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sldIdLst>
    <p:sldId id="288" r:id="rId5"/>
    <p:sldId id="291" r:id="rId6"/>
    <p:sldId id="287" r:id="rId7"/>
    <p:sldId id="285" r:id="rId8"/>
    <p:sldId id="292" r:id="rId9"/>
    <p:sldId id="286" r:id="rId10"/>
    <p:sldId id="290" r:id="rId11"/>
    <p:sldId id="298" r:id="rId12"/>
    <p:sldId id="284" r:id="rId13"/>
    <p:sldId id="294" r:id="rId14"/>
    <p:sldId id="300" r:id="rId15"/>
    <p:sldId id="295" r:id="rId16"/>
    <p:sldId id="299" r:id="rId17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6216" userDrawn="1">
          <p15:clr>
            <a:srgbClr val="A4A3A4"/>
          </p15:clr>
        </p15:guide>
        <p15:guide id="3" pos="1440" userDrawn="1">
          <p15:clr>
            <a:srgbClr val="A4A3A4"/>
          </p15:clr>
        </p15:guide>
        <p15:guide id="4" orient="horz" pos="2352" userDrawn="1">
          <p15:clr>
            <a:srgbClr val="A4A3A4"/>
          </p15:clr>
        </p15:guide>
        <p15:guide id="5" orient="horz" pos="936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orient="horz" pos="314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ABA7"/>
    <a:srgbClr val="25C6FF"/>
    <a:srgbClr val="A479C5"/>
    <a:srgbClr val="676362"/>
    <a:srgbClr val="00B0F0"/>
    <a:srgbClr val="6ADAE6"/>
    <a:srgbClr val="FF5050"/>
    <a:srgbClr val="ECC4BF"/>
    <a:srgbClr val="E9C46A"/>
    <a:srgbClr val="97EF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79F710-9476-41CE-BB46-8C0739DE41A3}" v="113" dt="2023-07-27T17:58:32.5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7" autoAdjust="0"/>
    <p:restoredTop sz="94899" autoAdjust="0"/>
  </p:normalViewPr>
  <p:slideViewPr>
    <p:cSldViewPr snapToGrid="0" snapToObjects="1" showGuides="1">
      <p:cViewPr varScale="1">
        <p:scale>
          <a:sx n="63" d="100"/>
          <a:sy n="63" d="100"/>
        </p:scale>
        <p:origin x="612" y="56"/>
      </p:cViewPr>
      <p:guideLst>
        <p:guide orient="horz" pos="528"/>
        <p:guide pos="6216"/>
        <p:guide pos="1440"/>
        <p:guide orient="horz" pos="2352"/>
        <p:guide orient="horz" pos="936"/>
        <p:guide pos="3840"/>
        <p:guide orient="horz" pos="314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92" d="100"/>
          <a:sy n="92" d="100"/>
        </p:scale>
        <p:origin x="364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a Maria Dragoi" userId="decad1078ed5bc81" providerId="LiveId" clId="{5E79F710-9476-41CE-BB46-8C0739DE41A3}"/>
    <pc:docChg chg="undo custSel addSld modSld">
      <pc:chgData name="Ana Maria Dragoi" userId="decad1078ed5bc81" providerId="LiveId" clId="{5E79F710-9476-41CE-BB46-8C0739DE41A3}" dt="2023-07-28T10:55:02.680" v="310" actId="20577"/>
      <pc:docMkLst>
        <pc:docMk/>
      </pc:docMkLst>
      <pc:sldChg chg="modSp mod">
        <pc:chgData name="Ana Maria Dragoi" userId="decad1078ed5bc81" providerId="LiveId" clId="{5E79F710-9476-41CE-BB46-8C0739DE41A3}" dt="2023-07-27T17:59:58.291" v="264" actId="113"/>
        <pc:sldMkLst>
          <pc:docMk/>
          <pc:sldMk cId="375226397" sldId="285"/>
        </pc:sldMkLst>
        <pc:spChg chg="mod">
          <ac:chgData name="Ana Maria Dragoi" userId="decad1078ed5bc81" providerId="LiveId" clId="{5E79F710-9476-41CE-BB46-8C0739DE41A3}" dt="2023-07-27T17:59:58.291" v="264" actId="113"/>
          <ac:spMkLst>
            <pc:docMk/>
            <pc:sldMk cId="375226397" sldId="285"/>
            <ac:spMk id="13" creationId="{0A06A6C4-8E51-9674-20AE-AB997F43C7EB}"/>
          </ac:spMkLst>
        </pc:spChg>
      </pc:sldChg>
      <pc:sldChg chg="modSp mod">
        <pc:chgData name="Ana Maria Dragoi" userId="decad1078ed5bc81" providerId="LiveId" clId="{5E79F710-9476-41CE-BB46-8C0739DE41A3}" dt="2023-07-27T18:00:24.424" v="269" actId="2711"/>
        <pc:sldMkLst>
          <pc:docMk/>
          <pc:sldMk cId="681978606" sldId="286"/>
        </pc:sldMkLst>
        <pc:spChg chg="mod">
          <ac:chgData name="Ana Maria Dragoi" userId="decad1078ed5bc81" providerId="LiveId" clId="{5E79F710-9476-41CE-BB46-8C0739DE41A3}" dt="2023-07-27T18:00:24.424" v="269" actId="2711"/>
          <ac:spMkLst>
            <pc:docMk/>
            <pc:sldMk cId="681978606" sldId="286"/>
            <ac:spMk id="15" creationId="{9EB92BE4-4ECF-AA5A-EBFA-AC2DBA93582C}"/>
          </ac:spMkLst>
        </pc:spChg>
      </pc:sldChg>
      <pc:sldChg chg="modSp mod">
        <pc:chgData name="Ana Maria Dragoi" userId="decad1078ed5bc81" providerId="LiveId" clId="{5E79F710-9476-41CE-BB46-8C0739DE41A3}" dt="2023-07-27T17:59:48.287" v="263" actId="2711"/>
        <pc:sldMkLst>
          <pc:docMk/>
          <pc:sldMk cId="3780002892" sldId="287"/>
        </pc:sldMkLst>
        <pc:spChg chg="mod">
          <ac:chgData name="Ana Maria Dragoi" userId="decad1078ed5bc81" providerId="LiveId" clId="{5E79F710-9476-41CE-BB46-8C0739DE41A3}" dt="2023-07-27T17:59:48.287" v="263" actId="2711"/>
          <ac:spMkLst>
            <pc:docMk/>
            <pc:sldMk cId="3780002892" sldId="287"/>
            <ac:spMk id="1033" creationId="{8C785671-5BCF-ADC7-1B1E-9E006ACC1ACA}"/>
          </ac:spMkLst>
        </pc:spChg>
      </pc:sldChg>
      <pc:sldChg chg="addSp modSp mod">
        <pc:chgData name="Ana Maria Dragoi" userId="decad1078ed5bc81" providerId="LiveId" clId="{5E79F710-9476-41CE-BB46-8C0739DE41A3}" dt="2023-07-27T17:59:23.893" v="257" actId="2711"/>
        <pc:sldMkLst>
          <pc:docMk/>
          <pc:sldMk cId="613288997" sldId="288"/>
        </pc:sldMkLst>
        <pc:spChg chg="mod">
          <ac:chgData name="Ana Maria Dragoi" userId="decad1078ed5bc81" providerId="LiveId" clId="{5E79F710-9476-41CE-BB46-8C0739DE41A3}" dt="2023-07-27T17:34:53.695" v="50" actId="1076"/>
          <ac:spMkLst>
            <pc:docMk/>
            <pc:sldMk cId="613288997" sldId="288"/>
            <ac:spMk id="2" creationId="{88016E8D-F725-5549-D79B-2197F3311E34}"/>
          </ac:spMkLst>
        </pc:spChg>
        <pc:spChg chg="add mod">
          <ac:chgData name="Ana Maria Dragoi" userId="decad1078ed5bc81" providerId="LiveId" clId="{5E79F710-9476-41CE-BB46-8C0739DE41A3}" dt="2023-07-27T17:35:28.895" v="62" actId="1076"/>
          <ac:spMkLst>
            <pc:docMk/>
            <pc:sldMk cId="613288997" sldId="288"/>
            <ac:spMk id="3" creationId="{0CA56E00-55FF-CFEA-8B36-D1E62F473ABE}"/>
          </ac:spMkLst>
        </pc:spChg>
        <pc:spChg chg="mod">
          <ac:chgData name="Ana Maria Dragoi" userId="decad1078ed5bc81" providerId="LiveId" clId="{5E79F710-9476-41CE-BB46-8C0739DE41A3}" dt="2023-07-27T17:59:23.893" v="257" actId="2711"/>
          <ac:spMkLst>
            <pc:docMk/>
            <pc:sldMk cId="613288997" sldId="288"/>
            <ac:spMk id="8" creationId="{A07AC1F3-FBD2-24FF-608E-1D301D279213}"/>
          </ac:spMkLst>
        </pc:spChg>
      </pc:sldChg>
      <pc:sldChg chg="modSp mod">
        <pc:chgData name="Ana Maria Dragoi" userId="decad1078ed5bc81" providerId="LiveId" clId="{5E79F710-9476-41CE-BB46-8C0739DE41A3}" dt="2023-07-27T18:00:35.211" v="270" actId="2711"/>
        <pc:sldMkLst>
          <pc:docMk/>
          <pc:sldMk cId="3251802089" sldId="290"/>
        </pc:sldMkLst>
        <pc:spChg chg="mod">
          <ac:chgData name="Ana Maria Dragoi" userId="decad1078ed5bc81" providerId="LiveId" clId="{5E79F710-9476-41CE-BB46-8C0739DE41A3}" dt="2023-07-27T18:00:35.211" v="270" actId="2711"/>
          <ac:spMkLst>
            <pc:docMk/>
            <pc:sldMk cId="3251802089" sldId="290"/>
            <ac:spMk id="39" creationId="{AA30FCA2-80C6-CF3C-F17C-360C7DCD835E}"/>
          </ac:spMkLst>
        </pc:spChg>
      </pc:sldChg>
      <pc:sldChg chg="modSp mod">
        <pc:chgData name="Ana Maria Dragoi" userId="decad1078ed5bc81" providerId="LiveId" clId="{5E79F710-9476-41CE-BB46-8C0739DE41A3}" dt="2023-07-27T18:02:43.076" v="281" actId="20577"/>
        <pc:sldMkLst>
          <pc:docMk/>
          <pc:sldMk cId="3917619153" sldId="291"/>
        </pc:sldMkLst>
        <pc:spChg chg="mod">
          <ac:chgData name="Ana Maria Dragoi" userId="decad1078ed5bc81" providerId="LiveId" clId="{5E79F710-9476-41CE-BB46-8C0739DE41A3}" dt="2023-07-27T18:02:43.076" v="281" actId="20577"/>
          <ac:spMkLst>
            <pc:docMk/>
            <pc:sldMk cId="3917619153" sldId="291"/>
            <ac:spMk id="19" creationId="{60F6125E-2649-AD6D-7BDE-B1125F2CE82B}"/>
          </ac:spMkLst>
        </pc:spChg>
        <pc:spChg chg="mod">
          <ac:chgData name="Ana Maria Dragoi" userId="decad1078ed5bc81" providerId="LiveId" clId="{5E79F710-9476-41CE-BB46-8C0739DE41A3}" dt="2023-07-27T17:59:35.660" v="261" actId="113"/>
          <ac:spMkLst>
            <pc:docMk/>
            <pc:sldMk cId="3917619153" sldId="291"/>
            <ac:spMk id="43" creationId="{F48B4287-C96C-2134-138D-C0F67FAAF6A6}"/>
          </ac:spMkLst>
        </pc:spChg>
      </pc:sldChg>
      <pc:sldChg chg="modSp mod">
        <pc:chgData name="Ana Maria Dragoi" userId="decad1078ed5bc81" providerId="LiveId" clId="{5E79F710-9476-41CE-BB46-8C0739DE41A3}" dt="2023-07-27T18:00:09.991" v="267" actId="1035"/>
        <pc:sldMkLst>
          <pc:docMk/>
          <pc:sldMk cId="1646725871" sldId="292"/>
        </pc:sldMkLst>
        <pc:spChg chg="mod">
          <ac:chgData name="Ana Maria Dragoi" userId="decad1078ed5bc81" providerId="LiveId" clId="{5E79F710-9476-41CE-BB46-8C0739DE41A3}" dt="2023-07-27T18:00:05.752" v="265" actId="113"/>
          <ac:spMkLst>
            <pc:docMk/>
            <pc:sldMk cId="1646725871" sldId="292"/>
            <ac:spMk id="3" creationId="{6C3E9767-F941-7C24-CA91-7DE3FEEEEA5F}"/>
          </ac:spMkLst>
        </pc:spChg>
        <pc:spChg chg="mod">
          <ac:chgData name="Ana Maria Dragoi" userId="decad1078ed5bc81" providerId="LiveId" clId="{5E79F710-9476-41CE-BB46-8C0739DE41A3}" dt="2023-07-27T18:00:09.991" v="267" actId="1035"/>
          <ac:spMkLst>
            <pc:docMk/>
            <pc:sldMk cId="1646725871" sldId="292"/>
            <ac:spMk id="5" creationId="{363ADAF0-3FF1-7404-D6D2-1242D5BC14F8}"/>
          </ac:spMkLst>
        </pc:spChg>
      </pc:sldChg>
      <pc:sldChg chg="modSp mod">
        <pc:chgData name="Ana Maria Dragoi" userId="decad1078ed5bc81" providerId="LiveId" clId="{5E79F710-9476-41CE-BB46-8C0739DE41A3}" dt="2023-07-28T10:55:02.680" v="310" actId="20577"/>
        <pc:sldMkLst>
          <pc:docMk/>
          <pc:sldMk cId="591722392" sldId="294"/>
        </pc:sldMkLst>
        <pc:spChg chg="mod">
          <ac:chgData name="Ana Maria Dragoi" userId="decad1078ed5bc81" providerId="LiveId" clId="{5E79F710-9476-41CE-BB46-8C0739DE41A3}" dt="2023-07-28T10:55:02.680" v="310" actId="20577"/>
          <ac:spMkLst>
            <pc:docMk/>
            <pc:sldMk cId="591722392" sldId="294"/>
            <ac:spMk id="3" creationId="{DFAA7609-6E6A-B996-BC29-F9AA857D7B35}"/>
          </ac:spMkLst>
        </pc:spChg>
        <pc:spChg chg="mod">
          <ac:chgData name="Ana Maria Dragoi" userId="decad1078ed5bc81" providerId="LiveId" clId="{5E79F710-9476-41CE-BB46-8C0739DE41A3}" dt="2023-07-27T18:01:31.548" v="276" actId="1076"/>
          <ac:spMkLst>
            <pc:docMk/>
            <pc:sldMk cId="591722392" sldId="294"/>
            <ac:spMk id="15" creationId="{EA450CD4-3018-DBCF-3A32-B72A7DCFA11F}"/>
          </ac:spMkLst>
        </pc:spChg>
      </pc:sldChg>
      <pc:sldChg chg="modSp mod">
        <pc:chgData name="Ana Maria Dragoi" userId="decad1078ed5bc81" providerId="LiveId" clId="{5E79F710-9476-41CE-BB46-8C0739DE41A3}" dt="2023-07-27T18:12:28.279" v="287" actId="20577"/>
        <pc:sldMkLst>
          <pc:docMk/>
          <pc:sldMk cId="3787107321" sldId="298"/>
        </pc:sldMkLst>
        <pc:spChg chg="mod">
          <ac:chgData name="Ana Maria Dragoi" userId="decad1078ed5bc81" providerId="LiveId" clId="{5E79F710-9476-41CE-BB46-8C0739DE41A3}" dt="2023-07-27T18:00:46.568" v="271" actId="2711"/>
          <ac:spMkLst>
            <pc:docMk/>
            <pc:sldMk cId="3787107321" sldId="298"/>
            <ac:spMk id="2" creationId="{9BF53D2D-B64F-A7C1-FD1E-9442619D08AB}"/>
          </ac:spMkLst>
        </pc:spChg>
        <pc:spChg chg="mod">
          <ac:chgData name="Ana Maria Dragoi" userId="decad1078ed5bc81" providerId="LiveId" clId="{5E79F710-9476-41CE-BB46-8C0739DE41A3}" dt="2023-07-27T18:12:28.279" v="287" actId="20577"/>
          <ac:spMkLst>
            <pc:docMk/>
            <pc:sldMk cId="3787107321" sldId="298"/>
            <ac:spMk id="18" creationId="{9A3BF754-3F6A-3419-B7B2-0B79394BD958}"/>
          </ac:spMkLst>
        </pc:spChg>
        <pc:spChg chg="mod">
          <ac:chgData name="Ana Maria Dragoi" userId="decad1078ed5bc81" providerId="LiveId" clId="{5E79F710-9476-41CE-BB46-8C0739DE41A3}" dt="2023-07-27T18:12:02.984" v="283" actId="1076"/>
          <ac:spMkLst>
            <pc:docMk/>
            <pc:sldMk cId="3787107321" sldId="298"/>
            <ac:spMk id="21" creationId="{901CAFA8-4EF4-A4EC-F777-1C2B97A25F2C}"/>
          </ac:spMkLst>
        </pc:spChg>
      </pc:sldChg>
      <pc:sldChg chg="modSp mod">
        <pc:chgData name="Ana Maria Dragoi" userId="decad1078ed5bc81" providerId="LiveId" clId="{5E79F710-9476-41CE-BB46-8C0739DE41A3}" dt="2023-07-27T17:59:03.843" v="254" actId="20577"/>
        <pc:sldMkLst>
          <pc:docMk/>
          <pc:sldMk cId="373182932" sldId="299"/>
        </pc:sldMkLst>
        <pc:spChg chg="mod">
          <ac:chgData name="Ana Maria Dragoi" userId="decad1078ed5bc81" providerId="LiveId" clId="{5E79F710-9476-41CE-BB46-8C0739DE41A3}" dt="2023-07-27T17:59:03.843" v="254" actId="20577"/>
          <ac:spMkLst>
            <pc:docMk/>
            <pc:sldMk cId="373182932" sldId="299"/>
            <ac:spMk id="9" creationId="{CDBB78AF-B3E6-BA7C-45D5-1F1AF39AB1D5}"/>
          </ac:spMkLst>
        </pc:spChg>
      </pc:sldChg>
      <pc:sldChg chg="addSp delSp modSp new mod setBg modClrScheme chgLayout">
        <pc:chgData name="Ana Maria Dragoi" userId="decad1078ed5bc81" providerId="LiveId" clId="{5E79F710-9476-41CE-BB46-8C0739DE41A3}" dt="2023-07-28T10:53:42.569" v="289" actId="20577"/>
        <pc:sldMkLst>
          <pc:docMk/>
          <pc:sldMk cId="847807938" sldId="300"/>
        </pc:sldMkLst>
        <pc:spChg chg="del">
          <ac:chgData name="Ana Maria Dragoi" userId="decad1078ed5bc81" providerId="LiveId" clId="{5E79F710-9476-41CE-BB46-8C0739DE41A3}" dt="2023-07-27T17:48:59.145" v="64" actId="26606"/>
          <ac:spMkLst>
            <pc:docMk/>
            <pc:sldMk cId="847807938" sldId="300"/>
            <ac:spMk id="2" creationId="{4AFF76DD-7D24-F48C-5E55-7369826618B9}"/>
          </ac:spMkLst>
        </pc:spChg>
        <pc:spChg chg="del">
          <ac:chgData name="Ana Maria Dragoi" userId="decad1078ed5bc81" providerId="LiveId" clId="{5E79F710-9476-41CE-BB46-8C0739DE41A3}" dt="2023-07-27T17:48:59.145" v="64" actId="26606"/>
          <ac:spMkLst>
            <pc:docMk/>
            <pc:sldMk cId="847807938" sldId="300"/>
            <ac:spMk id="3" creationId="{CE4AF1F8-ABA7-0A1F-469C-0503DF56FEED}"/>
          </ac:spMkLst>
        </pc:spChg>
        <pc:spChg chg="del">
          <ac:chgData name="Ana Maria Dragoi" userId="decad1078ed5bc81" providerId="LiveId" clId="{5E79F710-9476-41CE-BB46-8C0739DE41A3}" dt="2023-07-27T17:48:59.145" v="64" actId="26606"/>
          <ac:spMkLst>
            <pc:docMk/>
            <pc:sldMk cId="847807938" sldId="300"/>
            <ac:spMk id="4" creationId="{245C26AE-ED79-EF36-8815-BB5C6C8E4F67}"/>
          </ac:spMkLst>
        </pc:spChg>
        <pc:spChg chg="mod ord modVis">
          <ac:chgData name="Ana Maria Dragoi" userId="decad1078ed5bc81" providerId="LiveId" clId="{5E79F710-9476-41CE-BB46-8C0739DE41A3}" dt="2023-07-27T17:58:13.319" v="241" actId="700"/>
          <ac:spMkLst>
            <pc:docMk/>
            <pc:sldMk cId="847807938" sldId="300"/>
            <ac:spMk id="5" creationId="{B61DC9DB-AA88-5292-B63D-92E1F5537354}"/>
          </ac:spMkLst>
        </pc:spChg>
        <pc:spChg chg="add mod">
          <ac:chgData name="Ana Maria Dragoi" userId="decad1078ed5bc81" providerId="LiveId" clId="{5E79F710-9476-41CE-BB46-8C0739DE41A3}" dt="2023-07-28T10:53:42.569" v="289" actId="20577"/>
          <ac:spMkLst>
            <pc:docMk/>
            <pc:sldMk cId="847807938" sldId="300"/>
            <ac:spMk id="6" creationId="{2596F2B2-524F-AEF5-7533-243C54C02714}"/>
          </ac:spMkLst>
        </pc:spChg>
        <pc:spChg chg="add del mod">
          <ac:chgData name="Ana Maria Dragoi" userId="decad1078ed5bc81" providerId="LiveId" clId="{5E79F710-9476-41CE-BB46-8C0739DE41A3}" dt="2023-07-27T17:52:02.457" v="96" actId="11529"/>
          <ac:spMkLst>
            <pc:docMk/>
            <pc:sldMk cId="847807938" sldId="300"/>
            <ac:spMk id="7" creationId="{2EC8662A-0BE8-DAFF-D346-E52BA91C72B2}"/>
          </ac:spMkLst>
        </pc:spChg>
        <pc:spChg chg="add mod">
          <ac:chgData name="Ana Maria Dragoi" userId="decad1078ed5bc81" providerId="LiveId" clId="{5E79F710-9476-41CE-BB46-8C0739DE41A3}" dt="2023-07-27T17:54:10.909" v="122" actId="1076"/>
          <ac:spMkLst>
            <pc:docMk/>
            <pc:sldMk cId="847807938" sldId="300"/>
            <ac:spMk id="8" creationId="{A16F2863-C24E-F554-4BC2-FF441749279C}"/>
          </ac:spMkLst>
        </pc:spChg>
        <pc:spChg chg="add mod">
          <ac:chgData name="Ana Maria Dragoi" userId="decad1078ed5bc81" providerId="LiveId" clId="{5E79F710-9476-41CE-BB46-8C0739DE41A3}" dt="2023-07-27T17:58:25.266" v="242" actId="1076"/>
          <ac:spMkLst>
            <pc:docMk/>
            <pc:sldMk cId="847807938" sldId="300"/>
            <ac:spMk id="9" creationId="{4C1080C7-EDE0-C34D-B3B4-504FC46D65BB}"/>
          </ac:spMkLst>
        </pc:spChg>
        <pc:spChg chg="add mod ord">
          <ac:chgData name="Ana Maria Dragoi" userId="decad1078ed5bc81" providerId="LiveId" clId="{5E79F710-9476-41CE-BB46-8C0739DE41A3}" dt="2023-07-27T17:58:13.319" v="241" actId="700"/>
          <ac:spMkLst>
            <pc:docMk/>
            <pc:sldMk cId="847807938" sldId="300"/>
            <ac:spMk id="10" creationId="{D320BB62-F969-ABDA-D3FE-50174EA865DA}"/>
          </ac:spMkLst>
        </pc:spChg>
        <pc:spChg chg="add del mod ord">
          <ac:chgData name="Ana Maria Dragoi" userId="decad1078ed5bc81" providerId="LiveId" clId="{5E79F710-9476-41CE-BB46-8C0739DE41A3}" dt="2023-07-27T17:58:13.319" v="241" actId="700"/>
          <ac:spMkLst>
            <pc:docMk/>
            <pc:sldMk cId="847807938" sldId="300"/>
            <ac:spMk id="11" creationId="{ABD8C850-0DD9-CAE4-BA69-46811BC31992}"/>
          </ac:spMkLst>
        </pc:spChg>
        <pc:spChg chg="add del mod">
          <ac:chgData name="Ana Maria Dragoi" userId="decad1078ed5bc81" providerId="LiveId" clId="{5E79F710-9476-41CE-BB46-8C0739DE41A3}" dt="2023-07-27T17:50:44.004" v="85" actId="21"/>
          <ac:spMkLst>
            <pc:docMk/>
            <pc:sldMk cId="847807938" sldId="300"/>
            <ac:spMk id="12" creationId="{D73EBCC0-48B9-E373-895F-4660F7F07A8F}"/>
          </ac:spMkLst>
        </pc:spChg>
        <pc:spChg chg="add del mod ord">
          <ac:chgData name="Ana Maria Dragoi" userId="decad1078ed5bc81" providerId="LiveId" clId="{5E79F710-9476-41CE-BB46-8C0739DE41A3}" dt="2023-07-27T17:58:13.319" v="241" actId="700"/>
          <ac:spMkLst>
            <pc:docMk/>
            <pc:sldMk cId="847807938" sldId="300"/>
            <ac:spMk id="13" creationId="{E7EB3811-8698-9350-F13B-7F5D43CDBCC1}"/>
          </ac:spMkLst>
        </pc:spChg>
        <pc:spChg chg="add del mod">
          <ac:chgData name="Ana Maria Dragoi" userId="decad1078ed5bc81" providerId="LiveId" clId="{5E79F710-9476-41CE-BB46-8C0739DE41A3}" dt="2023-07-27T17:51:31.417" v="92" actId="21"/>
          <ac:spMkLst>
            <pc:docMk/>
            <pc:sldMk cId="847807938" sldId="300"/>
            <ac:spMk id="14" creationId="{6E0B033B-6B18-0E1B-2B3C-9EDC0A74141D}"/>
          </ac:spMkLst>
        </pc:spChg>
        <pc:spChg chg="add del mod ord">
          <ac:chgData name="Ana Maria Dragoi" userId="decad1078ed5bc81" providerId="LiveId" clId="{5E79F710-9476-41CE-BB46-8C0739DE41A3}" dt="2023-07-27T17:58:13.319" v="241" actId="700"/>
          <ac:spMkLst>
            <pc:docMk/>
            <pc:sldMk cId="847807938" sldId="300"/>
            <ac:spMk id="15" creationId="{8B8A62DC-0649-4947-5BCB-FA5E0BB00841}"/>
          </ac:spMkLst>
        </pc:spChg>
        <pc:spChg chg="add del mod ord">
          <ac:chgData name="Ana Maria Dragoi" userId="decad1078ed5bc81" providerId="LiveId" clId="{5E79F710-9476-41CE-BB46-8C0739DE41A3}" dt="2023-07-27T17:58:13.319" v="241" actId="700"/>
          <ac:spMkLst>
            <pc:docMk/>
            <pc:sldMk cId="847807938" sldId="300"/>
            <ac:spMk id="16" creationId="{5817F708-9444-7304-898F-4C449AD05F3D}"/>
          </ac:spMkLst>
        </pc:spChg>
        <pc:spChg chg="add mod">
          <ac:chgData name="Ana Maria Dragoi" userId="decad1078ed5bc81" providerId="LiveId" clId="{5E79F710-9476-41CE-BB46-8C0739DE41A3}" dt="2023-07-27T17:58:55.008" v="252" actId="1076"/>
          <ac:spMkLst>
            <pc:docMk/>
            <pc:sldMk cId="847807938" sldId="300"/>
            <ac:spMk id="17" creationId="{5F394F16-836A-338D-6343-D6307D37AE12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A910A8-6F8F-441A-986C-0D038C4B511A}" type="doc">
      <dgm:prSet loTypeId="urn:microsoft.com/office/officeart/2005/8/layout/vProcess5" loCatId="process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8FAA261-BDD8-4DE3-8EF0-0DBD814C3AE4}">
      <dgm:prSet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Bickers, R., (2017). Britain in China: community, culture and colonialism 1900-1949. In </a:t>
          </a:r>
          <a:r>
            <a:rPr lang="en-GB" i="1" dirty="0">
              <a:solidFill>
                <a:schemeClr val="tx1"/>
              </a:solidFill>
            </a:rPr>
            <a:t>Britain in China</a:t>
          </a:r>
          <a:r>
            <a:rPr lang="en-GB" dirty="0">
              <a:solidFill>
                <a:schemeClr val="tx1"/>
              </a:solidFill>
            </a:rPr>
            <a:t>. Manchester University Press.</a:t>
          </a:r>
          <a:endParaRPr lang="en-US" dirty="0">
            <a:solidFill>
              <a:schemeClr val="tx1"/>
            </a:solidFill>
          </a:endParaRPr>
        </a:p>
      </dgm:t>
    </dgm:pt>
    <dgm:pt modelId="{422A6E4A-E0AE-46C4-A94B-15005DA269ED}" type="parTrans" cxnId="{4EABA9E9-97C1-49DC-A66F-27920D0C2BE3}">
      <dgm:prSet/>
      <dgm:spPr/>
      <dgm:t>
        <a:bodyPr/>
        <a:lstStyle/>
        <a:p>
          <a:endParaRPr lang="en-US"/>
        </a:p>
      </dgm:t>
    </dgm:pt>
    <dgm:pt modelId="{6410DEE0-226B-41F4-AA98-CEDECD671456}" type="sibTrans" cxnId="{4EABA9E9-97C1-49DC-A66F-27920D0C2BE3}">
      <dgm:prSet/>
      <dgm:spPr/>
      <dgm:t>
        <a:bodyPr/>
        <a:lstStyle/>
        <a:p>
          <a:endParaRPr lang="en-US"/>
        </a:p>
      </dgm:t>
    </dgm:pt>
    <dgm:pt modelId="{754B9D6D-60B7-43EA-9506-B5FA1DEC0F25}">
      <dgm:prSet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Jiang, K., Keller, W., Qiu, L.D. and Ridley, W., (2018). </a:t>
          </a:r>
          <a:r>
            <a:rPr lang="en-GB" i="1" dirty="0">
              <a:solidFill>
                <a:schemeClr val="tx1"/>
              </a:solidFill>
            </a:rPr>
            <a:t>International joint ventures and internal vs. external technology transfer: Evidence from China</a:t>
          </a:r>
          <a:r>
            <a:rPr lang="en-GB" dirty="0">
              <a:solidFill>
                <a:schemeClr val="tx1"/>
              </a:solidFill>
            </a:rPr>
            <a:t> (No. w24455). National Bureau of Economic Research.</a:t>
          </a:r>
          <a:endParaRPr lang="en-US" dirty="0">
            <a:solidFill>
              <a:schemeClr val="tx1"/>
            </a:solidFill>
          </a:endParaRPr>
        </a:p>
      </dgm:t>
    </dgm:pt>
    <dgm:pt modelId="{8081382D-BA1F-4C15-8BF7-56260166909D}" type="parTrans" cxnId="{1B4DE9DC-2B71-4711-BAAA-A3FF31FEC185}">
      <dgm:prSet/>
      <dgm:spPr/>
      <dgm:t>
        <a:bodyPr/>
        <a:lstStyle/>
        <a:p>
          <a:endParaRPr lang="en-US"/>
        </a:p>
      </dgm:t>
    </dgm:pt>
    <dgm:pt modelId="{C9F8A146-59DC-4BEC-B9D2-C3E51A1DA89B}" type="sibTrans" cxnId="{1B4DE9DC-2B71-4711-BAAA-A3FF31FEC185}">
      <dgm:prSet/>
      <dgm:spPr/>
      <dgm:t>
        <a:bodyPr/>
        <a:lstStyle/>
        <a:p>
          <a:endParaRPr lang="en-US"/>
        </a:p>
      </dgm:t>
    </dgm:pt>
    <dgm:pt modelId="{1D7DA395-C27E-48AD-AD7F-7A7CAF18487B}">
      <dgm:prSet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Johnson, D., Nathan, A.J. and Rawski, E.S. eds., 2022. </a:t>
          </a:r>
          <a:r>
            <a:rPr lang="en-GB" i="1" dirty="0">
              <a:solidFill>
                <a:schemeClr val="tx1"/>
              </a:solidFill>
            </a:rPr>
            <a:t>Popular culture in late imperial China</a:t>
          </a:r>
          <a:r>
            <a:rPr lang="en-GB" dirty="0">
              <a:solidFill>
                <a:schemeClr val="tx1"/>
              </a:solidFill>
            </a:rPr>
            <a:t> (Vol. 4). </a:t>
          </a:r>
          <a:r>
            <a:rPr lang="en-GB" dirty="0" err="1">
              <a:solidFill>
                <a:schemeClr val="tx1"/>
              </a:solidFill>
            </a:rPr>
            <a:t>Univ</a:t>
          </a:r>
          <a:r>
            <a:rPr lang="en-GB" dirty="0">
              <a:solidFill>
                <a:schemeClr val="tx1"/>
              </a:solidFill>
            </a:rPr>
            <a:t> of California Press.</a:t>
          </a:r>
          <a:endParaRPr lang="en-US" dirty="0">
            <a:solidFill>
              <a:schemeClr val="tx1"/>
            </a:solidFill>
          </a:endParaRPr>
        </a:p>
      </dgm:t>
    </dgm:pt>
    <dgm:pt modelId="{074020DB-F5EE-4ED6-BA08-A4FB11D41773}" type="parTrans" cxnId="{791D8DED-B020-41AB-A640-55ED64C474D0}">
      <dgm:prSet/>
      <dgm:spPr/>
      <dgm:t>
        <a:bodyPr/>
        <a:lstStyle/>
        <a:p>
          <a:endParaRPr lang="en-US"/>
        </a:p>
      </dgm:t>
    </dgm:pt>
    <dgm:pt modelId="{4FC9C813-1783-4B55-92FD-9D7857C75577}" type="sibTrans" cxnId="{791D8DED-B020-41AB-A640-55ED64C474D0}">
      <dgm:prSet/>
      <dgm:spPr/>
      <dgm:t>
        <a:bodyPr/>
        <a:lstStyle/>
        <a:p>
          <a:endParaRPr lang="en-US"/>
        </a:p>
      </dgm:t>
    </dgm:pt>
    <dgm:pt modelId="{DE49E8A4-5164-490A-BEFA-6DFDEE4AFA15}">
      <dgm:prSet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Large, D.R., Burnett, G., Crandall, E., Lawson, G., </a:t>
          </a:r>
          <a:r>
            <a:rPr lang="en-GB" dirty="0" err="1">
              <a:solidFill>
                <a:schemeClr val="tx1"/>
              </a:solidFill>
            </a:rPr>
            <a:t>Skrypchuk</a:t>
          </a:r>
          <a:r>
            <a:rPr lang="en-GB" dirty="0">
              <a:solidFill>
                <a:schemeClr val="tx1"/>
              </a:solidFill>
            </a:rPr>
            <a:t>, L. and </a:t>
          </a:r>
          <a:r>
            <a:rPr lang="en-GB" dirty="0" err="1">
              <a:solidFill>
                <a:schemeClr val="tx1"/>
              </a:solidFill>
            </a:rPr>
            <a:t>Mouzakitis</a:t>
          </a:r>
          <a:r>
            <a:rPr lang="en-GB" dirty="0">
              <a:solidFill>
                <a:schemeClr val="tx1"/>
              </a:solidFill>
            </a:rPr>
            <a:t>, A., (2019). Evaluating secondary input devices to support an automotive touchscreen HMI: A cross-cultural simulator study conducted in the UK and China. </a:t>
          </a:r>
          <a:r>
            <a:rPr lang="en-GB" i="1" dirty="0">
              <a:solidFill>
                <a:schemeClr val="tx1"/>
              </a:solidFill>
            </a:rPr>
            <a:t>Applied ergonomics</a:t>
          </a:r>
          <a:r>
            <a:rPr lang="en-GB" dirty="0">
              <a:solidFill>
                <a:schemeClr val="tx1"/>
              </a:solidFill>
            </a:rPr>
            <a:t>, </a:t>
          </a:r>
          <a:r>
            <a:rPr lang="en-GB" i="1" dirty="0">
              <a:solidFill>
                <a:schemeClr val="tx1"/>
              </a:solidFill>
            </a:rPr>
            <a:t>78</a:t>
          </a:r>
          <a:r>
            <a:rPr lang="en-GB" dirty="0">
              <a:solidFill>
                <a:schemeClr val="tx1"/>
              </a:solidFill>
            </a:rPr>
            <a:t>, pp.184-196.</a:t>
          </a:r>
          <a:endParaRPr lang="en-US" dirty="0">
            <a:solidFill>
              <a:schemeClr val="tx1"/>
            </a:solidFill>
          </a:endParaRPr>
        </a:p>
      </dgm:t>
    </dgm:pt>
    <dgm:pt modelId="{9A9FD1CF-9464-4A97-9B3A-FE5B22855CC2}" type="parTrans" cxnId="{3AC5C67C-FE65-43E0-97AD-8BBB2EBB2758}">
      <dgm:prSet/>
      <dgm:spPr/>
      <dgm:t>
        <a:bodyPr/>
        <a:lstStyle/>
        <a:p>
          <a:endParaRPr lang="en-US"/>
        </a:p>
      </dgm:t>
    </dgm:pt>
    <dgm:pt modelId="{379955FD-2A9C-4375-948D-7438BA1CCC87}" type="sibTrans" cxnId="{3AC5C67C-FE65-43E0-97AD-8BBB2EBB2758}">
      <dgm:prSet/>
      <dgm:spPr/>
      <dgm:t>
        <a:bodyPr/>
        <a:lstStyle/>
        <a:p>
          <a:endParaRPr lang="en-US"/>
        </a:p>
      </dgm:t>
    </dgm:pt>
    <dgm:pt modelId="{DF413F22-7096-4BFF-AB82-5E71CFA0AB35}">
      <dgm:prSet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Zhang, Y., Wang, J., Hu, F. and Wang, Y., (2017). Comparison of evaluation standards for green building in China, Britain, United States. </a:t>
          </a:r>
          <a:r>
            <a:rPr lang="en-GB" i="1" dirty="0">
              <a:solidFill>
                <a:schemeClr val="tx1"/>
              </a:solidFill>
            </a:rPr>
            <a:t>Renewable and sustainable energy reviews</a:t>
          </a:r>
          <a:r>
            <a:rPr lang="en-GB" dirty="0">
              <a:solidFill>
                <a:schemeClr val="tx1"/>
              </a:solidFill>
            </a:rPr>
            <a:t>, </a:t>
          </a:r>
          <a:r>
            <a:rPr lang="en-GB" i="1" dirty="0">
              <a:solidFill>
                <a:schemeClr val="tx1"/>
              </a:solidFill>
            </a:rPr>
            <a:t>68</a:t>
          </a:r>
          <a:r>
            <a:rPr lang="en-GB" dirty="0">
              <a:solidFill>
                <a:schemeClr val="tx1"/>
              </a:solidFill>
            </a:rPr>
            <a:t>, pp.262-271.</a:t>
          </a:r>
          <a:endParaRPr lang="en-US" dirty="0">
            <a:solidFill>
              <a:schemeClr val="tx1"/>
            </a:solidFill>
          </a:endParaRPr>
        </a:p>
      </dgm:t>
    </dgm:pt>
    <dgm:pt modelId="{94600A19-F0B3-4545-8AAB-7364A8014BE8}" type="parTrans" cxnId="{201E13FA-DC4E-4226-8656-9FFE3BE17B1D}">
      <dgm:prSet/>
      <dgm:spPr/>
      <dgm:t>
        <a:bodyPr/>
        <a:lstStyle/>
        <a:p>
          <a:endParaRPr lang="en-US"/>
        </a:p>
      </dgm:t>
    </dgm:pt>
    <dgm:pt modelId="{3C9514BE-5CDF-4649-A795-A89BFA16752A}" type="sibTrans" cxnId="{201E13FA-DC4E-4226-8656-9FFE3BE17B1D}">
      <dgm:prSet/>
      <dgm:spPr/>
      <dgm:t>
        <a:bodyPr/>
        <a:lstStyle/>
        <a:p>
          <a:endParaRPr lang="en-US"/>
        </a:p>
      </dgm:t>
    </dgm:pt>
    <dgm:pt modelId="{6C88CA7D-D9B1-40BB-9E47-BBFB23EFEB5C}" type="pres">
      <dgm:prSet presAssocID="{94A910A8-6F8F-441A-986C-0D038C4B511A}" presName="outerComposite" presStyleCnt="0">
        <dgm:presLayoutVars>
          <dgm:chMax val="5"/>
          <dgm:dir/>
          <dgm:resizeHandles val="exact"/>
        </dgm:presLayoutVars>
      </dgm:prSet>
      <dgm:spPr/>
    </dgm:pt>
    <dgm:pt modelId="{2563603A-8833-467D-9273-8590E474141A}" type="pres">
      <dgm:prSet presAssocID="{94A910A8-6F8F-441A-986C-0D038C4B511A}" presName="dummyMaxCanvas" presStyleCnt="0">
        <dgm:presLayoutVars/>
      </dgm:prSet>
      <dgm:spPr/>
    </dgm:pt>
    <dgm:pt modelId="{CF7DA88C-F6BA-4A7B-B50E-DEDBA65F72B0}" type="pres">
      <dgm:prSet presAssocID="{94A910A8-6F8F-441A-986C-0D038C4B511A}" presName="FiveNodes_1" presStyleLbl="node1" presStyleIdx="0" presStyleCnt="5">
        <dgm:presLayoutVars>
          <dgm:bulletEnabled val="1"/>
        </dgm:presLayoutVars>
      </dgm:prSet>
      <dgm:spPr/>
    </dgm:pt>
    <dgm:pt modelId="{CB8FC22C-F512-4150-8B22-896F13C7E460}" type="pres">
      <dgm:prSet presAssocID="{94A910A8-6F8F-441A-986C-0D038C4B511A}" presName="FiveNodes_2" presStyleLbl="node1" presStyleIdx="1" presStyleCnt="5">
        <dgm:presLayoutVars>
          <dgm:bulletEnabled val="1"/>
        </dgm:presLayoutVars>
      </dgm:prSet>
      <dgm:spPr/>
    </dgm:pt>
    <dgm:pt modelId="{356F7980-2BF9-4A82-BFE2-90DBB108CE5D}" type="pres">
      <dgm:prSet presAssocID="{94A910A8-6F8F-441A-986C-0D038C4B511A}" presName="FiveNodes_3" presStyleLbl="node1" presStyleIdx="2" presStyleCnt="5">
        <dgm:presLayoutVars>
          <dgm:bulletEnabled val="1"/>
        </dgm:presLayoutVars>
      </dgm:prSet>
      <dgm:spPr/>
    </dgm:pt>
    <dgm:pt modelId="{F0803B88-A20C-4ACF-AC8C-0030AEF4BF95}" type="pres">
      <dgm:prSet presAssocID="{94A910A8-6F8F-441A-986C-0D038C4B511A}" presName="FiveNodes_4" presStyleLbl="node1" presStyleIdx="3" presStyleCnt="5">
        <dgm:presLayoutVars>
          <dgm:bulletEnabled val="1"/>
        </dgm:presLayoutVars>
      </dgm:prSet>
      <dgm:spPr/>
    </dgm:pt>
    <dgm:pt modelId="{AA4D4CE6-9BCA-4563-B68B-09350F72CB20}" type="pres">
      <dgm:prSet presAssocID="{94A910A8-6F8F-441A-986C-0D038C4B511A}" presName="FiveNodes_5" presStyleLbl="node1" presStyleIdx="4" presStyleCnt="5">
        <dgm:presLayoutVars>
          <dgm:bulletEnabled val="1"/>
        </dgm:presLayoutVars>
      </dgm:prSet>
      <dgm:spPr/>
    </dgm:pt>
    <dgm:pt modelId="{258E6F5A-5927-41D7-830E-C723C3041E27}" type="pres">
      <dgm:prSet presAssocID="{94A910A8-6F8F-441A-986C-0D038C4B511A}" presName="FiveConn_1-2" presStyleLbl="fgAccFollowNode1" presStyleIdx="0" presStyleCnt="4">
        <dgm:presLayoutVars>
          <dgm:bulletEnabled val="1"/>
        </dgm:presLayoutVars>
      </dgm:prSet>
      <dgm:spPr/>
    </dgm:pt>
    <dgm:pt modelId="{59C66ED8-4A00-466A-9C1C-67EA2EE85C80}" type="pres">
      <dgm:prSet presAssocID="{94A910A8-6F8F-441A-986C-0D038C4B511A}" presName="FiveConn_2-3" presStyleLbl="fgAccFollowNode1" presStyleIdx="1" presStyleCnt="4">
        <dgm:presLayoutVars>
          <dgm:bulletEnabled val="1"/>
        </dgm:presLayoutVars>
      </dgm:prSet>
      <dgm:spPr/>
    </dgm:pt>
    <dgm:pt modelId="{5E0A8A3D-EAE2-4FC2-8DF6-83A100DD21A1}" type="pres">
      <dgm:prSet presAssocID="{94A910A8-6F8F-441A-986C-0D038C4B511A}" presName="FiveConn_3-4" presStyleLbl="fgAccFollowNode1" presStyleIdx="2" presStyleCnt="4">
        <dgm:presLayoutVars>
          <dgm:bulletEnabled val="1"/>
        </dgm:presLayoutVars>
      </dgm:prSet>
      <dgm:spPr/>
    </dgm:pt>
    <dgm:pt modelId="{09688969-FEE4-4116-A0BD-55E615297D60}" type="pres">
      <dgm:prSet presAssocID="{94A910A8-6F8F-441A-986C-0D038C4B511A}" presName="FiveConn_4-5" presStyleLbl="fgAccFollowNode1" presStyleIdx="3" presStyleCnt="4">
        <dgm:presLayoutVars>
          <dgm:bulletEnabled val="1"/>
        </dgm:presLayoutVars>
      </dgm:prSet>
      <dgm:spPr/>
    </dgm:pt>
    <dgm:pt modelId="{E29BA8FD-17D9-44F7-A597-80045FD86F0D}" type="pres">
      <dgm:prSet presAssocID="{94A910A8-6F8F-441A-986C-0D038C4B511A}" presName="FiveNodes_1_text" presStyleLbl="node1" presStyleIdx="4" presStyleCnt="5">
        <dgm:presLayoutVars>
          <dgm:bulletEnabled val="1"/>
        </dgm:presLayoutVars>
      </dgm:prSet>
      <dgm:spPr/>
    </dgm:pt>
    <dgm:pt modelId="{CC0671D1-308F-4A65-A737-67E7AF8E3DC3}" type="pres">
      <dgm:prSet presAssocID="{94A910A8-6F8F-441A-986C-0D038C4B511A}" presName="FiveNodes_2_text" presStyleLbl="node1" presStyleIdx="4" presStyleCnt="5">
        <dgm:presLayoutVars>
          <dgm:bulletEnabled val="1"/>
        </dgm:presLayoutVars>
      </dgm:prSet>
      <dgm:spPr/>
    </dgm:pt>
    <dgm:pt modelId="{FC9CB9D7-F042-43C0-A66A-26B4B90E0570}" type="pres">
      <dgm:prSet presAssocID="{94A910A8-6F8F-441A-986C-0D038C4B511A}" presName="FiveNodes_3_text" presStyleLbl="node1" presStyleIdx="4" presStyleCnt="5">
        <dgm:presLayoutVars>
          <dgm:bulletEnabled val="1"/>
        </dgm:presLayoutVars>
      </dgm:prSet>
      <dgm:spPr/>
    </dgm:pt>
    <dgm:pt modelId="{39B552EC-E214-4EB5-905F-68B5DB2581F8}" type="pres">
      <dgm:prSet presAssocID="{94A910A8-6F8F-441A-986C-0D038C4B511A}" presName="FiveNodes_4_text" presStyleLbl="node1" presStyleIdx="4" presStyleCnt="5">
        <dgm:presLayoutVars>
          <dgm:bulletEnabled val="1"/>
        </dgm:presLayoutVars>
      </dgm:prSet>
      <dgm:spPr/>
    </dgm:pt>
    <dgm:pt modelId="{19A7D83A-FCFB-46D6-8840-282DE2F03F23}" type="pres">
      <dgm:prSet presAssocID="{94A910A8-6F8F-441A-986C-0D038C4B511A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3500E80A-9A60-4203-BEC2-5731C91DF23E}" type="presOf" srcId="{DF413F22-7096-4BFF-AB82-5E71CFA0AB35}" destId="{AA4D4CE6-9BCA-4563-B68B-09350F72CB20}" srcOrd="0" destOrd="0" presId="urn:microsoft.com/office/officeart/2005/8/layout/vProcess5"/>
    <dgm:cxn modelId="{24625A0E-D5A1-49E0-B215-1C5B1993A0D0}" type="presOf" srcId="{754B9D6D-60B7-43EA-9506-B5FA1DEC0F25}" destId="{CC0671D1-308F-4A65-A737-67E7AF8E3DC3}" srcOrd="1" destOrd="0" presId="urn:microsoft.com/office/officeart/2005/8/layout/vProcess5"/>
    <dgm:cxn modelId="{C1C66A27-1EB5-4986-BDC2-037F414BC7C0}" type="presOf" srcId="{4FC9C813-1783-4B55-92FD-9D7857C75577}" destId="{5E0A8A3D-EAE2-4FC2-8DF6-83A100DD21A1}" srcOrd="0" destOrd="0" presId="urn:microsoft.com/office/officeart/2005/8/layout/vProcess5"/>
    <dgm:cxn modelId="{1B8A1263-996E-4AA0-8903-780CC7860B8B}" type="presOf" srcId="{754B9D6D-60B7-43EA-9506-B5FA1DEC0F25}" destId="{CB8FC22C-F512-4150-8B22-896F13C7E460}" srcOrd="0" destOrd="0" presId="urn:microsoft.com/office/officeart/2005/8/layout/vProcess5"/>
    <dgm:cxn modelId="{20CDC143-9EDC-4956-9595-1F5F1112684E}" type="presOf" srcId="{1D7DA395-C27E-48AD-AD7F-7A7CAF18487B}" destId="{356F7980-2BF9-4A82-BFE2-90DBB108CE5D}" srcOrd="0" destOrd="0" presId="urn:microsoft.com/office/officeart/2005/8/layout/vProcess5"/>
    <dgm:cxn modelId="{19D24D45-F3D0-4EA3-A4F0-3DFEDD85A2E9}" type="presOf" srcId="{6410DEE0-226B-41F4-AA98-CEDECD671456}" destId="{258E6F5A-5927-41D7-830E-C723C3041E27}" srcOrd="0" destOrd="0" presId="urn:microsoft.com/office/officeart/2005/8/layout/vProcess5"/>
    <dgm:cxn modelId="{15577065-FE91-4225-A693-B6FD4C0EB134}" type="presOf" srcId="{94A910A8-6F8F-441A-986C-0D038C4B511A}" destId="{6C88CA7D-D9B1-40BB-9E47-BBFB23EFEB5C}" srcOrd="0" destOrd="0" presId="urn:microsoft.com/office/officeart/2005/8/layout/vProcess5"/>
    <dgm:cxn modelId="{D6352247-3A03-458B-8C93-98AFC46F92E4}" type="presOf" srcId="{C9F8A146-59DC-4BEC-B9D2-C3E51A1DA89B}" destId="{59C66ED8-4A00-466A-9C1C-67EA2EE85C80}" srcOrd="0" destOrd="0" presId="urn:microsoft.com/office/officeart/2005/8/layout/vProcess5"/>
    <dgm:cxn modelId="{3AC5C67C-FE65-43E0-97AD-8BBB2EBB2758}" srcId="{94A910A8-6F8F-441A-986C-0D038C4B511A}" destId="{DE49E8A4-5164-490A-BEFA-6DFDEE4AFA15}" srcOrd="3" destOrd="0" parTransId="{9A9FD1CF-9464-4A97-9B3A-FE5B22855CC2}" sibTransId="{379955FD-2A9C-4375-948D-7438BA1CCC87}"/>
    <dgm:cxn modelId="{96E05487-130B-45E5-BC0F-33FA89121C43}" type="presOf" srcId="{379955FD-2A9C-4375-948D-7438BA1CCC87}" destId="{09688969-FEE4-4116-A0BD-55E615297D60}" srcOrd="0" destOrd="0" presId="urn:microsoft.com/office/officeart/2005/8/layout/vProcess5"/>
    <dgm:cxn modelId="{1BEEEA98-13A2-4169-853F-A6F7E783B897}" type="presOf" srcId="{1D7DA395-C27E-48AD-AD7F-7A7CAF18487B}" destId="{FC9CB9D7-F042-43C0-A66A-26B4B90E0570}" srcOrd="1" destOrd="0" presId="urn:microsoft.com/office/officeart/2005/8/layout/vProcess5"/>
    <dgm:cxn modelId="{2FA3BDA6-F944-4767-9461-B8BDC6FB7370}" type="presOf" srcId="{A8FAA261-BDD8-4DE3-8EF0-0DBD814C3AE4}" destId="{E29BA8FD-17D9-44F7-A597-80045FD86F0D}" srcOrd="1" destOrd="0" presId="urn:microsoft.com/office/officeart/2005/8/layout/vProcess5"/>
    <dgm:cxn modelId="{1B4DE9DC-2B71-4711-BAAA-A3FF31FEC185}" srcId="{94A910A8-6F8F-441A-986C-0D038C4B511A}" destId="{754B9D6D-60B7-43EA-9506-B5FA1DEC0F25}" srcOrd="1" destOrd="0" parTransId="{8081382D-BA1F-4C15-8BF7-56260166909D}" sibTransId="{C9F8A146-59DC-4BEC-B9D2-C3E51A1DA89B}"/>
    <dgm:cxn modelId="{1BA3F2E5-E94B-490F-9E34-42234793D04B}" type="presOf" srcId="{DE49E8A4-5164-490A-BEFA-6DFDEE4AFA15}" destId="{39B552EC-E214-4EB5-905F-68B5DB2581F8}" srcOrd="1" destOrd="0" presId="urn:microsoft.com/office/officeart/2005/8/layout/vProcess5"/>
    <dgm:cxn modelId="{4EABA9E9-97C1-49DC-A66F-27920D0C2BE3}" srcId="{94A910A8-6F8F-441A-986C-0D038C4B511A}" destId="{A8FAA261-BDD8-4DE3-8EF0-0DBD814C3AE4}" srcOrd="0" destOrd="0" parTransId="{422A6E4A-E0AE-46C4-A94B-15005DA269ED}" sibTransId="{6410DEE0-226B-41F4-AA98-CEDECD671456}"/>
    <dgm:cxn modelId="{791D8DED-B020-41AB-A640-55ED64C474D0}" srcId="{94A910A8-6F8F-441A-986C-0D038C4B511A}" destId="{1D7DA395-C27E-48AD-AD7F-7A7CAF18487B}" srcOrd="2" destOrd="0" parTransId="{074020DB-F5EE-4ED6-BA08-A4FB11D41773}" sibTransId="{4FC9C813-1783-4B55-92FD-9D7857C75577}"/>
    <dgm:cxn modelId="{1B9072F3-A77A-4A85-BD6E-432BE51B2613}" type="presOf" srcId="{A8FAA261-BDD8-4DE3-8EF0-0DBD814C3AE4}" destId="{CF7DA88C-F6BA-4A7B-B50E-DEDBA65F72B0}" srcOrd="0" destOrd="0" presId="urn:microsoft.com/office/officeart/2005/8/layout/vProcess5"/>
    <dgm:cxn modelId="{201E13FA-DC4E-4226-8656-9FFE3BE17B1D}" srcId="{94A910A8-6F8F-441A-986C-0D038C4B511A}" destId="{DF413F22-7096-4BFF-AB82-5E71CFA0AB35}" srcOrd="4" destOrd="0" parTransId="{94600A19-F0B3-4545-8AAB-7364A8014BE8}" sibTransId="{3C9514BE-5CDF-4649-A795-A89BFA16752A}"/>
    <dgm:cxn modelId="{11BA42FC-F078-4A6C-BD06-0203767FBACD}" type="presOf" srcId="{DF413F22-7096-4BFF-AB82-5E71CFA0AB35}" destId="{19A7D83A-FCFB-46D6-8840-282DE2F03F23}" srcOrd="1" destOrd="0" presId="urn:microsoft.com/office/officeart/2005/8/layout/vProcess5"/>
    <dgm:cxn modelId="{3A4728FD-D3EC-4A9D-BA36-107AE3C672CD}" type="presOf" srcId="{DE49E8A4-5164-490A-BEFA-6DFDEE4AFA15}" destId="{F0803B88-A20C-4ACF-AC8C-0030AEF4BF95}" srcOrd="0" destOrd="0" presId="urn:microsoft.com/office/officeart/2005/8/layout/vProcess5"/>
    <dgm:cxn modelId="{F571B32A-C083-4ACC-B887-0BED102F5481}" type="presParOf" srcId="{6C88CA7D-D9B1-40BB-9E47-BBFB23EFEB5C}" destId="{2563603A-8833-467D-9273-8590E474141A}" srcOrd="0" destOrd="0" presId="urn:microsoft.com/office/officeart/2005/8/layout/vProcess5"/>
    <dgm:cxn modelId="{968BA675-66A5-43CA-BC1C-52ACDD1D221D}" type="presParOf" srcId="{6C88CA7D-D9B1-40BB-9E47-BBFB23EFEB5C}" destId="{CF7DA88C-F6BA-4A7B-B50E-DEDBA65F72B0}" srcOrd="1" destOrd="0" presId="urn:microsoft.com/office/officeart/2005/8/layout/vProcess5"/>
    <dgm:cxn modelId="{511485B1-689E-4165-8127-89E88BEFF113}" type="presParOf" srcId="{6C88CA7D-D9B1-40BB-9E47-BBFB23EFEB5C}" destId="{CB8FC22C-F512-4150-8B22-896F13C7E460}" srcOrd="2" destOrd="0" presId="urn:microsoft.com/office/officeart/2005/8/layout/vProcess5"/>
    <dgm:cxn modelId="{29852F6A-B877-4BCC-8EED-ECEF4F30A47B}" type="presParOf" srcId="{6C88CA7D-D9B1-40BB-9E47-BBFB23EFEB5C}" destId="{356F7980-2BF9-4A82-BFE2-90DBB108CE5D}" srcOrd="3" destOrd="0" presId="urn:microsoft.com/office/officeart/2005/8/layout/vProcess5"/>
    <dgm:cxn modelId="{4AE53D17-1E67-442C-B671-508F3FD8F776}" type="presParOf" srcId="{6C88CA7D-D9B1-40BB-9E47-BBFB23EFEB5C}" destId="{F0803B88-A20C-4ACF-AC8C-0030AEF4BF95}" srcOrd="4" destOrd="0" presId="urn:microsoft.com/office/officeart/2005/8/layout/vProcess5"/>
    <dgm:cxn modelId="{4198BFF1-DB7F-421D-9ACA-C6EFBE7107F5}" type="presParOf" srcId="{6C88CA7D-D9B1-40BB-9E47-BBFB23EFEB5C}" destId="{AA4D4CE6-9BCA-4563-B68B-09350F72CB20}" srcOrd="5" destOrd="0" presId="urn:microsoft.com/office/officeart/2005/8/layout/vProcess5"/>
    <dgm:cxn modelId="{0B7E9BCE-6307-4DC1-8320-79F5D1E78AA9}" type="presParOf" srcId="{6C88CA7D-D9B1-40BB-9E47-BBFB23EFEB5C}" destId="{258E6F5A-5927-41D7-830E-C723C3041E27}" srcOrd="6" destOrd="0" presId="urn:microsoft.com/office/officeart/2005/8/layout/vProcess5"/>
    <dgm:cxn modelId="{098F0245-ADAA-47C7-AA22-F2567B103702}" type="presParOf" srcId="{6C88CA7D-D9B1-40BB-9E47-BBFB23EFEB5C}" destId="{59C66ED8-4A00-466A-9C1C-67EA2EE85C80}" srcOrd="7" destOrd="0" presId="urn:microsoft.com/office/officeart/2005/8/layout/vProcess5"/>
    <dgm:cxn modelId="{5F10FD94-9C9A-44C5-81B9-532D6688EB2B}" type="presParOf" srcId="{6C88CA7D-D9B1-40BB-9E47-BBFB23EFEB5C}" destId="{5E0A8A3D-EAE2-4FC2-8DF6-83A100DD21A1}" srcOrd="8" destOrd="0" presId="urn:microsoft.com/office/officeart/2005/8/layout/vProcess5"/>
    <dgm:cxn modelId="{32396454-86F6-4AD0-A219-CA33D362954E}" type="presParOf" srcId="{6C88CA7D-D9B1-40BB-9E47-BBFB23EFEB5C}" destId="{09688969-FEE4-4116-A0BD-55E615297D60}" srcOrd="9" destOrd="0" presId="urn:microsoft.com/office/officeart/2005/8/layout/vProcess5"/>
    <dgm:cxn modelId="{32FE4F60-A6A8-498C-9300-6BEC005EC298}" type="presParOf" srcId="{6C88CA7D-D9B1-40BB-9E47-BBFB23EFEB5C}" destId="{E29BA8FD-17D9-44F7-A597-80045FD86F0D}" srcOrd="10" destOrd="0" presId="urn:microsoft.com/office/officeart/2005/8/layout/vProcess5"/>
    <dgm:cxn modelId="{EFEBB83E-155B-4183-A43E-201C6CF1C73D}" type="presParOf" srcId="{6C88CA7D-D9B1-40BB-9E47-BBFB23EFEB5C}" destId="{CC0671D1-308F-4A65-A737-67E7AF8E3DC3}" srcOrd="11" destOrd="0" presId="urn:microsoft.com/office/officeart/2005/8/layout/vProcess5"/>
    <dgm:cxn modelId="{612179A0-E4BC-4368-B312-5CFF6B8D8069}" type="presParOf" srcId="{6C88CA7D-D9B1-40BB-9E47-BBFB23EFEB5C}" destId="{FC9CB9D7-F042-43C0-A66A-26B4B90E0570}" srcOrd="12" destOrd="0" presId="urn:microsoft.com/office/officeart/2005/8/layout/vProcess5"/>
    <dgm:cxn modelId="{D12BDC25-6686-4416-9AD1-E5CC7A7EC984}" type="presParOf" srcId="{6C88CA7D-D9B1-40BB-9E47-BBFB23EFEB5C}" destId="{39B552EC-E214-4EB5-905F-68B5DB2581F8}" srcOrd="13" destOrd="0" presId="urn:microsoft.com/office/officeart/2005/8/layout/vProcess5"/>
    <dgm:cxn modelId="{EEC716AA-C8C7-44CA-BCF5-5422A9A9FF23}" type="presParOf" srcId="{6C88CA7D-D9B1-40BB-9E47-BBFB23EFEB5C}" destId="{19A7D83A-FCFB-46D6-8840-282DE2F03F2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7DA88C-F6BA-4A7B-B50E-DEDBA65F72B0}">
      <dsp:nvSpPr>
        <dsp:cNvPr id="0" name=""/>
        <dsp:cNvSpPr/>
      </dsp:nvSpPr>
      <dsp:spPr>
        <a:xfrm>
          <a:off x="0" y="0"/>
          <a:ext cx="8128304" cy="7896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Bickers, R., (2017). Britain in China: community, culture and colonialism 1900-1949. In </a:t>
          </a:r>
          <a:r>
            <a:rPr lang="en-GB" sz="1400" i="1" kern="1200" dirty="0">
              <a:solidFill>
                <a:schemeClr val="tx1"/>
              </a:solidFill>
            </a:rPr>
            <a:t>Britain in China</a:t>
          </a:r>
          <a:r>
            <a:rPr lang="en-GB" sz="1400" kern="1200" dirty="0">
              <a:solidFill>
                <a:schemeClr val="tx1"/>
              </a:solidFill>
            </a:rPr>
            <a:t>. Manchester University Press.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23129" y="23129"/>
        <a:ext cx="7183790" cy="743417"/>
      </dsp:txXfrm>
    </dsp:sp>
    <dsp:sp modelId="{CB8FC22C-F512-4150-8B22-896F13C7E460}">
      <dsp:nvSpPr>
        <dsp:cNvPr id="0" name=""/>
        <dsp:cNvSpPr/>
      </dsp:nvSpPr>
      <dsp:spPr>
        <a:xfrm>
          <a:off x="606983" y="899353"/>
          <a:ext cx="8128304" cy="7896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Jiang, K., Keller, W., Qiu, L.D. and Ridley, W., (2018). </a:t>
          </a:r>
          <a:r>
            <a:rPr lang="en-GB" sz="1400" i="1" kern="1200" dirty="0">
              <a:solidFill>
                <a:schemeClr val="tx1"/>
              </a:solidFill>
            </a:rPr>
            <a:t>International joint ventures and internal vs. external technology transfer: Evidence from China</a:t>
          </a:r>
          <a:r>
            <a:rPr lang="en-GB" sz="1400" kern="1200" dirty="0">
              <a:solidFill>
                <a:schemeClr val="tx1"/>
              </a:solidFill>
            </a:rPr>
            <a:t> (No. w24455). National Bureau of Economic Research.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630112" y="922482"/>
        <a:ext cx="6961773" cy="743417"/>
      </dsp:txXfrm>
    </dsp:sp>
    <dsp:sp modelId="{356F7980-2BF9-4A82-BFE2-90DBB108CE5D}">
      <dsp:nvSpPr>
        <dsp:cNvPr id="0" name=""/>
        <dsp:cNvSpPr/>
      </dsp:nvSpPr>
      <dsp:spPr>
        <a:xfrm>
          <a:off x="1213967" y="1798706"/>
          <a:ext cx="8128304" cy="7896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Johnson, D., Nathan, A.J. and Rawski, E.S. eds., 2022. </a:t>
          </a:r>
          <a:r>
            <a:rPr lang="en-GB" sz="1400" i="1" kern="1200" dirty="0">
              <a:solidFill>
                <a:schemeClr val="tx1"/>
              </a:solidFill>
            </a:rPr>
            <a:t>Popular culture in late imperial China</a:t>
          </a:r>
          <a:r>
            <a:rPr lang="en-GB" sz="1400" kern="1200" dirty="0">
              <a:solidFill>
                <a:schemeClr val="tx1"/>
              </a:solidFill>
            </a:rPr>
            <a:t> (Vol. 4). </a:t>
          </a:r>
          <a:r>
            <a:rPr lang="en-GB" sz="1400" kern="1200" dirty="0" err="1">
              <a:solidFill>
                <a:schemeClr val="tx1"/>
              </a:solidFill>
            </a:rPr>
            <a:t>Univ</a:t>
          </a:r>
          <a:r>
            <a:rPr lang="en-GB" sz="1400" kern="1200" dirty="0">
              <a:solidFill>
                <a:schemeClr val="tx1"/>
              </a:solidFill>
            </a:rPr>
            <a:t> of California Press.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1237096" y="1821835"/>
        <a:ext cx="6961773" cy="743417"/>
      </dsp:txXfrm>
    </dsp:sp>
    <dsp:sp modelId="{F0803B88-A20C-4ACF-AC8C-0030AEF4BF95}">
      <dsp:nvSpPr>
        <dsp:cNvPr id="0" name=""/>
        <dsp:cNvSpPr/>
      </dsp:nvSpPr>
      <dsp:spPr>
        <a:xfrm>
          <a:off x="1820951" y="2698059"/>
          <a:ext cx="8128304" cy="7896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Large, D.R., Burnett, G., Crandall, E., Lawson, G., </a:t>
          </a:r>
          <a:r>
            <a:rPr lang="en-GB" sz="1400" kern="1200" dirty="0" err="1">
              <a:solidFill>
                <a:schemeClr val="tx1"/>
              </a:solidFill>
            </a:rPr>
            <a:t>Skrypchuk</a:t>
          </a:r>
          <a:r>
            <a:rPr lang="en-GB" sz="1400" kern="1200" dirty="0">
              <a:solidFill>
                <a:schemeClr val="tx1"/>
              </a:solidFill>
            </a:rPr>
            <a:t>, L. and </a:t>
          </a:r>
          <a:r>
            <a:rPr lang="en-GB" sz="1400" kern="1200" dirty="0" err="1">
              <a:solidFill>
                <a:schemeClr val="tx1"/>
              </a:solidFill>
            </a:rPr>
            <a:t>Mouzakitis</a:t>
          </a:r>
          <a:r>
            <a:rPr lang="en-GB" sz="1400" kern="1200" dirty="0">
              <a:solidFill>
                <a:schemeClr val="tx1"/>
              </a:solidFill>
            </a:rPr>
            <a:t>, A., (2019). Evaluating secondary input devices to support an automotive touchscreen HMI: A cross-cultural simulator study conducted in the UK and China. </a:t>
          </a:r>
          <a:r>
            <a:rPr lang="en-GB" sz="1400" i="1" kern="1200" dirty="0">
              <a:solidFill>
                <a:schemeClr val="tx1"/>
              </a:solidFill>
            </a:rPr>
            <a:t>Applied ergonomics</a:t>
          </a:r>
          <a:r>
            <a:rPr lang="en-GB" sz="1400" kern="1200" dirty="0">
              <a:solidFill>
                <a:schemeClr val="tx1"/>
              </a:solidFill>
            </a:rPr>
            <a:t>, </a:t>
          </a:r>
          <a:r>
            <a:rPr lang="en-GB" sz="1400" i="1" kern="1200" dirty="0">
              <a:solidFill>
                <a:schemeClr val="tx1"/>
              </a:solidFill>
            </a:rPr>
            <a:t>78</a:t>
          </a:r>
          <a:r>
            <a:rPr lang="en-GB" sz="1400" kern="1200" dirty="0">
              <a:solidFill>
                <a:schemeClr val="tx1"/>
              </a:solidFill>
            </a:rPr>
            <a:t>, pp.184-196.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1844080" y="2721188"/>
        <a:ext cx="6961773" cy="743417"/>
      </dsp:txXfrm>
    </dsp:sp>
    <dsp:sp modelId="{AA4D4CE6-9BCA-4563-B68B-09350F72CB20}">
      <dsp:nvSpPr>
        <dsp:cNvPr id="0" name=""/>
        <dsp:cNvSpPr/>
      </dsp:nvSpPr>
      <dsp:spPr>
        <a:xfrm>
          <a:off x="2427935" y="3597412"/>
          <a:ext cx="8128304" cy="78967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chemeClr val="tx1"/>
              </a:solidFill>
            </a:rPr>
            <a:t>Zhang, Y., Wang, J., Hu, F. and Wang, Y., (2017). Comparison of evaluation standards for green building in China, Britain, United States. </a:t>
          </a:r>
          <a:r>
            <a:rPr lang="en-GB" sz="1400" i="1" kern="1200" dirty="0">
              <a:solidFill>
                <a:schemeClr val="tx1"/>
              </a:solidFill>
            </a:rPr>
            <a:t>Renewable and sustainable energy reviews</a:t>
          </a:r>
          <a:r>
            <a:rPr lang="en-GB" sz="1400" kern="1200" dirty="0">
              <a:solidFill>
                <a:schemeClr val="tx1"/>
              </a:solidFill>
            </a:rPr>
            <a:t>, </a:t>
          </a:r>
          <a:r>
            <a:rPr lang="en-GB" sz="1400" i="1" kern="1200" dirty="0">
              <a:solidFill>
                <a:schemeClr val="tx1"/>
              </a:solidFill>
            </a:rPr>
            <a:t>68</a:t>
          </a:r>
          <a:r>
            <a:rPr lang="en-GB" sz="1400" kern="1200" dirty="0">
              <a:solidFill>
                <a:schemeClr val="tx1"/>
              </a:solidFill>
            </a:rPr>
            <a:t>, pp.262-271.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2451064" y="3620541"/>
        <a:ext cx="6961773" cy="743417"/>
      </dsp:txXfrm>
    </dsp:sp>
    <dsp:sp modelId="{258E6F5A-5927-41D7-830E-C723C3041E27}">
      <dsp:nvSpPr>
        <dsp:cNvPr id="0" name=""/>
        <dsp:cNvSpPr/>
      </dsp:nvSpPr>
      <dsp:spPr>
        <a:xfrm>
          <a:off x="7615015" y="576902"/>
          <a:ext cx="513289" cy="5132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7730505" y="576902"/>
        <a:ext cx="282309" cy="386250"/>
      </dsp:txXfrm>
    </dsp:sp>
    <dsp:sp modelId="{59C66ED8-4A00-466A-9C1C-67EA2EE85C80}">
      <dsp:nvSpPr>
        <dsp:cNvPr id="0" name=""/>
        <dsp:cNvSpPr/>
      </dsp:nvSpPr>
      <dsp:spPr>
        <a:xfrm>
          <a:off x="8221999" y="1476255"/>
          <a:ext cx="513289" cy="5132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8337489" y="1476255"/>
        <a:ext cx="282309" cy="386250"/>
      </dsp:txXfrm>
    </dsp:sp>
    <dsp:sp modelId="{5E0A8A3D-EAE2-4FC2-8DF6-83A100DD21A1}">
      <dsp:nvSpPr>
        <dsp:cNvPr id="0" name=""/>
        <dsp:cNvSpPr/>
      </dsp:nvSpPr>
      <dsp:spPr>
        <a:xfrm>
          <a:off x="8828983" y="2362446"/>
          <a:ext cx="513289" cy="5132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8944473" y="2362446"/>
        <a:ext cx="282309" cy="386250"/>
      </dsp:txXfrm>
    </dsp:sp>
    <dsp:sp modelId="{09688969-FEE4-4116-A0BD-55E615297D60}">
      <dsp:nvSpPr>
        <dsp:cNvPr id="0" name=""/>
        <dsp:cNvSpPr/>
      </dsp:nvSpPr>
      <dsp:spPr>
        <a:xfrm>
          <a:off x="9435966" y="3270574"/>
          <a:ext cx="513289" cy="51328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300" kern="1200"/>
        </a:p>
      </dsp:txBody>
      <dsp:txXfrm>
        <a:off x="9551456" y="3270574"/>
        <a:ext cx="282309" cy="3862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C238102F-BFA3-4357-9FA0-3A064E6F1B5A}" type="datetimeFigureOut">
              <a:rPr lang="en-GB" smtClean="0"/>
              <a:t>28/07/2023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n-GB"/>
            </a:def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980D3DFC-11A7-4DDF-8AEE-A5ACE051EBF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009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80D3DFC-11A7-4DDF-8AEE-A5ACE051EBF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7461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80D3DFC-11A7-4DDF-8AEE-A5ACE051EBF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4649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80D3DFC-11A7-4DDF-8AEE-A5ACE051EBF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124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80D3DFC-11A7-4DDF-8AEE-A5ACE051EBF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57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80D3DFC-11A7-4DDF-8AEE-A5ACE051EBF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870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80D3DFC-11A7-4DDF-8AEE-A5ACE051EBF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3560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80D3DFC-11A7-4DDF-8AEE-A5ACE051EBF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9347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80D3DFC-11A7-4DDF-8AEE-A5ACE051EBF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791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80D3DFC-11A7-4DDF-8AEE-A5ACE051EBF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9430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980D3DFC-11A7-4DDF-8AEE-A5ACE051EBF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168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327;p33">
            <a:extLst>
              <a:ext uri="{FF2B5EF4-FFF2-40B4-BE49-F238E27FC236}">
                <a16:creationId xmlns:a16="http://schemas.microsoft.com/office/drawing/2014/main" id="{E09AA4F6-9CBF-53A8-8FE8-0BAB0E7DC989}"/>
              </a:ext>
            </a:extLst>
          </p:cNvPr>
          <p:cNvSpPr/>
          <p:nvPr userDrawn="1"/>
        </p:nvSpPr>
        <p:spPr>
          <a:xfrm>
            <a:off x="1062566" y="1161412"/>
            <a:ext cx="10221119" cy="483174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0" i="0" u="none" strike="noStrike" cap="none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" name="Google Shape;328;p33">
            <a:extLst>
              <a:ext uri="{FF2B5EF4-FFF2-40B4-BE49-F238E27FC236}">
                <a16:creationId xmlns:a16="http://schemas.microsoft.com/office/drawing/2014/main" id="{CBE4E0BD-29C0-46EA-4A2D-401DD12AEC12}"/>
              </a:ext>
            </a:extLst>
          </p:cNvPr>
          <p:cNvSpPr/>
          <p:nvPr userDrawn="1"/>
        </p:nvSpPr>
        <p:spPr>
          <a:xfrm>
            <a:off x="858371" y="800100"/>
            <a:ext cx="10221119" cy="4953001"/>
          </a:xfrm>
          <a:prstGeom prst="rect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0" i="0" u="none" strike="noStrike" cap="none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7EDEC9-86BE-FDB1-3BAE-F5FF0934CA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3040" y="2240280"/>
            <a:ext cx="4873752" cy="1709928"/>
          </a:xfrm>
        </p:spPr>
        <p:txBody>
          <a:bodyPr rtlCol="0" anchor="b">
            <a:noAutofit/>
          </a:bodyPr>
          <a:lstStyle>
            <a:lvl1pPr marL="0" indent="0" algn="l">
              <a:lnSpc>
                <a:spcPct val="90000"/>
              </a:lnSpc>
              <a:defRPr lang="en-GB" sz="6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F6069-AEE4-3455-508E-4B9EE30F0C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63040" y="4014216"/>
            <a:ext cx="4873752" cy="630936"/>
          </a:xfrm>
        </p:spPr>
        <p:txBody>
          <a:bodyPr rtlCol="0">
            <a:noAutofit/>
          </a:bodyPr>
          <a:lstStyle>
            <a:lvl1pPr marL="54864" indent="0" algn="l">
              <a:lnSpc>
                <a:spcPct val="120000"/>
              </a:lnSpc>
              <a:spcBef>
                <a:spcPts val="0"/>
              </a:spcBef>
              <a:buNone/>
              <a:defRPr lang="en-GB" sz="2000"/>
            </a:lvl1pPr>
            <a:lvl2pPr marL="457200" indent="0" algn="ctr">
              <a:buNone/>
              <a:defRPr lang="en-GB" sz="2000"/>
            </a:lvl2pPr>
            <a:lvl3pPr marL="914400" indent="0" algn="ctr">
              <a:buNone/>
              <a:defRPr lang="en-GB" sz="1800"/>
            </a:lvl3pPr>
            <a:lvl4pPr marL="1371600" indent="0" algn="ctr">
              <a:buNone/>
              <a:defRPr lang="en-GB" sz="1600"/>
            </a:lvl4pPr>
            <a:lvl5pPr marL="1828800" indent="0" algn="ctr">
              <a:buNone/>
              <a:defRPr lang="en-GB" sz="1600"/>
            </a:lvl5pPr>
            <a:lvl6pPr marL="2286000" indent="0" algn="ctr">
              <a:buNone/>
              <a:defRPr lang="en-GB" sz="1600"/>
            </a:lvl6pPr>
            <a:lvl7pPr marL="2743200" indent="0" algn="ctr">
              <a:buNone/>
              <a:defRPr lang="en-GB" sz="1600"/>
            </a:lvl7pPr>
            <a:lvl8pPr marL="3200400" indent="0" algn="ctr">
              <a:buNone/>
              <a:defRPr lang="en-GB" sz="1600"/>
            </a:lvl8pPr>
            <a:lvl9pPr marL="3657600" indent="0" algn="ctr">
              <a:buNone/>
              <a:defRPr lang="en-GB"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BEF410E3-CEC7-640A-C8FD-08419E6C330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246779" y="812292"/>
            <a:ext cx="3834628" cy="4928616"/>
          </a:xfr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 algn="ctr">
              <a:buNone/>
              <a:defRPr lang="en-GB" sz="1800">
                <a:solidFill>
                  <a:schemeClr val="tx1"/>
                </a:solidFill>
              </a:defRPr>
            </a:lvl1pPr>
          </a:lstStyle>
          <a:p>
            <a:pPr marL="0" lvl="0" algn="ctr"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97591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1426A-0740-2EB9-FC34-9C0434593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Google Shape;1251;p56">
            <a:extLst>
              <a:ext uri="{FF2B5EF4-FFF2-40B4-BE49-F238E27FC236}">
                <a16:creationId xmlns:a16="http://schemas.microsoft.com/office/drawing/2014/main" id="{5BDBB369-4213-AA70-D2DD-33F4E9E1F195}"/>
              </a:ext>
            </a:extLst>
          </p:cNvPr>
          <p:cNvSpPr/>
          <p:nvPr userDrawn="1"/>
        </p:nvSpPr>
        <p:spPr>
          <a:xfrm>
            <a:off x="1072604" y="2550039"/>
            <a:ext cx="1622434" cy="162243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" name="Google Shape;1251;p56">
            <a:extLst>
              <a:ext uri="{FF2B5EF4-FFF2-40B4-BE49-F238E27FC236}">
                <a16:creationId xmlns:a16="http://schemas.microsoft.com/office/drawing/2014/main" id="{3BF27898-0ACC-24EB-589A-96F29C94157A}"/>
              </a:ext>
            </a:extLst>
          </p:cNvPr>
          <p:cNvSpPr/>
          <p:nvPr userDrawn="1"/>
        </p:nvSpPr>
        <p:spPr>
          <a:xfrm>
            <a:off x="3235665" y="2522510"/>
            <a:ext cx="1622434" cy="162243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" name="Google Shape;1251;p56">
            <a:extLst>
              <a:ext uri="{FF2B5EF4-FFF2-40B4-BE49-F238E27FC236}">
                <a16:creationId xmlns:a16="http://schemas.microsoft.com/office/drawing/2014/main" id="{62CA34BE-87A5-8F47-C395-886E6870CF67}"/>
              </a:ext>
            </a:extLst>
          </p:cNvPr>
          <p:cNvSpPr/>
          <p:nvPr userDrawn="1"/>
        </p:nvSpPr>
        <p:spPr>
          <a:xfrm>
            <a:off x="5415148" y="2513962"/>
            <a:ext cx="1622434" cy="162243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4" name="Google Shape;1251;p56">
            <a:extLst>
              <a:ext uri="{FF2B5EF4-FFF2-40B4-BE49-F238E27FC236}">
                <a16:creationId xmlns:a16="http://schemas.microsoft.com/office/drawing/2014/main" id="{E432D5F8-7F62-B5A0-F3AC-814BFBEEB0ED}"/>
              </a:ext>
            </a:extLst>
          </p:cNvPr>
          <p:cNvSpPr/>
          <p:nvPr userDrawn="1"/>
        </p:nvSpPr>
        <p:spPr>
          <a:xfrm>
            <a:off x="7530416" y="2524926"/>
            <a:ext cx="1622434" cy="162243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6" name="Google Shape;1251;p56">
            <a:extLst>
              <a:ext uri="{FF2B5EF4-FFF2-40B4-BE49-F238E27FC236}">
                <a16:creationId xmlns:a16="http://schemas.microsoft.com/office/drawing/2014/main" id="{FBCE3915-CF40-BF29-2DBB-D9F447CC7555}"/>
              </a:ext>
            </a:extLst>
          </p:cNvPr>
          <p:cNvSpPr/>
          <p:nvPr userDrawn="1"/>
        </p:nvSpPr>
        <p:spPr>
          <a:xfrm>
            <a:off x="9709899" y="2516378"/>
            <a:ext cx="1622434" cy="162243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811789E5-14E6-E7AB-C9D8-6E51B4544B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86726" y="2441448"/>
            <a:ext cx="1622425" cy="1622425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54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0</a:t>
            </a:r>
          </a:p>
        </p:txBody>
      </p:sp>
      <p:sp>
        <p:nvSpPr>
          <p:cNvPr id="22" name="Text Placeholder 19">
            <a:extLst>
              <a:ext uri="{FF2B5EF4-FFF2-40B4-BE49-F238E27FC236}">
                <a16:creationId xmlns:a16="http://schemas.microsoft.com/office/drawing/2014/main" id="{AC40220B-3ED2-1841-92D5-C0056EF4740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154680" y="2441448"/>
            <a:ext cx="1622425" cy="1622425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54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0</a:t>
            </a:r>
          </a:p>
        </p:txBody>
      </p:sp>
      <p:sp>
        <p:nvSpPr>
          <p:cNvPr id="23" name="Text Placeholder 19">
            <a:extLst>
              <a:ext uri="{FF2B5EF4-FFF2-40B4-BE49-F238E27FC236}">
                <a16:creationId xmlns:a16="http://schemas.microsoft.com/office/drawing/2014/main" id="{B8BC651C-16ED-1741-08D3-8BA2D618C65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30952" y="2441448"/>
            <a:ext cx="1622425" cy="1622425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54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0</a:t>
            </a:r>
          </a:p>
        </p:txBody>
      </p:sp>
      <p:sp>
        <p:nvSpPr>
          <p:cNvPr id="24" name="Text Placeholder 19">
            <a:extLst>
              <a:ext uri="{FF2B5EF4-FFF2-40B4-BE49-F238E27FC236}">
                <a16:creationId xmlns:a16="http://schemas.microsoft.com/office/drawing/2014/main" id="{B42AFC50-5862-D501-9586-4A96D4DA667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443216" y="2441448"/>
            <a:ext cx="1622425" cy="1622425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54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0</a:t>
            </a:r>
          </a:p>
        </p:txBody>
      </p:sp>
      <p:sp>
        <p:nvSpPr>
          <p:cNvPr id="25" name="Text Placeholder 19">
            <a:extLst>
              <a:ext uri="{FF2B5EF4-FFF2-40B4-BE49-F238E27FC236}">
                <a16:creationId xmlns:a16="http://schemas.microsoft.com/office/drawing/2014/main" id="{45772425-B358-35A8-C707-76C81B500ED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628632" y="2441448"/>
            <a:ext cx="1622425" cy="1622425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54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0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B0B8A0CF-58B1-629F-C8DB-238E5114277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24102" y="4325112"/>
            <a:ext cx="1947672" cy="630936"/>
          </a:xfrm>
        </p:spPr>
        <p:txBody>
          <a:bodyPr rtlCol="0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3973DBDD-5F4C-3094-B5AB-751AF360379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92056" y="4326702"/>
            <a:ext cx="1947672" cy="630936"/>
          </a:xfrm>
        </p:spPr>
        <p:txBody>
          <a:bodyPr rtlCol="0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9" name="Text Placeholder 26">
            <a:extLst>
              <a:ext uri="{FF2B5EF4-FFF2-40B4-BE49-F238E27FC236}">
                <a16:creationId xmlns:a16="http://schemas.microsoft.com/office/drawing/2014/main" id="{6A7033DE-A188-7F2B-B42D-3B4334B2C4B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168328" y="4313642"/>
            <a:ext cx="1947672" cy="630936"/>
          </a:xfrm>
        </p:spPr>
        <p:txBody>
          <a:bodyPr rtlCol="0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82C8DA85-8265-9485-A51D-73E1629CC54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279858" y="4319944"/>
            <a:ext cx="1947672" cy="630936"/>
          </a:xfrm>
        </p:spPr>
        <p:txBody>
          <a:bodyPr rtlCol="0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1" name="Text Placeholder 26">
            <a:extLst>
              <a:ext uri="{FF2B5EF4-FFF2-40B4-BE49-F238E27FC236}">
                <a16:creationId xmlns:a16="http://schemas.microsoft.com/office/drawing/2014/main" id="{20594F27-59D4-99D2-77B5-71915573EDA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466008" y="4319944"/>
            <a:ext cx="1947672" cy="630936"/>
          </a:xfrm>
        </p:spPr>
        <p:txBody>
          <a:bodyPr rtlCol="0"/>
          <a:lstStyle>
            <a:lvl1pPr marL="0" indent="0" algn="ctr">
              <a:lnSpc>
                <a:spcPct val="120000"/>
              </a:lnSpc>
              <a:spcBef>
                <a:spcPts val="0"/>
              </a:spcBef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CBAEF-CF24-7502-B796-D47DF23F2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8D0AFDD5-844D-364D-8AEC-50CF4D36D55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9E7CE-C596-EE32-BBFE-799C10EFB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90B60C-999F-167B-3927-D752A0DE6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48925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327;p33">
            <a:extLst>
              <a:ext uri="{FF2B5EF4-FFF2-40B4-BE49-F238E27FC236}">
                <a16:creationId xmlns:a16="http://schemas.microsoft.com/office/drawing/2014/main" id="{F51DD675-2DC4-A4BE-C624-3048A2E666B7}"/>
              </a:ext>
            </a:extLst>
          </p:cNvPr>
          <p:cNvSpPr/>
          <p:nvPr userDrawn="1"/>
        </p:nvSpPr>
        <p:spPr>
          <a:xfrm>
            <a:off x="809553" y="1012104"/>
            <a:ext cx="6957749" cy="506173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0" i="0" u="none" strike="noStrike" cap="none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" name="Google Shape;328;p33">
            <a:extLst>
              <a:ext uri="{FF2B5EF4-FFF2-40B4-BE49-F238E27FC236}">
                <a16:creationId xmlns:a16="http://schemas.microsoft.com/office/drawing/2014/main" id="{A0952ED0-9FCB-B6D2-E806-E2663B8961D0}"/>
              </a:ext>
            </a:extLst>
          </p:cNvPr>
          <p:cNvSpPr/>
          <p:nvPr userDrawn="1"/>
        </p:nvSpPr>
        <p:spPr>
          <a:xfrm>
            <a:off x="600338" y="782757"/>
            <a:ext cx="6957749" cy="5061732"/>
          </a:xfrm>
          <a:prstGeom prst="rect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0" i="0" u="none" strike="noStrike" cap="none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01426A-0740-2EB9-FC34-9C0434593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8" y="1719072"/>
            <a:ext cx="5038344" cy="1709928"/>
          </a:xfrm>
        </p:spPr>
        <p:txBody>
          <a:bodyPr rtlCol="0"/>
          <a:lstStyle>
            <a:lvl1pPr algn="l">
              <a:lnSpc>
                <a:spcPct val="90000"/>
              </a:lnSpc>
              <a:defRPr lang="en-GB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BC3CDDF-FEA3-712D-9071-515D264F06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296656" y="0"/>
            <a:ext cx="3895344" cy="6858000"/>
          </a:xfrm>
          <a:solidFill>
            <a:schemeClr val="accent1"/>
          </a:solidFill>
        </p:spPr>
        <p:txBody>
          <a:bodyPr rtlCol="0" anchor="ctr"/>
          <a:lstStyle>
            <a:lvl1pPr marL="0" indent="0" algn="ctr">
              <a:buNone/>
              <a:defRPr lang="en-GB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F6C1B-F86D-84E1-F13C-1A2310E17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9888" y="3054096"/>
            <a:ext cx="5010912" cy="2130552"/>
          </a:xfrm>
        </p:spPr>
        <p:txBody>
          <a:bodyPr rtlCol="0"/>
          <a:lstStyle>
            <a:lvl1pPr marL="54864" indent="0">
              <a:lnSpc>
                <a:spcPct val="120000"/>
              </a:lnSpc>
              <a:spcBef>
                <a:spcPts val="0"/>
              </a:spcBef>
              <a:buNone/>
              <a:defRPr lang="en-GB" sz="1600"/>
            </a:lvl1pPr>
            <a:lvl2pPr>
              <a:defRPr lang="en-GB" sz="1400"/>
            </a:lvl2pPr>
            <a:lvl3pPr>
              <a:defRPr lang="en-GB" sz="1200"/>
            </a:lvl3pPr>
            <a:lvl4pPr>
              <a:defRPr lang="en-GB" sz="1100"/>
            </a:lvl4pPr>
            <a:lvl5pPr>
              <a:defRPr lang="en-GB" sz="11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4F7CD76-D087-685D-2E27-537F34D67EBE}"/>
              </a:ext>
            </a:extLst>
          </p:cNvPr>
          <p:cNvCxnSpPr>
            <a:cxnSpLocks/>
          </p:cNvCxnSpPr>
          <p:nvPr userDrawn="1"/>
        </p:nvCxnSpPr>
        <p:spPr>
          <a:xfrm>
            <a:off x="11276341" y="6528816"/>
            <a:ext cx="914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CBAEF-CF24-7502-B796-D47DF23F2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62400" y="6400904"/>
            <a:ext cx="365760" cy="246888"/>
          </a:xfrm>
        </p:spPr>
        <p:txBody>
          <a:bodyPr rtlCol="0"/>
          <a:lstStyle>
            <a:lvl1pPr>
              <a:defRPr lang="en-GB">
                <a:solidFill>
                  <a:schemeClr val="bg1"/>
                </a:solidFill>
              </a:defRPr>
            </a:lvl1pPr>
          </a:lstStyle>
          <a:p>
            <a:pPr rtl="0"/>
            <a:fld id="{8D0AFDD5-844D-364D-8AEC-50CF4D36D55D}" type="slidenum">
              <a:rPr lang="en-GB" noProof="0" smtClean="0"/>
              <a:pPr/>
              <a:t>‹#›</a:t>
            </a:fld>
            <a:endParaRPr lang="en-GB" noProof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C63F889-82B6-D594-DA07-4C82AE33663F}"/>
              </a:ext>
            </a:extLst>
          </p:cNvPr>
          <p:cNvGrpSpPr/>
          <p:nvPr userDrawn="1"/>
        </p:nvGrpSpPr>
        <p:grpSpPr>
          <a:xfrm>
            <a:off x="0" y="6527001"/>
            <a:ext cx="8294153" cy="5617"/>
            <a:chOff x="0" y="6527001"/>
            <a:chExt cx="8294153" cy="561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F4BFE95-6DCA-752C-0F0C-CCAF1A576CD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527001"/>
              <a:ext cx="3935513" cy="5617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920C2FA-C2E7-21E2-09D0-3BA6B1BC2C1E}"/>
                </a:ext>
              </a:extLst>
            </p:cNvPr>
            <p:cNvCxnSpPr>
              <a:cxnSpLocks/>
            </p:cNvCxnSpPr>
            <p:nvPr/>
          </p:nvCxnSpPr>
          <p:spPr>
            <a:xfrm>
              <a:off x="4358640" y="6527001"/>
              <a:ext cx="3935513" cy="5617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8208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8D51F-4DA4-5AB7-6ACD-17065B86D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1947672"/>
            <a:ext cx="3017520" cy="1938528"/>
          </a:xfrm>
        </p:spPr>
        <p:txBody>
          <a:bodyPr rtlCol="0" anchor="t"/>
          <a:lstStyle>
            <a:lvl1pPr algn="l">
              <a:defRPr lang="en-GB" sz="6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264711-7A11-A788-DD48-17D0C3B08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8952" y="4279392"/>
            <a:ext cx="2980944" cy="402336"/>
          </a:xfrm>
        </p:spPr>
        <p:txBody>
          <a:bodyPr rtlCol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GB" sz="2000">
                <a:solidFill>
                  <a:schemeClr val="tx1"/>
                </a:solidFill>
              </a:defRPr>
            </a:lvl1pPr>
            <a:lvl2pPr marL="457200" indent="0">
              <a:buNone/>
              <a:defRPr lang="en-GB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en-GB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en-GB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8" name="Google Shape;1251;p56">
            <a:extLst>
              <a:ext uri="{FF2B5EF4-FFF2-40B4-BE49-F238E27FC236}">
                <a16:creationId xmlns:a16="http://schemas.microsoft.com/office/drawing/2014/main" id="{9061A64A-DA6A-5D22-BE0B-94B0626A6CF1}"/>
              </a:ext>
            </a:extLst>
          </p:cNvPr>
          <p:cNvSpPr/>
          <p:nvPr userDrawn="1"/>
        </p:nvSpPr>
        <p:spPr>
          <a:xfrm>
            <a:off x="5102241" y="597060"/>
            <a:ext cx="5949692" cy="5949692"/>
          </a:xfrm>
          <a:prstGeom prst="ellipse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88E5310-5724-6031-306F-4110AC65EBDB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5001768" y="420624"/>
            <a:ext cx="5897880" cy="589788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91168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1426A-0740-2EB9-FC34-9C0434593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F6C1B-F86D-84E1-F13C-1A2310E17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632" y="1810512"/>
            <a:ext cx="11000232" cy="4160520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CBAEF-CF24-7502-B796-D47DF23F2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8D0AFDD5-844D-364D-8AEC-50CF4D36D55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9E7CE-C596-EE32-BBFE-799C10EFB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90B60C-999F-167B-3927-D752A0DE6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201349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327;p33">
            <a:extLst>
              <a:ext uri="{FF2B5EF4-FFF2-40B4-BE49-F238E27FC236}">
                <a16:creationId xmlns:a16="http://schemas.microsoft.com/office/drawing/2014/main" id="{EA1EE280-E44E-F71B-ED1B-CA8CEDEE6175}"/>
              </a:ext>
            </a:extLst>
          </p:cNvPr>
          <p:cNvSpPr/>
          <p:nvPr userDrawn="1"/>
        </p:nvSpPr>
        <p:spPr>
          <a:xfrm>
            <a:off x="1087280" y="1161412"/>
            <a:ext cx="10221119" cy="4831742"/>
          </a:xfrm>
          <a:prstGeom prst="rect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0" i="0" u="none" strike="noStrike" cap="none" noProof="0">
              <a:solidFill>
                <a:schemeClr val="accent2">
                  <a:lumMod val="20000"/>
                  <a:lumOff val="80000"/>
                </a:schemeClr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4" name="Google Shape;328;p33">
            <a:extLst>
              <a:ext uri="{FF2B5EF4-FFF2-40B4-BE49-F238E27FC236}">
                <a16:creationId xmlns:a16="http://schemas.microsoft.com/office/drawing/2014/main" id="{332C8624-D848-DF0C-9104-7A2655E4A0FE}"/>
              </a:ext>
            </a:extLst>
          </p:cNvPr>
          <p:cNvSpPr/>
          <p:nvPr userDrawn="1"/>
        </p:nvSpPr>
        <p:spPr>
          <a:xfrm>
            <a:off x="858371" y="800100"/>
            <a:ext cx="10221119" cy="4953001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0" i="0" u="none" strike="noStrike" cap="none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01426A-0740-2EB9-FC34-9C0434593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2072" y="2322576"/>
            <a:ext cx="6473952" cy="1901952"/>
          </a:xfrm>
        </p:spPr>
        <p:txBody>
          <a:bodyPr rtlCol="0" anchor="ctr"/>
          <a:lstStyle>
            <a:lvl1pPr algn="l">
              <a:lnSpc>
                <a:spcPct val="90000"/>
              </a:lnSpc>
              <a:defRPr lang="en-GB"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4817D722-78FF-E98D-229F-DDC8146F557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27874" y="809103"/>
            <a:ext cx="1798955" cy="2062163"/>
          </a:xfrm>
        </p:spPr>
        <p:txBody>
          <a:bodyPr rtlCol="0" anchor="t"/>
          <a:lstStyle>
            <a:lvl1pPr marL="0" indent="0">
              <a:buNone/>
              <a:defRPr lang="en-GB" sz="250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“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F6C1B-F86D-84E1-F13C-1A2310E17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2072" y="4334256"/>
            <a:ext cx="2340864" cy="585216"/>
          </a:xfrm>
        </p:spPr>
        <p:txBody>
          <a:bodyPr rtlCol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GB" sz="20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F9A35D83-86B3-5132-45B2-6382E8F3A4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281160" y="3957272"/>
            <a:ext cx="1798955" cy="2062163"/>
          </a:xfrm>
        </p:spPr>
        <p:txBody>
          <a:bodyPr rtlCol="0"/>
          <a:lstStyle>
            <a:lvl1pPr marL="0" indent="0">
              <a:buNone/>
              <a:defRPr lang="en-GB" sz="250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”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F53ABF-1C17-E7D0-EEB7-468CEDF285C7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A64DF1-77A3-B856-5F46-12724706B8A1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961FC7-9CAD-4B2D-A8F6-C172AF6D5EB1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8D0AFDD5-844D-364D-8AEC-50CF4D36D55D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84380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FDA4E-49F9-223C-DA55-A79802EE1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lang="en-GB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Google Shape;1149;p53">
            <a:extLst>
              <a:ext uri="{FF2B5EF4-FFF2-40B4-BE49-F238E27FC236}">
                <a16:creationId xmlns:a16="http://schemas.microsoft.com/office/drawing/2014/main" id="{E21113D2-FC9F-27EC-7A45-E8F7695D1407}"/>
              </a:ext>
            </a:extLst>
          </p:cNvPr>
          <p:cNvSpPr/>
          <p:nvPr userDrawn="1"/>
        </p:nvSpPr>
        <p:spPr>
          <a:xfrm>
            <a:off x="694922" y="2330750"/>
            <a:ext cx="2542032" cy="3200400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" name="Google Shape;1149;p53">
            <a:extLst>
              <a:ext uri="{FF2B5EF4-FFF2-40B4-BE49-F238E27FC236}">
                <a16:creationId xmlns:a16="http://schemas.microsoft.com/office/drawing/2014/main" id="{AD0B836B-7152-D6F5-7044-4B3B321454F5}"/>
              </a:ext>
            </a:extLst>
          </p:cNvPr>
          <p:cNvSpPr/>
          <p:nvPr userDrawn="1"/>
        </p:nvSpPr>
        <p:spPr>
          <a:xfrm>
            <a:off x="3541000" y="2330750"/>
            <a:ext cx="2542032" cy="3200400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" name="Google Shape;1149;p53">
            <a:extLst>
              <a:ext uri="{FF2B5EF4-FFF2-40B4-BE49-F238E27FC236}">
                <a16:creationId xmlns:a16="http://schemas.microsoft.com/office/drawing/2014/main" id="{65518B88-F549-D8C7-0CD2-91E7CABE5E13}"/>
              </a:ext>
            </a:extLst>
          </p:cNvPr>
          <p:cNvSpPr/>
          <p:nvPr userDrawn="1"/>
        </p:nvSpPr>
        <p:spPr>
          <a:xfrm>
            <a:off x="6387080" y="2328404"/>
            <a:ext cx="2542032" cy="3200400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3" name="Google Shape;1149;p53">
            <a:extLst>
              <a:ext uri="{FF2B5EF4-FFF2-40B4-BE49-F238E27FC236}">
                <a16:creationId xmlns:a16="http://schemas.microsoft.com/office/drawing/2014/main" id="{EF098B7F-7320-E28C-D4A0-9C0D6072BDA7}"/>
              </a:ext>
            </a:extLst>
          </p:cNvPr>
          <p:cNvSpPr/>
          <p:nvPr userDrawn="1"/>
        </p:nvSpPr>
        <p:spPr>
          <a:xfrm>
            <a:off x="9233158" y="2328404"/>
            <a:ext cx="2542032" cy="3200400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349526F-21BB-B06B-612E-8AAA322B41D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65816" y="2193042"/>
            <a:ext cx="2514600" cy="3200400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2377440" rtlCol="0"/>
          <a:lstStyle>
            <a:lvl1pPr marL="0" indent="0" algn="ctr">
              <a:buFont typeface="Arial" panose="020B0604020202020204" pitchFamily="34" charset="0"/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99DE91A1-A01A-B800-F6EB-C013020202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9532" y="2193042"/>
            <a:ext cx="2487168" cy="210312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733EF8C8-3849-9C80-1F6E-7038D113478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220" y="4846546"/>
            <a:ext cx="2514600" cy="33832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9" name="Text Placeholder 24">
            <a:extLst>
              <a:ext uri="{FF2B5EF4-FFF2-40B4-BE49-F238E27FC236}">
                <a16:creationId xmlns:a16="http://schemas.microsoft.com/office/drawing/2014/main" id="{32F8A8CA-E278-E129-A09C-8C4B7CCA2DE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419856" y="2193042"/>
            <a:ext cx="2514600" cy="3200400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2377440" rtlCol="0"/>
          <a:lstStyle>
            <a:lvl1pPr marL="0" indent="0" algn="ctr">
              <a:buFont typeface="Arial" panose="020B0604020202020204" pitchFamily="34" charset="0"/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0" name="Picture Placeholder 22">
            <a:extLst>
              <a:ext uri="{FF2B5EF4-FFF2-40B4-BE49-F238E27FC236}">
                <a16:creationId xmlns:a16="http://schemas.microsoft.com/office/drawing/2014/main" id="{3CFBF841-C094-5FA8-63F2-F5DA37C0359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433572" y="2193042"/>
            <a:ext cx="2487168" cy="210312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1" name="Text Placeholder 26">
            <a:extLst>
              <a:ext uri="{FF2B5EF4-FFF2-40B4-BE49-F238E27FC236}">
                <a16:creationId xmlns:a16="http://schemas.microsoft.com/office/drawing/2014/main" id="{C76BA571-FE5C-F5F7-9056-20BD57DA678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19856" y="4846546"/>
            <a:ext cx="2514600" cy="33832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2" name="Text Placeholder 24">
            <a:extLst>
              <a:ext uri="{FF2B5EF4-FFF2-40B4-BE49-F238E27FC236}">
                <a16:creationId xmlns:a16="http://schemas.microsoft.com/office/drawing/2014/main" id="{D7F9FC21-D881-DB86-4C69-C07821DCF3A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63640" y="2193042"/>
            <a:ext cx="2514600" cy="3200400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2377440" rtlCol="0"/>
          <a:lstStyle>
            <a:lvl1pPr marL="0" indent="0" algn="ctr">
              <a:buFont typeface="Arial" panose="020B0604020202020204" pitchFamily="34" charset="0"/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3" name="Picture Placeholder 22">
            <a:extLst>
              <a:ext uri="{FF2B5EF4-FFF2-40B4-BE49-F238E27FC236}">
                <a16:creationId xmlns:a16="http://schemas.microsoft.com/office/drawing/2014/main" id="{FE2E99DA-5661-F860-9E54-9C42590265FD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277356" y="2193042"/>
            <a:ext cx="2487168" cy="210312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4" name="Text Placeholder 26">
            <a:extLst>
              <a:ext uri="{FF2B5EF4-FFF2-40B4-BE49-F238E27FC236}">
                <a16:creationId xmlns:a16="http://schemas.microsoft.com/office/drawing/2014/main" id="{99F1332D-1A76-8252-3A4A-73B5BE80BDA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263640" y="4846546"/>
            <a:ext cx="2514600" cy="33832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5" name="Text Placeholder 24">
            <a:extLst>
              <a:ext uri="{FF2B5EF4-FFF2-40B4-BE49-F238E27FC236}">
                <a16:creationId xmlns:a16="http://schemas.microsoft.com/office/drawing/2014/main" id="{47253530-631C-01D6-E4D5-53EA91819AC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107424" y="2169547"/>
            <a:ext cx="2514600" cy="3200400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2377440" rtlCol="0"/>
          <a:lstStyle>
            <a:lvl1pPr marL="0" indent="0" algn="ctr">
              <a:buFont typeface="Arial" panose="020B0604020202020204" pitchFamily="34" charset="0"/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6" name="Picture Placeholder 22">
            <a:extLst>
              <a:ext uri="{FF2B5EF4-FFF2-40B4-BE49-F238E27FC236}">
                <a16:creationId xmlns:a16="http://schemas.microsoft.com/office/drawing/2014/main" id="{2087F48D-BCD6-2370-DFEB-3DC855770580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121140" y="2169547"/>
            <a:ext cx="2487168" cy="210312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7" name="Text Placeholder 26">
            <a:extLst>
              <a:ext uri="{FF2B5EF4-FFF2-40B4-BE49-F238E27FC236}">
                <a16:creationId xmlns:a16="http://schemas.microsoft.com/office/drawing/2014/main" id="{2730E53E-4C0B-1C22-8754-2D69B55DF37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107424" y="4846546"/>
            <a:ext cx="2514600" cy="338328"/>
          </a:xfrm>
        </p:spPr>
        <p:txBody>
          <a:bodyPr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6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78252B54-8A68-DB21-54FB-342276BCEE38}"/>
              </a:ext>
            </a:extLst>
          </p:cNvPr>
          <p:cNvCxnSpPr>
            <a:cxnSpLocks/>
          </p:cNvCxnSpPr>
          <p:nvPr userDrawn="1"/>
        </p:nvCxnSpPr>
        <p:spPr>
          <a:xfrm>
            <a:off x="0" y="6535885"/>
            <a:ext cx="8382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384EF8F-B039-D242-A81B-F393B674C274}"/>
              </a:ext>
            </a:extLst>
          </p:cNvPr>
          <p:cNvCxnSpPr>
            <a:cxnSpLocks/>
          </p:cNvCxnSpPr>
          <p:nvPr userDrawn="1"/>
        </p:nvCxnSpPr>
        <p:spPr>
          <a:xfrm>
            <a:off x="1205025" y="6535885"/>
            <a:ext cx="416052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8A9D6E63-D581-350F-03A0-665A80481391}"/>
              </a:ext>
            </a:extLst>
          </p:cNvPr>
          <p:cNvCxnSpPr>
            <a:cxnSpLocks/>
          </p:cNvCxnSpPr>
          <p:nvPr userDrawn="1"/>
        </p:nvCxnSpPr>
        <p:spPr>
          <a:xfrm>
            <a:off x="6802120" y="6528812"/>
            <a:ext cx="384048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EA05D09F-A5CA-2745-537C-05333575CD8F}"/>
              </a:ext>
            </a:extLst>
          </p:cNvPr>
          <p:cNvCxnSpPr>
            <a:cxnSpLocks/>
          </p:cNvCxnSpPr>
          <p:nvPr userDrawn="1"/>
        </p:nvCxnSpPr>
        <p:spPr>
          <a:xfrm>
            <a:off x="11276341" y="6528816"/>
            <a:ext cx="914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F2B86B-C1F2-7E0E-C065-E2B156A7F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en-GB">
                <a:solidFill>
                  <a:schemeClr val="bg1"/>
                </a:solidFill>
              </a:defRPr>
            </a:lvl1pPr>
          </a:lstStyle>
          <a:p>
            <a:pPr rtl="0"/>
            <a:fld id="{8D0AFDD5-844D-364D-8AEC-50CF4D36D55D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5DA4D1-2752-E7A4-2EB8-33E55361D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lang="en-GB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C200B8-5151-AE1E-3DA7-04B965986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lang="en-GB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39377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x8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1149;p53">
            <a:extLst>
              <a:ext uri="{FF2B5EF4-FFF2-40B4-BE49-F238E27FC236}">
                <a16:creationId xmlns:a16="http://schemas.microsoft.com/office/drawing/2014/main" id="{559D8666-7371-3C57-AFFE-49810709BDDB}"/>
              </a:ext>
            </a:extLst>
          </p:cNvPr>
          <p:cNvSpPr/>
          <p:nvPr userDrawn="1"/>
        </p:nvSpPr>
        <p:spPr>
          <a:xfrm>
            <a:off x="663551" y="1967633"/>
            <a:ext cx="2543865" cy="2085433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" name="Google Shape;1149;p53">
            <a:extLst>
              <a:ext uri="{FF2B5EF4-FFF2-40B4-BE49-F238E27FC236}">
                <a16:creationId xmlns:a16="http://schemas.microsoft.com/office/drawing/2014/main" id="{434B564B-DE03-74A6-773C-0FD4632658D1}"/>
              </a:ext>
            </a:extLst>
          </p:cNvPr>
          <p:cNvSpPr/>
          <p:nvPr userDrawn="1"/>
        </p:nvSpPr>
        <p:spPr>
          <a:xfrm>
            <a:off x="663550" y="4337851"/>
            <a:ext cx="2543865" cy="2085433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5" name="Google Shape;1149;p53">
            <a:extLst>
              <a:ext uri="{FF2B5EF4-FFF2-40B4-BE49-F238E27FC236}">
                <a16:creationId xmlns:a16="http://schemas.microsoft.com/office/drawing/2014/main" id="{A98F51D8-7768-BB9C-DEFD-FE6F101B538B}"/>
              </a:ext>
            </a:extLst>
          </p:cNvPr>
          <p:cNvSpPr/>
          <p:nvPr userDrawn="1"/>
        </p:nvSpPr>
        <p:spPr>
          <a:xfrm>
            <a:off x="3509629" y="1967633"/>
            <a:ext cx="2543865" cy="2085433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7" name="Google Shape;1149;p53">
            <a:extLst>
              <a:ext uri="{FF2B5EF4-FFF2-40B4-BE49-F238E27FC236}">
                <a16:creationId xmlns:a16="http://schemas.microsoft.com/office/drawing/2014/main" id="{824DDB7E-F583-BE45-8440-04134133EF5E}"/>
              </a:ext>
            </a:extLst>
          </p:cNvPr>
          <p:cNvSpPr/>
          <p:nvPr userDrawn="1"/>
        </p:nvSpPr>
        <p:spPr>
          <a:xfrm>
            <a:off x="3509628" y="4337851"/>
            <a:ext cx="2543865" cy="2085433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9" name="Google Shape;1149;p53">
            <a:extLst>
              <a:ext uri="{FF2B5EF4-FFF2-40B4-BE49-F238E27FC236}">
                <a16:creationId xmlns:a16="http://schemas.microsoft.com/office/drawing/2014/main" id="{3AB34327-1213-C6F7-069A-661286889411}"/>
              </a:ext>
            </a:extLst>
          </p:cNvPr>
          <p:cNvSpPr/>
          <p:nvPr userDrawn="1"/>
        </p:nvSpPr>
        <p:spPr>
          <a:xfrm>
            <a:off x="6355709" y="1965287"/>
            <a:ext cx="2543865" cy="2085433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1" name="Google Shape;1149;p53">
            <a:extLst>
              <a:ext uri="{FF2B5EF4-FFF2-40B4-BE49-F238E27FC236}">
                <a16:creationId xmlns:a16="http://schemas.microsoft.com/office/drawing/2014/main" id="{B6BF1339-971D-E8EC-9A92-C646A04A9796}"/>
              </a:ext>
            </a:extLst>
          </p:cNvPr>
          <p:cNvSpPr/>
          <p:nvPr userDrawn="1"/>
        </p:nvSpPr>
        <p:spPr>
          <a:xfrm>
            <a:off x="6355708" y="4335505"/>
            <a:ext cx="2543865" cy="2085433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4" name="Google Shape;1149;p53">
            <a:extLst>
              <a:ext uri="{FF2B5EF4-FFF2-40B4-BE49-F238E27FC236}">
                <a16:creationId xmlns:a16="http://schemas.microsoft.com/office/drawing/2014/main" id="{2C16FE32-0722-CA1D-92A1-77B7780BDE81}"/>
              </a:ext>
            </a:extLst>
          </p:cNvPr>
          <p:cNvSpPr/>
          <p:nvPr userDrawn="1"/>
        </p:nvSpPr>
        <p:spPr>
          <a:xfrm>
            <a:off x="9201787" y="1965287"/>
            <a:ext cx="2543865" cy="2085433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7" name="Google Shape;1149;p53">
            <a:extLst>
              <a:ext uri="{FF2B5EF4-FFF2-40B4-BE49-F238E27FC236}">
                <a16:creationId xmlns:a16="http://schemas.microsoft.com/office/drawing/2014/main" id="{A3D368EA-D182-9937-D248-E4051379E257}"/>
              </a:ext>
            </a:extLst>
          </p:cNvPr>
          <p:cNvSpPr/>
          <p:nvPr userDrawn="1"/>
        </p:nvSpPr>
        <p:spPr>
          <a:xfrm>
            <a:off x="9201786" y="4335505"/>
            <a:ext cx="2543865" cy="2085433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7FDA4E-49F9-223C-DA55-A79802EE1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lang="en-GB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2349526F-21BB-B06B-612E-8AAA322B41D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65816" y="1865376"/>
            <a:ext cx="2514600" cy="2084832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1490472" rtlCol="0"/>
          <a:lstStyle>
            <a:lvl1pPr marL="0" indent="0" algn="ctr">
              <a:buFont typeface="Arial" panose="020B0604020202020204" pitchFamily="34" charset="0"/>
              <a:buNone/>
              <a:defRPr lang="en-GB" sz="16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99DE91A1-A01A-B800-F6EB-C013020202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9532" y="1874520"/>
            <a:ext cx="2487168" cy="128016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733EF8C8-3849-9C80-1F6E-7038D113478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220" y="3584901"/>
            <a:ext cx="2514600" cy="274320"/>
          </a:xfrm>
        </p:spPr>
        <p:txBody>
          <a:bodyPr rtlCol="0"/>
          <a:lstStyle>
            <a:lvl1pPr marL="0" indent="0" algn="ctr">
              <a:buNone/>
              <a:defRPr lang="en-GB" sz="12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7A4420-EB9D-589B-DE9E-4CFCC6B25A6E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65816" y="4242816"/>
            <a:ext cx="2514600" cy="2084832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1490472" rtlCol="0"/>
          <a:lstStyle>
            <a:lvl1pPr marL="0" indent="0" algn="ctr">
              <a:buFont typeface="Arial" panose="020B0604020202020204" pitchFamily="34" charset="0"/>
              <a:buNone/>
              <a:defRPr lang="en-GB" sz="16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7" name="Picture Placeholder 22">
            <a:extLst>
              <a:ext uri="{FF2B5EF4-FFF2-40B4-BE49-F238E27FC236}">
                <a16:creationId xmlns:a16="http://schemas.microsoft.com/office/drawing/2014/main" id="{D76F8DA4-2C9A-48DE-DB4A-045A11601F4C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579532" y="4242816"/>
            <a:ext cx="2487168" cy="128016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7" name="Text Placeholder 26">
            <a:extLst>
              <a:ext uri="{FF2B5EF4-FFF2-40B4-BE49-F238E27FC236}">
                <a16:creationId xmlns:a16="http://schemas.microsoft.com/office/drawing/2014/main" id="{010C7458-97A7-97A1-88E7-1D3194A7EA4C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80220" y="5947269"/>
            <a:ext cx="2514600" cy="274320"/>
          </a:xfrm>
        </p:spPr>
        <p:txBody>
          <a:bodyPr rtlCol="0"/>
          <a:lstStyle>
            <a:lvl1pPr marL="0" indent="0" algn="ctr">
              <a:buNone/>
              <a:defRPr lang="en-GB" sz="12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9" name="Text Placeholder 24">
            <a:extLst>
              <a:ext uri="{FF2B5EF4-FFF2-40B4-BE49-F238E27FC236}">
                <a16:creationId xmlns:a16="http://schemas.microsoft.com/office/drawing/2014/main" id="{32F8A8CA-E278-E129-A09C-8C4B7CCA2DE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419856" y="1865376"/>
            <a:ext cx="2514600" cy="2084832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1490472" rtlCol="0"/>
          <a:lstStyle>
            <a:lvl1pPr marL="0" indent="0" algn="ctr">
              <a:buFont typeface="Arial" panose="020B0604020202020204" pitchFamily="34" charset="0"/>
              <a:buNone/>
              <a:defRPr lang="en-GB" sz="16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0" name="Picture Placeholder 22">
            <a:extLst>
              <a:ext uri="{FF2B5EF4-FFF2-40B4-BE49-F238E27FC236}">
                <a16:creationId xmlns:a16="http://schemas.microsoft.com/office/drawing/2014/main" id="{3CFBF841-C094-5FA8-63F2-F5DA37C0359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433572" y="1874520"/>
            <a:ext cx="2487168" cy="128016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1" name="Text Placeholder 26">
            <a:extLst>
              <a:ext uri="{FF2B5EF4-FFF2-40B4-BE49-F238E27FC236}">
                <a16:creationId xmlns:a16="http://schemas.microsoft.com/office/drawing/2014/main" id="{C76BA571-FE5C-F5F7-9056-20BD57DA678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19856" y="3584901"/>
            <a:ext cx="2514600" cy="274320"/>
          </a:xfrm>
        </p:spPr>
        <p:txBody>
          <a:bodyPr rtlCol="0"/>
          <a:lstStyle>
            <a:lvl1pPr marL="0" indent="0" algn="ctr">
              <a:buNone/>
              <a:defRPr lang="en-GB" sz="12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27F73601-DBA6-A721-D6BF-321A387810A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3419856" y="4242816"/>
            <a:ext cx="2514600" cy="2084832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1490472" rtlCol="0"/>
          <a:lstStyle>
            <a:lvl1pPr marL="0" indent="0" algn="ctr">
              <a:buFont typeface="Arial" panose="020B0604020202020204" pitchFamily="34" charset="0"/>
              <a:buNone/>
              <a:defRPr lang="en-GB" sz="16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9" name="Picture Placeholder 22">
            <a:extLst>
              <a:ext uri="{FF2B5EF4-FFF2-40B4-BE49-F238E27FC236}">
                <a16:creationId xmlns:a16="http://schemas.microsoft.com/office/drawing/2014/main" id="{060504F7-2F69-FC38-B09C-5DCA35CD85A9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433572" y="4242816"/>
            <a:ext cx="2487168" cy="128016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0" name="Text Placeholder 26">
            <a:extLst>
              <a:ext uri="{FF2B5EF4-FFF2-40B4-BE49-F238E27FC236}">
                <a16:creationId xmlns:a16="http://schemas.microsoft.com/office/drawing/2014/main" id="{3843A45B-37B6-D773-B219-9EBAD5F1953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3419856" y="5947269"/>
            <a:ext cx="2514600" cy="274320"/>
          </a:xfrm>
        </p:spPr>
        <p:txBody>
          <a:bodyPr rtlCol="0"/>
          <a:lstStyle>
            <a:lvl1pPr marL="0" indent="0" algn="ctr">
              <a:buNone/>
              <a:defRPr lang="en-GB" sz="12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2" name="Text Placeholder 24">
            <a:extLst>
              <a:ext uri="{FF2B5EF4-FFF2-40B4-BE49-F238E27FC236}">
                <a16:creationId xmlns:a16="http://schemas.microsoft.com/office/drawing/2014/main" id="{D7F9FC21-D881-DB86-4C69-C07821DCF3A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63640" y="1865376"/>
            <a:ext cx="2514600" cy="2084832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1490472" rtlCol="0"/>
          <a:lstStyle>
            <a:lvl1pPr marL="0" indent="0" algn="ctr">
              <a:buFont typeface="Arial" panose="020B0604020202020204" pitchFamily="34" charset="0"/>
              <a:buNone/>
              <a:defRPr lang="en-GB" sz="16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3" name="Picture Placeholder 22">
            <a:extLst>
              <a:ext uri="{FF2B5EF4-FFF2-40B4-BE49-F238E27FC236}">
                <a16:creationId xmlns:a16="http://schemas.microsoft.com/office/drawing/2014/main" id="{FE2E99DA-5661-F860-9E54-9C42590265FD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277356" y="1874520"/>
            <a:ext cx="2487168" cy="128016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4" name="Text Placeholder 26">
            <a:extLst>
              <a:ext uri="{FF2B5EF4-FFF2-40B4-BE49-F238E27FC236}">
                <a16:creationId xmlns:a16="http://schemas.microsoft.com/office/drawing/2014/main" id="{99F1332D-1A76-8252-3A4A-73B5BE80BDA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263640" y="3584901"/>
            <a:ext cx="2514600" cy="274320"/>
          </a:xfrm>
        </p:spPr>
        <p:txBody>
          <a:bodyPr rtlCol="0"/>
          <a:lstStyle>
            <a:lvl1pPr marL="0" indent="0" algn="ctr">
              <a:buNone/>
              <a:defRPr lang="en-GB" sz="12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1" name="Text Placeholder 24">
            <a:extLst>
              <a:ext uri="{FF2B5EF4-FFF2-40B4-BE49-F238E27FC236}">
                <a16:creationId xmlns:a16="http://schemas.microsoft.com/office/drawing/2014/main" id="{E5E9A104-54F0-5100-0B27-DBD2DF20678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263640" y="4242816"/>
            <a:ext cx="2514600" cy="2084832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1490472" rtlCol="0"/>
          <a:lstStyle>
            <a:lvl1pPr marL="0" indent="0" algn="ctr">
              <a:buFont typeface="Arial" panose="020B0604020202020204" pitchFamily="34" charset="0"/>
              <a:buNone/>
              <a:defRPr lang="en-GB" sz="16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2" name="Picture Placeholder 22">
            <a:extLst>
              <a:ext uri="{FF2B5EF4-FFF2-40B4-BE49-F238E27FC236}">
                <a16:creationId xmlns:a16="http://schemas.microsoft.com/office/drawing/2014/main" id="{23469072-7775-90E2-6C92-C6D03C1DACB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277356" y="4242816"/>
            <a:ext cx="2487168" cy="128016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3" name="Text Placeholder 26">
            <a:extLst>
              <a:ext uri="{FF2B5EF4-FFF2-40B4-BE49-F238E27FC236}">
                <a16:creationId xmlns:a16="http://schemas.microsoft.com/office/drawing/2014/main" id="{BF06B9AA-555D-874C-1198-B3ED9EBC7140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263640" y="5947269"/>
            <a:ext cx="2514600" cy="274320"/>
          </a:xfrm>
        </p:spPr>
        <p:txBody>
          <a:bodyPr rtlCol="0"/>
          <a:lstStyle>
            <a:lvl1pPr marL="0" indent="0" algn="ctr">
              <a:buNone/>
              <a:defRPr lang="en-GB" sz="12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5" name="Text Placeholder 24">
            <a:extLst>
              <a:ext uri="{FF2B5EF4-FFF2-40B4-BE49-F238E27FC236}">
                <a16:creationId xmlns:a16="http://schemas.microsoft.com/office/drawing/2014/main" id="{47253530-631C-01D6-E4D5-53EA91819AC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107424" y="1865376"/>
            <a:ext cx="2514600" cy="2084832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1490472" rtlCol="0"/>
          <a:lstStyle>
            <a:lvl1pPr marL="0" indent="0" algn="ctr">
              <a:buFont typeface="Arial" panose="020B0604020202020204" pitchFamily="34" charset="0"/>
              <a:buNone/>
              <a:defRPr lang="en-GB" sz="16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6" name="Picture Placeholder 22">
            <a:extLst>
              <a:ext uri="{FF2B5EF4-FFF2-40B4-BE49-F238E27FC236}">
                <a16:creationId xmlns:a16="http://schemas.microsoft.com/office/drawing/2014/main" id="{2087F48D-BCD6-2370-DFEB-3DC855770580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121140" y="1874520"/>
            <a:ext cx="2487168" cy="128016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7" name="Text Placeholder 26">
            <a:extLst>
              <a:ext uri="{FF2B5EF4-FFF2-40B4-BE49-F238E27FC236}">
                <a16:creationId xmlns:a16="http://schemas.microsoft.com/office/drawing/2014/main" id="{2730E53E-4C0B-1C22-8754-2D69B55DF37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107424" y="3584901"/>
            <a:ext cx="2514600" cy="274320"/>
          </a:xfrm>
        </p:spPr>
        <p:txBody>
          <a:bodyPr rtlCol="0"/>
          <a:lstStyle>
            <a:lvl1pPr marL="0" indent="0" algn="ctr">
              <a:buNone/>
              <a:defRPr lang="en-GB" sz="12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4" name="Text Placeholder 24">
            <a:extLst>
              <a:ext uri="{FF2B5EF4-FFF2-40B4-BE49-F238E27FC236}">
                <a16:creationId xmlns:a16="http://schemas.microsoft.com/office/drawing/2014/main" id="{9690986C-4F11-A46D-923C-CCC08AB6CB7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107424" y="4242816"/>
            <a:ext cx="2514600" cy="2084832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tIns="1490472" rtlCol="0"/>
          <a:lstStyle>
            <a:lvl1pPr marL="0" indent="0" algn="ctr">
              <a:buFont typeface="Arial" panose="020B0604020202020204" pitchFamily="34" charset="0"/>
              <a:buNone/>
              <a:defRPr lang="en-GB" sz="16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22">
            <a:extLst>
              <a:ext uri="{FF2B5EF4-FFF2-40B4-BE49-F238E27FC236}">
                <a16:creationId xmlns:a16="http://schemas.microsoft.com/office/drawing/2014/main" id="{A4293B55-9185-9732-2F46-4B62C7F1F21E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21140" y="4242816"/>
            <a:ext cx="2487168" cy="1280160"/>
          </a:xfrm>
          <a:ln w="25400">
            <a:solidFill>
              <a:schemeClr val="tx1"/>
            </a:solidFill>
          </a:ln>
        </p:spPr>
        <p:txBody>
          <a:bodyPr rtlCol="0" anchor="ctr"/>
          <a:lstStyle>
            <a:lvl1pPr marL="0" indent="0" algn="ctr">
              <a:buNone/>
              <a:defRPr lang="en-GB"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6" name="Text Placeholder 26">
            <a:extLst>
              <a:ext uri="{FF2B5EF4-FFF2-40B4-BE49-F238E27FC236}">
                <a16:creationId xmlns:a16="http://schemas.microsoft.com/office/drawing/2014/main" id="{B8529D99-B7B2-6411-E928-9FA204E3842A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9107424" y="5947269"/>
            <a:ext cx="2514600" cy="274320"/>
          </a:xfrm>
        </p:spPr>
        <p:txBody>
          <a:bodyPr rtlCol="0"/>
          <a:lstStyle>
            <a:lvl1pPr marL="0" indent="0" algn="ctr">
              <a:buNone/>
              <a:defRPr lang="en-GB" sz="1200"/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061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is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9EB71-EE42-930D-4E54-FA0F44BD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1947672"/>
            <a:ext cx="3209544" cy="2862072"/>
          </a:xfrm>
        </p:spPr>
        <p:txBody>
          <a:bodyPr rtlCol="0" anchor="ctr"/>
          <a:lstStyle>
            <a:lvl1pPr algn="l">
              <a:defRPr lang="en-GB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Google Shape;1247;p56">
            <a:extLst>
              <a:ext uri="{FF2B5EF4-FFF2-40B4-BE49-F238E27FC236}">
                <a16:creationId xmlns:a16="http://schemas.microsoft.com/office/drawing/2014/main" id="{1A52F175-2E39-E9BE-B4DF-67098DB248AA}"/>
              </a:ext>
            </a:extLst>
          </p:cNvPr>
          <p:cNvSpPr/>
          <p:nvPr userDrawn="1"/>
        </p:nvSpPr>
        <p:spPr>
          <a:xfrm>
            <a:off x="5607119" y="347046"/>
            <a:ext cx="6281928" cy="1039748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accent2"/>
              </a:solidFill>
              <a:latin typeface="+mj-lt"/>
              <a:ea typeface="Karla"/>
              <a:cs typeface="Karla"/>
              <a:sym typeface="Karla"/>
            </a:endParaRPr>
          </a:p>
        </p:txBody>
      </p:sp>
      <p:sp>
        <p:nvSpPr>
          <p:cNvPr id="9" name="Google Shape;1264;p56">
            <a:extLst>
              <a:ext uri="{FF2B5EF4-FFF2-40B4-BE49-F238E27FC236}">
                <a16:creationId xmlns:a16="http://schemas.microsoft.com/office/drawing/2014/main" id="{CE3B3000-733D-1995-D39A-E659E5A429CC}"/>
              </a:ext>
            </a:extLst>
          </p:cNvPr>
          <p:cNvSpPr/>
          <p:nvPr userDrawn="1"/>
        </p:nvSpPr>
        <p:spPr>
          <a:xfrm>
            <a:off x="5607119" y="1623673"/>
            <a:ext cx="6281928" cy="1039748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+mj-lt"/>
              <a:ea typeface="Karla"/>
              <a:cs typeface="Karla"/>
              <a:sym typeface="Karla"/>
            </a:endParaRPr>
          </a:p>
        </p:txBody>
      </p:sp>
      <p:sp>
        <p:nvSpPr>
          <p:cNvPr id="11" name="Google Shape;1278;p56">
            <a:extLst>
              <a:ext uri="{FF2B5EF4-FFF2-40B4-BE49-F238E27FC236}">
                <a16:creationId xmlns:a16="http://schemas.microsoft.com/office/drawing/2014/main" id="{F1BC0AB2-17DA-D97E-3052-DA48D80F7428}"/>
              </a:ext>
            </a:extLst>
          </p:cNvPr>
          <p:cNvSpPr/>
          <p:nvPr userDrawn="1"/>
        </p:nvSpPr>
        <p:spPr>
          <a:xfrm>
            <a:off x="5607119" y="2925956"/>
            <a:ext cx="6281928" cy="1039748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+mj-lt"/>
              <a:ea typeface="Karla"/>
              <a:cs typeface="Karla"/>
              <a:sym typeface="Karla"/>
            </a:endParaRPr>
          </a:p>
        </p:txBody>
      </p:sp>
      <p:sp>
        <p:nvSpPr>
          <p:cNvPr id="13" name="Google Shape;1278;p56">
            <a:extLst>
              <a:ext uri="{FF2B5EF4-FFF2-40B4-BE49-F238E27FC236}">
                <a16:creationId xmlns:a16="http://schemas.microsoft.com/office/drawing/2014/main" id="{C860490F-E3DB-3E9F-0AC6-F04949DC59C3}"/>
              </a:ext>
            </a:extLst>
          </p:cNvPr>
          <p:cNvSpPr/>
          <p:nvPr userDrawn="1"/>
        </p:nvSpPr>
        <p:spPr>
          <a:xfrm>
            <a:off x="5607120" y="4223036"/>
            <a:ext cx="6281928" cy="1039748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+mj-lt"/>
              <a:ea typeface="Karla"/>
              <a:cs typeface="Karla"/>
              <a:sym typeface="Karla"/>
            </a:endParaRPr>
          </a:p>
        </p:txBody>
      </p:sp>
      <p:sp>
        <p:nvSpPr>
          <p:cNvPr id="15" name="Google Shape;1278;p56">
            <a:extLst>
              <a:ext uri="{FF2B5EF4-FFF2-40B4-BE49-F238E27FC236}">
                <a16:creationId xmlns:a16="http://schemas.microsoft.com/office/drawing/2014/main" id="{522E5778-EA03-EFC4-08AA-ECB1C07ED56E}"/>
              </a:ext>
            </a:extLst>
          </p:cNvPr>
          <p:cNvSpPr/>
          <p:nvPr userDrawn="1"/>
        </p:nvSpPr>
        <p:spPr>
          <a:xfrm>
            <a:off x="5607120" y="5519473"/>
            <a:ext cx="6281928" cy="1039748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+mj-lt"/>
              <a:ea typeface="Karla"/>
              <a:cs typeface="Karla"/>
              <a:sym typeface="Karla"/>
            </a:endParaRPr>
          </a:p>
        </p:txBody>
      </p:sp>
      <p:sp>
        <p:nvSpPr>
          <p:cNvPr id="17" name="Google Shape;1268;p56">
            <a:extLst>
              <a:ext uri="{FF2B5EF4-FFF2-40B4-BE49-F238E27FC236}">
                <a16:creationId xmlns:a16="http://schemas.microsoft.com/office/drawing/2014/main" id="{EEA0BE49-92E1-A1A3-40E0-DDAA5511F637}"/>
              </a:ext>
            </a:extLst>
          </p:cNvPr>
          <p:cNvSpPr/>
          <p:nvPr userDrawn="1"/>
        </p:nvSpPr>
        <p:spPr>
          <a:xfrm>
            <a:off x="4348745" y="1637743"/>
            <a:ext cx="969865" cy="969865"/>
          </a:xfrm>
          <a:prstGeom prst="ellipse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9" name="Google Shape;1282;p56">
            <a:extLst>
              <a:ext uri="{FF2B5EF4-FFF2-40B4-BE49-F238E27FC236}">
                <a16:creationId xmlns:a16="http://schemas.microsoft.com/office/drawing/2014/main" id="{DF15F1EC-1D2B-FF49-7785-26BC7083A07C}"/>
              </a:ext>
            </a:extLst>
          </p:cNvPr>
          <p:cNvSpPr/>
          <p:nvPr userDrawn="1"/>
        </p:nvSpPr>
        <p:spPr>
          <a:xfrm>
            <a:off x="4348745" y="2927249"/>
            <a:ext cx="969865" cy="969865"/>
          </a:xfrm>
          <a:prstGeom prst="ellipse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1" name="Google Shape;1282;p56">
            <a:extLst>
              <a:ext uri="{FF2B5EF4-FFF2-40B4-BE49-F238E27FC236}">
                <a16:creationId xmlns:a16="http://schemas.microsoft.com/office/drawing/2014/main" id="{BE3FDD69-3D60-CF6B-97A3-7B2C1AE3100A}"/>
              </a:ext>
            </a:extLst>
          </p:cNvPr>
          <p:cNvSpPr/>
          <p:nvPr userDrawn="1"/>
        </p:nvSpPr>
        <p:spPr>
          <a:xfrm>
            <a:off x="4348745" y="4277006"/>
            <a:ext cx="969865" cy="969865"/>
          </a:xfrm>
          <a:prstGeom prst="ellipse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3" name="Google Shape;1282;p56">
            <a:extLst>
              <a:ext uri="{FF2B5EF4-FFF2-40B4-BE49-F238E27FC236}">
                <a16:creationId xmlns:a16="http://schemas.microsoft.com/office/drawing/2014/main" id="{E3BB1E5B-DA10-B332-D4B8-D551C3053C53}"/>
              </a:ext>
            </a:extLst>
          </p:cNvPr>
          <p:cNvSpPr/>
          <p:nvPr userDrawn="1"/>
        </p:nvSpPr>
        <p:spPr>
          <a:xfrm>
            <a:off x="4348745" y="5568541"/>
            <a:ext cx="969865" cy="969865"/>
          </a:xfrm>
          <a:prstGeom prst="ellipse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5" name="Google Shape;1251;p56">
            <a:extLst>
              <a:ext uri="{FF2B5EF4-FFF2-40B4-BE49-F238E27FC236}">
                <a16:creationId xmlns:a16="http://schemas.microsoft.com/office/drawing/2014/main" id="{8D887B7F-9EBA-E7B8-64CE-5EAB1DF08E19}"/>
              </a:ext>
            </a:extLst>
          </p:cNvPr>
          <p:cNvSpPr/>
          <p:nvPr userDrawn="1"/>
        </p:nvSpPr>
        <p:spPr>
          <a:xfrm>
            <a:off x="4348745" y="361116"/>
            <a:ext cx="969865" cy="969865"/>
          </a:xfrm>
          <a:prstGeom prst="ellipse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7" name="Google Shape;1248;p56">
            <a:extLst>
              <a:ext uri="{FF2B5EF4-FFF2-40B4-BE49-F238E27FC236}">
                <a16:creationId xmlns:a16="http://schemas.microsoft.com/office/drawing/2014/main" id="{5AC86C31-7E67-B4EC-1AE0-291ED77F2214}"/>
              </a:ext>
            </a:extLst>
          </p:cNvPr>
          <p:cNvSpPr/>
          <p:nvPr userDrawn="1"/>
        </p:nvSpPr>
        <p:spPr>
          <a:xfrm>
            <a:off x="5512393" y="241430"/>
            <a:ext cx="6281928" cy="1039748"/>
          </a:xfrm>
          <a:prstGeom prst="rect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+mj-lt"/>
              <a:ea typeface="Karla"/>
              <a:cs typeface="Karla"/>
              <a:sym typeface="Karla"/>
            </a:endParaRPr>
          </a:p>
        </p:txBody>
      </p:sp>
      <p:sp>
        <p:nvSpPr>
          <p:cNvPr id="29" name="Google Shape;1265;p56">
            <a:extLst>
              <a:ext uri="{FF2B5EF4-FFF2-40B4-BE49-F238E27FC236}">
                <a16:creationId xmlns:a16="http://schemas.microsoft.com/office/drawing/2014/main" id="{A7BF8E2B-5184-B584-D484-7D82C9DA6C41}"/>
              </a:ext>
            </a:extLst>
          </p:cNvPr>
          <p:cNvSpPr/>
          <p:nvPr userDrawn="1"/>
        </p:nvSpPr>
        <p:spPr>
          <a:xfrm>
            <a:off x="5512393" y="1518057"/>
            <a:ext cx="6281928" cy="1039748"/>
          </a:xfrm>
          <a:prstGeom prst="rect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+mj-lt"/>
              <a:ea typeface="Karla"/>
              <a:cs typeface="Karla"/>
              <a:sym typeface="Karla"/>
            </a:endParaRPr>
          </a:p>
        </p:txBody>
      </p:sp>
      <p:sp>
        <p:nvSpPr>
          <p:cNvPr id="31" name="Google Shape;1279;p56">
            <a:extLst>
              <a:ext uri="{FF2B5EF4-FFF2-40B4-BE49-F238E27FC236}">
                <a16:creationId xmlns:a16="http://schemas.microsoft.com/office/drawing/2014/main" id="{9E808B73-94D7-57E7-3837-3DA718162E5B}"/>
              </a:ext>
            </a:extLst>
          </p:cNvPr>
          <p:cNvSpPr/>
          <p:nvPr userDrawn="1"/>
        </p:nvSpPr>
        <p:spPr>
          <a:xfrm>
            <a:off x="5512393" y="2807563"/>
            <a:ext cx="6281928" cy="1039748"/>
          </a:xfrm>
          <a:prstGeom prst="rect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+mj-lt"/>
              <a:ea typeface="Karla"/>
              <a:cs typeface="Karla"/>
              <a:sym typeface="Karla"/>
            </a:endParaRPr>
          </a:p>
        </p:txBody>
      </p:sp>
      <p:sp>
        <p:nvSpPr>
          <p:cNvPr id="33" name="Google Shape;1279;p56">
            <a:extLst>
              <a:ext uri="{FF2B5EF4-FFF2-40B4-BE49-F238E27FC236}">
                <a16:creationId xmlns:a16="http://schemas.microsoft.com/office/drawing/2014/main" id="{F340E0DF-98FD-EA55-7B4B-8E58FC5CFCDA}"/>
              </a:ext>
            </a:extLst>
          </p:cNvPr>
          <p:cNvSpPr/>
          <p:nvPr userDrawn="1"/>
        </p:nvSpPr>
        <p:spPr>
          <a:xfrm>
            <a:off x="5512394" y="4117420"/>
            <a:ext cx="6281928" cy="1039748"/>
          </a:xfrm>
          <a:prstGeom prst="rect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+mj-lt"/>
              <a:ea typeface="Karla"/>
              <a:cs typeface="Karla"/>
              <a:sym typeface="Karla"/>
            </a:endParaRPr>
          </a:p>
        </p:txBody>
      </p:sp>
      <p:sp>
        <p:nvSpPr>
          <p:cNvPr id="35" name="Google Shape;1279;p56">
            <a:extLst>
              <a:ext uri="{FF2B5EF4-FFF2-40B4-BE49-F238E27FC236}">
                <a16:creationId xmlns:a16="http://schemas.microsoft.com/office/drawing/2014/main" id="{1F52D7F5-AD34-C5B1-EEA2-F711AD3A8C3F}"/>
              </a:ext>
            </a:extLst>
          </p:cNvPr>
          <p:cNvSpPr/>
          <p:nvPr userDrawn="1"/>
        </p:nvSpPr>
        <p:spPr>
          <a:xfrm>
            <a:off x="5512394" y="5413857"/>
            <a:ext cx="6281928" cy="1039748"/>
          </a:xfrm>
          <a:prstGeom prst="rect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+mj-lt"/>
              <a:ea typeface="Karla"/>
              <a:cs typeface="Karla"/>
              <a:sym typeface="Karla"/>
            </a:endParaRPr>
          </a:p>
        </p:txBody>
      </p:sp>
      <p:sp>
        <p:nvSpPr>
          <p:cNvPr id="37" name="Google Shape;1251;p56">
            <a:extLst>
              <a:ext uri="{FF2B5EF4-FFF2-40B4-BE49-F238E27FC236}">
                <a16:creationId xmlns:a16="http://schemas.microsoft.com/office/drawing/2014/main" id="{A4889AFC-C17E-6AF6-25D9-F977ACD04A9D}"/>
              </a:ext>
            </a:extLst>
          </p:cNvPr>
          <p:cNvSpPr/>
          <p:nvPr userDrawn="1"/>
        </p:nvSpPr>
        <p:spPr>
          <a:xfrm>
            <a:off x="4290632" y="303003"/>
            <a:ext cx="969865" cy="969865"/>
          </a:xfrm>
          <a:prstGeom prst="ellipse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39" name="Google Shape;1268;p56">
            <a:extLst>
              <a:ext uri="{FF2B5EF4-FFF2-40B4-BE49-F238E27FC236}">
                <a16:creationId xmlns:a16="http://schemas.microsoft.com/office/drawing/2014/main" id="{5E0F6889-9671-EA56-B88B-DBA6C149062C}"/>
              </a:ext>
            </a:extLst>
          </p:cNvPr>
          <p:cNvSpPr/>
          <p:nvPr userDrawn="1"/>
        </p:nvSpPr>
        <p:spPr>
          <a:xfrm>
            <a:off x="4290632" y="1579630"/>
            <a:ext cx="969865" cy="969865"/>
          </a:xfrm>
          <a:prstGeom prst="ellipse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41" name="Google Shape;1282;p56">
            <a:extLst>
              <a:ext uri="{FF2B5EF4-FFF2-40B4-BE49-F238E27FC236}">
                <a16:creationId xmlns:a16="http://schemas.microsoft.com/office/drawing/2014/main" id="{44CB8F8B-1D14-EA9D-117E-79BB0DB776E9}"/>
              </a:ext>
            </a:extLst>
          </p:cNvPr>
          <p:cNvSpPr/>
          <p:nvPr userDrawn="1"/>
        </p:nvSpPr>
        <p:spPr>
          <a:xfrm>
            <a:off x="4290632" y="2869136"/>
            <a:ext cx="969865" cy="969865"/>
          </a:xfrm>
          <a:prstGeom prst="ellipse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43" name="Google Shape;1282;p56">
            <a:extLst>
              <a:ext uri="{FF2B5EF4-FFF2-40B4-BE49-F238E27FC236}">
                <a16:creationId xmlns:a16="http://schemas.microsoft.com/office/drawing/2014/main" id="{9D8D9DEA-F6DA-EFDC-5DDF-946728969392}"/>
              </a:ext>
            </a:extLst>
          </p:cNvPr>
          <p:cNvSpPr/>
          <p:nvPr userDrawn="1"/>
        </p:nvSpPr>
        <p:spPr>
          <a:xfrm>
            <a:off x="4290632" y="4217824"/>
            <a:ext cx="969865" cy="969865"/>
          </a:xfrm>
          <a:prstGeom prst="ellipse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45" name="Google Shape;1282;p56">
            <a:extLst>
              <a:ext uri="{FF2B5EF4-FFF2-40B4-BE49-F238E27FC236}">
                <a16:creationId xmlns:a16="http://schemas.microsoft.com/office/drawing/2014/main" id="{5B83F600-A2A8-FC3E-235C-F63589027CEC}"/>
              </a:ext>
            </a:extLst>
          </p:cNvPr>
          <p:cNvSpPr/>
          <p:nvPr userDrawn="1"/>
        </p:nvSpPr>
        <p:spPr>
          <a:xfrm>
            <a:off x="4290632" y="5510428"/>
            <a:ext cx="969865" cy="969865"/>
          </a:xfrm>
          <a:prstGeom prst="ellipse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3B37AA0A-CC3F-643E-4CA3-94EE9D0B955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55524" y="467895"/>
            <a:ext cx="640080" cy="640080"/>
          </a:xfrm>
        </p:spPr>
        <p:txBody>
          <a:bodyPr rtlCol="0" anchor="ctr"/>
          <a:lstStyle>
            <a:lvl1pPr marL="0" indent="0" algn="ctr">
              <a:buNone/>
              <a:defRPr lang="en-GB" sz="9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3" name="Text Placeholder 52">
            <a:extLst>
              <a:ext uri="{FF2B5EF4-FFF2-40B4-BE49-F238E27FC236}">
                <a16:creationId xmlns:a16="http://schemas.microsoft.com/office/drawing/2014/main" id="{04148F56-845C-40C8-5EFE-44B32FB5576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769864" y="457200"/>
            <a:ext cx="3840480" cy="338328"/>
          </a:xfrm>
        </p:spPr>
        <p:txBody>
          <a:bodyPr rtlCol="0"/>
          <a:lstStyle>
            <a:lvl1pPr marL="0" indent="0"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8" name="Text Placeholder 52">
            <a:extLst>
              <a:ext uri="{FF2B5EF4-FFF2-40B4-BE49-F238E27FC236}">
                <a16:creationId xmlns:a16="http://schemas.microsoft.com/office/drawing/2014/main" id="{6FAEB77B-C9AE-5EC8-3043-2C6C91015EF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769864" y="780642"/>
            <a:ext cx="5029200" cy="338328"/>
          </a:xfrm>
        </p:spPr>
        <p:txBody>
          <a:bodyPr rtlCol="0"/>
          <a:lstStyle>
            <a:lvl1pPr marL="0" indent="0"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8" name="Picture Placeholder 46">
            <a:extLst>
              <a:ext uri="{FF2B5EF4-FFF2-40B4-BE49-F238E27FC236}">
                <a16:creationId xmlns:a16="http://schemas.microsoft.com/office/drawing/2014/main" id="{EA6CA3D6-A486-C220-D150-162068803F0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455524" y="1744522"/>
            <a:ext cx="640080" cy="640080"/>
          </a:xfrm>
        </p:spPr>
        <p:txBody>
          <a:bodyPr rtlCol="0" anchor="ctr"/>
          <a:lstStyle>
            <a:lvl1pPr marL="0" indent="0" algn="ctr">
              <a:buNone/>
              <a:defRPr lang="en-GB" sz="9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4" name="Text Placeholder 52">
            <a:extLst>
              <a:ext uri="{FF2B5EF4-FFF2-40B4-BE49-F238E27FC236}">
                <a16:creationId xmlns:a16="http://schemas.microsoft.com/office/drawing/2014/main" id="{B70CC111-C404-5983-7E1A-758C72DA215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769864" y="1746504"/>
            <a:ext cx="3840480" cy="338328"/>
          </a:xfrm>
        </p:spPr>
        <p:txBody>
          <a:bodyPr rtlCol="0"/>
          <a:lstStyle>
            <a:lvl1pPr marL="0" indent="0"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9" name="Text Placeholder 52">
            <a:extLst>
              <a:ext uri="{FF2B5EF4-FFF2-40B4-BE49-F238E27FC236}">
                <a16:creationId xmlns:a16="http://schemas.microsoft.com/office/drawing/2014/main" id="{0FACAEC0-F5EF-8921-74B5-2C775EC42E6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769864" y="2069946"/>
            <a:ext cx="5029200" cy="338328"/>
          </a:xfrm>
        </p:spPr>
        <p:txBody>
          <a:bodyPr rtlCol="0"/>
          <a:lstStyle>
            <a:lvl1pPr marL="0" indent="0"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9" name="Picture Placeholder 46">
            <a:extLst>
              <a:ext uri="{FF2B5EF4-FFF2-40B4-BE49-F238E27FC236}">
                <a16:creationId xmlns:a16="http://schemas.microsoft.com/office/drawing/2014/main" id="{D85BED76-EF8A-3369-FA46-11513F2D223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455524" y="3034028"/>
            <a:ext cx="640080" cy="640080"/>
          </a:xfrm>
        </p:spPr>
        <p:txBody>
          <a:bodyPr rtlCol="0" anchor="ctr"/>
          <a:lstStyle>
            <a:lvl1pPr marL="0" indent="0" algn="ctr">
              <a:buNone/>
              <a:defRPr lang="en-GB" sz="9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5" name="Text Placeholder 52">
            <a:extLst>
              <a:ext uri="{FF2B5EF4-FFF2-40B4-BE49-F238E27FC236}">
                <a16:creationId xmlns:a16="http://schemas.microsoft.com/office/drawing/2014/main" id="{3A752FC9-DE9C-9701-E24E-6F1AC075B16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769864" y="3035808"/>
            <a:ext cx="3840480" cy="338328"/>
          </a:xfrm>
        </p:spPr>
        <p:txBody>
          <a:bodyPr rtlCol="0"/>
          <a:lstStyle>
            <a:lvl1pPr marL="0" indent="0"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0" name="Text Placeholder 52">
            <a:extLst>
              <a:ext uri="{FF2B5EF4-FFF2-40B4-BE49-F238E27FC236}">
                <a16:creationId xmlns:a16="http://schemas.microsoft.com/office/drawing/2014/main" id="{5CA64FAC-BAC1-519A-1252-ED8A726B631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769864" y="3359250"/>
            <a:ext cx="5029200" cy="338328"/>
          </a:xfrm>
        </p:spPr>
        <p:txBody>
          <a:bodyPr rtlCol="0"/>
          <a:lstStyle>
            <a:lvl1pPr marL="0" indent="0"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0" name="Picture Placeholder 46">
            <a:extLst>
              <a:ext uri="{FF2B5EF4-FFF2-40B4-BE49-F238E27FC236}">
                <a16:creationId xmlns:a16="http://schemas.microsoft.com/office/drawing/2014/main" id="{5FF1804E-BBAF-5060-07A3-705BCCF0D7C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55524" y="4382716"/>
            <a:ext cx="640080" cy="640080"/>
          </a:xfrm>
        </p:spPr>
        <p:txBody>
          <a:bodyPr rtlCol="0" anchor="ctr"/>
          <a:lstStyle>
            <a:lvl1pPr marL="0" indent="0" algn="ctr">
              <a:buNone/>
              <a:defRPr lang="en-GB" sz="9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6" name="Text Placeholder 52">
            <a:extLst>
              <a:ext uri="{FF2B5EF4-FFF2-40B4-BE49-F238E27FC236}">
                <a16:creationId xmlns:a16="http://schemas.microsoft.com/office/drawing/2014/main" id="{D03AC44E-421F-94EE-DC26-D4F6FB1D544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769864" y="4325112"/>
            <a:ext cx="3840480" cy="338328"/>
          </a:xfrm>
        </p:spPr>
        <p:txBody>
          <a:bodyPr rtlCol="0"/>
          <a:lstStyle>
            <a:lvl1pPr marL="0" indent="0"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1" name="Text Placeholder 52">
            <a:extLst>
              <a:ext uri="{FF2B5EF4-FFF2-40B4-BE49-F238E27FC236}">
                <a16:creationId xmlns:a16="http://schemas.microsoft.com/office/drawing/2014/main" id="{4806989D-2A9A-5590-1EF7-9BF0E1F4C43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769864" y="4648554"/>
            <a:ext cx="5029200" cy="338328"/>
          </a:xfrm>
        </p:spPr>
        <p:txBody>
          <a:bodyPr rtlCol="0"/>
          <a:lstStyle>
            <a:lvl1pPr marL="0" indent="0"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1" name="Picture Placeholder 46">
            <a:extLst>
              <a:ext uri="{FF2B5EF4-FFF2-40B4-BE49-F238E27FC236}">
                <a16:creationId xmlns:a16="http://schemas.microsoft.com/office/drawing/2014/main" id="{C28AAD1A-4269-0A5C-7418-7DFC69060C9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55524" y="5675320"/>
            <a:ext cx="640080" cy="640080"/>
          </a:xfrm>
        </p:spPr>
        <p:txBody>
          <a:bodyPr rtlCol="0" anchor="ctr"/>
          <a:lstStyle>
            <a:lvl1pPr marL="0" indent="0" algn="ctr">
              <a:buNone/>
              <a:defRPr lang="en-GB" sz="9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7" name="Text Placeholder 52">
            <a:extLst>
              <a:ext uri="{FF2B5EF4-FFF2-40B4-BE49-F238E27FC236}">
                <a16:creationId xmlns:a16="http://schemas.microsoft.com/office/drawing/2014/main" id="{650C0EB3-5783-DC1F-09A3-02DFAA31642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769864" y="5614416"/>
            <a:ext cx="3840480" cy="338328"/>
          </a:xfrm>
        </p:spPr>
        <p:txBody>
          <a:bodyPr rtlCol="0"/>
          <a:lstStyle>
            <a:lvl1pPr marL="0" indent="0"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2" name="Text Placeholder 52">
            <a:extLst>
              <a:ext uri="{FF2B5EF4-FFF2-40B4-BE49-F238E27FC236}">
                <a16:creationId xmlns:a16="http://schemas.microsoft.com/office/drawing/2014/main" id="{94850C9F-BD14-9481-E7F6-526639251EB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769864" y="5937858"/>
            <a:ext cx="5029200" cy="338328"/>
          </a:xfrm>
        </p:spPr>
        <p:txBody>
          <a:bodyPr rtlCol="0"/>
          <a:lstStyle>
            <a:lvl1pPr marL="0" indent="0">
              <a:buNone/>
              <a:defRPr lang="en-GB" sz="1600">
                <a:latin typeface="+mn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4941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melin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1251;p56">
            <a:extLst>
              <a:ext uri="{FF2B5EF4-FFF2-40B4-BE49-F238E27FC236}">
                <a16:creationId xmlns:a16="http://schemas.microsoft.com/office/drawing/2014/main" id="{5240ABBF-9F6E-51C2-3600-798F3A8C4868}"/>
              </a:ext>
            </a:extLst>
          </p:cNvPr>
          <p:cNvSpPr/>
          <p:nvPr userDrawn="1"/>
        </p:nvSpPr>
        <p:spPr>
          <a:xfrm>
            <a:off x="547230" y="1944086"/>
            <a:ext cx="2529083" cy="2529083"/>
          </a:xfrm>
          <a:prstGeom prst="ellipse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" name="Google Shape;1251;p56">
            <a:extLst>
              <a:ext uri="{FF2B5EF4-FFF2-40B4-BE49-F238E27FC236}">
                <a16:creationId xmlns:a16="http://schemas.microsoft.com/office/drawing/2014/main" id="{724FD7F3-2232-7463-6613-3EF2344BD063}"/>
              </a:ext>
            </a:extLst>
          </p:cNvPr>
          <p:cNvSpPr/>
          <p:nvPr userDrawn="1"/>
        </p:nvSpPr>
        <p:spPr>
          <a:xfrm>
            <a:off x="4922989" y="1946963"/>
            <a:ext cx="2529083" cy="2529083"/>
          </a:xfrm>
          <a:prstGeom prst="ellipse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" name="Google Shape;1251;p56">
            <a:extLst>
              <a:ext uri="{FF2B5EF4-FFF2-40B4-BE49-F238E27FC236}">
                <a16:creationId xmlns:a16="http://schemas.microsoft.com/office/drawing/2014/main" id="{234E24BE-6EC9-C62B-1B5F-EBE5C279EF38}"/>
              </a:ext>
            </a:extLst>
          </p:cNvPr>
          <p:cNvSpPr/>
          <p:nvPr userDrawn="1"/>
        </p:nvSpPr>
        <p:spPr>
          <a:xfrm>
            <a:off x="9225456" y="1924776"/>
            <a:ext cx="2529083" cy="2529083"/>
          </a:xfrm>
          <a:prstGeom prst="ellipse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4" name="Google Shape;1251;p56">
            <a:extLst>
              <a:ext uri="{FF2B5EF4-FFF2-40B4-BE49-F238E27FC236}">
                <a16:creationId xmlns:a16="http://schemas.microsoft.com/office/drawing/2014/main" id="{F4987345-5BC3-6B09-35D1-118625B93B26}"/>
              </a:ext>
            </a:extLst>
          </p:cNvPr>
          <p:cNvSpPr/>
          <p:nvPr userDrawn="1"/>
        </p:nvSpPr>
        <p:spPr>
          <a:xfrm>
            <a:off x="2798649" y="3902220"/>
            <a:ext cx="2529083" cy="2529083"/>
          </a:xfrm>
          <a:prstGeom prst="ellipse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6" name="Google Shape;1251;p56">
            <a:extLst>
              <a:ext uri="{FF2B5EF4-FFF2-40B4-BE49-F238E27FC236}">
                <a16:creationId xmlns:a16="http://schemas.microsoft.com/office/drawing/2014/main" id="{D24F97D8-E25C-583D-72FF-A9AD2A77A71F}"/>
              </a:ext>
            </a:extLst>
          </p:cNvPr>
          <p:cNvSpPr/>
          <p:nvPr userDrawn="1"/>
        </p:nvSpPr>
        <p:spPr>
          <a:xfrm>
            <a:off x="7156227" y="3880033"/>
            <a:ext cx="2529083" cy="2529083"/>
          </a:xfrm>
          <a:prstGeom prst="ellipse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01426A-0740-2EB9-FC34-9C0434593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lang="en-GB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C96B6B23-01AB-14E3-6F7D-14E56C8F7FB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8788" y="1836534"/>
            <a:ext cx="2528887" cy="2528887"/>
          </a:xfrm>
          <a:prstGeom prst="ellipse">
            <a:avLst/>
          </a:prstGeom>
          <a:solidFill>
            <a:schemeClr val="accent5"/>
          </a:solidFill>
          <a:ln w="25400">
            <a:solidFill>
              <a:schemeClr val="tx2"/>
            </a:solidFill>
          </a:ln>
        </p:spPr>
        <p:txBody>
          <a:bodyPr tIns="274320"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+mj-lt"/>
              </a:defRPr>
            </a:lvl1pPr>
            <a:lvl2pPr marL="0" indent="0" algn="ctr">
              <a:lnSpc>
                <a:spcPct val="100000"/>
              </a:lnSpc>
              <a:spcBef>
                <a:spcPts val="600"/>
              </a:spcBef>
              <a:buNone/>
              <a:defRPr lang="en-GB" sz="1600"/>
            </a:lvl2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  <p:sp>
        <p:nvSpPr>
          <p:cNvPr id="40" name="Text Placeholder 35">
            <a:extLst>
              <a:ext uri="{FF2B5EF4-FFF2-40B4-BE49-F238E27FC236}">
                <a16:creationId xmlns:a16="http://schemas.microsoft.com/office/drawing/2014/main" id="{B5D9C006-6816-1398-2752-53296B2275E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844975" y="1836534"/>
            <a:ext cx="2528887" cy="2528887"/>
          </a:xfrm>
          <a:prstGeom prst="ellipse">
            <a:avLst/>
          </a:prstGeom>
          <a:solidFill>
            <a:schemeClr val="accent5"/>
          </a:solidFill>
          <a:ln w="25400">
            <a:solidFill>
              <a:schemeClr val="tx2"/>
            </a:solidFill>
          </a:ln>
        </p:spPr>
        <p:txBody>
          <a:bodyPr tIns="274320"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+mj-lt"/>
              </a:defRPr>
            </a:lvl1pPr>
            <a:lvl2pPr marL="0" indent="0" algn="ctr">
              <a:lnSpc>
                <a:spcPct val="100000"/>
              </a:lnSpc>
              <a:spcBef>
                <a:spcPts val="600"/>
              </a:spcBef>
              <a:buNone/>
              <a:defRPr lang="en-GB" sz="1600"/>
            </a:lvl2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  <p:sp>
        <p:nvSpPr>
          <p:cNvPr id="43" name="Text Placeholder 35">
            <a:extLst>
              <a:ext uri="{FF2B5EF4-FFF2-40B4-BE49-F238E27FC236}">
                <a16:creationId xmlns:a16="http://schemas.microsoft.com/office/drawing/2014/main" id="{5C67F012-5EC1-3C44-2545-C90EFB6C7AA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137214" y="1836534"/>
            <a:ext cx="2528887" cy="2528887"/>
          </a:xfrm>
          <a:prstGeom prst="ellipse">
            <a:avLst/>
          </a:prstGeom>
          <a:solidFill>
            <a:schemeClr val="accent5"/>
          </a:solidFill>
          <a:ln w="25400">
            <a:solidFill>
              <a:schemeClr val="tx2"/>
            </a:solidFill>
          </a:ln>
        </p:spPr>
        <p:txBody>
          <a:bodyPr tIns="274320"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+mj-lt"/>
              </a:defRPr>
            </a:lvl1pPr>
            <a:lvl2pPr marL="0" indent="0" algn="ctr">
              <a:lnSpc>
                <a:spcPct val="100000"/>
              </a:lnSpc>
              <a:spcBef>
                <a:spcPts val="600"/>
              </a:spcBef>
              <a:buNone/>
              <a:defRPr lang="en-GB" sz="1600"/>
            </a:lvl2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  <p:sp>
        <p:nvSpPr>
          <p:cNvPr id="39" name="Text Placeholder 35">
            <a:extLst>
              <a:ext uri="{FF2B5EF4-FFF2-40B4-BE49-F238E27FC236}">
                <a16:creationId xmlns:a16="http://schemas.microsoft.com/office/drawing/2014/main" id="{84C1F7B9-544F-1D65-F30E-22B977B0EA4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710407" y="3813978"/>
            <a:ext cx="2528887" cy="2528887"/>
          </a:xfrm>
          <a:prstGeom prst="ellipse">
            <a:avLst/>
          </a:prstGeom>
          <a:solidFill>
            <a:schemeClr val="accent5"/>
          </a:solidFill>
          <a:ln w="25400">
            <a:solidFill>
              <a:schemeClr val="tx2"/>
            </a:solidFill>
          </a:ln>
        </p:spPr>
        <p:txBody>
          <a:bodyPr tIns="274320"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+mj-lt"/>
              </a:defRPr>
            </a:lvl1pPr>
            <a:lvl2pPr marL="0" indent="0" algn="ctr">
              <a:lnSpc>
                <a:spcPct val="100000"/>
              </a:lnSpc>
              <a:spcBef>
                <a:spcPts val="600"/>
              </a:spcBef>
              <a:buNone/>
              <a:defRPr lang="en-GB" sz="1600"/>
            </a:lvl2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  <p:sp>
        <p:nvSpPr>
          <p:cNvPr id="41" name="Text Placeholder 35">
            <a:extLst>
              <a:ext uri="{FF2B5EF4-FFF2-40B4-BE49-F238E27FC236}">
                <a16:creationId xmlns:a16="http://schemas.microsoft.com/office/drawing/2014/main" id="{F0785379-F700-62B9-BF17-703A87E2989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067985" y="3813978"/>
            <a:ext cx="2528887" cy="2528887"/>
          </a:xfrm>
          <a:prstGeom prst="ellipse">
            <a:avLst/>
          </a:prstGeom>
          <a:solidFill>
            <a:schemeClr val="accent5"/>
          </a:solidFill>
          <a:ln w="25400">
            <a:solidFill>
              <a:schemeClr val="tx2"/>
            </a:solidFill>
          </a:ln>
        </p:spPr>
        <p:txBody>
          <a:bodyPr tIns="274320" rtlCol="0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>
                <a:latin typeface="+mj-lt"/>
              </a:defRPr>
            </a:lvl1pPr>
            <a:lvl2pPr marL="0" indent="0" algn="ctr">
              <a:lnSpc>
                <a:spcPct val="100000"/>
              </a:lnSpc>
              <a:spcBef>
                <a:spcPts val="600"/>
              </a:spcBef>
              <a:buNone/>
              <a:defRPr lang="en-GB" sz="1600"/>
            </a:lvl2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266006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634;p42">
            <a:extLst>
              <a:ext uri="{FF2B5EF4-FFF2-40B4-BE49-F238E27FC236}">
                <a16:creationId xmlns:a16="http://schemas.microsoft.com/office/drawing/2014/main" id="{8B24251C-09A2-7EC7-D81E-7B4EC1A6C8FB}"/>
              </a:ext>
            </a:extLst>
          </p:cNvPr>
          <p:cNvSpPr/>
          <p:nvPr userDrawn="1"/>
        </p:nvSpPr>
        <p:spPr>
          <a:xfrm>
            <a:off x="1043969" y="2096168"/>
            <a:ext cx="10271731" cy="1505316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3" name="Google Shape;634;p42">
            <a:extLst>
              <a:ext uri="{FF2B5EF4-FFF2-40B4-BE49-F238E27FC236}">
                <a16:creationId xmlns:a16="http://schemas.microsoft.com/office/drawing/2014/main" id="{7095FC12-1305-9C50-D9A9-1BA4392374E6}"/>
              </a:ext>
            </a:extLst>
          </p:cNvPr>
          <p:cNvSpPr/>
          <p:nvPr userDrawn="1"/>
        </p:nvSpPr>
        <p:spPr>
          <a:xfrm>
            <a:off x="1043969" y="4160972"/>
            <a:ext cx="10271731" cy="1505316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3" name="Title 22">
            <a:extLst>
              <a:ext uri="{FF2B5EF4-FFF2-40B4-BE49-F238E27FC236}">
                <a16:creationId xmlns:a16="http://schemas.microsoft.com/office/drawing/2014/main" id="{AA325A5B-8E43-DA35-85DE-66DB81C5F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BCA26A7E-435E-AFBA-FECA-047481A83C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2795" y="1920319"/>
            <a:ext cx="10268712" cy="1505315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lIns="896112" rIns="6492240" rtlCol="0" anchor="ctr"/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2CD3C-84E1-013B-FEDD-5B4008CD2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152" y="2007884"/>
            <a:ext cx="6408671" cy="1330189"/>
          </a:xfrm>
        </p:spPr>
        <p:txBody>
          <a:bodyPr rtlCol="0" anchor="ctr"/>
          <a:lstStyle>
            <a:lvl1pPr marL="0" indent="-137160">
              <a:lnSpc>
                <a:spcPct val="100000"/>
              </a:lnSpc>
              <a:spcBef>
                <a:spcPts val="0"/>
              </a:spcBef>
              <a:buSzPct val="50000"/>
              <a:defRPr lang="en-GB" sz="1600"/>
            </a:lvl1pPr>
            <a:lvl2pPr marL="274320" indent="-137160">
              <a:lnSpc>
                <a:spcPct val="100000"/>
              </a:lnSpc>
              <a:spcBef>
                <a:spcPts val="0"/>
              </a:spcBef>
              <a:buSzPct val="50000"/>
              <a:defRPr lang="en-GB" sz="1400"/>
            </a:lvl2pPr>
            <a:lvl3pPr marL="411480" indent="-137160">
              <a:lnSpc>
                <a:spcPct val="100000"/>
              </a:lnSpc>
              <a:spcBef>
                <a:spcPts val="0"/>
              </a:spcBef>
              <a:buSzPct val="50000"/>
              <a:defRPr lang="en-GB" sz="1200"/>
            </a:lvl3pPr>
            <a:lvl4pPr marL="548640" indent="-137160">
              <a:lnSpc>
                <a:spcPct val="100000"/>
              </a:lnSpc>
              <a:spcBef>
                <a:spcPts val="0"/>
              </a:spcBef>
              <a:buSzPct val="50000"/>
              <a:defRPr lang="en-GB" sz="1100"/>
            </a:lvl4pPr>
            <a:lvl5pPr indent="-137160">
              <a:buSzPct val="50000"/>
              <a:defRPr lang="en-GB" sz="11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42E5F6B0-4BF8-B61C-19DC-44EADF2C6A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92795" y="4005858"/>
            <a:ext cx="10268712" cy="1505315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lIns="896112" rIns="6492240" rtlCol="0" anchor="ctr"/>
          <a:lstStyle>
            <a:lvl1pPr marL="0" indent="0">
              <a:lnSpc>
                <a:spcPct val="120000"/>
              </a:lnSpc>
              <a:spcBef>
                <a:spcPts val="0"/>
              </a:spcBef>
              <a:buNone/>
              <a:defRPr lang="en-GB" sz="2000" b="0">
                <a:latin typeface="+mj-lt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3">
            <a:extLst>
              <a:ext uri="{FF2B5EF4-FFF2-40B4-BE49-F238E27FC236}">
                <a16:creationId xmlns:a16="http://schemas.microsoft.com/office/drawing/2014/main" id="{710FDC74-97A7-7CF9-8479-7DF70FE009C4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645152" y="4093420"/>
            <a:ext cx="6408671" cy="1330189"/>
          </a:xfrm>
        </p:spPr>
        <p:txBody>
          <a:bodyPr rtlCol="0" anchor="ctr"/>
          <a:lstStyle>
            <a:lvl1pPr marL="0" indent="-137160">
              <a:lnSpc>
                <a:spcPct val="100000"/>
              </a:lnSpc>
              <a:spcBef>
                <a:spcPts val="0"/>
              </a:spcBef>
              <a:buSzPct val="50000"/>
              <a:defRPr lang="en-GB" sz="1600"/>
            </a:lvl1pPr>
            <a:lvl2pPr marL="274320" indent="-137160">
              <a:lnSpc>
                <a:spcPct val="100000"/>
              </a:lnSpc>
              <a:spcBef>
                <a:spcPts val="0"/>
              </a:spcBef>
              <a:buSzPct val="50000"/>
              <a:defRPr lang="en-GB" sz="1400"/>
            </a:lvl2pPr>
            <a:lvl3pPr marL="411480" indent="-137160">
              <a:lnSpc>
                <a:spcPct val="100000"/>
              </a:lnSpc>
              <a:spcBef>
                <a:spcPts val="0"/>
              </a:spcBef>
              <a:buSzPct val="50000"/>
              <a:defRPr lang="en-GB" sz="1200"/>
            </a:lvl3pPr>
            <a:lvl4pPr marL="548640" indent="-137160">
              <a:lnSpc>
                <a:spcPct val="100000"/>
              </a:lnSpc>
              <a:spcBef>
                <a:spcPts val="0"/>
              </a:spcBef>
              <a:buSzPct val="50000"/>
              <a:defRPr lang="en-GB" sz="1100"/>
            </a:lvl4pPr>
            <a:lvl5pPr indent="-137160">
              <a:buSzPct val="50000"/>
              <a:defRPr lang="en-GB" sz="11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A9E27A-A5B9-7554-B03C-977DD0697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8D0AFDD5-844D-364D-8AEC-50CF4D36D55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B2D671-9FA9-57ED-C5BB-EF64BEB13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F944D9-3F95-D788-A7A5-9C541DBDE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2780576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CB1F4-E4E2-E27F-87D0-6DFE66375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Google Shape;1148;p53">
            <a:extLst>
              <a:ext uri="{FF2B5EF4-FFF2-40B4-BE49-F238E27FC236}">
                <a16:creationId xmlns:a16="http://schemas.microsoft.com/office/drawing/2014/main" id="{D76333E0-FAE0-3B63-28EE-BA834131593C}"/>
              </a:ext>
            </a:extLst>
          </p:cNvPr>
          <p:cNvSpPr/>
          <p:nvPr userDrawn="1"/>
        </p:nvSpPr>
        <p:spPr>
          <a:xfrm>
            <a:off x="6481182" y="2106081"/>
            <a:ext cx="5056632" cy="39870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" name="Google Shape;1148;p53">
            <a:extLst>
              <a:ext uri="{FF2B5EF4-FFF2-40B4-BE49-F238E27FC236}">
                <a16:creationId xmlns:a16="http://schemas.microsoft.com/office/drawing/2014/main" id="{B21F23CA-8996-2ED3-865E-9CBB7B3DEF01}"/>
              </a:ext>
            </a:extLst>
          </p:cNvPr>
          <p:cNvSpPr/>
          <p:nvPr userDrawn="1"/>
        </p:nvSpPr>
        <p:spPr>
          <a:xfrm>
            <a:off x="808072" y="2106081"/>
            <a:ext cx="5054248" cy="39870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8" name="Text Placeholder 24">
            <a:extLst>
              <a:ext uri="{FF2B5EF4-FFF2-40B4-BE49-F238E27FC236}">
                <a16:creationId xmlns:a16="http://schemas.microsoft.com/office/drawing/2014/main" id="{BF16B1C6-54F0-43B5-701B-5ACB9DB37B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5800" y="1956816"/>
            <a:ext cx="5048882" cy="3986784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lIns="320040" tIns="502920" rtlCol="0"/>
          <a:lstStyle>
            <a:lvl1pPr marL="0" indent="0" algn="l">
              <a:buFont typeface="Arial" panose="020B0604020202020204" pitchFamily="34" charset="0"/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86A122E7-1CF8-0AB9-3407-6E725320DC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32688" y="2944368"/>
            <a:ext cx="4604512" cy="2785100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SzPct val="50000"/>
              <a:buNone/>
              <a:defRPr lang="en-GB" sz="1600"/>
            </a:lvl1pPr>
            <a:lvl2pPr marL="274320" indent="-137160">
              <a:lnSpc>
                <a:spcPct val="100000"/>
              </a:lnSpc>
              <a:spcBef>
                <a:spcPts val="0"/>
              </a:spcBef>
              <a:buSzPct val="50000"/>
              <a:defRPr lang="en-GB" sz="1400"/>
            </a:lvl2pPr>
            <a:lvl3pPr marL="411480" indent="-137160">
              <a:lnSpc>
                <a:spcPct val="100000"/>
              </a:lnSpc>
              <a:spcBef>
                <a:spcPts val="0"/>
              </a:spcBef>
              <a:buSzPct val="50000"/>
              <a:defRPr lang="en-GB" sz="1200"/>
            </a:lvl3pPr>
            <a:lvl4pPr marL="548640" indent="-137160">
              <a:lnSpc>
                <a:spcPct val="100000"/>
              </a:lnSpc>
              <a:spcBef>
                <a:spcPts val="0"/>
              </a:spcBef>
              <a:buSzPct val="50000"/>
              <a:defRPr lang="en-GB" sz="1100"/>
            </a:lvl4pPr>
            <a:lvl5pPr indent="-137160">
              <a:buSzPct val="50000"/>
              <a:defRPr lang="en-GB" sz="11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20" name="Text Placeholder 24">
            <a:extLst>
              <a:ext uri="{FF2B5EF4-FFF2-40B4-BE49-F238E27FC236}">
                <a16:creationId xmlns:a16="http://schemas.microsoft.com/office/drawing/2014/main" id="{F5C0C473-4EA8-206C-EDC5-DAF92DC87E7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358128" y="1956816"/>
            <a:ext cx="5047488" cy="3986784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lIns="320040" tIns="502920" rtlCol="0"/>
          <a:lstStyle>
            <a:lvl1pPr marL="0" indent="0" algn="l">
              <a:buFont typeface="Arial" panose="020B0604020202020204" pitchFamily="34" charset="0"/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E3B2BF64-243E-E09B-24DD-86574712A72C}"/>
              </a:ext>
            </a:extLst>
          </p:cNvPr>
          <p:cNvSpPr>
            <a:spLocks noGrp="1"/>
          </p:cNvSpPr>
          <p:nvPr>
            <p:ph sz="half" idx="20"/>
          </p:nvPr>
        </p:nvSpPr>
        <p:spPr>
          <a:xfrm>
            <a:off x="6600154" y="2944368"/>
            <a:ext cx="4608576" cy="2785100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SzPct val="50000"/>
              <a:buNone/>
              <a:defRPr lang="en-GB" sz="1600"/>
            </a:lvl1pPr>
            <a:lvl2pPr marL="274320" indent="-137160">
              <a:lnSpc>
                <a:spcPct val="100000"/>
              </a:lnSpc>
              <a:spcBef>
                <a:spcPts val="0"/>
              </a:spcBef>
              <a:buSzPct val="50000"/>
              <a:defRPr lang="en-GB" sz="1400"/>
            </a:lvl2pPr>
            <a:lvl3pPr marL="411480" indent="-137160">
              <a:lnSpc>
                <a:spcPct val="100000"/>
              </a:lnSpc>
              <a:spcBef>
                <a:spcPts val="0"/>
              </a:spcBef>
              <a:buSzPct val="50000"/>
              <a:defRPr lang="en-GB" sz="1200"/>
            </a:lvl3pPr>
            <a:lvl4pPr marL="548640" indent="-137160">
              <a:lnSpc>
                <a:spcPct val="100000"/>
              </a:lnSpc>
              <a:spcBef>
                <a:spcPts val="0"/>
              </a:spcBef>
              <a:buSzPct val="50000"/>
              <a:defRPr lang="en-GB" sz="1100"/>
            </a:lvl4pPr>
            <a:lvl5pPr indent="-137160">
              <a:buSzPct val="50000"/>
              <a:defRPr lang="en-GB" sz="11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8DB23-E349-DF43-8126-A1F21B8C3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8D0AFDD5-844D-364D-8AEC-50CF4D36D55D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774F0D-57B5-C6EE-016C-501DC8D7E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0D283-938B-8E26-1C43-DC3AD6509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890907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CB1F4-E4E2-E27F-87D0-6DFE66375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Google Shape;1148;p53">
            <a:extLst>
              <a:ext uri="{FF2B5EF4-FFF2-40B4-BE49-F238E27FC236}">
                <a16:creationId xmlns:a16="http://schemas.microsoft.com/office/drawing/2014/main" id="{D76333E0-FAE0-3B63-28EE-BA834131593C}"/>
              </a:ext>
            </a:extLst>
          </p:cNvPr>
          <p:cNvSpPr/>
          <p:nvPr userDrawn="1"/>
        </p:nvSpPr>
        <p:spPr>
          <a:xfrm>
            <a:off x="8370942" y="2106081"/>
            <a:ext cx="3249570" cy="39870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" name="Google Shape;1148;p53">
            <a:extLst>
              <a:ext uri="{FF2B5EF4-FFF2-40B4-BE49-F238E27FC236}">
                <a16:creationId xmlns:a16="http://schemas.microsoft.com/office/drawing/2014/main" id="{1BF10461-2A6D-BD12-B1D7-5A73DDD367A8}"/>
              </a:ext>
            </a:extLst>
          </p:cNvPr>
          <p:cNvSpPr/>
          <p:nvPr userDrawn="1"/>
        </p:nvSpPr>
        <p:spPr>
          <a:xfrm>
            <a:off x="4599233" y="2106081"/>
            <a:ext cx="3249570" cy="39870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" name="Google Shape;1148;p53">
            <a:extLst>
              <a:ext uri="{FF2B5EF4-FFF2-40B4-BE49-F238E27FC236}">
                <a16:creationId xmlns:a16="http://schemas.microsoft.com/office/drawing/2014/main" id="{B21F23CA-8996-2ED3-865E-9CBB7B3DEF01}"/>
              </a:ext>
            </a:extLst>
          </p:cNvPr>
          <p:cNvSpPr/>
          <p:nvPr userDrawn="1"/>
        </p:nvSpPr>
        <p:spPr>
          <a:xfrm>
            <a:off x="808072" y="2106081"/>
            <a:ext cx="3249570" cy="39870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8" name="Text Placeholder 24">
            <a:extLst>
              <a:ext uri="{FF2B5EF4-FFF2-40B4-BE49-F238E27FC236}">
                <a16:creationId xmlns:a16="http://schemas.microsoft.com/office/drawing/2014/main" id="{BF16B1C6-54F0-43B5-701B-5ACB9DB37B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5800" y="1956816"/>
            <a:ext cx="3246120" cy="3986784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lIns="320040" tIns="502920" rtlCol="0"/>
          <a:lstStyle>
            <a:lvl1pPr marL="0" indent="0" algn="l">
              <a:buFont typeface="Arial" panose="020B0604020202020204" pitchFamily="34" charset="0"/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86A122E7-1CF8-0AB9-3407-6E725320DC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32688" y="2944368"/>
            <a:ext cx="2743200" cy="2785100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SzPct val="50000"/>
              <a:buNone/>
              <a:defRPr lang="en-GB" sz="1600"/>
            </a:lvl1pPr>
            <a:lvl2pPr marL="274320" indent="-137160">
              <a:lnSpc>
                <a:spcPct val="100000"/>
              </a:lnSpc>
              <a:spcBef>
                <a:spcPts val="0"/>
              </a:spcBef>
              <a:buSzPct val="50000"/>
              <a:defRPr lang="en-GB" sz="1400"/>
            </a:lvl2pPr>
            <a:lvl3pPr marL="411480" indent="-137160">
              <a:lnSpc>
                <a:spcPct val="100000"/>
              </a:lnSpc>
              <a:spcBef>
                <a:spcPts val="0"/>
              </a:spcBef>
              <a:buSzPct val="50000"/>
              <a:defRPr lang="en-GB" sz="1200"/>
            </a:lvl3pPr>
            <a:lvl4pPr marL="548640" indent="-137160">
              <a:lnSpc>
                <a:spcPct val="100000"/>
              </a:lnSpc>
              <a:spcBef>
                <a:spcPts val="0"/>
              </a:spcBef>
              <a:buSzPct val="50000"/>
              <a:defRPr lang="en-GB" sz="1100"/>
            </a:lvl4pPr>
            <a:lvl5pPr indent="-137160">
              <a:buSzPct val="50000"/>
              <a:defRPr lang="en-GB" sz="11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19" name="Text Placeholder 24">
            <a:extLst>
              <a:ext uri="{FF2B5EF4-FFF2-40B4-BE49-F238E27FC236}">
                <a16:creationId xmlns:a16="http://schemas.microsoft.com/office/drawing/2014/main" id="{9B6C5E12-67C8-B5AA-FC61-A40F6C388F8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80560" y="1956816"/>
            <a:ext cx="3246120" cy="3986784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lIns="320040" tIns="502920" rtlCol="0"/>
          <a:lstStyle>
            <a:lvl1pPr marL="0" indent="0" algn="l">
              <a:buFont typeface="Arial" panose="020B0604020202020204" pitchFamily="34" charset="0"/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92BD99C3-C1A1-E89B-FB77-6221D2FBE9A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715873" y="2944368"/>
            <a:ext cx="2743200" cy="2785100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SzPct val="50000"/>
              <a:buNone/>
              <a:defRPr lang="en-GB" sz="1600"/>
            </a:lvl1pPr>
            <a:lvl2pPr marL="274320" indent="-137160">
              <a:lnSpc>
                <a:spcPct val="100000"/>
              </a:lnSpc>
              <a:spcBef>
                <a:spcPts val="0"/>
              </a:spcBef>
              <a:buSzPct val="50000"/>
              <a:defRPr lang="en-GB" sz="1400"/>
            </a:lvl2pPr>
            <a:lvl3pPr marL="411480" indent="-137160">
              <a:lnSpc>
                <a:spcPct val="100000"/>
              </a:lnSpc>
              <a:spcBef>
                <a:spcPts val="0"/>
              </a:spcBef>
              <a:buSzPct val="50000"/>
              <a:defRPr lang="en-GB" sz="1200"/>
            </a:lvl3pPr>
            <a:lvl4pPr marL="548640" indent="-137160">
              <a:lnSpc>
                <a:spcPct val="100000"/>
              </a:lnSpc>
              <a:spcBef>
                <a:spcPts val="0"/>
              </a:spcBef>
              <a:buSzPct val="50000"/>
              <a:defRPr lang="en-GB" sz="1100"/>
            </a:lvl4pPr>
            <a:lvl5pPr indent="-137160">
              <a:buSzPct val="50000"/>
              <a:defRPr lang="en-GB" sz="11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20" name="Text Placeholder 24">
            <a:extLst>
              <a:ext uri="{FF2B5EF4-FFF2-40B4-BE49-F238E27FC236}">
                <a16:creationId xmlns:a16="http://schemas.microsoft.com/office/drawing/2014/main" id="{F5C0C473-4EA8-206C-EDC5-DAF92DC87E7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247888" y="1956816"/>
            <a:ext cx="3246120" cy="3986784"/>
          </a:xfr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lIns="320040" tIns="502920" rtlCol="0"/>
          <a:lstStyle>
            <a:lvl1pPr marL="0" indent="0" algn="l">
              <a:buFont typeface="Arial" panose="020B0604020202020204" pitchFamily="34" charset="0"/>
              <a:buNone/>
              <a:defRPr lang="en-GB" sz="2000"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E3B2BF64-243E-E09B-24DD-86574712A72C}"/>
              </a:ext>
            </a:extLst>
          </p:cNvPr>
          <p:cNvSpPr>
            <a:spLocks noGrp="1"/>
          </p:cNvSpPr>
          <p:nvPr>
            <p:ph sz="half" idx="20"/>
          </p:nvPr>
        </p:nvSpPr>
        <p:spPr>
          <a:xfrm>
            <a:off x="8489914" y="2944368"/>
            <a:ext cx="2743200" cy="2785100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0"/>
              </a:spcBef>
              <a:buSzPct val="50000"/>
              <a:buNone/>
              <a:defRPr lang="en-GB" sz="1600"/>
            </a:lvl1pPr>
            <a:lvl2pPr marL="274320" indent="-137160">
              <a:lnSpc>
                <a:spcPct val="100000"/>
              </a:lnSpc>
              <a:spcBef>
                <a:spcPts val="0"/>
              </a:spcBef>
              <a:buSzPct val="50000"/>
              <a:defRPr lang="en-GB" sz="1400"/>
            </a:lvl2pPr>
            <a:lvl3pPr marL="411480" indent="-137160">
              <a:lnSpc>
                <a:spcPct val="100000"/>
              </a:lnSpc>
              <a:spcBef>
                <a:spcPts val="0"/>
              </a:spcBef>
              <a:buSzPct val="50000"/>
              <a:defRPr lang="en-GB" sz="1200"/>
            </a:lvl3pPr>
            <a:lvl4pPr marL="548640" indent="-137160">
              <a:lnSpc>
                <a:spcPct val="100000"/>
              </a:lnSpc>
              <a:spcBef>
                <a:spcPts val="0"/>
              </a:spcBef>
              <a:buSzPct val="50000"/>
              <a:defRPr lang="en-GB" sz="1100"/>
            </a:lvl4pPr>
            <a:lvl5pPr indent="-137160">
              <a:buSzPct val="50000"/>
              <a:defRPr lang="en-GB" sz="11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8DB23-E349-DF43-8126-A1F21B8C3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8D0AFDD5-844D-364D-8AEC-50CF4D36D55D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774F0D-57B5-C6EE-016C-501DC8D7E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0D283-938B-8E26-1C43-DC3AD6509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2483168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327;p33">
            <a:extLst>
              <a:ext uri="{FF2B5EF4-FFF2-40B4-BE49-F238E27FC236}">
                <a16:creationId xmlns:a16="http://schemas.microsoft.com/office/drawing/2014/main" id="{E7EB222B-6CF5-9486-E495-4BBCFBA5DEE9}"/>
              </a:ext>
            </a:extLst>
          </p:cNvPr>
          <p:cNvSpPr/>
          <p:nvPr userDrawn="1"/>
        </p:nvSpPr>
        <p:spPr>
          <a:xfrm>
            <a:off x="5400719" y="1198578"/>
            <a:ext cx="6114430" cy="4794575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0" i="0" u="none" strike="noStrike" cap="none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" name="Google Shape;328;p33">
            <a:extLst>
              <a:ext uri="{FF2B5EF4-FFF2-40B4-BE49-F238E27FC236}">
                <a16:creationId xmlns:a16="http://schemas.microsoft.com/office/drawing/2014/main" id="{1FEBC754-F0A8-F9F6-F804-7081E078D8F5}"/>
              </a:ext>
            </a:extLst>
          </p:cNvPr>
          <p:cNvSpPr/>
          <p:nvPr userDrawn="1"/>
        </p:nvSpPr>
        <p:spPr>
          <a:xfrm>
            <a:off x="5196524" y="838200"/>
            <a:ext cx="6114430" cy="4914901"/>
          </a:xfrm>
          <a:prstGeom prst="rect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0" i="0" u="none" strike="noStrike" cap="none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8F8B0E5-D249-4F2F-16F0-7A9A49B95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8024" y="1783080"/>
            <a:ext cx="4959821" cy="1162762"/>
          </a:xfrm>
        </p:spPr>
        <p:txBody>
          <a:bodyPr rtlCol="0"/>
          <a:lstStyle>
            <a:lvl1pPr algn="l">
              <a:lnSpc>
                <a:spcPct val="90000"/>
              </a:lnSpc>
              <a:defRPr lang="en-GB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52CFE759-845E-6170-DB8C-EA3FA075BBC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351128" cy="6858000"/>
          </a:xfrm>
          <a:solidFill>
            <a:schemeClr val="accent5"/>
          </a:solidFill>
        </p:spPr>
        <p:txBody>
          <a:bodyPr rtlCol="0" anchor="ctr"/>
          <a:lstStyle>
            <a:lvl1pPr marL="0" indent="0" algn="ctr">
              <a:buNone/>
              <a:defRPr lang="en-GB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77189B6C-4236-0B00-D585-EEE5183EC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888" y="2944368"/>
            <a:ext cx="4818888" cy="2130552"/>
          </a:xfrm>
        </p:spPr>
        <p:txBody>
          <a:bodyPr rtlCol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GB" sz="1600"/>
            </a:lvl1pPr>
            <a:lvl2pPr>
              <a:defRPr lang="en-GB" sz="1400"/>
            </a:lvl2pPr>
            <a:lvl3pPr>
              <a:defRPr lang="en-GB" sz="1200"/>
            </a:lvl3pPr>
            <a:lvl4pPr>
              <a:defRPr lang="en-GB" sz="1100"/>
            </a:lvl4pPr>
            <a:lvl5pPr>
              <a:defRPr lang="en-GB" sz="11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D37E9B-F86D-C91D-23CC-19F188DE8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2901" y="6400904"/>
            <a:ext cx="365760" cy="246888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fld id="{8D0AFDD5-844D-364D-8AEC-50CF4D36D55D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B55B0F1-C1EF-3790-A994-C8C4BB61CCB9}"/>
              </a:ext>
            </a:extLst>
          </p:cNvPr>
          <p:cNvCxnSpPr>
            <a:cxnSpLocks/>
          </p:cNvCxnSpPr>
          <p:nvPr/>
        </p:nvCxnSpPr>
        <p:spPr>
          <a:xfrm>
            <a:off x="4351128" y="6532618"/>
            <a:ext cx="369308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D4F275B-2CE9-CD3C-081E-0B79C125257E}"/>
              </a:ext>
            </a:extLst>
          </p:cNvPr>
          <p:cNvCxnSpPr>
            <a:cxnSpLocks/>
          </p:cNvCxnSpPr>
          <p:nvPr/>
        </p:nvCxnSpPr>
        <p:spPr>
          <a:xfrm>
            <a:off x="8467344" y="6527001"/>
            <a:ext cx="3724656" cy="561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72312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327;p33">
            <a:extLst>
              <a:ext uri="{FF2B5EF4-FFF2-40B4-BE49-F238E27FC236}">
                <a16:creationId xmlns:a16="http://schemas.microsoft.com/office/drawing/2014/main" id="{E09AA4F6-9CBF-53A8-8FE8-0BAB0E7DC989}"/>
              </a:ext>
            </a:extLst>
          </p:cNvPr>
          <p:cNvSpPr/>
          <p:nvPr userDrawn="1"/>
        </p:nvSpPr>
        <p:spPr>
          <a:xfrm>
            <a:off x="1062566" y="1161412"/>
            <a:ext cx="10221119" cy="483174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0" i="0" u="none" strike="noStrike" cap="none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" name="Google Shape;328;p33">
            <a:extLst>
              <a:ext uri="{FF2B5EF4-FFF2-40B4-BE49-F238E27FC236}">
                <a16:creationId xmlns:a16="http://schemas.microsoft.com/office/drawing/2014/main" id="{CBE4E0BD-29C0-46EA-4A2D-401DD12AEC12}"/>
              </a:ext>
            </a:extLst>
          </p:cNvPr>
          <p:cNvSpPr/>
          <p:nvPr userDrawn="1"/>
        </p:nvSpPr>
        <p:spPr>
          <a:xfrm>
            <a:off x="858371" y="800100"/>
            <a:ext cx="10221119" cy="4953001"/>
          </a:xfrm>
          <a:prstGeom prst="rect">
            <a:avLst/>
          </a:prstGeom>
          <a:solidFill>
            <a:schemeClr val="accent5"/>
          </a:solidFill>
          <a:ln w="254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rtlCol="0" anchor="ctr" anchorCtr="0">
            <a:noAutofit/>
          </a:bodyPr>
          <a:lstStyle>
            <a:defPPr>
              <a:defRPr lang="en-GB"/>
            </a:defPPr>
          </a:lstStyle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0" i="0" u="none" strike="noStrike" cap="none" noProof="0">
              <a:solidFill>
                <a:schemeClr val="lt1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7EDEC9-86BE-FDB1-3BAE-F5FF0934CA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7048" y="1901952"/>
            <a:ext cx="4873752" cy="1709928"/>
          </a:xfrm>
        </p:spPr>
        <p:txBody>
          <a:bodyPr rtlCol="0" anchor="t">
            <a:noAutofit/>
          </a:bodyPr>
          <a:lstStyle>
            <a:lvl1pPr marL="0" indent="0" algn="l">
              <a:lnSpc>
                <a:spcPct val="90000"/>
              </a:lnSpc>
              <a:defRPr lang="en-GB" sz="6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F6069-AEE4-3455-508E-4B9EE30F0C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3108960"/>
            <a:ext cx="3913632" cy="1883664"/>
          </a:xfr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1000"/>
              </a:spcBef>
              <a:buNone/>
              <a:defRPr lang="en-GB" sz="1600"/>
            </a:lvl1pPr>
            <a:lvl2pPr marL="457200" indent="0" algn="ctr">
              <a:buNone/>
              <a:defRPr lang="en-GB" sz="2000"/>
            </a:lvl2pPr>
            <a:lvl3pPr marL="914400" indent="0" algn="ctr">
              <a:buNone/>
              <a:defRPr lang="en-GB" sz="1800"/>
            </a:lvl3pPr>
            <a:lvl4pPr marL="1371600" indent="0" algn="ctr">
              <a:buNone/>
              <a:defRPr lang="en-GB" sz="1600"/>
            </a:lvl4pPr>
            <a:lvl5pPr marL="1828800" indent="0" algn="ctr">
              <a:buNone/>
              <a:defRPr lang="en-GB" sz="1600"/>
            </a:lvl5pPr>
            <a:lvl6pPr marL="2286000" indent="0" algn="ctr">
              <a:buNone/>
              <a:defRPr lang="en-GB" sz="1600"/>
            </a:lvl6pPr>
            <a:lvl7pPr marL="2743200" indent="0" algn="ctr">
              <a:buNone/>
              <a:defRPr lang="en-GB" sz="1600"/>
            </a:lvl7pPr>
            <a:lvl8pPr marL="3200400" indent="0" algn="ctr">
              <a:buNone/>
              <a:defRPr lang="en-GB" sz="1600"/>
            </a:lvl8pPr>
            <a:lvl9pPr marL="3657600" indent="0" algn="ctr">
              <a:buNone/>
              <a:defRPr lang="en-GB"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BEF410E3-CEC7-640A-C8FD-08419E6C330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43482" y="812292"/>
            <a:ext cx="4636008" cy="4928616"/>
          </a:xfr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 algn="ctr">
              <a:buNone/>
              <a:defRPr lang="en-GB" sz="1800">
                <a:solidFill>
                  <a:schemeClr val="tx1"/>
                </a:solidFill>
              </a:defRPr>
            </a:lvl1pPr>
          </a:lstStyle>
          <a:p>
            <a:pPr marL="0" lvl="0" algn="ctr"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0235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FABFF-AED1-441E-410D-E91E5B9EA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1D9EB3-189A-FE0F-8C95-73C337815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8D0AFDD5-844D-364D-8AEC-50CF4D36D55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680446-577A-69FB-646E-AF1DA4134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0E09C2-379A-DC94-A05D-1A629B341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54343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72A2AC-7ED9-922C-AFA3-C7474D933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8D0AFDD5-844D-364D-8AEC-50CF4D36D55D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D73C7A-2028-226F-C1ED-1807BD3B9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25B8F9-3C91-FD08-87E3-6E39B35BC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6245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94A45C-8F79-9A61-77E8-09BC4E628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9952" y="512064"/>
            <a:ext cx="9912096" cy="10149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defPPr>
              <a:defRPr lang="en-GB"/>
            </a:def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46656E-6C21-DB29-00F0-0CC844DE37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742D6-DB37-81C8-6BDD-5C9150A7DF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629145" y="6400904"/>
            <a:ext cx="640080" cy="246888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 algn="ctr">
              <a:defRPr lang="en-GB" sz="100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94DB44-E775-B332-D1F0-40DB3A5FA3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364480" y="6400904"/>
            <a:ext cx="1463040" cy="246888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 algn="ctr">
              <a:defRPr lang="en-GB" sz="100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9C1C4E-47DA-0CDC-75C8-42E9F1EBDE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400904"/>
            <a:ext cx="365760" cy="246888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 algn="ctr">
              <a:defRPr lang="en-GB" sz="100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fld id="{8D0AFDD5-844D-364D-8AEC-50CF4D36D55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DE05079-2B34-E435-A882-A172DE176AE1}"/>
              </a:ext>
            </a:extLst>
          </p:cNvPr>
          <p:cNvCxnSpPr>
            <a:cxnSpLocks/>
          </p:cNvCxnSpPr>
          <p:nvPr userDrawn="1"/>
        </p:nvCxnSpPr>
        <p:spPr>
          <a:xfrm>
            <a:off x="0" y="6535885"/>
            <a:ext cx="8382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8440547-EE65-F9CE-1D02-2D326735F06D}"/>
              </a:ext>
            </a:extLst>
          </p:cNvPr>
          <p:cNvCxnSpPr>
            <a:cxnSpLocks/>
          </p:cNvCxnSpPr>
          <p:nvPr userDrawn="1"/>
        </p:nvCxnSpPr>
        <p:spPr>
          <a:xfrm>
            <a:off x="1205025" y="6535885"/>
            <a:ext cx="416052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DB9DC65-7A98-9009-CD43-4A4B57960D46}"/>
              </a:ext>
            </a:extLst>
          </p:cNvPr>
          <p:cNvCxnSpPr>
            <a:cxnSpLocks/>
          </p:cNvCxnSpPr>
          <p:nvPr userDrawn="1"/>
        </p:nvCxnSpPr>
        <p:spPr>
          <a:xfrm>
            <a:off x="6802120" y="6528812"/>
            <a:ext cx="384048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24653D1C-9830-A9D3-084A-35BD971D10F5}"/>
              </a:ext>
            </a:extLst>
          </p:cNvPr>
          <p:cNvCxnSpPr>
            <a:cxnSpLocks/>
          </p:cNvCxnSpPr>
          <p:nvPr userDrawn="1"/>
        </p:nvCxnSpPr>
        <p:spPr>
          <a:xfrm>
            <a:off x="11276341" y="6528816"/>
            <a:ext cx="9144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4252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60" r:id="rId3"/>
    <p:sldLayoutId id="2147483651" r:id="rId4"/>
    <p:sldLayoutId id="2147483658" r:id="rId5"/>
    <p:sldLayoutId id="2147483661" r:id="rId6"/>
    <p:sldLayoutId id="2147483663" r:id="rId7"/>
    <p:sldLayoutId id="2147483664" r:id="rId8"/>
    <p:sldLayoutId id="2147483668" r:id="rId9"/>
    <p:sldLayoutId id="2147483662" r:id="rId10"/>
    <p:sldLayoutId id="2147483653" r:id="rId11"/>
    <p:sldLayoutId id="2147483669" r:id="rId12"/>
    <p:sldLayoutId id="2147483665" r:id="rId13"/>
    <p:sldLayoutId id="2147483666" r:id="rId14"/>
    <p:sldLayoutId id="2147483667" r:id="rId15"/>
    <p:sldLayoutId id="2147483654" r:id="rId16"/>
    <p:sldLayoutId id="2147483655" r:id="rId17"/>
  </p:sldLayoutIdLst>
  <p:hf hdr="0"/>
  <p:txStyles>
    <p:titleStyle>
      <a:lvl1pPr algn="ctr" defTabSz="914400" rtl="0" eaLnBrk="1" latinLnBrk="0" hangingPunct="1">
        <a:lnSpc>
          <a:spcPct val="100000"/>
        </a:lnSpc>
        <a:spcBef>
          <a:spcPct val="0"/>
        </a:spcBef>
        <a:buNone/>
        <a:defRPr lang="en-GB"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GB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en-GB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AB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16E8D-F725-5549-D79B-2197F3311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4820" y="2102468"/>
            <a:ext cx="9398832" cy="1596519"/>
          </a:xfrm>
        </p:spPr>
        <p:txBody>
          <a:bodyPr rtlCol="0"/>
          <a:lstStyle>
            <a:defPPr>
              <a:defRPr lang="en-GB"/>
            </a:defPPr>
          </a:lstStyle>
          <a:p>
            <a:pPr algn="ctr" rtl="0"/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Business Communications</a:t>
            </a:r>
            <a:b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~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LCBB6001~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9D02FC-1940-72AB-8671-0839E2CF024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“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6FC47-3017-DA16-F8BF-CBFF553CB9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”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07AC1F3-FBD2-24FF-608E-1D301D27921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5761582" y="6271404"/>
            <a:ext cx="668835" cy="439947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fld id="{8D0AFDD5-844D-364D-8AEC-50CF4D36D55D}" type="slidenum">
              <a:rPr lang="en-GB" sz="2000" b="1" smtClean="0">
                <a:latin typeface="+mn-lt"/>
              </a:rPr>
              <a:pPr rtl="0"/>
              <a:t>1</a:t>
            </a:fld>
            <a:endParaRPr lang="en-GB" sz="1100" b="1" dirty="0">
              <a:latin typeface="+mn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A56E00-55FF-CFEA-8B36-D1E62F473ABE}"/>
              </a:ext>
            </a:extLst>
          </p:cNvPr>
          <p:cNvSpPr txBox="1"/>
          <p:nvPr/>
        </p:nvSpPr>
        <p:spPr>
          <a:xfrm>
            <a:off x="1534160" y="3895864"/>
            <a:ext cx="714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Presented by Ana Maria Dragoi ( 2027456 )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613288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alpha val="6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B27FB49D-70BC-8BD7-DD62-C2868B0C2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9952" y="139654"/>
            <a:ext cx="9912096" cy="1433114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9600" dirty="0">
                <a:latin typeface="Bell MT" panose="02020503060305020303" pitchFamily="18" charset="0"/>
              </a:rPr>
              <a:t>Agenda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FD45A3-E485-5F71-96BA-604BF623182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1800" dirty="0"/>
              <a:t>3</a:t>
            </a:r>
          </a:p>
        </p:txBody>
      </p:sp>
      <p:sp>
        <p:nvSpPr>
          <p:cNvPr id="323" name="Text Placeholder 322">
            <a:extLst>
              <a:ext uri="{FF2B5EF4-FFF2-40B4-BE49-F238E27FC236}">
                <a16:creationId xmlns:a16="http://schemas.microsoft.com/office/drawing/2014/main" id="{28756545-823F-035D-0934-48A102E49943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1800" dirty="0"/>
              <a:t>8-9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0E7501D-AFD6-532D-4983-B700A37290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1800" dirty="0"/>
              <a:t>4-5</a:t>
            </a:r>
          </a:p>
        </p:txBody>
      </p:sp>
      <p:sp>
        <p:nvSpPr>
          <p:cNvPr id="325" name="Text Placeholder 324">
            <a:extLst>
              <a:ext uri="{FF2B5EF4-FFF2-40B4-BE49-F238E27FC236}">
                <a16:creationId xmlns:a16="http://schemas.microsoft.com/office/drawing/2014/main" id="{938EC959-8EA8-72BA-A2FC-4CFB6C76148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1800" dirty="0"/>
              <a:t>10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FC79EE2-13B4-9938-BB00-D56D9EFAB1F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1800" dirty="0"/>
              <a:t>6</a:t>
            </a:r>
          </a:p>
        </p:txBody>
      </p:sp>
      <p:sp>
        <p:nvSpPr>
          <p:cNvPr id="328" name="Text Placeholder 327">
            <a:extLst>
              <a:ext uri="{FF2B5EF4-FFF2-40B4-BE49-F238E27FC236}">
                <a16:creationId xmlns:a16="http://schemas.microsoft.com/office/drawing/2014/main" id="{82DE6FF9-B388-0D40-E87F-5CBD97C0FF6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1800" dirty="0"/>
              <a:t>11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CFF9AF6-AF49-721D-74F3-02EE285F9B7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1800" dirty="0"/>
              <a:t>7</a:t>
            </a:r>
          </a:p>
        </p:txBody>
      </p:sp>
      <p:sp>
        <p:nvSpPr>
          <p:cNvPr id="331" name="Text Placeholder 330">
            <a:extLst>
              <a:ext uri="{FF2B5EF4-FFF2-40B4-BE49-F238E27FC236}">
                <a16:creationId xmlns:a16="http://schemas.microsoft.com/office/drawing/2014/main" id="{DCC1D5BB-B381-4435-8D73-3160876452E3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1800" dirty="0"/>
              <a:t>12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BA81A90-6D39-9E28-E63E-4699A1FA91A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67277325-3907-355F-0165-0A3C2D7DDF9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Introduce the</a:t>
            </a:r>
          </a:p>
          <a:p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Chinese culture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116ACC99-3485-7984-822C-04F85E6BB04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/>
        <p:txBody>
          <a:bodyPr/>
          <a:lstStyle/>
          <a:p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Success and failure factors of joint ventures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9E33BCD-C6BD-4BED-86A4-6FA861CB5A8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Cultural sensitivity in China / The differences from the UK</a:t>
            </a:r>
            <a:endParaRPr lang="en-GB" sz="1800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60F6125E-2649-AD6D-7BDE-B1125F2CE82B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/>
        <p:txBody>
          <a:bodyPr/>
          <a:lstStyle/>
          <a:p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 List</a:t>
            </a:r>
            <a:endParaRPr lang="en-GB" sz="1800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196850E6-655B-E9C5-DEE0-6B7DD46096A1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/>
        <p:txBody>
          <a:bodyPr/>
          <a:lstStyle/>
          <a:p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GB" sz="1800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C08C00B-BC74-868D-247D-83110EF0771B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Recommendations</a:t>
            </a:r>
            <a:endParaRPr lang="en-GB" sz="1800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C14843EB-5352-7B0A-37DC-CF235B2F171E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/>
        <p:txBody>
          <a:bodyPr/>
          <a:lstStyle/>
          <a:p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Hofstede cultural Dimensions:</a:t>
            </a:r>
          </a:p>
          <a:p>
            <a:r>
              <a:rPr lang="en-GB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UK and China</a:t>
            </a:r>
            <a:endParaRPr lang="en-GB" sz="18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48B4287-C96C-2134-138D-C0F67FAAF6A6}"/>
              </a:ext>
            </a:extLst>
          </p:cNvPr>
          <p:cNvSpPr txBox="1"/>
          <p:nvPr/>
        </p:nvSpPr>
        <p:spPr>
          <a:xfrm>
            <a:off x="6096000" y="6457890"/>
            <a:ext cx="119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9176191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5BC0F7-9BAB-2ADE-CF39-130472620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9952" y="512064"/>
            <a:ext cx="9912096" cy="1014984"/>
          </a:xfrm>
        </p:spPr>
        <p:txBody>
          <a:bodyPr vert="horz" lIns="91440" tIns="45720" rIns="91440" bIns="45720" rtlCol="0" anchor="t">
            <a:normAutofit fontScale="90000"/>
          </a:bodyPr>
          <a:lstStyle>
            <a:defPPr>
              <a:defRPr lang="en-GB"/>
            </a:defPPr>
          </a:lstStyle>
          <a:p>
            <a:pPr>
              <a:lnSpc>
                <a:spcPct val="90000"/>
              </a:lnSpc>
            </a:pPr>
            <a:r>
              <a:rPr lang="en-GB" sz="5300" dirty="0">
                <a:latin typeface="Broadway" panose="04040905080B02020502" pitchFamily="82" charset="0"/>
              </a:rPr>
              <a:t>Introduction</a:t>
            </a:r>
            <a:br>
              <a:rPr lang="en-GB" sz="3300" dirty="0"/>
            </a:br>
            <a:endParaRPr lang="en-GB" sz="33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46542F-08BE-04C8-A569-904FF2A725BB}"/>
              </a:ext>
            </a:extLst>
          </p:cNvPr>
          <p:cNvSpPr txBox="1"/>
          <p:nvPr/>
        </p:nvSpPr>
        <p:spPr>
          <a:xfrm>
            <a:off x="685800" y="1956816"/>
            <a:ext cx="5048882" cy="3986784"/>
          </a:xfrm>
          <a:prstGeom prst="rect">
            <a:avLst/>
          </a:prstGeom>
          <a:solidFill>
            <a:schemeClr val="accent5"/>
          </a:solidFill>
          <a:ln w="25400">
            <a:solidFill>
              <a:schemeClr val="dk1"/>
            </a:solidFill>
          </a:ln>
        </p:spPr>
        <p:txBody>
          <a:bodyPr vert="horz" lIns="320040" tIns="5029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kern="1200" dirty="0">
              <a:latin typeface="+mj-lt"/>
              <a:ea typeface="+mn-ea"/>
              <a:cs typeface="+mn-c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F72EA7-7448-EA7A-DE1C-33CD1331CD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07985" y="2095500"/>
            <a:ext cx="4604512" cy="3708400"/>
          </a:xfrm>
        </p:spPr>
        <p:txBody>
          <a:bodyPr vert="horz" lIns="91440" tIns="45720" rIns="91440" bIns="45720" rtlCol="0" anchor="t">
            <a:normAutofit/>
          </a:bodyPr>
          <a:lstStyle>
            <a:defPPr>
              <a:defRPr lang="en-GB"/>
            </a:defPPr>
          </a:lstStyle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focus of the presentation will be to present John Lewis that is thinking of a joint venture agreement with a foreign company that is based in China.</a:t>
            </a:r>
          </a:p>
          <a:p>
            <a:pPr>
              <a:spcAft>
                <a:spcPts val="600"/>
              </a:spcAft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success, as well as failure aspects of joint ventures, will be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analysed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using examples regarding the Chinese context.</a:t>
            </a:r>
          </a:p>
          <a:p>
            <a:pPr>
              <a:spcAft>
                <a:spcPts val="600"/>
              </a:spcAft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cultural dimensions of Hofstede based on the UK and China will be discussed.</a:t>
            </a:r>
          </a:p>
          <a:p>
            <a:pPr>
              <a:spcAft>
                <a:spcPts val="600"/>
              </a:spcAft>
            </a:pPr>
            <a:endParaRPr lang="en-US" dirty="0"/>
          </a:p>
        </p:txBody>
      </p:sp>
      <p:sp>
        <p:nvSpPr>
          <p:cNvPr id="1031" name="Text Placeholder 4">
            <a:extLst>
              <a:ext uri="{FF2B5EF4-FFF2-40B4-BE49-F238E27FC236}">
                <a16:creationId xmlns:a16="http://schemas.microsoft.com/office/drawing/2014/main" id="{2FB8DFFF-F2ED-370D-320A-4B4DFE9EBAB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358128" y="1956816"/>
            <a:ext cx="5047488" cy="3986784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26" name="Picture 2" descr="John Lewis Partnership axes staff bonus as it slumps to £635m loss ...">
            <a:extLst>
              <a:ext uri="{FF2B5EF4-FFF2-40B4-BE49-F238E27FC236}">
                <a16:creationId xmlns:a16="http://schemas.microsoft.com/office/drawing/2014/main" id="{B5D44005-7DC9-42FF-09BF-A8B3025F2A31}"/>
              </a:ext>
            </a:extLst>
          </p:cNvPr>
          <p:cNvPicPr>
            <a:picLocks noGrp="1" noChangeAspect="1" noChangeArrowheads="1"/>
          </p:cNvPicPr>
          <p:nvPr>
            <p:ph sz="half" idx="2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" b="3304"/>
          <a:stretch/>
        </p:blipFill>
        <p:spPr bwMode="auto">
          <a:xfrm>
            <a:off x="6577584" y="2095500"/>
            <a:ext cx="4608576" cy="37084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033" name="Slide Number Placeholder 6">
            <a:extLst>
              <a:ext uri="{FF2B5EF4-FFF2-40B4-BE49-F238E27FC236}">
                <a16:creationId xmlns:a16="http://schemas.microsoft.com/office/drawing/2014/main" id="{8C785671-5BCF-ADC7-1B1E-9E006ACC1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521187" y="6318968"/>
            <a:ext cx="1149626" cy="565508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8D0AFDD5-844D-364D-8AEC-50CF4D36D55D}" type="slidenum">
              <a:rPr lang="en-GB" sz="2000" b="1" noProof="0" smtClean="0">
                <a:latin typeface="+mn-lt"/>
              </a:rPr>
              <a:pPr rtl="0">
                <a:spcAft>
                  <a:spcPts val="600"/>
                </a:spcAft>
              </a:pPr>
              <a:t>3</a:t>
            </a:fld>
            <a:endParaRPr lang="en-GB" b="1" noProof="0" dirty="0">
              <a:latin typeface="+mn-lt"/>
            </a:endParaRPr>
          </a:p>
        </p:txBody>
      </p:sp>
      <p:sp>
        <p:nvSpPr>
          <p:cNvPr id="7" name="Slide Number Placeholder 6" hidden="1">
            <a:extLst>
              <a:ext uri="{FF2B5EF4-FFF2-40B4-BE49-F238E27FC236}">
                <a16:creationId xmlns:a16="http://schemas.microsoft.com/office/drawing/2014/main" id="{AA825C49-A1AB-D377-2071-D29B1E667AA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3962400" y="6400904"/>
            <a:ext cx="365760" cy="246888"/>
          </a:xfrm>
        </p:spPr>
        <p:txBody>
          <a:bodyPr rtlCol="0"/>
          <a:lstStyle>
            <a:defPPr>
              <a:defRPr lang="en-GB"/>
            </a:defPPr>
          </a:lstStyle>
          <a:p>
            <a:pPr rtl="0">
              <a:spcAft>
                <a:spcPts val="600"/>
              </a:spcAft>
            </a:pPr>
            <a:fld id="{8D0AFDD5-844D-364D-8AEC-50CF4D36D55D}" type="slidenum">
              <a:rPr lang="en-GB" smtClean="0"/>
              <a:pPr rtl="0">
                <a:spcAft>
                  <a:spcPts val="600"/>
                </a:spcAft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002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4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2EBEBD1-0F56-610B-E541-08C9E31F941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7" t="1155" b="2912"/>
          <a:stretch/>
        </p:blipFill>
        <p:spPr>
          <a:xfrm>
            <a:off x="5612069" y="914460"/>
            <a:ext cx="5680074" cy="58864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D9F63B3-BA33-D86E-3012-897FF303DED6}"/>
              </a:ext>
            </a:extLst>
          </p:cNvPr>
          <p:cNvSpPr txBox="1"/>
          <p:nvPr/>
        </p:nvSpPr>
        <p:spPr>
          <a:xfrm>
            <a:off x="7413932" y="111645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(Zhang </a:t>
            </a:r>
            <a:r>
              <a:rPr lang="en-GB" sz="1800" i="1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 al</a:t>
            </a:r>
            <a:r>
              <a:rPr lang="en-GB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., 2017)</a:t>
            </a:r>
            <a:endParaRPr lang="en-IN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A06A6C4-8E51-9674-20AE-AB997F43C7EB}"/>
              </a:ext>
            </a:extLst>
          </p:cNvPr>
          <p:cNvSpPr txBox="1"/>
          <p:nvPr/>
        </p:nvSpPr>
        <p:spPr>
          <a:xfrm>
            <a:off x="5612069" y="6400800"/>
            <a:ext cx="8522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FA399F-1541-E8F5-92BF-72AA064A7B8D}"/>
              </a:ext>
            </a:extLst>
          </p:cNvPr>
          <p:cNvSpPr txBox="1"/>
          <p:nvPr/>
        </p:nvSpPr>
        <p:spPr>
          <a:xfrm>
            <a:off x="0" y="1872079"/>
            <a:ext cx="54483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cultures of China and the UK are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differen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geographical locations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historical backgrounds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of society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style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UK is generally straightforward, direct, and formal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China tends to be context-dependent and</a:t>
            </a:r>
          </a:p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indirect.</a:t>
            </a:r>
          </a:p>
          <a:p>
            <a:pPr algn="ctr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(Zhang </a:t>
            </a:r>
            <a:r>
              <a:rPr lang="en-GB" sz="2000" i="1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 al</a:t>
            </a:r>
            <a:r>
              <a:rPr lang="en-GB" sz="20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., 2017)</a:t>
            </a:r>
            <a:endParaRPr lang="en-IN" sz="2000" dirty="0"/>
          </a:p>
          <a:p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B30DBA-A596-08B3-F549-97D8829364F0}"/>
              </a:ext>
            </a:extLst>
          </p:cNvPr>
          <p:cNvSpPr txBox="1"/>
          <p:nvPr/>
        </p:nvSpPr>
        <p:spPr>
          <a:xfrm>
            <a:off x="223853" y="591294"/>
            <a:ext cx="63408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Berlin Sans FB Demi" panose="020E0802020502020306" pitchFamily="34" charset="0"/>
                <a:ea typeface="Cascadia Mono SemiLight" panose="020B0609020000020004" pitchFamily="49" charset="0"/>
                <a:cs typeface="Cascadia Mono SemiLight" panose="020B0609020000020004" pitchFamily="49" charset="0"/>
              </a:rPr>
              <a:t>Introduce the Chinese culture </a:t>
            </a:r>
          </a:p>
        </p:txBody>
      </p:sp>
    </p:spTree>
    <p:extLst>
      <p:ext uri="{BB962C8B-B14F-4D97-AF65-F5344CB8AC3E}">
        <p14:creationId xmlns:p14="http://schemas.microsoft.com/office/powerpoint/2010/main" val="375226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DB732-6FD3-D0DA-92AF-1D7A68E3A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4400" b="1" dirty="0">
                <a:latin typeface="Cascadia Code SemiLight" panose="020B0609020000020004" pitchFamily="49" charset="0"/>
                <a:ea typeface="Cascadia Code SemiLight" panose="020B0609020000020004" pitchFamily="49" charset="0"/>
                <a:cs typeface="Cascadia Code SemiLight" panose="020B0609020000020004" pitchFamily="49" charset="0"/>
              </a:rPr>
              <a:t>Introduce the Chinese culture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986D0EB4-87A1-9926-18A9-F1A65DC20A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77B26A88-F289-88EA-E384-570C7CF8B5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67872" y="2095856"/>
            <a:ext cx="6408671" cy="1330189"/>
          </a:xfrm>
        </p:spPr>
        <p:txBody>
          <a:bodyPr rtlCol="0"/>
          <a:lstStyle>
            <a:defPPr>
              <a:defRPr lang="en-GB"/>
            </a:defPPr>
          </a:lstStyle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Trust is built through credibility, professionalism, and reliable delivery of services and products in the UK. On the contrary, interpersonal relationships play a crucial role in China to success in their business.</a:t>
            </a:r>
          </a:p>
          <a:p>
            <a:pPr rtl="0"/>
            <a:endParaRPr lang="en-GB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309F894-D6ED-3B69-812A-EDD9C07D6D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4A6AD7D6-3293-B4C1-4263-E02BE31B4FF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867871" y="4005447"/>
            <a:ext cx="6408671" cy="1330189"/>
          </a:xfrm>
        </p:spPr>
        <p:txBody>
          <a:bodyPr rtlCol="0"/>
          <a:lstStyle>
            <a:defPPr>
              <a:defRPr lang="en-GB"/>
            </a:defPPr>
          </a:lstStyle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business culture of China gives importance to the hierarchy. On the contrary, the UK has a comparably flatter hierarchy.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3E9767-F941-7C24-CA91-7DE3FEEEEA5F}"/>
              </a:ext>
            </a:extLst>
          </p:cNvPr>
          <p:cNvSpPr txBox="1"/>
          <p:nvPr/>
        </p:nvSpPr>
        <p:spPr>
          <a:xfrm>
            <a:off x="5930900" y="6345936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2267B2-05CD-FC70-CA30-274EE0A80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59" y="1808480"/>
            <a:ext cx="3867393" cy="3865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3ADAF0-3FF1-7404-D6D2-1242D5BC14F8}"/>
              </a:ext>
            </a:extLst>
          </p:cNvPr>
          <p:cNvSpPr txBox="1"/>
          <p:nvPr/>
        </p:nvSpPr>
        <p:spPr>
          <a:xfrm>
            <a:off x="5197621" y="5602448"/>
            <a:ext cx="1796757" cy="561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(Bickers, 2017)</a:t>
            </a:r>
            <a:endParaRPr lang="en-IN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725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5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B3421-27E8-64F7-C72E-A20B3B5BF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9952" y="507342"/>
            <a:ext cx="9912096" cy="1480484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3600" dirty="0">
                <a:latin typeface="Broadway" panose="04040905080B02020502" pitchFamily="82" charset="0"/>
                <a:cs typeface="Arial" panose="020B0604020202020204" pitchFamily="34" charset="0"/>
              </a:rPr>
              <a:t>Success and failure factors of </a:t>
            </a:r>
            <a:br>
              <a:rPr lang="en-GB" sz="3600" dirty="0">
                <a:latin typeface="Broadway" panose="04040905080B02020502" pitchFamily="82" charset="0"/>
                <a:cs typeface="Arial" panose="020B0604020202020204" pitchFamily="34" charset="0"/>
              </a:rPr>
            </a:br>
            <a:r>
              <a:rPr lang="en-GB" sz="3600" dirty="0">
                <a:latin typeface="Broadway" panose="04040905080B02020502" pitchFamily="82" charset="0"/>
                <a:cs typeface="Arial" panose="020B0604020202020204" pitchFamily="34" charset="0"/>
              </a:rPr>
              <a:t>joint ventures 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9EB92BE4-4ECF-AA5A-EBFA-AC2DBA935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652770" y="6141108"/>
            <a:ext cx="886460" cy="716892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2000" b="1" dirty="0">
                <a:latin typeface="+mn-lt"/>
              </a:rPr>
              <a:t>6</a:t>
            </a:r>
            <a:endParaRPr lang="en-GB" sz="3200" b="1" dirty="0">
              <a:latin typeface="+mn-lt"/>
            </a:endParaRP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4FB4023B-B271-F6DE-3106-18E19F9DED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574" y="2271311"/>
            <a:ext cx="2312389" cy="233564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ED37E14B-B801-4B92-6691-02AFFD120697}"/>
              </a:ext>
            </a:extLst>
          </p:cNvPr>
          <p:cNvSpPr txBox="1"/>
          <p:nvPr/>
        </p:nvSpPr>
        <p:spPr>
          <a:xfrm>
            <a:off x="7416800" y="2623525"/>
            <a:ext cx="1739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The</a:t>
            </a:r>
          </a:p>
          <a:p>
            <a:pPr algn="ctr"/>
            <a:r>
              <a:rPr lang="en-GB" sz="2000" b="1" dirty="0"/>
              <a:t> knowledge and network of local </a:t>
            </a:r>
            <a:r>
              <a:rPr lang="en-GB" sz="2000" b="1" dirty="0" err="1"/>
              <a:t>parteners</a:t>
            </a:r>
            <a:endParaRPr lang="en-GB" sz="2000" b="1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C41959E-66B4-C717-0755-EF42B023CCFF}"/>
              </a:ext>
            </a:extLst>
          </p:cNvPr>
          <p:cNvSpPr txBox="1"/>
          <p:nvPr/>
        </p:nvSpPr>
        <p:spPr>
          <a:xfrm>
            <a:off x="9662658" y="2931301"/>
            <a:ext cx="1739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Complementary technology and resources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09C4A25-2EE1-D5DD-FA8E-3EB95DFB6C00}"/>
              </a:ext>
            </a:extLst>
          </p:cNvPr>
          <p:cNvSpPr txBox="1"/>
          <p:nvPr/>
        </p:nvSpPr>
        <p:spPr>
          <a:xfrm>
            <a:off x="944770" y="2777412"/>
            <a:ext cx="190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Unequal contribution and commitment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9EFBB4B-A20B-12C3-58B3-D5DD82FAC09E}"/>
              </a:ext>
            </a:extLst>
          </p:cNvPr>
          <p:cNvSpPr txBox="1"/>
          <p:nvPr/>
        </p:nvSpPr>
        <p:spPr>
          <a:xfrm>
            <a:off x="3307184" y="2791769"/>
            <a:ext cx="15498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Legal and regulatory complexities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D1F0D58-BECF-6A2F-6700-14DE983629A7}"/>
              </a:ext>
            </a:extLst>
          </p:cNvPr>
          <p:cNvSpPr txBox="1"/>
          <p:nvPr/>
        </p:nvSpPr>
        <p:spPr>
          <a:xfrm>
            <a:off x="5115339" y="4759951"/>
            <a:ext cx="2394226" cy="614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(Jiang </a:t>
            </a:r>
            <a:r>
              <a:rPr lang="en-GB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 al</a:t>
            </a:r>
            <a:r>
              <a:rPr lang="en-GB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2018)</a:t>
            </a:r>
            <a:endParaRPr lang="en-IN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978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ADAE6">
            <a:alpha val="1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B27FB49D-70BC-8BD7-DD62-C2868B0C2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816" y="318053"/>
            <a:ext cx="11162358" cy="1604796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4400" b="1" dirty="0">
                <a:solidFill>
                  <a:schemeClr val="tx1"/>
                </a:solidFill>
                <a:latin typeface="Colonna MT" panose="04020805060202030203" pitchFamily="82" charset="0"/>
              </a:rPr>
              <a:t>Cultural sensitivity in China / The differences from the UK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A5AB26-ED69-C202-1AFB-A4A19E16DC1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President</a:t>
            </a: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EE43B57-52A2-C8A5-CFEA-59973049F94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dirty="0"/>
              <a:t>Chief Executive Officer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CF4A809-29D8-165B-1C85-5FB69DA2EC4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Chief Operations Officer</a:t>
            </a:r>
          </a:p>
        </p:txBody>
      </p:sp>
      <p:pic>
        <p:nvPicPr>
          <p:cNvPr id="16" name="Picture Placeholder 15" descr="Team member headshot">
            <a:extLst>
              <a:ext uri="{FF2B5EF4-FFF2-40B4-BE49-F238E27FC236}">
                <a16:creationId xmlns:a16="http://schemas.microsoft.com/office/drawing/2014/main" id="{9A4A4167-823B-F3AC-E5D3-62AD7790B8C1}"/>
              </a:ext>
            </a:extLst>
          </p:cNvPr>
          <p:cNvPicPr>
            <a:picLocks noGrp="1"/>
          </p:cNvPicPr>
          <p:nvPr>
            <p:ph type="pic" sz="quarter" idx="23"/>
          </p:nvPr>
        </p:nvPicPr>
        <p:blipFill rotWithShape="1">
          <a:blip r:embed="rId3"/>
          <a:srcRect l="598" r="598"/>
          <a:stretch/>
        </p:blipFill>
        <p:spPr/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F53377A-8252-E7D8-7D40-4C89B9255A32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VP Marketing</a:t>
            </a:r>
          </a:p>
        </p:txBody>
      </p:sp>
      <p:sp>
        <p:nvSpPr>
          <p:cNvPr id="39" name="Slide Number Placeholder 38">
            <a:extLst>
              <a:ext uri="{FF2B5EF4-FFF2-40B4-BE49-F238E27FC236}">
                <a16:creationId xmlns:a16="http://schemas.microsoft.com/office/drawing/2014/main" id="{AA30FCA2-80C6-CF3C-F17C-360C7DCD8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313260" y="6237546"/>
            <a:ext cx="1268896" cy="604801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2000" b="1" dirty="0">
                <a:solidFill>
                  <a:schemeClr val="tx1"/>
                </a:solidFill>
                <a:latin typeface="+mn-lt"/>
              </a:rPr>
              <a:t>7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B543AD4-7FCA-140E-9EBA-02AD5A2A8D3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/>
              <a:t>   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43144E23-7B45-AC46-58CD-E618B43AED8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GB" dirty="0"/>
              <a:t>    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1E9AD714-81CF-00AF-BF63-AA5D03D80FA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GB" dirty="0"/>
              <a:t>    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F09E134A-B1E9-C402-1C56-A9639162E5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5F31E5D8-90B8-0C7D-E49E-AC896F173CF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9" name="Picture 2" descr="Cultural Sensitivity">
            <a:extLst>
              <a:ext uri="{FF2B5EF4-FFF2-40B4-BE49-F238E27FC236}">
                <a16:creationId xmlns:a16="http://schemas.microsoft.com/office/drawing/2014/main" id="{08ED06DD-4760-8544-31BC-B7BE0F088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20" y="2193042"/>
            <a:ext cx="2465747" cy="32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06A2BE85-BF55-7441-3E98-CD00CA05131D}"/>
              </a:ext>
            </a:extLst>
          </p:cNvPr>
          <p:cNvSpPr txBox="1"/>
          <p:nvPr/>
        </p:nvSpPr>
        <p:spPr>
          <a:xfrm>
            <a:off x="3587960" y="2476013"/>
            <a:ext cx="234649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China is not just a vast and complex market it is also very different from the Western market in terms of cultural factors and sensitivity.</a:t>
            </a:r>
          </a:p>
          <a:p>
            <a:r>
              <a:rPr lang="en-GB" dirty="0"/>
              <a:t>,  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777D61D-02A9-C811-0450-6A0B981F42EF}"/>
              </a:ext>
            </a:extLst>
          </p:cNvPr>
          <p:cNvSpPr txBox="1"/>
          <p:nvPr/>
        </p:nvSpPr>
        <p:spPr>
          <a:xfrm>
            <a:off x="6477085" y="2193042"/>
            <a:ext cx="2465747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marketing in China individuals need to be very cautious about the meaning of numbers and colours which have hell and heaven differences from the UK.</a:t>
            </a:r>
          </a:p>
          <a:p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954701E-3784-E960-B0F8-5E43F421BBA0}"/>
              </a:ext>
            </a:extLst>
          </p:cNvPr>
          <p:cNvSpPr txBox="1"/>
          <p:nvPr/>
        </p:nvSpPr>
        <p:spPr>
          <a:xfrm>
            <a:off x="9244583" y="3091566"/>
            <a:ext cx="236372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Older people in China love luxury and prefer traditional advertising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7149D3D-5D4F-3784-43A8-37F139807D8C}"/>
              </a:ext>
            </a:extLst>
          </p:cNvPr>
          <p:cNvSpPr txBox="1"/>
          <p:nvPr/>
        </p:nvSpPr>
        <p:spPr>
          <a:xfrm>
            <a:off x="5214620" y="5630828"/>
            <a:ext cx="61010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(Johnson </a:t>
            </a:r>
            <a:r>
              <a:rPr lang="en-GB" sz="1800" i="1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 al.,</a:t>
            </a:r>
            <a:r>
              <a:rPr lang="en-GB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2022)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2518020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lowchart: Connector 32">
            <a:extLst>
              <a:ext uri="{FF2B5EF4-FFF2-40B4-BE49-F238E27FC236}">
                <a16:creationId xmlns:a16="http://schemas.microsoft.com/office/drawing/2014/main" id="{9B0AC4BA-5CAF-E80A-328C-5CB7652EA9A6}"/>
              </a:ext>
            </a:extLst>
          </p:cNvPr>
          <p:cNvSpPr/>
          <p:nvPr/>
        </p:nvSpPr>
        <p:spPr>
          <a:xfrm>
            <a:off x="9190204" y="4105171"/>
            <a:ext cx="2357126" cy="2138942"/>
          </a:xfrm>
          <a:prstGeom prst="flowChartConnector">
            <a:avLst/>
          </a:prstGeom>
          <a:solidFill>
            <a:srgbClr val="A479C5"/>
          </a:solidFill>
          <a:ln>
            <a:solidFill>
              <a:srgbClr val="676362">
                <a:alpha val="2392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Flowchart: Connector 31">
            <a:extLst>
              <a:ext uri="{FF2B5EF4-FFF2-40B4-BE49-F238E27FC236}">
                <a16:creationId xmlns:a16="http://schemas.microsoft.com/office/drawing/2014/main" id="{51D9BC09-402E-10C0-E17E-70552437B797}"/>
              </a:ext>
            </a:extLst>
          </p:cNvPr>
          <p:cNvSpPr/>
          <p:nvPr/>
        </p:nvSpPr>
        <p:spPr>
          <a:xfrm>
            <a:off x="1760317" y="4070058"/>
            <a:ext cx="2357126" cy="2081864"/>
          </a:xfrm>
          <a:prstGeom prst="flowChartConnector">
            <a:avLst/>
          </a:prstGeom>
          <a:solidFill>
            <a:srgbClr val="A479C5"/>
          </a:solidFill>
          <a:ln>
            <a:solidFill>
              <a:srgbClr val="676362">
                <a:alpha val="2392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Flowchart: Connector 28">
            <a:extLst>
              <a:ext uri="{FF2B5EF4-FFF2-40B4-BE49-F238E27FC236}">
                <a16:creationId xmlns:a16="http://schemas.microsoft.com/office/drawing/2014/main" id="{4E3A39EE-4506-5D9F-F5FF-ED9295FBC3B3}"/>
              </a:ext>
            </a:extLst>
          </p:cNvPr>
          <p:cNvSpPr/>
          <p:nvPr/>
        </p:nvSpPr>
        <p:spPr>
          <a:xfrm>
            <a:off x="3579463" y="1726007"/>
            <a:ext cx="2268764" cy="2066425"/>
          </a:xfrm>
          <a:prstGeom prst="flowChartConnector">
            <a:avLst/>
          </a:prstGeom>
          <a:solidFill>
            <a:srgbClr val="A479C5"/>
          </a:solidFill>
          <a:ln>
            <a:solidFill>
              <a:srgbClr val="676362">
                <a:alpha val="2392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BF53D2D-B64F-A7C1-FD1E-9442619D0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467847" y="6235147"/>
            <a:ext cx="1256306" cy="622853"/>
          </a:xfrm>
        </p:spPr>
        <p:txBody>
          <a:bodyPr/>
          <a:lstStyle/>
          <a:p>
            <a:pPr rtl="0"/>
            <a:r>
              <a:rPr lang="en-GB" sz="2000" b="1" dirty="0">
                <a:latin typeface="+mn-lt"/>
              </a:rPr>
              <a:t>8</a:t>
            </a:r>
            <a:endParaRPr lang="en-GB" sz="2000" b="1" noProof="0" dirty="0"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43BB9A-B1B6-B2F0-9270-1349A2901B5D}"/>
              </a:ext>
            </a:extLst>
          </p:cNvPr>
          <p:cNvSpPr txBox="1"/>
          <p:nvPr/>
        </p:nvSpPr>
        <p:spPr>
          <a:xfrm>
            <a:off x="980662" y="251791"/>
            <a:ext cx="105222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Arial Rounded MT Bold" panose="020F0704030504030204" pitchFamily="34" charset="0"/>
              </a:rPr>
              <a:t>Hofstede cultural Dimensions: </a:t>
            </a:r>
          </a:p>
          <a:p>
            <a:pPr algn="ctr"/>
            <a:r>
              <a:rPr lang="en-GB" sz="4000" dirty="0">
                <a:latin typeface="Arial Rounded MT Bold" panose="020F0704030504030204" pitchFamily="34" charset="0"/>
              </a:rPr>
              <a:t>UK and China </a:t>
            </a:r>
            <a:endParaRPr lang="en-GB" sz="4000" b="1" dirty="0">
              <a:latin typeface="Arial Rounded MT Bold" panose="020F0704030504030204" pitchFamily="34" charset="0"/>
            </a:endParaRPr>
          </a:p>
        </p:txBody>
      </p:sp>
      <p:sp>
        <p:nvSpPr>
          <p:cNvPr id="22" name="Flowchart: Connector 21">
            <a:extLst>
              <a:ext uri="{FF2B5EF4-FFF2-40B4-BE49-F238E27FC236}">
                <a16:creationId xmlns:a16="http://schemas.microsoft.com/office/drawing/2014/main" id="{38456CFF-6BA5-D348-E805-64EFB85420F8}"/>
              </a:ext>
            </a:extLst>
          </p:cNvPr>
          <p:cNvSpPr/>
          <p:nvPr/>
        </p:nvSpPr>
        <p:spPr>
          <a:xfrm>
            <a:off x="510887" y="1678111"/>
            <a:ext cx="2242267" cy="2081864"/>
          </a:xfrm>
          <a:prstGeom prst="flowChartConnector">
            <a:avLst/>
          </a:prstGeom>
          <a:solidFill>
            <a:srgbClr val="25C6FF">
              <a:alpha val="58039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5AEA4C73-DAE8-BDE8-CDA4-8068380723CD}"/>
              </a:ext>
            </a:extLst>
          </p:cNvPr>
          <p:cNvSpPr/>
          <p:nvPr/>
        </p:nvSpPr>
        <p:spPr>
          <a:xfrm>
            <a:off x="639415" y="1820584"/>
            <a:ext cx="1592918" cy="1490491"/>
          </a:xfrm>
          <a:prstGeom prst="flowChartConnector">
            <a:avLst/>
          </a:prstGeom>
          <a:solidFill>
            <a:srgbClr val="A479C5"/>
          </a:solidFill>
          <a:ln>
            <a:solidFill>
              <a:srgbClr val="676362">
                <a:alpha val="2392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D281144-35E2-A379-51DE-282506921BE3}"/>
              </a:ext>
            </a:extLst>
          </p:cNvPr>
          <p:cNvSpPr txBox="1"/>
          <p:nvPr/>
        </p:nvSpPr>
        <p:spPr>
          <a:xfrm>
            <a:off x="1014128" y="2191486"/>
            <a:ext cx="1885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Power Distance</a:t>
            </a:r>
          </a:p>
        </p:txBody>
      </p:sp>
      <p:sp>
        <p:nvSpPr>
          <p:cNvPr id="24" name="Flowchart: Connector 23">
            <a:extLst>
              <a:ext uri="{FF2B5EF4-FFF2-40B4-BE49-F238E27FC236}">
                <a16:creationId xmlns:a16="http://schemas.microsoft.com/office/drawing/2014/main" id="{5F6CC3E8-D63A-40BD-C0DD-E2ED9008DE7E}"/>
              </a:ext>
            </a:extLst>
          </p:cNvPr>
          <p:cNvSpPr/>
          <p:nvPr/>
        </p:nvSpPr>
        <p:spPr>
          <a:xfrm>
            <a:off x="4147310" y="1932556"/>
            <a:ext cx="1581289" cy="1722139"/>
          </a:xfrm>
          <a:prstGeom prst="flowChartConnector">
            <a:avLst/>
          </a:prstGeom>
          <a:solidFill>
            <a:srgbClr val="25C6FF">
              <a:alpha val="58039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lowchart: Connector 24">
            <a:extLst>
              <a:ext uri="{FF2B5EF4-FFF2-40B4-BE49-F238E27FC236}">
                <a16:creationId xmlns:a16="http://schemas.microsoft.com/office/drawing/2014/main" id="{05C93146-FB96-5F0D-33DA-41BC41177541}"/>
              </a:ext>
            </a:extLst>
          </p:cNvPr>
          <p:cNvSpPr/>
          <p:nvPr/>
        </p:nvSpPr>
        <p:spPr>
          <a:xfrm>
            <a:off x="7501970" y="1726007"/>
            <a:ext cx="2242267" cy="2143146"/>
          </a:xfrm>
          <a:prstGeom prst="flowChartConnector">
            <a:avLst/>
          </a:prstGeom>
          <a:solidFill>
            <a:srgbClr val="25C6FF">
              <a:alpha val="58039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>
            <a:extLst>
              <a:ext uri="{FF2B5EF4-FFF2-40B4-BE49-F238E27FC236}">
                <a16:creationId xmlns:a16="http://schemas.microsoft.com/office/drawing/2014/main" id="{E356ADFA-65C3-F839-8221-8E4A6134E0EB}"/>
              </a:ext>
            </a:extLst>
          </p:cNvPr>
          <p:cNvSpPr/>
          <p:nvPr/>
        </p:nvSpPr>
        <p:spPr>
          <a:xfrm>
            <a:off x="1892026" y="4282770"/>
            <a:ext cx="2014469" cy="1698222"/>
          </a:xfrm>
          <a:prstGeom prst="flowChartConnector">
            <a:avLst/>
          </a:prstGeom>
          <a:solidFill>
            <a:srgbClr val="25C6FF">
              <a:alpha val="58039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>
            <a:extLst>
              <a:ext uri="{FF2B5EF4-FFF2-40B4-BE49-F238E27FC236}">
                <a16:creationId xmlns:a16="http://schemas.microsoft.com/office/drawing/2014/main" id="{3275AC92-CAD1-CE74-6121-B137D329FACA}"/>
              </a:ext>
            </a:extLst>
          </p:cNvPr>
          <p:cNvSpPr/>
          <p:nvPr/>
        </p:nvSpPr>
        <p:spPr>
          <a:xfrm>
            <a:off x="5713021" y="4017945"/>
            <a:ext cx="2242267" cy="2081864"/>
          </a:xfrm>
          <a:prstGeom prst="flowChartConnector">
            <a:avLst/>
          </a:prstGeom>
          <a:solidFill>
            <a:srgbClr val="25C6FF">
              <a:alpha val="58039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Flowchart: Connector 27">
            <a:extLst>
              <a:ext uri="{FF2B5EF4-FFF2-40B4-BE49-F238E27FC236}">
                <a16:creationId xmlns:a16="http://schemas.microsoft.com/office/drawing/2014/main" id="{DBCEF139-69BE-167E-185E-63837BBFFA98}"/>
              </a:ext>
            </a:extLst>
          </p:cNvPr>
          <p:cNvSpPr/>
          <p:nvPr/>
        </p:nvSpPr>
        <p:spPr>
          <a:xfrm>
            <a:off x="9611251" y="4424428"/>
            <a:ext cx="1515031" cy="1500428"/>
          </a:xfrm>
          <a:prstGeom prst="flowChartConnector">
            <a:avLst/>
          </a:prstGeom>
          <a:solidFill>
            <a:srgbClr val="25C6FF">
              <a:alpha val="58039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Flowchart: Connector 29">
            <a:extLst>
              <a:ext uri="{FF2B5EF4-FFF2-40B4-BE49-F238E27FC236}">
                <a16:creationId xmlns:a16="http://schemas.microsoft.com/office/drawing/2014/main" id="{016BC7FE-FD4E-36A7-6B43-76225C5ED11A}"/>
              </a:ext>
            </a:extLst>
          </p:cNvPr>
          <p:cNvSpPr/>
          <p:nvPr/>
        </p:nvSpPr>
        <p:spPr>
          <a:xfrm>
            <a:off x="7645842" y="1741065"/>
            <a:ext cx="2242267" cy="2138943"/>
          </a:xfrm>
          <a:prstGeom prst="flowChartConnector">
            <a:avLst/>
          </a:prstGeom>
          <a:solidFill>
            <a:srgbClr val="A479C5"/>
          </a:solidFill>
          <a:ln>
            <a:solidFill>
              <a:srgbClr val="676362">
                <a:alpha val="2392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Flowchart: Connector 30">
            <a:extLst>
              <a:ext uri="{FF2B5EF4-FFF2-40B4-BE49-F238E27FC236}">
                <a16:creationId xmlns:a16="http://schemas.microsoft.com/office/drawing/2014/main" id="{0C6C3122-7AF2-F524-355A-F56D105378C4}"/>
              </a:ext>
            </a:extLst>
          </p:cNvPr>
          <p:cNvSpPr/>
          <p:nvPr/>
        </p:nvSpPr>
        <p:spPr>
          <a:xfrm>
            <a:off x="5743400" y="4152720"/>
            <a:ext cx="1820847" cy="1722139"/>
          </a:xfrm>
          <a:prstGeom prst="flowChartConnector">
            <a:avLst/>
          </a:prstGeom>
          <a:solidFill>
            <a:srgbClr val="A479C5"/>
          </a:solidFill>
          <a:ln>
            <a:solidFill>
              <a:srgbClr val="676362">
                <a:alpha val="23922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86700D3-46CD-5675-8AF0-14262DD51CBA}"/>
              </a:ext>
            </a:extLst>
          </p:cNvPr>
          <p:cNvSpPr txBox="1"/>
          <p:nvPr/>
        </p:nvSpPr>
        <p:spPr>
          <a:xfrm>
            <a:off x="4096293" y="2565755"/>
            <a:ext cx="1751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Individualism</a:t>
            </a:r>
            <a:endParaRPr lang="en-GB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A3BF754-3F6A-3419-B7B2-0B79394BD958}"/>
              </a:ext>
            </a:extLst>
          </p:cNvPr>
          <p:cNvSpPr txBox="1"/>
          <p:nvPr/>
        </p:nvSpPr>
        <p:spPr>
          <a:xfrm>
            <a:off x="8008203" y="2488210"/>
            <a:ext cx="1736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Masculinity</a:t>
            </a:r>
            <a:endParaRPr lang="en-GB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20AEA58-50B5-142F-9541-AA3EFA2E0475}"/>
              </a:ext>
            </a:extLst>
          </p:cNvPr>
          <p:cNvSpPr txBox="1"/>
          <p:nvPr/>
        </p:nvSpPr>
        <p:spPr>
          <a:xfrm>
            <a:off x="2118932" y="4686314"/>
            <a:ext cx="17333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Uncertainty Avoidance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57E0038-0835-AA32-0AF8-F941065E0FA6}"/>
              </a:ext>
            </a:extLst>
          </p:cNvPr>
          <p:cNvSpPr txBox="1"/>
          <p:nvPr/>
        </p:nvSpPr>
        <p:spPr>
          <a:xfrm>
            <a:off x="6031866" y="4598290"/>
            <a:ext cx="13967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Long-term orientation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01CAFA8-4EF4-A4EC-F777-1C2B97A25F2C}"/>
              </a:ext>
            </a:extLst>
          </p:cNvPr>
          <p:cNvSpPr txBox="1"/>
          <p:nvPr/>
        </p:nvSpPr>
        <p:spPr>
          <a:xfrm>
            <a:off x="9721651" y="4870979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Indulgence</a:t>
            </a:r>
            <a:endParaRPr lang="en-GB" b="1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590998E-68C5-59BC-B4AC-8FFCC206584E}"/>
              </a:ext>
            </a:extLst>
          </p:cNvPr>
          <p:cNvSpPr txBox="1"/>
          <p:nvPr/>
        </p:nvSpPr>
        <p:spPr>
          <a:xfrm>
            <a:off x="281609" y="6176047"/>
            <a:ext cx="61026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(Large </a:t>
            </a:r>
            <a:r>
              <a:rPr lang="en-GB" sz="1800" i="1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 al.,</a:t>
            </a:r>
            <a:r>
              <a:rPr lang="en-GB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2019)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787107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4">
            <a:extLst>
              <a:ext uri="{FF2B5EF4-FFF2-40B4-BE49-F238E27FC236}">
                <a16:creationId xmlns:a16="http://schemas.microsoft.com/office/drawing/2014/main" id="{A22FBD70-4306-876C-ED2F-44A17B0EF5C8}"/>
              </a:ext>
            </a:extLst>
          </p:cNvPr>
          <p:cNvSpPr txBox="1">
            <a:spLocks/>
          </p:cNvSpPr>
          <p:nvPr/>
        </p:nvSpPr>
        <p:spPr>
          <a:xfrm>
            <a:off x="4630780" y="5473148"/>
            <a:ext cx="3939728" cy="6400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GB"/>
            </a:defPPr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GB"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9DCC5BC6-940F-FD5D-2F5B-BF4F04662B90}"/>
              </a:ext>
            </a:extLst>
          </p:cNvPr>
          <p:cNvSpPr txBox="1">
            <a:spLocks/>
          </p:cNvSpPr>
          <p:nvPr/>
        </p:nvSpPr>
        <p:spPr>
          <a:xfrm>
            <a:off x="5922264" y="5766816"/>
            <a:ext cx="3840480" cy="3383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GB"/>
            </a:defPPr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GB" sz="200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GB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CB1398A-7664-CB7C-1AFE-9B3477EBA883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49017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GB"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/>
              <a:t>Hofstede cultural Dimensions: </a:t>
            </a:r>
          </a:p>
          <a:p>
            <a:r>
              <a:rPr lang="en-GB" sz="4000" dirty="0"/>
              <a:t>UK and China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E4657F1-1E2E-B729-E4C9-F69A6EBD4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359" y="1838635"/>
            <a:ext cx="9912534" cy="3816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E05EB9C-21DA-BDC8-2ECC-2C6F7487FF9B}"/>
              </a:ext>
            </a:extLst>
          </p:cNvPr>
          <p:cNvSpPr txBox="1"/>
          <p:nvPr/>
        </p:nvSpPr>
        <p:spPr>
          <a:xfrm>
            <a:off x="5960563" y="6292820"/>
            <a:ext cx="640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C11D91-70AD-5161-A298-53D0FA2D6FC7}"/>
              </a:ext>
            </a:extLst>
          </p:cNvPr>
          <p:cNvSpPr txBox="1"/>
          <p:nvPr/>
        </p:nvSpPr>
        <p:spPr>
          <a:xfrm>
            <a:off x="4529196" y="5663363"/>
            <a:ext cx="3543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Source: Hofstede-insights.com</a:t>
            </a:r>
          </a:p>
        </p:txBody>
      </p:sp>
    </p:spTree>
    <p:extLst>
      <p:ext uri="{BB962C8B-B14F-4D97-AF65-F5344CB8AC3E}">
        <p14:creationId xmlns:p14="http://schemas.microsoft.com/office/powerpoint/2010/main" val="4097023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7AD6B-0EBB-7092-13C6-240F8A4A4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1598" y="903404"/>
            <a:ext cx="4514125" cy="1162762"/>
          </a:xfrm>
        </p:spPr>
        <p:txBody>
          <a:bodyPr rtlCol="0"/>
          <a:lstStyle>
            <a:defPPr>
              <a:defRPr lang="en-GB"/>
            </a:defPPr>
          </a:lstStyle>
          <a:p>
            <a:pPr algn="ctr" rtl="0"/>
            <a:r>
              <a:rPr lang="en-GB" sz="5400" dirty="0" err="1">
                <a:latin typeface="Agency FB" panose="020B0503020202020204" pitchFamily="34" charset="0"/>
              </a:rPr>
              <a:t>Recomandation</a:t>
            </a:r>
            <a:endParaRPr lang="en-GB" sz="5400" dirty="0">
              <a:latin typeface="Agency FB" panose="020B0503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AA7609-6E6A-B996-BC29-F9AA857D7B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8527" y="1944246"/>
            <a:ext cx="5810491" cy="3674877"/>
          </a:xfrm>
        </p:spPr>
        <p:txBody>
          <a:bodyPr rtlCol="0"/>
          <a:lstStyle>
            <a:defPPr>
              <a:defRPr lang="en-GB"/>
            </a:defPPr>
          </a:lstStyle>
          <a:p>
            <a:pPr marL="285750" indent="-285750">
              <a:buFont typeface="Times New Roman" panose="02020603050405020304" pitchFamily="18" charset="0"/>
              <a:buChar char="⁎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Trends in China are different from the trend in the UK therefore, John Lewis needs to deeply research the market trend before making any decision to open </a:t>
            </a:r>
            <a:r>
              <a:rPr lang="en-US" sz="1800">
                <a:latin typeface="Times New Roman" panose="02020603050405020304" pitchFamily="18" charset="0"/>
                <a:cs typeface="Times New Roman" panose="02020603050405020304" pitchFamily="18" charset="0"/>
              </a:rPr>
              <a:t>a business.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Times New Roman" panose="02020603050405020304" pitchFamily="18" charset="0"/>
              <a:buChar char="⁎"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Times New Roman" panose="02020603050405020304" pitchFamily="18" charset="0"/>
              <a:buChar char="⁎"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Times New Roman" panose="02020603050405020304" pitchFamily="18" charset="0"/>
              <a:buChar char="⁎"/>
            </a:pPr>
            <a:r>
              <a:rPr lang="en-GB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is important to conduct thorough market research beforehand to understand the audience and their preferences if John Lewis considering expanding the business to China. </a:t>
            </a:r>
          </a:p>
          <a:p>
            <a:pPr marL="285750" indent="-285750">
              <a:buFont typeface="Times New Roman" panose="02020603050405020304" pitchFamily="18" charset="0"/>
              <a:buChar char="⁎"/>
            </a:pPr>
            <a:endParaRPr lang="en-GB" sz="1800" kern="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Times New Roman" panose="02020603050405020304" pitchFamily="18" charset="0"/>
              <a:buChar char="⁎"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Times New Roman" panose="02020603050405020304" pitchFamily="18" charset="0"/>
              <a:buChar char="⁎"/>
            </a:pP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success of the John Lewis will depend upon the communication between the leaders. 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en-GB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EA450CD4-3018-DBCF-3A32-B72A7DCFA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42272" y="6188530"/>
            <a:ext cx="592128" cy="446321"/>
          </a:xfrm>
        </p:spPr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 sz="2000" b="1" dirty="0">
                <a:latin typeface="+mn-lt"/>
              </a:rPr>
              <a:t>10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5E263D24-7DC1-3593-3688-5C5FA60C43D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3E15A1-C4B9-19FE-9CD0-707B0A9CE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51127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91722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10000"/>
            <a:alpha val="1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 hidden="1">
            <a:extLst>
              <a:ext uri="{FF2B5EF4-FFF2-40B4-BE49-F238E27FC236}">
                <a16:creationId xmlns:a16="http://schemas.microsoft.com/office/drawing/2014/main" id="{B61DC9DB-AA88-5292-B63D-92E1F553735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825288" y="6400800"/>
            <a:ext cx="366712" cy="247650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8D0AFDD5-844D-364D-8AEC-50CF4D36D55D}" type="slidenum">
              <a:rPr lang="en-GB" noProof="0" smtClean="0"/>
              <a:pPr rtl="0">
                <a:spcAft>
                  <a:spcPts val="600"/>
                </a:spcAft>
              </a:pPr>
              <a:t>11</a:t>
            </a:fld>
            <a:endParaRPr lang="en-GB" noProof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96F2B2-524F-AEF5-7533-243C54C02714}"/>
              </a:ext>
            </a:extLst>
          </p:cNvPr>
          <p:cNvSpPr txBox="1"/>
          <p:nvPr/>
        </p:nvSpPr>
        <p:spPr>
          <a:xfrm>
            <a:off x="558800" y="1117600"/>
            <a:ext cx="39014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Times New Roman" panose="02020603050405020304" pitchFamily="18" charset="0"/>
              <a:buChar char="⸎"/>
            </a:pPr>
            <a:r>
              <a:rPr lang="en-GB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This report has </a:t>
            </a:r>
            <a:r>
              <a:rPr lang="en-GB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GB" sz="1800" kern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lustrated</a:t>
            </a:r>
            <a:r>
              <a:rPr lang="en-GB" sz="1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the culture of China to study their business market. </a:t>
            </a:r>
          </a:p>
          <a:p>
            <a:pPr marL="285750" indent="-285750">
              <a:buFont typeface="Times New Roman" panose="02020603050405020304" pitchFamily="18" charset="0"/>
              <a:buChar char="⸎"/>
            </a:pPr>
            <a:endParaRPr lang="en-GB" sz="1800" kern="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Times New Roman" panose="02020603050405020304" pitchFamily="18" charset="0"/>
              <a:buChar char="⸎"/>
            </a:pPr>
            <a:endParaRPr lang="en-GB" sz="1800" kern="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Times New Roman" panose="02020603050405020304" pitchFamily="18" charset="0"/>
              <a:buChar char="⸎"/>
            </a:pPr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Times New Roman" panose="02020603050405020304" pitchFamily="18" charset="0"/>
              <a:buChar char="⸎"/>
            </a:pP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report has discussed the culturally sensitive points of the Chinese market. </a:t>
            </a:r>
          </a:p>
          <a:p>
            <a:pPr marL="285750" indent="-285750">
              <a:buFont typeface="Times New Roman" panose="02020603050405020304" pitchFamily="18" charset="0"/>
              <a:buChar char="⸎"/>
            </a:pPr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Times New Roman" panose="02020603050405020304" pitchFamily="18" charset="0"/>
              <a:buChar char="⸎"/>
            </a:pPr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Times New Roman" panose="02020603050405020304" pitchFamily="18" charset="0"/>
              <a:buChar char="⸎"/>
            </a:pPr>
            <a:endParaRPr lang="en-GB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Times New Roman" panose="02020603050405020304" pitchFamily="18" charset="0"/>
              <a:buChar char="⸎"/>
            </a:pPr>
            <a:r>
              <a:rPr lang="en-GB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report has described the Hofstede cultural Dimensions between the UK and China.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8" name="Scroll: Horizontal 7">
            <a:extLst>
              <a:ext uri="{FF2B5EF4-FFF2-40B4-BE49-F238E27FC236}">
                <a16:creationId xmlns:a16="http://schemas.microsoft.com/office/drawing/2014/main" id="{A16F2863-C24E-F554-4BC2-FF441749279C}"/>
              </a:ext>
            </a:extLst>
          </p:cNvPr>
          <p:cNvSpPr/>
          <p:nvPr/>
        </p:nvSpPr>
        <p:spPr>
          <a:xfrm>
            <a:off x="5430910" y="2034540"/>
            <a:ext cx="5283981" cy="2931160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320BB62-F969-ABDA-D3FE-50174EA86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7131" y="3239827"/>
            <a:ext cx="4937760" cy="1181608"/>
          </a:xfrm>
        </p:spPr>
        <p:txBody>
          <a:bodyPr/>
          <a:lstStyle/>
          <a:p>
            <a:r>
              <a:rPr lang="en-US" sz="3200" dirty="0">
                <a:latin typeface="Goudy Stout" panose="0202090407030B020401" pitchFamily="18" charset="0"/>
              </a:rPr>
              <a:t>Conclusion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1080C7-EDE0-C34D-B3B4-504FC46D65BB}"/>
              </a:ext>
            </a:extLst>
          </p:cNvPr>
          <p:cNvSpPr txBox="1"/>
          <p:nvPr/>
        </p:nvSpPr>
        <p:spPr>
          <a:xfrm>
            <a:off x="7221544" y="5651588"/>
            <a:ext cx="2048933" cy="561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(Bickers, 2017)</a:t>
            </a:r>
            <a:endParaRPr lang="en-IN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F394F16-836A-338D-6343-D6307D37AE12}"/>
              </a:ext>
            </a:extLst>
          </p:cNvPr>
          <p:cNvSpPr txBox="1"/>
          <p:nvPr/>
        </p:nvSpPr>
        <p:spPr>
          <a:xfrm>
            <a:off x="6012905" y="6400800"/>
            <a:ext cx="813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847807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077AA98-4E50-1821-4F6E-44B76F7FD994}"/>
              </a:ext>
            </a:extLst>
          </p:cNvPr>
          <p:cNvSpPr txBox="1"/>
          <p:nvPr/>
        </p:nvSpPr>
        <p:spPr>
          <a:xfrm>
            <a:off x="1139952" y="339344"/>
            <a:ext cx="9912096" cy="10149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GB" sz="6000" dirty="0">
                <a:latin typeface="Broadway" panose="04040905080B02020502" pitchFamily="82" charset="0"/>
                <a:ea typeface="+mj-ea"/>
                <a:cs typeface="+mj-cs"/>
              </a:rPr>
              <a:t>References List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32BCE46D-C0E1-E262-4456-3EE841847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730240" y="6345936"/>
            <a:ext cx="731520" cy="415648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8D0AFDD5-844D-364D-8AEC-50CF4D36D55D}" type="slidenum">
              <a:rPr lang="en-GB" sz="2000" b="1" noProof="0" smtClean="0">
                <a:latin typeface="+mn-lt"/>
              </a:rPr>
              <a:pPr rtl="0">
                <a:spcAft>
                  <a:spcPts val="600"/>
                </a:spcAft>
              </a:pPr>
              <a:t>12</a:t>
            </a:fld>
            <a:endParaRPr lang="en-GB" b="1" noProof="0" dirty="0">
              <a:latin typeface="+mn-lt"/>
            </a:endParaRPr>
          </a:p>
        </p:txBody>
      </p:sp>
      <p:graphicFrame>
        <p:nvGraphicFramePr>
          <p:cNvPr id="10" name="TextBox 6">
            <a:extLst>
              <a:ext uri="{FF2B5EF4-FFF2-40B4-BE49-F238E27FC236}">
                <a16:creationId xmlns:a16="http://schemas.microsoft.com/office/drawing/2014/main" id="{875B7816-8974-31B1-A30E-907EE431BA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66262061"/>
              </p:ext>
            </p:extLst>
          </p:nvPr>
        </p:nvGraphicFramePr>
        <p:xfrm>
          <a:off x="629920" y="1792224"/>
          <a:ext cx="10556240" cy="438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975833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Image result for Thank you">
            <a:extLst>
              <a:ext uri="{FF2B5EF4-FFF2-40B4-BE49-F238E27FC236}">
                <a16:creationId xmlns:a16="http://schemas.microsoft.com/office/drawing/2014/main" id="{B64BF992-FE5A-A950-FD38-36BD99BBC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8850" y="205740"/>
            <a:ext cx="10196513" cy="61179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 hidden="1">
            <a:extLst>
              <a:ext uri="{FF2B5EF4-FFF2-40B4-BE49-F238E27FC236}">
                <a16:creationId xmlns:a16="http://schemas.microsoft.com/office/drawing/2014/main" id="{CBCEC9C4-8AD1-6C9A-D68D-A91179F61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712460" y="6345936"/>
            <a:ext cx="767080" cy="393296"/>
          </a:xfrm>
        </p:spPr>
        <p:txBody>
          <a:bodyPr/>
          <a:lstStyle/>
          <a:p>
            <a:pPr rtl="0">
              <a:spcAft>
                <a:spcPts val="600"/>
              </a:spcAft>
            </a:pPr>
            <a:fld id="{8D0AFDD5-844D-364D-8AEC-50CF4D36D55D}" type="slidenum">
              <a:rPr lang="en-GB" sz="2000" b="1" noProof="0" smtClean="0">
                <a:latin typeface="+mn-lt"/>
              </a:rPr>
              <a:pPr rtl="0">
                <a:spcAft>
                  <a:spcPts val="600"/>
                </a:spcAft>
              </a:pPr>
              <a:t>13</a:t>
            </a:fld>
            <a:endParaRPr lang="en-GB" sz="2000" b="1" noProof="0"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BB78AF-B3E6-BA7C-45D5-1F1AF39AB1D5}"/>
              </a:ext>
            </a:extLst>
          </p:cNvPr>
          <p:cNvSpPr txBox="1"/>
          <p:nvPr/>
        </p:nvSpPr>
        <p:spPr>
          <a:xfrm>
            <a:off x="5947886" y="6323647"/>
            <a:ext cx="767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3731829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0">
      <a:dk1>
        <a:srgbClr val="000000"/>
      </a:dk1>
      <a:lt1>
        <a:srgbClr val="FFFFFF"/>
      </a:lt1>
      <a:dk2>
        <a:srgbClr val="264653"/>
      </a:dk2>
      <a:lt2>
        <a:srgbClr val="E7E6E6"/>
      </a:lt2>
      <a:accent1>
        <a:srgbClr val="F3EBE8"/>
      </a:accent1>
      <a:accent2>
        <a:srgbClr val="E9C369"/>
      </a:accent2>
      <a:accent3>
        <a:srgbClr val="2A9D8F"/>
      </a:accent3>
      <a:accent4>
        <a:srgbClr val="F3D6CD"/>
      </a:accent4>
      <a:accent5>
        <a:srgbClr val="F3EBE8"/>
      </a:accent5>
      <a:accent6>
        <a:srgbClr val="60717C"/>
      </a:accent6>
      <a:hlink>
        <a:srgbClr val="828683"/>
      </a:hlink>
      <a:folHlink>
        <a:srgbClr val="D08A55"/>
      </a:folHlink>
    </a:clrScheme>
    <a:fontScheme name="Custom 28">
      <a:majorFont>
        <a:latin typeface="Century Gothic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8771054_TF11429527_Win32" id="{51F36AC8-494E-4B7D-9399-C9141C5689E7}" vid="{30C7936E-C9D5-4464-AD90-3C5E6F8EB3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4" ma:contentTypeDescription="Create a new document." ma:contentTypeScope="" ma:versionID="2d714a3296df14eba7a100bb665443ca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49549bf45bfbbfb6cffed527380e77e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7D90517-43A3-4BC6-B197-5C7B7D3DBC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FA78568-A730-4D3B-A489-FD854E91254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D9A46C-D3F3-4D45-B248-B831C6B5FC85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Modern geometry</Template>
  <TotalTime>313</TotalTime>
  <Words>788</Words>
  <Application>Microsoft Office PowerPoint</Application>
  <PresentationFormat>Widescreen</PresentationFormat>
  <Paragraphs>139</Paragraphs>
  <Slides>13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30" baseType="lpstr">
      <vt:lpstr>Agency FB</vt:lpstr>
      <vt:lpstr>Arial</vt:lpstr>
      <vt:lpstr>Arial Rounded MT Bold</vt:lpstr>
      <vt:lpstr>Bell MT</vt:lpstr>
      <vt:lpstr>Berlin Sans FB Demi</vt:lpstr>
      <vt:lpstr>Broadway</vt:lpstr>
      <vt:lpstr>Calibri</vt:lpstr>
      <vt:lpstr>Cascadia Code SemiLight</vt:lpstr>
      <vt:lpstr>Century Gothic</vt:lpstr>
      <vt:lpstr>Colonna MT</vt:lpstr>
      <vt:lpstr>Courier New</vt:lpstr>
      <vt:lpstr>Goudy Stout</vt:lpstr>
      <vt:lpstr>Karla</vt:lpstr>
      <vt:lpstr>Times New Roman</vt:lpstr>
      <vt:lpstr>Univers Condensed Light</vt:lpstr>
      <vt:lpstr>Wingdings</vt:lpstr>
      <vt:lpstr>Office Theme</vt:lpstr>
      <vt:lpstr>International Business Communications ~LCBB6001~</vt:lpstr>
      <vt:lpstr>Agenda</vt:lpstr>
      <vt:lpstr>Introduction </vt:lpstr>
      <vt:lpstr>PowerPoint Presentation</vt:lpstr>
      <vt:lpstr>Introduce the Chinese culture </vt:lpstr>
      <vt:lpstr>Success and failure factors of  joint ventures </vt:lpstr>
      <vt:lpstr>Cultural sensitivity in China / The differences from the UK </vt:lpstr>
      <vt:lpstr>PowerPoint Presentation</vt:lpstr>
      <vt:lpstr>PowerPoint Presentation</vt:lpstr>
      <vt:lpstr>Recomandation</vt:lpstr>
      <vt:lpstr>Conclusion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Business Communications ~LCBB6001~  Presented by Ana Maria Dragoi ( 2027456 )</dc:title>
  <dc:creator>Ana Maria Dragoi</dc:creator>
  <cp:lastModifiedBy>Ana Maria Dragoi</cp:lastModifiedBy>
  <cp:revision>1</cp:revision>
  <dcterms:created xsi:type="dcterms:W3CDTF">2023-07-27T12:35:11Z</dcterms:created>
  <dcterms:modified xsi:type="dcterms:W3CDTF">2023-07-28T10:55:12Z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