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60" r:id="rId4"/>
    <p:sldId id="264" r:id="rId5"/>
    <p:sldId id="257" r:id="rId6"/>
    <p:sldId id="265" r:id="rId7"/>
    <p:sldId id="266" r:id="rId8"/>
    <p:sldId id="261" r:id="rId9"/>
    <p:sldId id="258" r:id="rId10"/>
    <p:sldId id="262" r:id="rId11"/>
    <p:sldId id="263"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54E03-DFF2-46F5-5080-2E64E094C654}" v="47" dt="2026-05-07T18:36:23.272"/>
    <p1510:client id="{168881B4-9D3C-E8C2-D393-94DAA58BA6F4}" v="2" dt="2026-05-07T09:54:55.025"/>
    <p1510:client id="{71B03EB4-E18F-2301-7263-8E986D31B0CF}" v="787" dt="2026-05-07T20:10:26.478"/>
    <p1510:client id="{9DF9B677-E3FD-B491-D652-84C778E70823}" v="22" dt="2026-05-06T13:33:50.672"/>
    <p1510:client id="{C3283E69-CD52-3209-1125-568989E79551}" v="1305" dt="2026-05-06T14:57:33.4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Morcom (2417390)" userId="S::2417390@student.uwtsd.ac.uk::5f355151-c72f-441c-989f-c0f0580b0515" providerId="AD" clId="Web-{14254E03-DFF2-46F5-5080-2E64E094C654}"/>
    <pc:docChg chg="modSld sldOrd">
      <pc:chgData name="Ryan Morcom (2417390)" userId="S::2417390@student.uwtsd.ac.uk::5f355151-c72f-441c-989f-c0f0580b0515" providerId="AD" clId="Web-{14254E03-DFF2-46F5-5080-2E64E094C654}" dt="2026-05-07T18:36:23.272" v="46" actId="1076"/>
      <pc:docMkLst>
        <pc:docMk/>
      </pc:docMkLst>
      <pc:sldChg chg="modSp">
        <pc:chgData name="Ryan Morcom (2417390)" userId="S::2417390@student.uwtsd.ac.uk::5f355151-c72f-441c-989f-c0f0580b0515" providerId="AD" clId="Web-{14254E03-DFF2-46F5-5080-2E64E094C654}" dt="2026-05-07T18:30:25.623" v="45"/>
        <pc:sldMkLst>
          <pc:docMk/>
          <pc:sldMk cId="1324702235" sldId="258"/>
        </pc:sldMkLst>
        <pc:graphicFrameChg chg="mod modGraphic">
          <ac:chgData name="Ryan Morcom (2417390)" userId="S::2417390@student.uwtsd.ac.uk::5f355151-c72f-441c-989f-c0f0580b0515" providerId="AD" clId="Web-{14254E03-DFF2-46F5-5080-2E64E094C654}" dt="2026-05-07T18:30:25.623" v="45"/>
          <ac:graphicFrameMkLst>
            <pc:docMk/>
            <pc:sldMk cId="1324702235" sldId="258"/>
            <ac:graphicFrameMk id="4" creationId="{2C947368-21B4-C8D9-6963-689D147BF691}"/>
          </ac:graphicFrameMkLst>
        </pc:graphicFrameChg>
      </pc:sldChg>
      <pc:sldChg chg="modSp ord">
        <pc:chgData name="Ryan Morcom (2417390)" userId="S::2417390@student.uwtsd.ac.uk::5f355151-c72f-441c-989f-c0f0580b0515" providerId="AD" clId="Web-{14254E03-DFF2-46F5-5080-2E64E094C654}" dt="2026-05-07T18:36:23.272" v="46" actId="1076"/>
        <pc:sldMkLst>
          <pc:docMk/>
          <pc:sldMk cId="2002545374" sldId="259"/>
        </pc:sldMkLst>
        <pc:spChg chg="mod">
          <ac:chgData name="Ryan Morcom (2417390)" userId="S::2417390@student.uwtsd.ac.uk::5f355151-c72f-441c-989f-c0f0580b0515" providerId="AD" clId="Web-{14254E03-DFF2-46F5-5080-2E64E094C654}" dt="2026-05-07T18:36:23.272" v="46" actId="1076"/>
          <ac:spMkLst>
            <pc:docMk/>
            <pc:sldMk cId="2002545374" sldId="259"/>
            <ac:spMk id="3" creationId="{7B902CB9-4A22-403B-1B58-A64C59E193D1}"/>
          </ac:spMkLst>
        </pc:spChg>
      </pc:sldChg>
      <pc:sldChg chg="ord">
        <pc:chgData name="Ryan Morcom (2417390)" userId="S::2417390@student.uwtsd.ac.uk::5f355151-c72f-441c-989f-c0f0580b0515" providerId="AD" clId="Web-{14254E03-DFF2-46F5-5080-2E64E094C654}" dt="2026-05-07T18:14:44.701" v="5"/>
        <pc:sldMkLst>
          <pc:docMk/>
          <pc:sldMk cId="4014001968" sldId="260"/>
        </pc:sldMkLst>
      </pc:sldChg>
      <pc:sldChg chg="modSp">
        <pc:chgData name="Ryan Morcom (2417390)" userId="S::2417390@student.uwtsd.ac.uk::5f355151-c72f-441c-989f-c0f0580b0515" providerId="AD" clId="Web-{14254E03-DFF2-46F5-5080-2E64E094C654}" dt="2026-05-07T18:24:32.974" v="43" actId="20577"/>
        <pc:sldMkLst>
          <pc:docMk/>
          <pc:sldMk cId="3477390308" sldId="263"/>
        </pc:sldMkLst>
        <pc:spChg chg="mod">
          <ac:chgData name="Ryan Morcom (2417390)" userId="S::2417390@student.uwtsd.ac.uk::5f355151-c72f-441c-989f-c0f0580b0515" providerId="AD" clId="Web-{14254E03-DFF2-46F5-5080-2E64E094C654}" dt="2026-05-07T18:24:32.974" v="43" actId="20577"/>
          <ac:spMkLst>
            <pc:docMk/>
            <pc:sldMk cId="3477390308" sldId="263"/>
            <ac:spMk id="3" creationId="{ADE7E400-D703-6D0F-59F8-8A0201F46BC1}"/>
          </ac:spMkLst>
        </pc:spChg>
      </pc:sldChg>
      <pc:sldChg chg="ord">
        <pc:chgData name="Ryan Morcom (2417390)" userId="S::2417390@student.uwtsd.ac.uk::5f355151-c72f-441c-989f-c0f0580b0515" providerId="AD" clId="Web-{14254E03-DFF2-46F5-5080-2E64E094C654}" dt="2026-05-07T18:14:41.153" v="4"/>
        <pc:sldMkLst>
          <pc:docMk/>
          <pc:sldMk cId="807453905" sldId="264"/>
        </pc:sldMkLst>
      </pc:sldChg>
    </pc:docChg>
  </pc:docChgLst>
  <pc:docChgLst>
    <pc:chgData name="Ryan Morcom (2417390)" userId="S::2417390@student.uwtsd.ac.uk::5f355151-c72f-441c-989f-c0f0580b0515" providerId="AD" clId="Web-{71B03EB4-E18F-2301-7263-8E986D31B0CF}"/>
    <pc:docChg chg="addSld modSld">
      <pc:chgData name="Ryan Morcom (2417390)" userId="S::2417390@student.uwtsd.ac.uk::5f355151-c72f-441c-989f-c0f0580b0515" providerId="AD" clId="Web-{71B03EB4-E18F-2301-7263-8E986D31B0CF}" dt="2026-05-07T20:10:26.478" v="767"/>
      <pc:docMkLst>
        <pc:docMk/>
      </pc:docMkLst>
      <pc:sldChg chg="addSp delSp modSp modTransition addAnim">
        <pc:chgData name="Ryan Morcom (2417390)" userId="S::2417390@student.uwtsd.ac.uk::5f355151-c72f-441c-989f-c0f0580b0515" providerId="AD" clId="Web-{71B03EB4-E18F-2301-7263-8E986D31B0CF}" dt="2026-05-07T20:08:08.297" v="765"/>
        <pc:sldMkLst>
          <pc:docMk/>
          <pc:sldMk cId="1059736878" sldId="257"/>
        </pc:sldMkLst>
        <pc:spChg chg="mod">
          <ac:chgData name="Ryan Morcom (2417390)" userId="S::2417390@student.uwtsd.ac.uk::5f355151-c72f-441c-989f-c0f0580b0515" providerId="AD" clId="Web-{71B03EB4-E18F-2301-7263-8E986D31B0CF}" dt="2026-05-07T20:07:36.591" v="761" actId="1076"/>
          <ac:spMkLst>
            <pc:docMk/>
            <pc:sldMk cId="1059736878" sldId="257"/>
            <ac:spMk id="2" creationId="{B2D15026-06F0-D89F-6C8C-2CDAAAA433F4}"/>
          </ac:spMkLst>
        </pc:spChg>
        <pc:picChg chg="mod">
          <ac:chgData name="Ryan Morcom (2417390)" userId="S::2417390@student.uwtsd.ac.uk::5f355151-c72f-441c-989f-c0f0580b0515" providerId="AD" clId="Web-{71B03EB4-E18F-2301-7263-8E986D31B0CF}" dt="2026-05-07T20:06:40.087" v="747" actId="1076"/>
          <ac:picMkLst>
            <pc:docMk/>
            <pc:sldMk cId="1059736878" sldId="257"/>
            <ac:picMk id="5" creationId="{103B7828-0335-A70B-283D-F9D6C39005D1}"/>
          </ac:picMkLst>
        </pc:picChg>
        <pc:picChg chg="mod">
          <ac:chgData name="Ryan Morcom (2417390)" userId="S::2417390@student.uwtsd.ac.uk::5f355151-c72f-441c-989f-c0f0580b0515" providerId="AD" clId="Web-{71B03EB4-E18F-2301-7263-8E986D31B0CF}" dt="2026-05-07T20:07:36.591" v="760" actId="1076"/>
          <ac:picMkLst>
            <pc:docMk/>
            <pc:sldMk cId="1059736878" sldId="257"/>
            <ac:picMk id="10" creationId="{A817A9FB-A6A3-A777-E22C-0D922A96044C}"/>
          </ac:picMkLst>
        </pc:picChg>
        <pc:picChg chg="mod">
          <ac:chgData name="Ryan Morcom (2417390)" userId="S::2417390@student.uwtsd.ac.uk::5f355151-c72f-441c-989f-c0f0580b0515" providerId="AD" clId="Web-{71B03EB4-E18F-2301-7263-8E986D31B0CF}" dt="2026-05-07T20:07:36.591" v="759" actId="1076"/>
          <ac:picMkLst>
            <pc:docMk/>
            <pc:sldMk cId="1059736878" sldId="257"/>
            <ac:picMk id="11" creationId="{37551FE2-3286-0272-FE82-E27F82C5178D}"/>
          </ac:picMkLst>
        </pc:picChg>
        <pc:picChg chg="mod">
          <ac:chgData name="Ryan Morcom (2417390)" userId="S::2417390@student.uwtsd.ac.uk::5f355151-c72f-441c-989f-c0f0580b0515" providerId="AD" clId="Web-{71B03EB4-E18F-2301-7263-8E986D31B0CF}" dt="2026-05-07T20:07:36.591" v="758" actId="1076"/>
          <ac:picMkLst>
            <pc:docMk/>
            <pc:sldMk cId="1059736878" sldId="257"/>
            <ac:picMk id="12" creationId="{0C759673-3EBF-CF19-ABB8-1E7A19677031}"/>
          </ac:picMkLst>
        </pc:picChg>
        <pc:picChg chg="mod">
          <ac:chgData name="Ryan Morcom (2417390)" userId="S::2417390@student.uwtsd.ac.uk::5f355151-c72f-441c-989f-c0f0580b0515" providerId="AD" clId="Web-{71B03EB4-E18F-2301-7263-8E986D31B0CF}" dt="2026-05-07T20:07:36.591" v="757" actId="1076"/>
          <ac:picMkLst>
            <pc:docMk/>
            <pc:sldMk cId="1059736878" sldId="257"/>
            <ac:picMk id="13" creationId="{31168CA6-8049-4409-13FF-BF39D206AE0C}"/>
          </ac:picMkLst>
        </pc:picChg>
        <pc:picChg chg="mod">
          <ac:chgData name="Ryan Morcom (2417390)" userId="S::2417390@student.uwtsd.ac.uk::5f355151-c72f-441c-989f-c0f0580b0515" providerId="AD" clId="Web-{71B03EB4-E18F-2301-7263-8E986D31B0CF}" dt="2026-05-07T20:07:57.515" v="764" actId="1076"/>
          <ac:picMkLst>
            <pc:docMk/>
            <pc:sldMk cId="1059736878" sldId="257"/>
            <ac:picMk id="16" creationId="{0A95316E-1C05-B552-9FCD-18DDB671D2AD}"/>
          </ac:picMkLst>
        </pc:picChg>
        <pc:picChg chg="add del mod">
          <ac:chgData name="Ryan Morcom (2417390)" userId="S::2417390@student.uwtsd.ac.uk::5f355151-c72f-441c-989f-c0f0580b0515" providerId="AD" clId="Web-{71B03EB4-E18F-2301-7263-8E986D31B0CF}" dt="2026-05-07T18:56:18.919" v="157"/>
          <ac:picMkLst>
            <pc:docMk/>
            <pc:sldMk cId="1059736878" sldId="257"/>
            <ac:picMk id="17" creationId="{6CF87821-80E2-1A6E-2953-5AC8B93E1218}"/>
          </ac:picMkLst>
        </pc:picChg>
      </pc:sldChg>
      <pc:sldChg chg="modTransition">
        <pc:chgData name="Ryan Morcom (2417390)" userId="S::2417390@student.uwtsd.ac.uk::5f355151-c72f-441c-989f-c0f0580b0515" providerId="AD" clId="Web-{71B03EB4-E18F-2301-7263-8E986D31B0CF}" dt="2026-05-07T19:59:06.649" v="741"/>
        <pc:sldMkLst>
          <pc:docMk/>
          <pc:sldMk cId="1324702235" sldId="258"/>
        </pc:sldMkLst>
      </pc:sldChg>
      <pc:sldChg chg="addSp modSp mod setBg addAnim">
        <pc:chgData name="Ryan Morcom (2417390)" userId="S::2417390@student.uwtsd.ac.uk::5f355151-c72f-441c-989f-c0f0580b0515" providerId="AD" clId="Web-{71B03EB4-E18F-2301-7263-8E986D31B0CF}" dt="2026-05-07T20:04:02.248" v="744"/>
        <pc:sldMkLst>
          <pc:docMk/>
          <pc:sldMk cId="2002545374" sldId="259"/>
        </pc:sldMkLst>
        <pc:spChg chg="mod">
          <ac:chgData name="Ryan Morcom (2417390)" userId="S::2417390@student.uwtsd.ac.uk::5f355151-c72f-441c-989f-c0f0580b0515" providerId="AD" clId="Web-{71B03EB4-E18F-2301-7263-8E986D31B0CF}" dt="2026-05-07T19:17:46.103" v="530" actId="1076"/>
          <ac:spMkLst>
            <pc:docMk/>
            <pc:sldMk cId="2002545374" sldId="259"/>
            <ac:spMk id="2" creationId="{D0224A67-56E3-5689-444B-B2C58C8DBB75}"/>
          </ac:spMkLst>
        </pc:spChg>
        <pc:spChg chg="mod">
          <ac:chgData name="Ryan Morcom (2417390)" userId="S::2417390@student.uwtsd.ac.uk::5f355151-c72f-441c-989f-c0f0580b0515" providerId="AD" clId="Web-{71B03EB4-E18F-2301-7263-8E986D31B0CF}" dt="2026-05-07T19:57:44.675" v="715" actId="20577"/>
          <ac:spMkLst>
            <pc:docMk/>
            <pc:sldMk cId="2002545374" sldId="259"/>
            <ac:spMk id="3" creationId="{7B902CB9-4A22-403B-1B58-A64C59E193D1}"/>
          </ac:spMkLst>
        </pc:spChg>
        <pc:picChg chg="add mod ord">
          <ac:chgData name="Ryan Morcom (2417390)" userId="S::2417390@student.uwtsd.ac.uk::5f355151-c72f-441c-989f-c0f0580b0515" providerId="AD" clId="Web-{71B03EB4-E18F-2301-7263-8E986D31B0CF}" dt="2026-05-07T19:17:26.007" v="528"/>
          <ac:picMkLst>
            <pc:docMk/>
            <pc:sldMk cId="2002545374" sldId="259"/>
            <ac:picMk id="4" creationId="{FA75AACC-61CC-E30B-0D94-49E98836FEC9}"/>
          </ac:picMkLst>
        </pc:picChg>
        <pc:picChg chg="add mod">
          <ac:chgData name="Ryan Morcom (2417390)" userId="S::2417390@student.uwtsd.ac.uk::5f355151-c72f-441c-989f-c0f0580b0515" providerId="AD" clId="Web-{71B03EB4-E18F-2301-7263-8E986D31B0CF}" dt="2026-05-07T19:17:26.007" v="528"/>
          <ac:picMkLst>
            <pc:docMk/>
            <pc:sldMk cId="2002545374" sldId="259"/>
            <ac:picMk id="5" creationId="{1FE97EA0-2485-34FE-641B-B75AEFB2538F}"/>
          </ac:picMkLst>
        </pc:picChg>
      </pc:sldChg>
      <pc:sldChg chg="modTransition">
        <pc:chgData name="Ryan Morcom (2417390)" userId="S::2417390@student.uwtsd.ac.uk::5f355151-c72f-441c-989f-c0f0580b0515" providerId="AD" clId="Web-{71B03EB4-E18F-2301-7263-8E986D31B0CF}" dt="2026-05-07T19:58:47.851" v="735"/>
        <pc:sldMkLst>
          <pc:docMk/>
          <pc:sldMk cId="4014001968" sldId="260"/>
        </pc:sldMkLst>
      </pc:sldChg>
      <pc:sldChg chg="addSp modSp modTransition addAnim">
        <pc:chgData name="Ryan Morcom (2417390)" userId="S::2417390@student.uwtsd.ac.uk::5f355151-c72f-441c-989f-c0f0580b0515" providerId="AD" clId="Web-{71B03EB4-E18F-2301-7263-8E986D31B0CF}" dt="2026-05-07T20:10:14.805" v="766"/>
        <pc:sldMkLst>
          <pc:docMk/>
          <pc:sldMk cId="985227303" sldId="261"/>
        </pc:sldMkLst>
        <pc:spChg chg="mod">
          <ac:chgData name="Ryan Morcom (2417390)" userId="S::2417390@student.uwtsd.ac.uk::5f355151-c72f-441c-989f-c0f0580b0515" providerId="AD" clId="Web-{71B03EB4-E18F-2301-7263-8E986D31B0CF}" dt="2026-05-07T19:14:07.975" v="503" actId="1076"/>
          <ac:spMkLst>
            <pc:docMk/>
            <pc:sldMk cId="985227303" sldId="261"/>
            <ac:spMk id="2" creationId="{7EBB4321-5A7C-4CB8-A977-2BBC9CFAE75A}"/>
          </ac:spMkLst>
        </pc:spChg>
        <pc:spChg chg="mod">
          <ac:chgData name="Ryan Morcom (2417390)" userId="S::2417390@student.uwtsd.ac.uk::5f355151-c72f-441c-989f-c0f0580b0515" providerId="AD" clId="Web-{71B03EB4-E18F-2301-7263-8E986D31B0CF}" dt="2026-05-07T19:14:18.397" v="504" actId="1076"/>
          <ac:spMkLst>
            <pc:docMk/>
            <pc:sldMk cId="985227303" sldId="261"/>
            <ac:spMk id="3" creationId="{46D3ED27-E5BD-91D9-BF20-AB538FCDCE1C}"/>
          </ac:spMkLst>
        </pc:spChg>
        <pc:spChg chg="add mod">
          <ac:chgData name="Ryan Morcom (2417390)" userId="S::2417390@student.uwtsd.ac.uk::5f355151-c72f-441c-989f-c0f0580b0515" providerId="AD" clId="Web-{71B03EB4-E18F-2301-7263-8E986D31B0CF}" dt="2026-05-07T19:14:01.755" v="502" actId="14100"/>
          <ac:spMkLst>
            <pc:docMk/>
            <pc:sldMk cId="985227303" sldId="261"/>
            <ac:spMk id="4" creationId="{A498D611-E12A-B923-4B25-F45F3AD28758}"/>
          </ac:spMkLst>
        </pc:spChg>
      </pc:sldChg>
      <pc:sldChg chg="modTransition addAnim">
        <pc:chgData name="Ryan Morcom (2417390)" userId="S::2417390@student.uwtsd.ac.uk::5f355151-c72f-441c-989f-c0f0580b0515" providerId="AD" clId="Web-{71B03EB4-E18F-2301-7263-8E986D31B0CF}" dt="2026-05-07T20:10:26.478" v="767"/>
        <pc:sldMkLst>
          <pc:docMk/>
          <pc:sldMk cId="1129836484" sldId="262"/>
        </pc:sldMkLst>
      </pc:sldChg>
      <pc:sldChg chg="modTransition">
        <pc:chgData name="Ryan Morcom (2417390)" userId="S::2417390@student.uwtsd.ac.uk::5f355151-c72f-441c-989f-c0f0580b0515" providerId="AD" clId="Web-{71B03EB4-E18F-2301-7263-8E986D31B0CF}" dt="2026-05-07T19:59:12.212" v="743"/>
        <pc:sldMkLst>
          <pc:docMk/>
          <pc:sldMk cId="3477390308" sldId="263"/>
        </pc:sldMkLst>
      </pc:sldChg>
      <pc:sldChg chg="addSp modSp modTransition addAnim">
        <pc:chgData name="Ryan Morcom (2417390)" userId="S::2417390@student.uwtsd.ac.uk::5f355151-c72f-441c-989f-c0f0580b0515" providerId="AD" clId="Web-{71B03EB4-E18F-2301-7263-8E986D31B0CF}" dt="2026-05-07T20:06:29.399" v="746"/>
        <pc:sldMkLst>
          <pc:docMk/>
          <pc:sldMk cId="807453905" sldId="264"/>
        </pc:sldMkLst>
        <pc:spChg chg="mod">
          <ac:chgData name="Ryan Morcom (2417390)" userId="S::2417390@student.uwtsd.ac.uk::5f355151-c72f-441c-989f-c0f0580b0515" providerId="AD" clId="Web-{71B03EB4-E18F-2301-7263-8E986D31B0CF}" dt="2026-05-07T19:58:35.928" v="734" actId="1076"/>
          <ac:spMkLst>
            <pc:docMk/>
            <pc:sldMk cId="807453905" sldId="264"/>
            <ac:spMk id="2" creationId="{63471334-42B3-9541-449B-B181F8C5D39E}"/>
          </ac:spMkLst>
        </pc:spChg>
        <pc:spChg chg="mod">
          <ac:chgData name="Ryan Morcom (2417390)" userId="S::2417390@student.uwtsd.ac.uk::5f355151-c72f-441c-989f-c0f0580b0515" providerId="AD" clId="Web-{71B03EB4-E18F-2301-7263-8E986D31B0CF}" dt="2026-05-07T19:58:33.147" v="733" actId="1076"/>
          <ac:spMkLst>
            <pc:docMk/>
            <pc:sldMk cId="807453905" sldId="264"/>
            <ac:spMk id="3" creationId="{C934CDC8-6082-E43F-EF35-DBBC54B543EE}"/>
          </ac:spMkLst>
        </pc:spChg>
        <pc:picChg chg="add mod">
          <ac:chgData name="Ryan Morcom (2417390)" userId="S::2417390@student.uwtsd.ac.uk::5f355151-c72f-441c-989f-c0f0580b0515" providerId="AD" clId="Web-{71B03EB4-E18F-2301-7263-8E986D31B0CF}" dt="2026-05-07T18:47:09.188" v="5" actId="1076"/>
          <ac:picMkLst>
            <pc:docMk/>
            <pc:sldMk cId="807453905" sldId="264"/>
            <ac:picMk id="4" creationId="{49397F77-5256-5811-F903-424CA2775F62}"/>
          </ac:picMkLst>
        </pc:picChg>
      </pc:sldChg>
      <pc:sldChg chg="addSp delSp modSp new mod modTransition setBg">
        <pc:chgData name="Ryan Morcom (2417390)" userId="S::2417390@student.uwtsd.ac.uk::5f355151-c72f-441c-989f-c0f0580b0515" providerId="AD" clId="Web-{71B03EB4-E18F-2301-7263-8E986D31B0CF}" dt="2026-05-07T19:58:57.086" v="738"/>
        <pc:sldMkLst>
          <pc:docMk/>
          <pc:sldMk cId="58678077" sldId="265"/>
        </pc:sldMkLst>
        <pc:spChg chg="mod">
          <ac:chgData name="Ryan Morcom (2417390)" userId="S::2417390@student.uwtsd.ac.uk::5f355151-c72f-441c-989f-c0f0580b0515" providerId="AD" clId="Web-{71B03EB4-E18F-2301-7263-8E986D31B0CF}" dt="2026-05-07T18:56:39.890" v="161"/>
          <ac:spMkLst>
            <pc:docMk/>
            <pc:sldMk cId="58678077" sldId="265"/>
            <ac:spMk id="2" creationId="{4E5CDF6A-BC97-4B5A-6D1E-1D91C48F71A3}"/>
          </ac:spMkLst>
        </pc:spChg>
        <pc:spChg chg="del mod ord">
          <ac:chgData name="Ryan Morcom (2417390)" userId="S::2417390@student.uwtsd.ac.uk::5f355151-c72f-441c-989f-c0f0580b0515" providerId="AD" clId="Web-{71B03EB4-E18F-2301-7263-8E986D31B0CF}" dt="2026-05-07T18:56:39.905" v="162"/>
          <ac:spMkLst>
            <pc:docMk/>
            <pc:sldMk cId="58678077" sldId="265"/>
            <ac:spMk id="3" creationId="{1DFDE05F-C333-85AB-B29D-045573F17D9E}"/>
          </ac:spMkLst>
        </pc:spChg>
        <pc:graphicFrameChg chg="add">
          <ac:chgData name="Ryan Morcom (2417390)" userId="S::2417390@student.uwtsd.ac.uk::5f355151-c72f-441c-989f-c0f0580b0515" providerId="AD" clId="Web-{71B03EB4-E18F-2301-7263-8E986D31B0CF}" dt="2026-05-07T18:56:39.905" v="162"/>
          <ac:graphicFrameMkLst>
            <pc:docMk/>
            <pc:sldMk cId="58678077" sldId="265"/>
            <ac:graphicFrameMk id="10" creationId="{D0B10C4C-C74B-92E7-F4FE-287BEC511092}"/>
          </ac:graphicFrameMkLst>
        </pc:graphicFrameChg>
        <pc:picChg chg="add del mod">
          <ac:chgData name="Ryan Morcom (2417390)" userId="S::2417390@student.uwtsd.ac.uk::5f355151-c72f-441c-989f-c0f0580b0515" providerId="AD" clId="Web-{71B03EB4-E18F-2301-7263-8E986D31B0CF}" dt="2026-05-07T18:55:40.213" v="152"/>
          <ac:picMkLst>
            <pc:docMk/>
            <pc:sldMk cId="58678077" sldId="265"/>
            <ac:picMk id="4" creationId="{3E44D0C0-FCDD-D7B7-1D93-A0D19614DE7D}"/>
          </ac:picMkLst>
        </pc:picChg>
        <pc:picChg chg="add del mod">
          <ac:chgData name="Ryan Morcom (2417390)" userId="S::2417390@student.uwtsd.ac.uk::5f355151-c72f-441c-989f-c0f0580b0515" providerId="AD" clId="Web-{71B03EB4-E18F-2301-7263-8E986D31B0CF}" dt="2026-05-07T18:55:37.557" v="151"/>
          <ac:picMkLst>
            <pc:docMk/>
            <pc:sldMk cId="58678077" sldId="265"/>
            <ac:picMk id="5" creationId="{14D03CF2-B560-19C7-0174-03C4AFC83B21}"/>
          </ac:picMkLst>
        </pc:picChg>
        <pc:picChg chg="add mod">
          <ac:chgData name="Ryan Morcom (2417390)" userId="S::2417390@student.uwtsd.ac.uk::5f355151-c72f-441c-989f-c0f0580b0515" providerId="AD" clId="Web-{71B03EB4-E18F-2301-7263-8E986D31B0CF}" dt="2026-05-07T18:56:52.406" v="165" actId="1076"/>
          <ac:picMkLst>
            <pc:docMk/>
            <pc:sldMk cId="58678077" sldId="265"/>
            <ac:picMk id="6" creationId="{25298502-F04D-CD62-B149-64947DE50330}"/>
          </ac:picMkLst>
        </pc:picChg>
        <pc:picChg chg="add mod">
          <ac:chgData name="Ryan Morcom (2417390)" userId="S::2417390@student.uwtsd.ac.uk::5f355151-c72f-441c-989f-c0f0580b0515" providerId="AD" clId="Web-{71B03EB4-E18F-2301-7263-8E986D31B0CF}" dt="2026-05-07T18:56:55.625" v="166" actId="1076"/>
          <ac:picMkLst>
            <pc:docMk/>
            <pc:sldMk cId="58678077" sldId="265"/>
            <ac:picMk id="8" creationId="{E2DF484F-F990-45BA-2F61-E78F7142D99A}"/>
          </ac:picMkLst>
        </pc:picChg>
      </pc:sldChg>
      <pc:sldChg chg="addSp delSp modSp new mod modTransition setBg">
        <pc:chgData name="Ryan Morcom (2417390)" userId="S::2417390@student.uwtsd.ac.uk::5f355151-c72f-441c-989f-c0f0580b0515" providerId="AD" clId="Web-{71B03EB4-E18F-2301-7263-8E986D31B0CF}" dt="2026-05-07T19:58:59.852" v="739"/>
        <pc:sldMkLst>
          <pc:docMk/>
          <pc:sldMk cId="2061529536" sldId="266"/>
        </pc:sldMkLst>
        <pc:spChg chg="mod">
          <ac:chgData name="Ryan Morcom (2417390)" userId="S::2417390@student.uwtsd.ac.uk::5f355151-c72f-441c-989f-c0f0580b0515" providerId="AD" clId="Web-{71B03EB4-E18F-2301-7263-8E986D31B0CF}" dt="2026-05-07T19:05:01.619" v="204"/>
          <ac:spMkLst>
            <pc:docMk/>
            <pc:sldMk cId="2061529536" sldId="266"/>
            <ac:spMk id="2" creationId="{94B74656-B2CF-F942-30C3-83CFBF8C8963}"/>
          </ac:spMkLst>
        </pc:spChg>
        <pc:spChg chg="del mod">
          <ac:chgData name="Ryan Morcom (2417390)" userId="S::2417390@student.uwtsd.ac.uk::5f355151-c72f-441c-989f-c0f0580b0515" providerId="AD" clId="Web-{71B03EB4-E18F-2301-7263-8E986D31B0CF}" dt="2026-05-07T19:05:01.619" v="204"/>
          <ac:spMkLst>
            <pc:docMk/>
            <pc:sldMk cId="2061529536" sldId="266"/>
            <ac:spMk id="3" creationId="{1A4C17C9-962E-5AB1-DD6A-892EF61AC732}"/>
          </ac:spMkLst>
        </pc:spChg>
        <pc:spChg chg="add">
          <ac:chgData name="Ryan Morcom (2417390)" userId="S::2417390@student.uwtsd.ac.uk::5f355151-c72f-441c-989f-c0f0580b0515" providerId="AD" clId="Web-{71B03EB4-E18F-2301-7263-8E986D31B0CF}" dt="2026-05-07T19:05:01.619" v="204"/>
          <ac:spMkLst>
            <pc:docMk/>
            <pc:sldMk cId="2061529536" sldId="266"/>
            <ac:spMk id="9" creationId="{7E475056-B0EB-44BE-8568-61ABEFB2E99D}"/>
          </ac:spMkLst>
        </pc:spChg>
        <pc:spChg chg="add">
          <ac:chgData name="Ryan Morcom (2417390)" userId="S::2417390@student.uwtsd.ac.uk::5f355151-c72f-441c-989f-c0f0580b0515" providerId="AD" clId="Web-{71B03EB4-E18F-2301-7263-8E986D31B0CF}" dt="2026-05-07T19:05:01.619" v="204"/>
          <ac:spMkLst>
            <pc:docMk/>
            <pc:sldMk cId="2061529536" sldId="266"/>
            <ac:spMk id="13" creationId="{E82ABBDC-7A44-4AE8-A04F-B5495481B9F2}"/>
          </ac:spMkLst>
        </pc:spChg>
        <pc:spChg chg="add mod">
          <ac:chgData name="Ryan Morcom (2417390)" userId="S::2417390@student.uwtsd.ac.uk::5f355151-c72f-441c-989f-c0f0580b0515" providerId="AD" clId="Web-{71B03EB4-E18F-2301-7263-8E986D31B0CF}" dt="2026-05-07T19:06:16.578" v="230" actId="20577"/>
          <ac:spMkLst>
            <pc:docMk/>
            <pc:sldMk cId="2061529536" sldId="266"/>
            <ac:spMk id="253" creationId="{6E391158-4478-4BBB-77EF-E5F576211047}"/>
          </ac:spMkLst>
        </pc:spChg>
        <pc:graphicFrameChg chg="add mod modGraphic">
          <ac:chgData name="Ryan Morcom (2417390)" userId="S::2417390@student.uwtsd.ac.uk::5f355151-c72f-441c-989f-c0f0580b0515" providerId="AD" clId="Web-{71B03EB4-E18F-2301-7263-8E986D31B0CF}" dt="2026-05-07T19:05:50.029" v="218" actId="20577"/>
          <ac:graphicFrameMkLst>
            <pc:docMk/>
            <pc:sldMk cId="2061529536" sldId="266"/>
            <ac:graphicFrameMk id="5" creationId="{02A58DFD-E153-1007-10F3-FA2E38157FA1}"/>
          </ac:graphicFrameMkLst>
        </pc:graphicFrameChg>
        <pc:cxnChg chg="add">
          <ac:chgData name="Ryan Morcom (2417390)" userId="S::2417390@student.uwtsd.ac.uk::5f355151-c72f-441c-989f-c0f0580b0515" providerId="AD" clId="Web-{71B03EB4-E18F-2301-7263-8E986D31B0CF}" dt="2026-05-07T19:05:01.619" v="204"/>
          <ac:cxnSpMkLst>
            <pc:docMk/>
            <pc:sldMk cId="2061529536" sldId="266"/>
            <ac:cxnSpMk id="11" creationId="{F2C8E2EC-73A4-48C2-B4D7-D7726BD908EE}"/>
          </ac:cxnSpMkLst>
        </pc:cxnChg>
      </pc:sldChg>
      <pc:sldChg chg="modSp new">
        <pc:chgData name="Ryan Morcom (2417390)" userId="S::2417390@student.uwtsd.ac.uk::5f355151-c72f-441c-989f-c0f0580b0515" providerId="AD" clId="Web-{71B03EB4-E18F-2301-7263-8E986D31B0CF}" dt="2026-05-07T19:06:48.143" v="243" actId="20577"/>
        <pc:sldMkLst>
          <pc:docMk/>
          <pc:sldMk cId="3487021142" sldId="267"/>
        </pc:sldMkLst>
        <pc:spChg chg="mod">
          <ac:chgData name="Ryan Morcom (2417390)" userId="S::2417390@student.uwtsd.ac.uk::5f355151-c72f-441c-989f-c0f0580b0515" providerId="AD" clId="Web-{71B03EB4-E18F-2301-7263-8E986D31B0CF}" dt="2026-05-07T19:06:42.174" v="239" actId="20577"/>
          <ac:spMkLst>
            <pc:docMk/>
            <pc:sldMk cId="3487021142" sldId="267"/>
            <ac:spMk id="2" creationId="{D6B3D0B1-1D9D-BFB8-F548-B278DB7A3991}"/>
          </ac:spMkLst>
        </pc:spChg>
        <pc:spChg chg="mod">
          <ac:chgData name="Ryan Morcom (2417390)" userId="S::2417390@student.uwtsd.ac.uk::5f355151-c72f-441c-989f-c0f0580b0515" providerId="AD" clId="Web-{71B03EB4-E18F-2301-7263-8E986D31B0CF}" dt="2026-05-07T19:06:48.143" v="243" actId="20577"/>
          <ac:spMkLst>
            <pc:docMk/>
            <pc:sldMk cId="3487021142" sldId="267"/>
            <ac:spMk id="3" creationId="{94A39A12-BBE2-52F0-FAF8-61EC6344A2FE}"/>
          </ac:spMkLst>
        </pc:spChg>
      </pc:sldChg>
    </pc:docChg>
  </pc:docChgLst>
  <pc:docChgLst>
    <pc:chgData name="durstonr7@hwbcymru.net" userId="S::urn:spo:guest#durstonr7@hwbcymru.net::" providerId="AD" clId="Web-{9DF9B677-E3FD-B491-D652-84C778E70823}"/>
    <pc:docChg chg="modSld">
      <pc:chgData name="durstonr7@hwbcymru.net" userId="S::urn:spo:guest#durstonr7@hwbcymru.net::" providerId="AD" clId="Web-{9DF9B677-E3FD-B491-D652-84C778E70823}" dt="2026-05-06T13:33:50.672" v="24" actId="20577"/>
      <pc:docMkLst>
        <pc:docMk/>
      </pc:docMkLst>
      <pc:sldChg chg="addSp modSp">
        <pc:chgData name="durstonr7@hwbcymru.net" userId="S::urn:spo:guest#durstonr7@hwbcymru.net::" providerId="AD" clId="Web-{9DF9B677-E3FD-B491-D652-84C778E70823}" dt="2026-05-06T13:24:16.022" v="7" actId="1076"/>
        <pc:sldMkLst>
          <pc:docMk/>
          <pc:sldMk cId="1059736878" sldId="257"/>
        </pc:sldMkLst>
        <pc:picChg chg="add mod">
          <ac:chgData name="durstonr7@hwbcymru.net" userId="S::urn:spo:guest#durstonr7@hwbcymru.net::" providerId="AD" clId="Web-{9DF9B677-E3FD-B491-D652-84C778E70823}" dt="2026-05-06T13:24:16.022" v="7" actId="1076"/>
          <ac:picMkLst>
            <pc:docMk/>
            <pc:sldMk cId="1059736878" sldId="257"/>
            <ac:picMk id="3" creationId="{69C1A30D-8D60-648F-0BA9-BEDDBC125FE5}"/>
          </ac:picMkLst>
        </pc:picChg>
        <pc:picChg chg="mod">
          <ac:chgData name="durstonr7@hwbcymru.net" userId="S::urn:spo:guest#durstonr7@hwbcymru.net::" providerId="AD" clId="Web-{9DF9B677-E3FD-B491-D652-84C778E70823}" dt="2026-05-06T13:22:05.581" v="0" actId="1076"/>
          <ac:picMkLst>
            <pc:docMk/>
            <pc:sldMk cId="1059736878" sldId="257"/>
            <ac:picMk id="4" creationId="{703C026C-FA01-3A8C-A169-9B4E41B33587}"/>
          </ac:picMkLst>
        </pc:picChg>
        <pc:picChg chg="mod">
          <ac:chgData name="durstonr7@hwbcymru.net" userId="S::urn:spo:guest#durstonr7@hwbcymru.net::" providerId="AD" clId="Web-{9DF9B677-E3FD-B491-D652-84C778E70823}" dt="2026-05-06T13:22:08.362" v="1" actId="1076"/>
          <ac:picMkLst>
            <pc:docMk/>
            <pc:sldMk cId="1059736878" sldId="257"/>
            <ac:picMk id="6" creationId="{68D48610-148D-E32C-9D33-29270D9D889B}"/>
          </ac:picMkLst>
        </pc:picChg>
      </pc:sldChg>
      <pc:sldChg chg="modSp">
        <pc:chgData name="durstonr7@hwbcymru.net" userId="S::urn:spo:guest#durstonr7@hwbcymru.net::" providerId="AD" clId="Web-{9DF9B677-E3FD-B491-D652-84C778E70823}" dt="2026-05-06T13:33:50.672" v="24" actId="20577"/>
        <pc:sldMkLst>
          <pc:docMk/>
          <pc:sldMk cId="1129836484" sldId="262"/>
        </pc:sldMkLst>
        <pc:spChg chg="mod">
          <ac:chgData name="durstonr7@hwbcymru.net" userId="S::urn:spo:guest#durstonr7@hwbcymru.net::" providerId="AD" clId="Web-{9DF9B677-E3FD-B491-D652-84C778E70823}" dt="2026-05-06T13:33:50.672" v="24" actId="20577"/>
          <ac:spMkLst>
            <pc:docMk/>
            <pc:sldMk cId="1129836484" sldId="262"/>
            <ac:spMk id="3" creationId="{B8F4580F-B833-4137-BCE9-25F961732858}"/>
          </ac:spMkLst>
        </pc:spChg>
      </pc:sldChg>
      <pc:sldChg chg="modSp">
        <pc:chgData name="durstonr7@hwbcymru.net" userId="S::urn:spo:guest#durstonr7@hwbcymru.net::" providerId="AD" clId="Web-{9DF9B677-E3FD-B491-D652-84C778E70823}" dt="2026-05-06T13:32:19.948" v="20" actId="1076"/>
        <pc:sldMkLst>
          <pc:docMk/>
          <pc:sldMk cId="807453905" sldId="264"/>
        </pc:sldMkLst>
        <pc:spChg chg="mod">
          <ac:chgData name="durstonr7@hwbcymru.net" userId="S::urn:spo:guest#durstonr7@hwbcymru.net::" providerId="AD" clId="Web-{9DF9B677-E3FD-B491-D652-84C778E70823}" dt="2026-05-06T13:32:19.948" v="20" actId="1076"/>
          <ac:spMkLst>
            <pc:docMk/>
            <pc:sldMk cId="807453905" sldId="264"/>
            <ac:spMk id="3" creationId="{C934CDC8-6082-E43F-EF35-DBBC54B543EE}"/>
          </ac:spMkLst>
        </pc:spChg>
      </pc:sldChg>
    </pc:docChg>
  </pc:docChgLst>
  <pc:docChgLst>
    <pc:chgData name="Ryan Morcom (2417390)" userId="S::2417390@student.uwtsd.ac.uk::5f355151-c72f-441c-989f-c0f0580b0515" providerId="AD" clId="Web-{7B1257DA-027D-45CB-BF2F-6CA3099EFC6A}"/>
    <pc:docChg chg="addSld modSld">
      <pc:chgData name="Ryan Morcom (2417390)" userId="S::2417390@student.uwtsd.ac.uk::5f355151-c72f-441c-989f-c0f0580b0515" providerId="AD" clId="Web-{7B1257DA-027D-45CB-BF2F-6CA3099EFC6A}" dt="2026-05-05T18:22:51.624" v="19" actId="20577"/>
      <pc:docMkLst>
        <pc:docMk/>
      </pc:docMkLst>
      <pc:sldChg chg="modSp new">
        <pc:chgData name="Ryan Morcom (2417390)" userId="S::2417390@student.uwtsd.ac.uk::5f355151-c72f-441c-989f-c0f0580b0515" providerId="AD" clId="Web-{7B1257DA-027D-45CB-BF2F-6CA3099EFC6A}" dt="2026-05-05T17:53:09.621" v="11" actId="20577"/>
        <pc:sldMkLst>
          <pc:docMk/>
          <pc:sldMk cId="1059736878" sldId="257"/>
        </pc:sldMkLst>
        <pc:spChg chg="mod">
          <ac:chgData name="Ryan Morcom (2417390)" userId="S::2417390@student.uwtsd.ac.uk::5f355151-c72f-441c-989f-c0f0580b0515" providerId="AD" clId="Web-{7B1257DA-027D-45CB-BF2F-6CA3099EFC6A}" dt="2026-05-05T17:53:09.621" v="11" actId="20577"/>
          <ac:spMkLst>
            <pc:docMk/>
            <pc:sldMk cId="1059736878" sldId="257"/>
            <ac:spMk id="2" creationId="{B2D15026-06F0-D89F-6C8C-2CDAAAA433F4}"/>
          </ac:spMkLst>
        </pc:spChg>
      </pc:sldChg>
      <pc:sldChg chg="modSp new">
        <pc:chgData name="Ryan Morcom (2417390)" userId="S::2417390@student.uwtsd.ac.uk::5f355151-c72f-441c-989f-c0f0580b0515" providerId="AD" clId="Web-{7B1257DA-027D-45CB-BF2F-6CA3099EFC6A}" dt="2026-05-05T18:22:51.624" v="19" actId="20577"/>
        <pc:sldMkLst>
          <pc:docMk/>
          <pc:sldMk cId="1324702235" sldId="258"/>
        </pc:sldMkLst>
        <pc:spChg chg="mod">
          <ac:chgData name="Ryan Morcom (2417390)" userId="S::2417390@student.uwtsd.ac.uk::5f355151-c72f-441c-989f-c0f0580b0515" providerId="AD" clId="Web-{7B1257DA-027D-45CB-BF2F-6CA3099EFC6A}" dt="2026-05-05T18:22:51.624" v="19" actId="20577"/>
          <ac:spMkLst>
            <pc:docMk/>
            <pc:sldMk cId="1324702235" sldId="258"/>
            <ac:spMk id="2" creationId="{D9626732-2BAE-3576-7798-792499519A40}"/>
          </ac:spMkLst>
        </pc:spChg>
      </pc:sldChg>
    </pc:docChg>
  </pc:docChgLst>
  <pc:docChgLst>
    <pc:chgData name="Ryan Morcom (2417390)" userId="S::2417390@student.uwtsd.ac.uk::5f355151-c72f-441c-989f-c0f0580b0515" providerId="AD" clId="Web-{C3283E69-CD52-3209-1125-568989E79551}"/>
    <pc:docChg chg="mod addSld modSld sldOrd addMainMaster delMainMaster">
      <pc:chgData name="Ryan Morcom (2417390)" userId="S::2417390@student.uwtsd.ac.uk::5f355151-c72f-441c-989f-c0f0580b0515" providerId="AD" clId="Web-{C3283E69-CD52-3209-1125-568989E79551}" dt="2026-05-06T14:57:33.489" v="1309"/>
      <pc:docMkLst>
        <pc:docMk/>
      </pc:docMkLst>
      <pc:sldChg chg="addSp delSp modSp mod modTransition setBg modClrScheme setClrOvrMap delDesignElem chgLayout">
        <pc:chgData name="Ryan Morcom (2417390)" userId="S::2417390@student.uwtsd.ac.uk::5f355151-c72f-441c-989f-c0f0580b0515" providerId="AD" clId="Web-{C3283E69-CD52-3209-1125-568989E79551}" dt="2026-05-06T12:40:24.452" v="717"/>
        <pc:sldMkLst>
          <pc:docMk/>
          <pc:sldMk cId="109857222" sldId="256"/>
        </pc:sldMkLst>
        <pc:spChg chg="mod ord">
          <ac:chgData name="Ryan Morcom (2417390)" userId="S::2417390@student.uwtsd.ac.uk::5f355151-c72f-441c-989f-c0f0580b0515" providerId="AD" clId="Web-{C3283E69-CD52-3209-1125-568989E79551}" dt="2026-05-06T12:40:24.452" v="717"/>
          <ac:spMkLst>
            <pc:docMk/>
            <pc:sldMk cId="109857222" sldId="256"/>
            <ac:spMk id="2" creationId="{00000000-0000-0000-0000-000000000000}"/>
          </ac:spMkLst>
        </pc:spChg>
        <pc:spChg chg="mod ord">
          <ac:chgData name="Ryan Morcom (2417390)" userId="S::2417390@student.uwtsd.ac.uk::5f355151-c72f-441c-989f-c0f0580b0515" providerId="AD" clId="Web-{C3283E69-CD52-3209-1125-568989E79551}" dt="2026-05-06T12:40:24.452" v="717"/>
          <ac:spMkLst>
            <pc:docMk/>
            <pc:sldMk cId="109857222" sldId="256"/>
            <ac:spMk id="3" creationId="{00000000-0000-0000-0000-000000000000}"/>
          </ac:spMkLst>
        </pc:spChg>
        <pc:spChg chg="add del">
          <ac:chgData name="Ryan Morcom (2417390)" userId="S::2417390@student.uwtsd.ac.uk::5f355151-c72f-441c-989f-c0f0580b0515" providerId="AD" clId="Web-{C3283E69-CD52-3209-1125-568989E79551}" dt="2026-05-06T12:40:24.452" v="717"/>
          <ac:spMkLst>
            <pc:docMk/>
            <pc:sldMk cId="109857222" sldId="256"/>
            <ac:spMk id="9" creationId="{71B2258F-86CA-4D4D-8270-BC05FCDEBFB3}"/>
          </ac:spMkLst>
        </pc:spChg>
        <pc:picChg chg="add mod ord">
          <ac:chgData name="Ryan Morcom (2417390)" userId="S::2417390@student.uwtsd.ac.uk::5f355151-c72f-441c-989f-c0f0580b0515" providerId="AD" clId="Web-{C3283E69-CD52-3209-1125-568989E79551}" dt="2026-05-06T10:51:58.301" v="36"/>
          <ac:picMkLst>
            <pc:docMk/>
            <pc:sldMk cId="109857222" sldId="256"/>
            <ac:picMk id="4" creationId="{2E57C435-295D-52F8-3AD1-EDAB4D25171F}"/>
          </ac:picMkLst>
        </pc:picChg>
      </pc:sldChg>
      <pc:sldChg chg="addSp delSp modSp mod modClrScheme chgLayout">
        <pc:chgData name="Ryan Morcom (2417390)" userId="S::2417390@student.uwtsd.ac.uk::5f355151-c72f-441c-989f-c0f0580b0515" providerId="AD" clId="Web-{C3283E69-CD52-3209-1125-568989E79551}" dt="2026-05-06T13:25:49.452" v="1045"/>
        <pc:sldMkLst>
          <pc:docMk/>
          <pc:sldMk cId="1059736878" sldId="257"/>
        </pc:sldMkLst>
        <pc:spChg chg="mod ord">
          <ac:chgData name="Ryan Morcom (2417390)" userId="S::2417390@student.uwtsd.ac.uk::5f355151-c72f-441c-989f-c0f0580b0515" providerId="AD" clId="Web-{C3283E69-CD52-3209-1125-568989E79551}" dt="2026-05-06T12:40:37.187" v="720" actId="1076"/>
          <ac:spMkLst>
            <pc:docMk/>
            <pc:sldMk cId="1059736878" sldId="257"/>
            <ac:spMk id="2" creationId="{B2D15026-06F0-D89F-6C8C-2CDAAAA433F4}"/>
          </ac:spMkLst>
        </pc:spChg>
        <pc:spChg chg="del">
          <ac:chgData name="Ryan Morcom (2417390)" userId="S::2417390@student.uwtsd.ac.uk::5f355151-c72f-441c-989f-c0f0580b0515" providerId="AD" clId="Web-{C3283E69-CD52-3209-1125-568989E79551}" dt="2026-05-06T11:14:13.116" v="113"/>
          <ac:spMkLst>
            <pc:docMk/>
            <pc:sldMk cId="1059736878" sldId="257"/>
            <ac:spMk id="3" creationId="{E436B0D9-52F3-B550-D6AE-45C3D42D3EE3}"/>
          </ac:spMkLst>
        </pc:spChg>
        <pc:picChg chg="mod">
          <ac:chgData name="Ryan Morcom (2417390)" userId="S::2417390@student.uwtsd.ac.uk::5f355151-c72f-441c-989f-c0f0580b0515" providerId="AD" clId="Web-{C3283E69-CD52-3209-1125-568989E79551}" dt="2026-05-06T13:25:49.452" v="1045"/>
          <ac:picMkLst>
            <pc:docMk/>
            <pc:sldMk cId="1059736878" sldId="257"/>
            <ac:picMk id="3" creationId="{69C1A30D-8D60-648F-0BA9-BEDDBC125FE5}"/>
          </ac:picMkLst>
        </pc:picChg>
        <pc:picChg chg="add del mod">
          <ac:chgData name="Ryan Morcom (2417390)" userId="S::2417390@student.uwtsd.ac.uk::5f355151-c72f-441c-989f-c0f0580b0515" providerId="AD" clId="Web-{C3283E69-CD52-3209-1125-568989E79551}" dt="2026-05-06T12:39:50.654" v="716"/>
          <ac:picMkLst>
            <pc:docMk/>
            <pc:sldMk cId="1059736878" sldId="257"/>
            <ac:picMk id="3" creationId="{E9B08837-5989-B941-EE83-AC32F7C7291F}"/>
          </ac:picMkLst>
        </pc:picChg>
        <pc:picChg chg="add mod">
          <ac:chgData name="Ryan Morcom (2417390)" userId="S::2417390@student.uwtsd.ac.uk::5f355151-c72f-441c-989f-c0f0580b0515" providerId="AD" clId="Web-{C3283E69-CD52-3209-1125-568989E79551}" dt="2026-05-06T12:46:57.790" v="757" actId="1076"/>
          <ac:picMkLst>
            <pc:docMk/>
            <pc:sldMk cId="1059736878" sldId="257"/>
            <ac:picMk id="4" creationId="{703C026C-FA01-3A8C-A169-9B4E41B33587}"/>
          </ac:picMkLst>
        </pc:picChg>
        <pc:picChg chg="add mod">
          <ac:chgData name="Ryan Morcom (2417390)" userId="S::2417390@student.uwtsd.ac.uk::5f355151-c72f-441c-989f-c0f0580b0515" providerId="AD" clId="Web-{C3283E69-CD52-3209-1125-568989E79551}" dt="2026-05-06T12:42:19.815" v="729" actId="1076"/>
          <ac:picMkLst>
            <pc:docMk/>
            <pc:sldMk cId="1059736878" sldId="257"/>
            <ac:picMk id="5" creationId="{103B7828-0335-A70B-283D-F9D6C39005D1}"/>
          </ac:picMkLst>
        </pc:picChg>
        <pc:picChg chg="add mod">
          <ac:chgData name="Ryan Morcom (2417390)" userId="S::2417390@student.uwtsd.ac.uk::5f355151-c72f-441c-989f-c0f0580b0515" providerId="AD" clId="Web-{C3283E69-CD52-3209-1125-568989E79551}" dt="2026-05-06T12:42:23.205" v="731" actId="1076"/>
          <ac:picMkLst>
            <pc:docMk/>
            <pc:sldMk cId="1059736878" sldId="257"/>
            <ac:picMk id="6" creationId="{68D48610-148D-E32C-9D33-29270D9D889B}"/>
          </ac:picMkLst>
        </pc:picChg>
        <pc:picChg chg="add mod">
          <ac:chgData name="Ryan Morcom (2417390)" userId="S::2417390@student.uwtsd.ac.uk::5f355151-c72f-441c-989f-c0f0580b0515" providerId="AD" clId="Web-{C3283E69-CD52-3209-1125-568989E79551}" dt="2026-05-06T12:45:04.381" v="745" actId="1076"/>
          <ac:picMkLst>
            <pc:docMk/>
            <pc:sldMk cId="1059736878" sldId="257"/>
            <ac:picMk id="7" creationId="{801C7CA2-1B91-AE80-9A94-330A73F410A1}"/>
          </ac:picMkLst>
        </pc:picChg>
        <pc:picChg chg="add mod">
          <ac:chgData name="Ryan Morcom (2417390)" userId="S::2417390@student.uwtsd.ac.uk::5f355151-c72f-441c-989f-c0f0580b0515" providerId="AD" clId="Web-{C3283E69-CD52-3209-1125-568989E79551}" dt="2026-05-06T12:45:00.162" v="744" actId="1076"/>
          <ac:picMkLst>
            <pc:docMk/>
            <pc:sldMk cId="1059736878" sldId="257"/>
            <ac:picMk id="8" creationId="{72596B4B-A88C-DB39-70E5-91A449276CCF}"/>
          </ac:picMkLst>
        </pc:picChg>
        <pc:picChg chg="add mod">
          <ac:chgData name="Ryan Morcom (2417390)" userId="S::2417390@student.uwtsd.ac.uk::5f355151-c72f-441c-989f-c0f0580b0515" providerId="AD" clId="Web-{C3283E69-CD52-3209-1125-568989E79551}" dt="2026-05-06T12:44:58.397" v="743" actId="1076"/>
          <ac:picMkLst>
            <pc:docMk/>
            <pc:sldMk cId="1059736878" sldId="257"/>
            <ac:picMk id="9" creationId="{DFD14C36-5A34-08C6-96A9-CE324D817E91}"/>
          </ac:picMkLst>
        </pc:picChg>
        <pc:picChg chg="add mod">
          <ac:chgData name="Ryan Morcom (2417390)" userId="S::2417390@student.uwtsd.ac.uk::5f355151-c72f-441c-989f-c0f0580b0515" providerId="AD" clId="Web-{C3283E69-CD52-3209-1125-568989E79551}" dt="2026-05-06T12:47:31.744" v="763" actId="1076"/>
          <ac:picMkLst>
            <pc:docMk/>
            <pc:sldMk cId="1059736878" sldId="257"/>
            <ac:picMk id="10" creationId="{A817A9FB-A6A3-A777-E22C-0D922A96044C}"/>
          </ac:picMkLst>
        </pc:picChg>
        <pc:picChg chg="add mod">
          <ac:chgData name="Ryan Morcom (2417390)" userId="S::2417390@student.uwtsd.ac.uk::5f355151-c72f-441c-989f-c0f0580b0515" providerId="AD" clId="Web-{C3283E69-CD52-3209-1125-568989E79551}" dt="2026-05-06T12:47:29.087" v="762" actId="1076"/>
          <ac:picMkLst>
            <pc:docMk/>
            <pc:sldMk cId="1059736878" sldId="257"/>
            <ac:picMk id="11" creationId="{37551FE2-3286-0272-FE82-E27F82C5178D}"/>
          </ac:picMkLst>
        </pc:picChg>
        <pc:picChg chg="add mod">
          <ac:chgData name="Ryan Morcom (2417390)" userId="S::2417390@student.uwtsd.ac.uk::5f355151-c72f-441c-989f-c0f0580b0515" providerId="AD" clId="Web-{C3283E69-CD52-3209-1125-568989E79551}" dt="2026-05-06T12:47:35.009" v="764" actId="1076"/>
          <ac:picMkLst>
            <pc:docMk/>
            <pc:sldMk cId="1059736878" sldId="257"/>
            <ac:picMk id="12" creationId="{0C759673-3EBF-CF19-ABB8-1E7A19677031}"/>
          </ac:picMkLst>
        </pc:picChg>
        <pc:picChg chg="add mod">
          <ac:chgData name="Ryan Morcom (2417390)" userId="S::2417390@student.uwtsd.ac.uk::5f355151-c72f-441c-989f-c0f0580b0515" providerId="AD" clId="Web-{C3283E69-CD52-3209-1125-568989E79551}" dt="2026-05-06T12:47:42.572" v="766" actId="1076"/>
          <ac:picMkLst>
            <pc:docMk/>
            <pc:sldMk cId="1059736878" sldId="257"/>
            <ac:picMk id="13" creationId="{31168CA6-8049-4409-13FF-BF39D206AE0C}"/>
          </ac:picMkLst>
        </pc:picChg>
        <pc:picChg chg="add mod">
          <ac:chgData name="Ryan Morcom (2417390)" userId="S::2417390@student.uwtsd.ac.uk::5f355151-c72f-441c-989f-c0f0580b0515" providerId="AD" clId="Web-{C3283E69-CD52-3209-1125-568989E79551}" dt="2026-05-06T12:47:51.588" v="770" actId="1076"/>
          <ac:picMkLst>
            <pc:docMk/>
            <pc:sldMk cId="1059736878" sldId="257"/>
            <ac:picMk id="14" creationId="{E29ADAC8-5D43-0D4C-1CA6-AEF6128C3B11}"/>
          </ac:picMkLst>
        </pc:picChg>
        <pc:picChg chg="add mod">
          <ac:chgData name="Ryan Morcom (2417390)" userId="S::2417390@student.uwtsd.ac.uk::5f355151-c72f-441c-989f-c0f0580b0515" providerId="AD" clId="Web-{C3283E69-CD52-3209-1125-568989E79551}" dt="2026-05-06T12:47:45.056" v="767" actId="1076"/>
          <ac:picMkLst>
            <pc:docMk/>
            <pc:sldMk cId="1059736878" sldId="257"/>
            <ac:picMk id="15" creationId="{E13E44E8-ACA5-99AF-D38B-8032BEF9BEC4}"/>
          </ac:picMkLst>
        </pc:picChg>
        <pc:picChg chg="add mod">
          <ac:chgData name="Ryan Morcom (2417390)" userId="S::2417390@student.uwtsd.ac.uk::5f355151-c72f-441c-989f-c0f0580b0515" providerId="AD" clId="Web-{C3283E69-CD52-3209-1125-568989E79551}" dt="2026-05-06T12:47:39.322" v="765" actId="1076"/>
          <ac:picMkLst>
            <pc:docMk/>
            <pc:sldMk cId="1059736878" sldId="257"/>
            <ac:picMk id="16" creationId="{0A95316E-1C05-B552-9FCD-18DDB671D2AD}"/>
          </ac:picMkLst>
        </pc:picChg>
      </pc:sldChg>
      <pc:sldChg chg="addSp delSp modSp mod setBg modClrScheme setClrOvrMap chgLayout">
        <pc:chgData name="Ryan Morcom (2417390)" userId="S::2417390@student.uwtsd.ac.uk::5f355151-c72f-441c-989f-c0f0580b0515" providerId="AD" clId="Web-{C3283E69-CD52-3209-1125-568989E79551}" dt="2026-05-06T14:57:33.489" v="1309"/>
        <pc:sldMkLst>
          <pc:docMk/>
          <pc:sldMk cId="1324702235" sldId="258"/>
        </pc:sldMkLst>
        <pc:spChg chg="mod ord">
          <ac:chgData name="Ryan Morcom (2417390)" userId="S::2417390@student.uwtsd.ac.uk::5f355151-c72f-441c-989f-c0f0580b0515" providerId="AD" clId="Web-{C3283E69-CD52-3209-1125-568989E79551}" dt="2026-05-06T14:47:38.563" v="1305"/>
          <ac:spMkLst>
            <pc:docMk/>
            <pc:sldMk cId="1324702235" sldId="258"/>
            <ac:spMk id="2" creationId="{D9626732-2BAE-3576-7798-792499519A40}"/>
          </ac:spMkLst>
        </pc:spChg>
        <pc:spChg chg="del">
          <ac:chgData name="Ryan Morcom (2417390)" userId="S::2417390@student.uwtsd.ac.uk::5f355151-c72f-441c-989f-c0f0580b0515" providerId="AD" clId="Web-{C3283E69-CD52-3209-1125-568989E79551}" dt="2026-05-06T12:23:51.564" v="234"/>
          <ac:spMkLst>
            <pc:docMk/>
            <pc:sldMk cId="1324702235" sldId="258"/>
            <ac:spMk id="3" creationId="{26DA660B-D28A-C58E-8211-733BDFDFD88B}"/>
          </ac:spMkLst>
        </pc:spChg>
        <pc:spChg chg="add del">
          <ac:chgData name="Ryan Morcom (2417390)" userId="S::2417390@student.uwtsd.ac.uk::5f355151-c72f-441c-989f-c0f0580b0515" providerId="AD" clId="Web-{C3283E69-CD52-3209-1125-568989E79551}" dt="2026-05-06T14:47:23.360" v="1298"/>
          <ac:spMkLst>
            <pc:docMk/>
            <pc:sldMk cId="1324702235" sldId="258"/>
            <ac:spMk id="6" creationId="{806ABAF8-A5F0-4E99-AB6D-67BFBB982B2B}"/>
          </ac:spMkLst>
        </pc:spChg>
        <pc:spChg chg="add del">
          <ac:chgData name="Ryan Morcom (2417390)" userId="S::2417390@student.uwtsd.ac.uk::5f355151-c72f-441c-989f-c0f0580b0515" providerId="AD" clId="Web-{C3283E69-CD52-3209-1125-568989E79551}" dt="2026-05-06T14:47:23.360" v="1298"/>
          <ac:spMkLst>
            <pc:docMk/>
            <pc:sldMk cId="1324702235" sldId="258"/>
            <ac:spMk id="7" creationId="{5F7833E7-6A14-4F78-A2DD-5640A4F6C273}"/>
          </ac:spMkLst>
        </pc:spChg>
        <pc:spChg chg="add">
          <ac:chgData name="Ryan Morcom (2417390)" userId="S::2417390@student.uwtsd.ac.uk::5f355151-c72f-441c-989f-c0f0580b0515" providerId="AD" clId="Web-{C3283E69-CD52-3209-1125-568989E79551}" dt="2026-05-06T14:47:38.563" v="1305"/>
          <ac:spMkLst>
            <pc:docMk/>
            <pc:sldMk cId="1324702235" sldId="258"/>
            <ac:spMk id="8" creationId="{806ABAF8-A5F0-4E99-AB6D-67BFBB982B2B}"/>
          </ac:spMkLst>
        </pc:spChg>
        <pc:spChg chg="add del">
          <ac:chgData name="Ryan Morcom (2417390)" userId="S::2417390@student.uwtsd.ac.uk::5f355151-c72f-441c-989f-c0f0580b0515" providerId="AD" clId="Web-{C3283E69-CD52-3209-1125-568989E79551}" dt="2026-05-06T14:47:14.860" v="1292"/>
          <ac:spMkLst>
            <pc:docMk/>
            <pc:sldMk cId="1324702235" sldId="258"/>
            <ac:spMk id="9" creationId="{806ABAF8-A5F0-4E99-AB6D-67BFBB982B2B}"/>
          </ac:spMkLst>
        </pc:spChg>
        <pc:spChg chg="add">
          <ac:chgData name="Ryan Morcom (2417390)" userId="S::2417390@student.uwtsd.ac.uk::5f355151-c72f-441c-989f-c0f0580b0515" providerId="AD" clId="Web-{C3283E69-CD52-3209-1125-568989E79551}" dt="2026-05-06T14:47:38.563" v="1305"/>
          <ac:spMkLst>
            <pc:docMk/>
            <pc:sldMk cId="1324702235" sldId="258"/>
            <ac:spMk id="10" creationId="{5F7833E7-6A14-4F78-A2DD-5640A4F6C273}"/>
          </ac:spMkLst>
        </pc:spChg>
        <pc:spChg chg="add del">
          <ac:chgData name="Ryan Morcom (2417390)" userId="S::2417390@student.uwtsd.ac.uk::5f355151-c72f-441c-989f-c0f0580b0515" providerId="AD" clId="Web-{C3283E69-CD52-3209-1125-568989E79551}" dt="2026-05-06T14:47:14.860" v="1292"/>
          <ac:spMkLst>
            <pc:docMk/>
            <pc:sldMk cId="1324702235" sldId="258"/>
            <ac:spMk id="11" creationId="{5F7833E7-6A14-4F78-A2DD-5640A4F6C273}"/>
          </ac:spMkLst>
        </pc:spChg>
        <pc:graphicFrameChg chg="add mod modGraphic">
          <ac:chgData name="Ryan Morcom (2417390)" userId="S::2417390@student.uwtsd.ac.uk::5f355151-c72f-441c-989f-c0f0580b0515" providerId="AD" clId="Web-{C3283E69-CD52-3209-1125-568989E79551}" dt="2026-05-06T14:57:33.489" v="1309"/>
          <ac:graphicFrameMkLst>
            <pc:docMk/>
            <pc:sldMk cId="1324702235" sldId="258"/>
            <ac:graphicFrameMk id="4" creationId="{2C947368-21B4-C8D9-6963-689D147BF691}"/>
          </ac:graphicFrameMkLst>
        </pc:graphicFrameChg>
      </pc:sldChg>
      <pc:sldChg chg="modSp new mod modTransition modClrScheme chgLayout">
        <pc:chgData name="Ryan Morcom (2417390)" userId="S::2417390@student.uwtsd.ac.uk::5f355151-c72f-441c-989f-c0f0580b0515" providerId="AD" clId="Web-{C3283E69-CD52-3209-1125-568989E79551}" dt="2026-05-06T12:40:24.452" v="717"/>
        <pc:sldMkLst>
          <pc:docMk/>
          <pc:sldMk cId="2002545374" sldId="259"/>
        </pc:sldMkLst>
        <pc:spChg chg="mod ord">
          <ac:chgData name="Ryan Morcom (2417390)" userId="S::2417390@student.uwtsd.ac.uk::5f355151-c72f-441c-989f-c0f0580b0515" providerId="AD" clId="Web-{C3283E69-CD52-3209-1125-568989E79551}" dt="2026-05-06T12:40:24.452" v="717"/>
          <ac:spMkLst>
            <pc:docMk/>
            <pc:sldMk cId="2002545374" sldId="259"/>
            <ac:spMk id="2" creationId="{D0224A67-56E3-5689-444B-B2C58C8DBB75}"/>
          </ac:spMkLst>
        </pc:spChg>
        <pc:spChg chg="mod ord">
          <ac:chgData name="Ryan Morcom (2417390)" userId="S::2417390@student.uwtsd.ac.uk::5f355151-c72f-441c-989f-c0f0580b0515" providerId="AD" clId="Web-{C3283E69-CD52-3209-1125-568989E79551}" dt="2026-05-06T12:40:24.452" v="717"/>
          <ac:spMkLst>
            <pc:docMk/>
            <pc:sldMk cId="2002545374" sldId="259"/>
            <ac:spMk id="3" creationId="{7B902CB9-4A22-403B-1B58-A64C59E193D1}"/>
          </ac:spMkLst>
        </pc:spChg>
      </pc:sldChg>
      <pc:sldChg chg="addSp delSp modSp new mod modClrScheme chgLayout">
        <pc:chgData name="Ryan Morcom (2417390)" userId="S::2417390@student.uwtsd.ac.uk::5f355151-c72f-441c-989f-c0f0580b0515" providerId="AD" clId="Web-{C3283E69-CD52-3209-1125-568989E79551}" dt="2026-05-06T14:02:43.331" v="1287" actId="14100"/>
        <pc:sldMkLst>
          <pc:docMk/>
          <pc:sldMk cId="4014001968" sldId="260"/>
        </pc:sldMkLst>
        <pc:spChg chg="mod ord">
          <ac:chgData name="Ryan Morcom (2417390)" userId="S::2417390@student.uwtsd.ac.uk::5f355151-c72f-441c-989f-c0f0580b0515" providerId="AD" clId="Web-{C3283E69-CD52-3209-1125-568989E79551}" dt="2026-05-06T13:34:50.328" v="1151" actId="1076"/>
          <ac:spMkLst>
            <pc:docMk/>
            <pc:sldMk cId="4014001968" sldId="260"/>
            <ac:spMk id="2" creationId="{BBEC5927-2B53-2DB5-1B06-5F80BDAE3AB1}"/>
          </ac:spMkLst>
        </pc:spChg>
        <pc:spChg chg="add mod">
          <ac:chgData name="Ryan Morcom (2417390)" userId="S::2417390@student.uwtsd.ac.uk::5f355151-c72f-441c-989f-c0f0580b0515" providerId="AD" clId="Web-{C3283E69-CD52-3209-1125-568989E79551}" dt="2026-05-06T13:36:55.815" v="1234"/>
          <ac:spMkLst>
            <pc:docMk/>
            <pc:sldMk cId="4014001968" sldId="260"/>
            <ac:spMk id="3" creationId="{233EFF80-5AB7-6284-FC24-7BE2E5B8E23C}"/>
          </ac:spMkLst>
        </pc:spChg>
        <pc:spChg chg="del">
          <ac:chgData name="Ryan Morcom (2417390)" userId="S::2417390@student.uwtsd.ac.uk::5f355151-c72f-441c-989f-c0f0580b0515" providerId="AD" clId="Web-{C3283E69-CD52-3209-1125-568989E79551}" dt="2026-05-06T10:51:21.925" v="34"/>
          <ac:spMkLst>
            <pc:docMk/>
            <pc:sldMk cId="4014001968" sldId="260"/>
            <ac:spMk id="3" creationId="{2C382CAC-ADF9-F24A-AF2C-F1F7F6776D57}"/>
          </ac:spMkLst>
        </pc:spChg>
        <pc:spChg chg="add mod">
          <ac:chgData name="Ryan Morcom (2417390)" userId="S::2417390@student.uwtsd.ac.uk::5f355151-c72f-441c-989f-c0f0580b0515" providerId="AD" clId="Web-{C3283E69-CD52-3209-1125-568989E79551}" dt="2026-05-06T11:10:05.141" v="106" actId="20577"/>
          <ac:spMkLst>
            <pc:docMk/>
            <pc:sldMk cId="4014001968" sldId="260"/>
            <ac:spMk id="4" creationId="{3A81DCF5-C2D7-E7F8-403E-E2CCC9ACC41A}"/>
          </ac:spMkLst>
        </pc:spChg>
        <pc:spChg chg="add mod">
          <ac:chgData name="Ryan Morcom (2417390)" userId="S::2417390@student.uwtsd.ac.uk::5f355151-c72f-441c-989f-c0f0580b0515" providerId="AD" clId="Web-{C3283E69-CD52-3209-1125-568989E79551}" dt="2026-05-06T13:37:35.894" v="1241"/>
          <ac:spMkLst>
            <pc:docMk/>
            <pc:sldMk cId="4014001968" sldId="260"/>
            <ac:spMk id="5" creationId="{26EFB0EA-C043-6F71-8856-29E6D7B29F50}"/>
          </ac:spMkLst>
        </pc:spChg>
        <pc:spChg chg="add mod">
          <ac:chgData name="Ryan Morcom (2417390)" userId="S::2417390@student.uwtsd.ac.uk::5f355151-c72f-441c-989f-c0f0580b0515" providerId="AD" clId="Web-{C3283E69-CD52-3209-1125-568989E79551}" dt="2026-05-06T13:37:46.645" v="1243"/>
          <ac:spMkLst>
            <pc:docMk/>
            <pc:sldMk cId="4014001968" sldId="260"/>
            <ac:spMk id="6" creationId="{97A03A01-4402-6728-636A-86F135A493F5}"/>
          </ac:spMkLst>
        </pc:spChg>
        <pc:spChg chg="add mod">
          <ac:chgData name="Ryan Morcom (2417390)" userId="S::2417390@student.uwtsd.ac.uk::5f355151-c72f-441c-989f-c0f0580b0515" providerId="AD" clId="Web-{C3283E69-CD52-3209-1125-568989E79551}" dt="2026-05-06T13:37:16.956" v="1238"/>
          <ac:spMkLst>
            <pc:docMk/>
            <pc:sldMk cId="4014001968" sldId="260"/>
            <ac:spMk id="7" creationId="{F493F4B2-5BD7-DC3E-522B-5131EC0A0B8B}"/>
          </ac:spMkLst>
        </pc:spChg>
        <pc:spChg chg="add mod">
          <ac:chgData name="Ryan Morcom (2417390)" userId="S::2417390@student.uwtsd.ac.uk::5f355151-c72f-441c-989f-c0f0580b0515" providerId="AD" clId="Web-{C3283E69-CD52-3209-1125-568989E79551}" dt="2026-05-06T13:38:08.989" v="1250"/>
          <ac:spMkLst>
            <pc:docMk/>
            <pc:sldMk cId="4014001968" sldId="260"/>
            <ac:spMk id="8" creationId="{18F54B23-CD94-6061-B4FD-71D2ECA4A3AB}"/>
          </ac:spMkLst>
        </pc:spChg>
        <pc:spChg chg="add mod">
          <ac:chgData name="Ryan Morcom (2417390)" userId="S::2417390@student.uwtsd.ac.uk::5f355151-c72f-441c-989f-c0f0580b0515" providerId="AD" clId="Web-{C3283E69-CD52-3209-1125-568989E79551}" dt="2026-05-06T13:37:55.629" v="1246"/>
          <ac:spMkLst>
            <pc:docMk/>
            <pc:sldMk cId="4014001968" sldId="260"/>
            <ac:spMk id="9" creationId="{4DD91EC2-AD9E-EB39-C03A-04C7E73371B5}"/>
          </ac:spMkLst>
        </pc:spChg>
        <pc:spChg chg="add mod">
          <ac:chgData name="Ryan Morcom (2417390)" userId="S::2417390@student.uwtsd.ac.uk::5f355151-c72f-441c-989f-c0f0580b0515" providerId="AD" clId="Web-{C3283E69-CD52-3209-1125-568989E79551}" dt="2026-05-06T13:37:41.144" v="1242"/>
          <ac:spMkLst>
            <pc:docMk/>
            <pc:sldMk cId="4014001968" sldId="260"/>
            <ac:spMk id="10" creationId="{CBD7C8F4-49F1-7863-979C-29D22C50B1B8}"/>
          </ac:spMkLst>
        </pc:spChg>
        <pc:spChg chg="add mod">
          <ac:chgData name="Ryan Morcom (2417390)" userId="S::2417390@student.uwtsd.ac.uk::5f355151-c72f-441c-989f-c0f0580b0515" providerId="AD" clId="Web-{C3283E69-CD52-3209-1125-568989E79551}" dt="2026-05-06T13:36:50.018" v="1231"/>
          <ac:spMkLst>
            <pc:docMk/>
            <pc:sldMk cId="4014001968" sldId="260"/>
            <ac:spMk id="11" creationId="{4666AEDF-1A16-D87A-F817-086542B29EC1}"/>
          </ac:spMkLst>
        </pc:spChg>
        <pc:spChg chg="add mod">
          <ac:chgData name="Ryan Morcom (2417390)" userId="S::2417390@student.uwtsd.ac.uk::5f355151-c72f-441c-989f-c0f0580b0515" providerId="AD" clId="Web-{C3283E69-CD52-3209-1125-568989E79551}" dt="2026-05-06T13:36:47.300" v="1230"/>
          <ac:spMkLst>
            <pc:docMk/>
            <pc:sldMk cId="4014001968" sldId="260"/>
            <ac:spMk id="12" creationId="{2BEBE89C-5A3B-8C4F-FD8F-E23A4535D24D}"/>
          </ac:spMkLst>
        </pc:spChg>
        <pc:spChg chg="add mod">
          <ac:chgData name="Ryan Morcom (2417390)" userId="S::2417390@student.uwtsd.ac.uk::5f355151-c72f-441c-989f-c0f0580b0515" providerId="AD" clId="Web-{C3283E69-CD52-3209-1125-568989E79551}" dt="2026-05-06T13:36:45.143" v="1229"/>
          <ac:spMkLst>
            <pc:docMk/>
            <pc:sldMk cId="4014001968" sldId="260"/>
            <ac:spMk id="13" creationId="{127130B4-5087-E225-A417-22173C78E477}"/>
          </ac:spMkLst>
        </pc:spChg>
        <pc:spChg chg="add mod">
          <ac:chgData name="Ryan Morcom (2417390)" userId="S::2417390@student.uwtsd.ac.uk::5f355151-c72f-441c-989f-c0f0580b0515" providerId="AD" clId="Web-{C3283E69-CD52-3209-1125-568989E79551}" dt="2026-05-06T13:36:54.253" v="1233"/>
          <ac:spMkLst>
            <pc:docMk/>
            <pc:sldMk cId="4014001968" sldId="260"/>
            <ac:spMk id="14" creationId="{9A306C27-E55D-FA8D-DB4C-F545E9993FA5}"/>
          </ac:spMkLst>
        </pc:spChg>
        <pc:spChg chg="add del mod">
          <ac:chgData name="Ryan Morcom (2417390)" userId="S::2417390@student.uwtsd.ac.uk::5f355151-c72f-441c-989f-c0f0580b0515" providerId="AD" clId="Web-{C3283E69-CD52-3209-1125-568989E79551}" dt="2026-05-06T13:24:11.104" v="1033"/>
          <ac:spMkLst>
            <pc:docMk/>
            <pc:sldMk cId="4014001968" sldId="260"/>
            <ac:spMk id="15" creationId="{4AE76502-C94D-0B64-44D1-8578AD74E5CA}"/>
          </ac:spMkLst>
        </pc:spChg>
        <pc:spChg chg="add mod">
          <ac:chgData name="Ryan Morcom (2417390)" userId="S::2417390@student.uwtsd.ac.uk::5f355151-c72f-441c-989f-c0f0580b0515" providerId="AD" clId="Web-{C3283E69-CD52-3209-1125-568989E79551}" dt="2026-05-06T13:36:42.659" v="1228"/>
          <ac:spMkLst>
            <pc:docMk/>
            <pc:sldMk cId="4014001968" sldId="260"/>
            <ac:spMk id="16" creationId="{7FF865DB-5A26-535E-21ED-F3FE64258822}"/>
          </ac:spMkLst>
        </pc:spChg>
        <pc:spChg chg="add mod">
          <ac:chgData name="Ryan Morcom (2417390)" userId="S::2417390@student.uwtsd.ac.uk::5f355151-c72f-441c-989f-c0f0580b0515" providerId="AD" clId="Web-{C3283E69-CD52-3209-1125-568989E79551}" dt="2026-05-06T13:36:40.268" v="1227"/>
          <ac:spMkLst>
            <pc:docMk/>
            <pc:sldMk cId="4014001968" sldId="260"/>
            <ac:spMk id="17" creationId="{C303070A-F2CA-B1D9-87B0-C88A844FAB37}"/>
          </ac:spMkLst>
        </pc:spChg>
        <pc:spChg chg="add mod">
          <ac:chgData name="Ryan Morcom (2417390)" userId="S::2417390@student.uwtsd.ac.uk::5f355151-c72f-441c-989f-c0f0580b0515" providerId="AD" clId="Web-{C3283E69-CD52-3209-1125-568989E79551}" dt="2026-05-06T13:36:52.034" v="1232"/>
          <ac:spMkLst>
            <pc:docMk/>
            <pc:sldMk cId="4014001968" sldId="260"/>
            <ac:spMk id="18" creationId="{E45D4BE3-6B57-716C-2DBA-49F1E1760160}"/>
          </ac:spMkLst>
        </pc:spChg>
        <pc:spChg chg="add mod">
          <ac:chgData name="Ryan Morcom (2417390)" userId="S::2417390@student.uwtsd.ac.uk::5f355151-c72f-441c-989f-c0f0580b0515" providerId="AD" clId="Web-{C3283E69-CD52-3209-1125-568989E79551}" dt="2026-05-06T13:37:08.566" v="1235"/>
          <ac:spMkLst>
            <pc:docMk/>
            <pc:sldMk cId="4014001968" sldId="260"/>
            <ac:spMk id="29" creationId="{7D408785-7428-9D4C-D0FA-6F7D7B5F1136}"/>
          </ac:spMkLst>
        </pc:spChg>
        <pc:spChg chg="add mod">
          <ac:chgData name="Ryan Morcom (2417390)" userId="S::2417390@student.uwtsd.ac.uk::5f355151-c72f-441c-989f-c0f0580b0515" providerId="AD" clId="Web-{C3283E69-CD52-3209-1125-568989E79551}" dt="2026-05-06T13:37:11.066" v="1236"/>
          <ac:spMkLst>
            <pc:docMk/>
            <pc:sldMk cId="4014001968" sldId="260"/>
            <ac:spMk id="30" creationId="{7B1414C4-9B02-E520-643F-52FFF2BA7EBF}"/>
          </ac:spMkLst>
        </pc:spChg>
        <pc:spChg chg="add mod">
          <ac:chgData name="Ryan Morcom (2417390)" userId="S::2417390@student.uwtsd.ac.uk::5f355151-c72f-441c-989f-c0f0580b0515" providerId="AD" clId="Web-{C3283E69-CD52-3209-1125-568989E79551}" dt="2026-05-06T13:37:12.863" v="1237"/>
          <ac:spMkLst>
            <pc:docMk/>
            <pc:sldMk cId="4014001968" sldId="260"/>
            <ac:spMk id="31" creationId="{76307CC3-57D7-B855-5D7F-9BE95B6C0DB2}"/>
          </ac:spMkLst>
        </pc:spChg>
        <pc:spChg chg="add mod">
          <ac:chgData name="Ryan Morcom (2417390)" userId="S::2417390@student.uwtsd.ac.uk::5f355151-c72f-441c-989f-c0f0580b0515" providerId="AD" clId="Web-{C3283E69-CD52-3209-1125-568989E79551}" dt="2026-05-06T13:37:21.738" v="1240"/>
          <ac:spMkLst>
            <pc:docMk/>
            <pc:sldMk cId="4014001968" sldId="260"/>
            <ac:spMk id="32" creationId="{2E18E32E-F919-0EB2-225D-A3E76B0F9CA4}"/>
          </ac:spMkLst>
        </pc:spChg>
        <pc:spChg chg="add mod">
          <ac:chgData name="Ryan Morcom (2417390)" userId="S::2417390@student.uwtsd.ac.uk::5f355151-c72f-441c-989f-c0f0580b0515" providerId="AD" clId="Web-{C3283E69-CD52-3209-1125-568989E79551}" dt="2026-05-06T13:37:19.378" v="1239"/>
          <ac:spMkLst>
            <pc:docMk/>
            <pc:sldMk cId="4014001968" sldId="260"/>
            <ac:spMk id="33" creationId="{28C0DAF3-FE64-800C-E87D-5F056BE16C16}"/>
          </ac:spMkLst>
        </pc:spChg>
        <pc:spChg chg="add mod">
          <ac:chgData name="Ryan Morcom (2417390)" userId="S::2417390@student.uwtsd.ac.uk::5f355151-c72f-441c-989f-c0f0580b0515" providerId="AD" clId="Web-{C3283E69-CD52-3209-1125-568989E79551}" dt="2026-05-06T13:38:00.864" v="1249"/>
          <ac:spMkLst>
            <pc:docMk/>
            <pc:sldMk cId="4014001968" sldId="260"/>
            <ac:spMk id="40" creationId="{EE0778AA-64BA-4DD1-B98F-0FFD71B18921}"/>
          </ac:spMkLst>
        </pc:spChg>
        <pc:spChg chg="add mod">
          <ac:chgData name="Ryan Morcom (2417390)" userId="S::2417390@student.uwtsd.ac.uk::5f355151-c72f-441c-989f-c0f0580b0515" providerId="AD" clId="Web-{C3283E69-CD52-3209-1125-568989E79551}" dt="2026-05-06T13:37:59.301" v="1248"/>
          <ac:spMkLst>
            <pc:docMk/>
            <pc:sldMk cId="4014001968" sldId="260"/>
            <ac:spMk id="41" creationId="{5D0F62DC-1E96-3D66-483B-2A0918987F41}"/>
          </ac:spMkLst>
        </pc:spChg>
        <pc:spChg chg="add mod">
          <ac:chgData name="Ryan Morcom (2417390)" userId="S::2417390@student.uwtsd.ac.uk::5f355151-c72f-441c-989f-c0f0580b0515" providerId="AD" clId="Web-{C3283E69-CD52-3209-1125-568989E79551}" dt="2026-05-06T13:37:54.098" v="1245"/>
          <ac:spMkLst>
            <pc:docMk/>
            <pc:sldMk cId="4014001968" sldId="260"/>
            <ac:spMk id="42" creationId="{801E8E7E-121C-2ECD-7A3D-A43F8B4418D1}"/>
          </ac:spMkLst>
        </pc:spChg>
        <pc:spChg chg="add mod">
          <ac:chgData name="Ryan Morcom (2417390)" userId="S::2417390@student.uwtsd.ac.uk::5f355151-c72f-441c-989f-c0f0580b0515" providerId="AD" clId="Web-{C3283E69-CD52-3209-1125-568989E79551}" dt="2026-05-06T13:37:57.614" v="1247"/>
          <ac:spMkLst>
            <pc:docMk/>
            <pc:sldMk cId="4014001968" sldId="260"/>
            <ac:spMk id="43" creationId="{1C299530-0B32-5F0C-B9FE-9E5BE0614BB5}"/>
          </ac:spMkLst>
        </pc:spChg>
        <pc:cxnChg chg="add mod">
          <ac:chgData name="Ryan Morcom (2417390)" userId="S::2417390@student.uwtsd.ac.uk::5f355151-c72f-441c-989f-c0f0580b0515" providerId="AD" clId="Web-{C3283E69-CD52-3209-1125-568989E79551}" dt="2026-05-06T13:21:53.429" v="1005" actId="14100"/>
          <ac:cxnSpMkLst>
            <pc:docMk/>
            <pc:sldMk cId="4014001968" sldId="260"/>
            <ac:cxnSpMk id="19" creationId="{1A41A12B-AD76-F15D-AA16-5F5E4E99C33D}"/>
          </ac:cxnSpMkLst>
        </pc:cxnChg>
        <pc:cxnChg chg="add del">
          <ac:chgData name="Ryan Morcom (2417390)" userId="S::2417390@student.uwtsd.ac.uk::5f355151-c72f-441c-989f-c0f0580b0515" providerId="AD" clId="Web-{C3283E69-CD52-3209-1125-568989E79551}" dt="2026-05-06T13:22:20.882" v="1007"/>
          <ac:cxnSpMkLst>
            <pc:docMk/>
            <pc:sldMk cId="4014001968" sldId="260"/>
            <ac:cxnSpMk id="20" creationId="{C4F01B2B-992E-842D-DA6A-DC6D367E02EE}"/>
          </ac:cxnSpMkLst>
        </pc:cxnChg>
        <pc:cxnChg chg="add mod">
          <ac:chgData name="Ryan Morcom (2417390)" userId="S::2417390@student.uwtsd.ac.uk::5f355151-c72f-441c-989f-c0f0580b0515" providerId="AD" clId="Web-{C3283E69-CD52-3209-1125-568989E79551}" dt="2026-05-06T13:22:27.179" v="1009"/>
          <ac:cxnSpMkLst>
            <pc:docMk/>
            <pc:sldMk cId="4014001968" sldId="260"/>
            <ac:cxnSpMk id="21" creationId="{1CB53530-BDCF-5F5D-3FBA-93B6DA04FF22}"/>
          </ac:cxnSpMkLst>
        </pc:cxnChg>
        <pc:cxnChg chg="add mod">
          <ac:chgData name="Ryan Morcom (2417390)" userId="S::2417390@student.uwtsd.ac.uk::5f355151-c72f-441c-989f-c0f0580b0515" providerId="AD" clId="Web-{C3283E69-CD52-3209-1125-568989E79551}" dt="2026-05-06T13:22:54.805" v="1018" actId="14100"/>
          <ac:cxnSpMkLst>
            <pc:docMk/>
            <pc:sldMk cId="4014001968" sldId="260"/>
            <ac:cxnSpMk id="22" creationId="{994327A5-4FF6-1C2E-E89D-EA82A5D86CC9}"/>
          </ac:cxnSpMkLst>
        </pc:cxnChg>
        <pc:cxnChg chg="add mod">
          <ac:chgData name="Ryan Morcom (2417390)" userId="S::2417390@student.uwtsd.ac.uk::5f355151-c72f-441c-989f-c0f0580b0515" providerId="AD" clId="Web-{C3283E69-CD52-3209-1125-568989E79551}" dt="2026-05-06T13:22:43.195" v="1014" actId="14100"/>
          <ac:cxnSpMkLst>
            <pc:docMk/>
            <pc:sldMk cId="4014001968" sldId="260"/>
            <ac:cxnSpMk id="23" creationId="{DDD46D5E-7E3A-1DE6-AB34-FF35F7571C06}"/>
          </ac:cxnSpMkLst>
        </pc:cxnChg>
        <pc:cxnChg chg="add mod">
          <ac:chgData name="Ryan Morcom (2417390)" userId="S::2417390@student.uwtsd.ac.uk::5f355151-c72f-441c-989f-c0f0580b0515" providerId="AD" clId="Web-{C3283E69-CD52-3209-1125-568989E79551}" dt="2026-05-06T13:23:13.008" v="1021" actId="1076"/>
          <ac:cxnSpMkLst>
            <pc:docMk/>
            <pc:sldMk cId="4014001968" sldId="260"/>
            <ac:cxnSpMk id="24" creationId="{6B2D58E9-0C91-4C2F-B3B7-495D81FE82F0}"/>
          </ac:cxnSpMkLst>
        </pc:cxnChg>
        <pc:cxnChg chg="add mod">
          <ac:chgData name="Ryan Morcom (2417390)" userId="S::2417390@student.uwtsd.ac.uk::5f355151-c72f-441c-989f-c0f0580b0515" providerId="AD" clId="Web-{C3283E69-CD52-3209-1125-568989E79551}" dt="2026-05-06T13:23:29.024" v="1024" actId="14100"/>
          <ac:cxnSpMkLst>
            <pc:docMk/>
            <pc:sldMk cId="4014001968" sldId="260"/>
            <ac:cxnSpMk id="25" creationId="{2932872C-84BC-7E79-ACB2-86D45F6D4E0D}"/>
          </ac:cxnSpMkLst>
        </pc:cxnChg>
        <pc:cxnChg chg="add mod">
          <ac:chgData name="Ryan Morcom (2417390)" userId="S::2417390@student.uwtsd.ac.uk::5f355151-c72f-441c-989f-c0f0580b0515" providerId="AD" clId="Web-{C3283E69-CD52-3209-1125-568989E79551}" dt="2026-05-06T13:23:48.900" v="1029" actId="14100"/>
          <ac:cxnSpMkLst>
            <pc:docMk/>
            <pc:sldMk cId="4014001968" sldId="260"/>
            <ac:cxnSpMk id="26" creationId="{70C8C832-A855-4C9A-B36A-E9E5DED26FD6}"/>
          </ac:cxnSpMkLst>
        </pc:cxnChg>
        <pc:cxnChg chg="add mod">
          <ac:chgData name="Ryan Morcom (2417390)" userId="S::2417390@student.uwtsd.ac.uk::5f355151-c72f-441c-989f-c0f0580b0515" providerId="AD" clId="Web-{C3283E69-CD52-3209-1125-568989E79551}" dt="2026-05-06T13:24:01.135" v="1032" actId="14100"/>
          <ac:cxnSpMkLst>
            <pc:docMk/>
            <pc:sldMk cId="4014001968" sldId="260"/>
            <ac:cxnSpMk id="27" creationId="{1B3ACFD7-F243-CDA1-0D6B-F696E7088119}"/>
          </ac:cxnSpMkLst>
        </pc:cxnChg>
        <pc:cxnChg chg="add del mod">
          <ac:chgData name="Ryan Morcom (2417390)" userId="S::2417390@student.uwtsd.ac.uk::5f355151-c72f-441c-989f-c0f0580b0515" providerId="AD" clId="Web-{C3283E69-CD52-3209-1125-568989E79551}" dt="2026-05-06T13:28:06.395" v="1050"/>
          <ac:cxnSpMkLst>
            <pc:docMk/>
            <pc:sldMk cId="4014001968" sldId="260"/>
            <ac:cxnSpMk id="28" creationId="{FA560F77-6BAD-852E-E620-B50E4867F2A1}"/>
          </ac:cxnSpMkLst>
        </pc:cxnChg>
        <pc:cxnChg chg="add mod">
          <ac:chgData name="Ryan Morcom (2417390)" userId="S::2417390@student.uwtsd.ac.uk::5f355151-c72f-441c-989f-c0f0580b0515" providerId="AD" clId="Web-{C3283E69-CD52-3209-1125-568989E79551}" dt="2026-05-06T13:30:48.369" v="1118"/>
          <ac:cxnSpMkLst>
            <pc:docMk/>
            <pc:sldMk cId="4014001968" sldId="260"/>
            <ac:cxnSpMk id="34" creationId="{F5248F2D-11D1-B499-360B-B785031978D2}"/>
          </ac:cxnSpMkLst>
        </pc:cxnChg>
        <pc:cxnChg chg="add mod">
          <ac:chgData name="Ryan Morcom (2417390)" userId="S::2417390@student.uwtsd.ac.uk::5f355151-c72f-441c-989f-c0f0580b0515" providerId="AD" clId="Web-{C3283E69-CD52-3209-1125-568989E79551}" dt="2026-05-06T13:31:14.823" v="1124"/>
          <ac:cxnSpMkLst>
            <pc:docMk/>
            <pc:sldMk cId="4014001968" sldId="260"/>
            <ac:cxnSpMk id="35" creationId="{63A45E63-9585-D349-FFE6-33FD5CC140AD}"/>
          </ac:cxnSpMkLst>
        </pc:cxnChg>
        <pc:cxnChg chg="add mod">
          <ac:chgData name="Ryan Morcom (2417390)" userId="S::2417390@student.uwtsd.ac.uk::5f355151-c72f-441c-989f-c0f0580b0515" providerId="AD" clId="Web-{C3283E69-CD52-3209-1125-568989E79551}" dt="2026-05-06T13:31:41.542" v="1129" actId="14100"/>
          <ac:cxnSpMkLst>
            <pc:docMk/>
            <pc:sldMk cId="4014001968" sldId="260"/>
            <ac:cxnSpMk id="36" creationId="{D4811E36-0A72-E9D8-9EFE-98FFA4A65230}"/>
          </ac:cxnSpMkLst>
        </pc:cxnChg>
        <pc:cxnChg chg="add mod">
          <ac:chgData name="Ryan Morcom (2417390)" userId="S::2417390@student.uwtsd.ac.uk::5f355151-c72f-441c-989f-c0f0580b0515" providerId="AD" clId="Web-{C3283E69-CD52-3209-1125-568989E79551}" dt="2026-05-06T13:31:51.495" v="1132" actId="14100"/>
          <ac:cxnSpMkLst>
            <pc:docMk/>
            <pc:sldMk cId="4014001968" sldId="260"/>
            <ac:cxnSpMk id="37" creationId="{6A2B0129-0C6D-A8CB-3FAB-55C878EB38CF}"/>
          </ac:cxnSpMkLst>
        </pc:cxnChg>
        <pc:cxnChg chg="add mod">
          <ac:chgData name="Ryan Morcom (2417390)" userId="S::2417390@student.uwtsd.ac.uk::5f355151-c72f-441c-989f-c0f0580b0515" providerId="AD" clId="Web-{C3283E69-CD52-3209-1125-568989E79551}" dt="2026-05-06T13:32:18.434" v="1139" actId="1076"/>
          <ac:cxnSpMkLst>
            <pc:docMk/>
            <pc:sldMk cId="4014001968" sldId="260"/>
            <ac:cxnSpMk id="38" creationId="{7068BC3E-20B0-6549-E1C0-3E16E4DE1BCB}"/>
          </ac:cxnSpMkLst>
        </pc:cxnChg>
        <pc:cxnChg chg="add mod">
          <ac:chgData name="Ryan Morcom (2417390)" userId="S::2417390@student.uwtsd.ac.uk::5f355151-c72f-441c-989f-c0f0580b0515" providerId="AD" clId="Web-{C3283E69-CD52-3209-1125-568989E79551}" dt="2026-05-06T13:32:33.590" v="1142" actId="14100"/>
          <ac:cxnSpMkLst>
            <pc:docMk/>
            <pc:sldMk cId="4014001968" sldId="260"/>
            <ac:cxnSpMk id="39" creationId="{71E4936B-82F1-3728-1078-E603A1A218C3}"/>
          </ac:cxnSpMkLst>
        </pc:cxnChg>
        <pc:cxnChg chg="add mod">
          <ac:chgData name="Ryan Morcom (2417390)" userId="S::2417390@student.uwtsd.ac.uk::5f355151-c72f-441c-989f-c0f0580b0515" providerId="AD" clId="Web-{C3283E69-CD52-3209-1125-568989E79551}" dt="2026-05-06T13:58:43.150" v="1272"/>
          <ac:cxnSpMkLst>
            <pc:docMk/>
            <pc:sldMk cId="4014001968" sldId="260"/>
            <ac:cxnSpMk id="44" creationId="{80F0233C-BF86-24DF-6DFF-F303579D8ED3}"/>
          </ac:cxnSpMkLst>
        </pc:cxnChg>
        <pc:cxnChg chg="add mod">
          <ac:chgData name="Ryan Morcom (2417390)" userId="S::2417390@student.uwtsd.ac.uk::5f355151-c72f-441c-989f-c0f0580b0515" providerId="AD" clId="Web-{C3283E69-CD52-3209-1125-568989E79551}" dt="2026-05-06T13:58:35.008" v="1271"/>
          <ac:cxnSpMkLst>
            <pc:docMk/>
            <pc:sldMk cId="4014001968" sldId="260"/>
            <ac:cxnSpMk id="45" creationId="{CE1C5B59-E1C2-67E1-F4E4-4BF0E032BB3B}"/>
          </ac:cxnSpMkLst>
        </pc:cxnChg>
        <pc:cxnChg chg="add mod">
          <ac:chgData name="Ryan Morcom (2417390)" userId="S::2417390@student.uwtsd.ac.uk::5f355151-c72f-441c-989f-c0f0580b0515" providerId="AD" clId="Web-{C3283E69-CD52-3209-1125-568989E79551}" dt="2026-05-06T13:58:25.555" v="1269"/>
          <ac:cxnSpMkLst>
            <pc:docMk/>
            <pc:sldMk cId="4014001968" sldId="260"/>
            <ac:cxnSpMk id="46" creationId="{E21F3AB5-41F9-4E5C-3824-0260FA633B50}"/>
          </ac:cxnSpMkLst>
        </pc:cxnChg>
        <pc:cxnChg chg="add mod">
          <ac:chgData name="Ryan Morcom (2417390)" userId="S::2417390@student.uwtsd.ac.uk::5f355151-c72f-441c-989f-c0f0580b0515" providerId="AD" clId="Web-{C3283E69-CD52-3209-1125-568989E79551}" dt="2026-05-06T13:58:20.492" v="1268"/>
          <ac:cxnSpMkLst>
            <pc:docMk/>
            <pc:sldMk cId="4014001968" sldId="260"/>
            <ac:cxnSpMk id="47" creationId="{0E983B32-BA13-39E6-0FE7-FD37DAF7364A}"/>
          </ac:cxnSpMkLst>
        </pc:cxnChg>
        <pc:cxnChg chg="add mod">
          <ac:chgData name="Ryan Morcom (2417390)" userId="S::2417390@student.uwtsd.ac.uk::5f355151-c72f-441c-989f-c0f0580b0515" providerId="AD" clId="Web-{C3283E69-CD52-3209-1125-568989E79551}" dt="2026-05-06T13:58:16.039" v="1267"/>
          <ac:cxnSpMkLst>
            <pc:docMk/>
            <pc:sldMk cId="4014001968" sldId="260"/>
            <ac:cxnSpMk id="48" creationId="{9F2F062C-B16B-3EA3-6D90-830E8D0F1662}"/>
          </ac:cxnSpMkLst>
        </pc:cxnChg>
        <pc:cxnChg chg="add mod">
          <ac:chgData name="Ryan Morcom (2417390)" userId="S::2417390@student.uwtsd.ac.uk::5f355151-c72f-441c-989f-c0f0580b0515" providerId="AD" clId="Web-{C3283E69-CD52-3209-1125-568989E79551}" dt="2026-05-06T14:02:01.376" v="1276"/>
          <ac:cxnSpMkLst>
            <pc:docMk/>
            <pc:sldMk cId="4014001968" sldId="260"/>
            <ac:cxnSpMk id="49" creationId="{E7CB52D9-7010-B6B3-E97D-5CDA4C152313}"/>
          </ac:cxnSpMkLst>
        </pc:cxnChg>
        <pc:cxnChg chg="add mod">
          <ac:chgData name="Ryan Morcom (2417390)" userId="S::2417390@student.uwtsd.ac.uk::5f355151-c72f-441c-989f-c0f0580b0515" providerId="AD" clId="Web-{C3283E69-CD52-3209-1125-568989E79551}" dt="2026-05-06T14:02:14.798" v="1280" actId="14100"/>
          <ac:cxnSpMkLst>
            <pc:docMk/>
            <pc:sldMk cId="4014001968" sldId="260"/>
            <ac:cxnSpMk id="50" creationId="{0776848C-5903-52B6-831D-83EB8C31D188}"/>
          </ac:cxnSpMkLst>
        </pc:cxnChg>
        <pc:cxnChg chg="add mod">
          <ac:chgData name="Ryan Morcom (2417390)" userId="S::2417390@student.uwtsd.ac.uk::5f355151-c72f-441c-989f-c0f0580b0515" providerId="AD" clId="Web-{C3283E69-CD52-3209-1125-568989E79551}" dt="2026-05-06T14:02:24.892" v="1283" actId="14100"/>
          <ac:cxnSpMkLst>
            <pc:docMk/>
            <pc:sldMk cId="4014001968" sldId="260"/>
            <ac:cxnSpMk id="51" creationId="{DD4F5ED5-45D5-8962-11C7-2C9ABF263660}"/>
          </ac:cxnSpMkLst>
        </pc:cxnChg>
        <pc:cxnChg chg="add mod">
          <ac:chgData name="Ryan Morcom (2417390)" userId="S::2417390@student.uwtsd.ac.uk::5f355151-c72f-441c-989f-c0f0580b0515" providerId="AD" clId="Web-{C3283E69-CD52-3209-1125-568989E79551}" dt="2026-05-06T14:02:43.331" v="1287" actId="14100"/>
          <ac:cxnSpMkLst>
            <pc:docMk/>
            <pc:sldMk cId="4014001968" sldId="260"/>
            <ac:cxnSpMk id="52" creationId="{AAB31CD3-0468-54A0-EA25-4E61DC8CB6A3}"/>
          </ac:cxnSpMkLst>
        </pc:cxnChg>
      </pc:sldChg>
      <pc:sldChg chg="modSp new mod ord modClrScheme chgLayout">
        <pc:chgData name="Ryan Morcom (2417390)" userId="S::2417390@student.uwtsd.ac.uk::5f355151-c72f-441c-989f-c0f0580b0515" providerId="AD" clId="Web-{C3283E69-CD52-3209-1125-568989E79551}" dt="2026-05-06T12:59:43.829" v="832" actId="1076"/>
        <pc:sldMkLst>
          <pc:docMk/>
          <pc:sldMk cId="985227303" sldId="261"/>
        </pc:sldMkLst>
        <pc:spChg chg="mod ord">
          <ac:chgData name="Ryan Morcom (2417390)" userId="S::2417390@student.uwtsd.ac.uk::5f355151-c72f-441c-989f-c0f0580b0515" providerId="AD" clId="Web-{C3283E69-CD52-3209-1125-568989E79551}" dt="2026-05-06T12:58:56.375" v="774" actId="1076"/>
          <ac:spMkLst>
            <pc:docMk/>
            <pc:sldMk cId="985227303" sldId="261"/>
            <ac:spMk id="2" creationId="{7EBB4321-5A7C-4CB8-A977-2BBC9CFAE75A}"/>
          </ac:spMkLst>
        </pc:spChg>
        <pc:spChg chg="mod ord">
          <ac:chgData name="Ryan Morcom (2417390)" userId="S::2417390@student.uwtsd.ac.uk::5f355151-c72f-441c-989f-c0f0580b0515" providerId="AD" clId="Web-{C3283E69-CD52-3209-1125-568989E79551}" dt="2026-05-06T12:59:43.829" v="832" actId="1076"/>
          <ac:spMkLst>
            <pc:docMk/>
            <pc:sldMk cId="985227303" sldId="261"/>
            <ac:spMk id="3" creationId="{46D3ED27-E5BD-91D9-BF20-AB538FCDCE1C}"/>
          </ac:spMkLst>
        </pc:spChg>
      </pc:sldChg>
      <pc:sldChg chg="modSp new mod modClrScheme chgLayout">
        <pc:chgData name="Ryan Morcom (2417390)" userId="S::2417390@student.uwtsd.ac.uk::5f355151-c72f-441c-989f-c0f0580b0515" providerId="AD" clId="Web-{C3283E69-CD52-3209-1125-568989E79551}" dt="2026-05-06T12:40:24.452" v="717"/>
        <pc:sldMkLst>
          <pc:docMk/>
          <pc:sldMk cId="1129836484" sldId="262"/>
        </pc:sldMkLst>
        <pc:spChg chg="mod ord">
          <ac:chgData name="Ryan Morcom (2417390)" userId="S::2417390@student.uwtsd.ac.uk::5f355151-c72f-441c-989f-c0f0580b0515" providerId="AD" clId="Web-{C3283E69-CD52-3209-1125-568989E79551}" dt="2026-05-06T12:40:24.452" v="717"/>
          <ac:spMkLst>
            <pc:docMk/>
            <pc:sldMk cId="1129836484" sldId="262"/>
            <ac:spMk id="2" creationId="{076561E4-FDC2-85AD-DD7B-43110E304C2B}"/>
          </ac:spMkLst>
        </pc:spChg>
        <pc:spChg chg="mod ord">
          <ac:chgData name="Ryan Morcom (2417390)" userId="S::2417390@student.uwtsd.ac.uk::5f355151-c72f-441c-989f-c0f0580b0515" providerId="AD" clId="Web-{C3283E69-CD52-3209-1125-568989E79551}" dt="2026-05-06T12:40:24.452" v="717"/>
          <ac:spMkLst>
            <pc:docMk/>
            <pc:sldMk cId="1129836484" sldId="262"/>
            <ac:spMk id="3" creationId="{B8F4580F-B833-4137-BCE9-25F961732858}"/>
          </ac:spMkLst>
        </pc:spChg>
      </pc:sldChg>
      <pc:sldChg chg="modSp new mod modClrScheme chgLayout">
        <pc:chgData name="Ryan Morcom (2417390)" userId="S::2417390@student.uwtsd.ac.uk::5f355151-c72f-441c-989f-c0f0580b0515" providerId="AD" clId="Web-{C3283E69-CD52-3209-1125-568989E79551}" dt="2026-05-06T12:40:24.452" v="717"/>
        <pc:sldMkLst>
          <pc:docMk/>
          <pc:sldMk cId="3477390308" sldId="263"/>
        </pc:sldMkLst>
        <pc:spChg chg="mod ord">
          <ac:chgData name="Ryan Morcom (2417390)" userId="S::2417390@student.uwtsd.ac.uk::5f355151-c72f-441c-989f-c0f0580b0515" providerId="AD" clId="Web-{C3283E69-CD52-3209-1125-568989E79551}" dt="2026-05-06T12:40:24.452" v="717"/>
          <ac:spMkLst>
            <pc:docMk/>
            <pc:sldMk cId="3477390308" sldId="263"/>
            <ac:spMk id="2" creationId="{AFA401F5-FC5E-8367-3E14-58A08FDF3EE3}"/>
          </ac:spMkLst>
        </pc:spChg>
        <pc:spChg chg="mod ord">
          <ac:chgData name="Ryan Morcom (2417390)" userId="S::2417390@student.uwtsd.ac.uk::5f355151-c72f-441c-989f-c0f0580b0515" providerId="AD" clId="Web-{C3283E69-CD52-3209-1125-568989E79551}" dt="2026-05-06T12:40:24.452" v="717"/>
          <ac:spMkLst>
            <pc:docMk/>
            <pc:sldMk cId="3477390308" sldId="263"/>
            <ac:spMk id="3" creationId="{ADE7E400-D703-6D0F-59F8-8A0201F46BC1}"/>
          </ac:spMkLst>
        </pc:spChg>
      </pc:sldChg>
      <pc:sldChg chg="addSp delSp modSp new mod ord setBg modClrScheme delDesignElem chgLayout">
        <pc:chgData name="Ryan Morcom (2417390)" userId="S::2417390@student.uwtsd.ac.uk::5f355151-c72f-441c-989f-c0f0580b0515" providerId="AD" clId="Web-{C3283E69-CD52-3209-1125-568989E79551}" dt="2026-05-06T14:56:13.612" v="1307" actId="20577"/>
        <pc:sldMkLst>
          <pc:docMk/>
          <pc:sldMk cId="807453905" sldId="264"/>
        </pc:sldMkLst>
        <pc:spChg chg="mod ord">
          <ac:chgData name="Ryan Morcom (2417390)" userId="S::2417390@student.uwtsd.ac.uk::5f355151-c72f-441c-989f-c0f0580b0515" providerId="AD" clId="Web-{C3283E69-CD52-3209-1125-568989E79551}" dt="2026-05-06T12:40:24.452" v="717"/>
          <ac:spMkLst>
            <pc:docMk/>
            <pc:sldMk cId="807453905" sldId="264"/>
            <ac:spMk id="2" creationId="{63471334-42B3-9541-449B-B181F8C5D39E}"/>
          </ac:spMkLst>
        </pc:spChg>
        <pc:spChg chg="mod ord">
          <ac:chgData name="Ryan Morcom (2417390)" userId="S::2417390@student.uwtsd.ac.uk::5f355151-c72f-441c-989f-c0f0580b0515" providerId="AD" clId="Web-{C3283E69-CD52-3209-1125-568989E79551}" dt="2026-05-06T14:56:13.612" v="1307" actId="20577"/>
          <ac:spMkLst>
            <pc:docMk/>
            <pc:sldMk cId="807453905" sldId="264"/>
            <ac:spMk id="3" creationId="{C934CDC8-6082-E43F-EF35-DBBC54B543EE}"/>
          </ac:spMkLst>
        </pc:spChg>
        <pc:spChg chg="add del">
          <ac:chgData name="Ryan Morcom (2417390)" userId="S::2417390@student.uwtsd.ac.uk::5f355151-c72f-441c-989f-c0f0580b0515" providerId="AD" clId="Web-{C3283E69-CD52-3209-1125-568989E79551}" dt="2026-05-06T12:40:24.452" v="717"/>
          <ac:spMkLst>
            <pc:docMk/>
            <pc:sldMk cId="807453905" sldId="264"/>
            <ac:spMk id="9" creationId="{C0763A76-9F1C-4FC5-82B7-DD475DA461B2}"/>
          </ac:spMkLst>
        </pc:spChg>
        <pc:spChg chg="add del">
          <ac:chgData name="Ryan Morcom (2417390)" userId="S::2417390@student.uwtsd.ac.uk::5f355151-c72f-441c-989f-c0f0580b0515" providerId="AD" clId="Web-{C3283E69-CD52-3209-1125-568989E79551}" dt="2026-05-06T12:40:24.452" v="717"/>
          <ac:spMkLst>
            <pc:docMk/>
            <pc:sldMk cId="807453905" sldId="264"/>
            <ac:spMk id="11" creationId="{E81BF4F6-F2CF-4984-9D14-D6966D92F99F}"/>
          </ac:spMkLst>
        </pc:spChg>
        <pc:picChg chg="add">
          <ac:chgData name="Ryan Morcom (2417390)" userId="S::2417390@student.uwtsd.ac.uk::5f355151-c72f-441c-989f-c0f0580b0515" providerId="AD" clId="Web-{C3283E69-CD52-3209-1125-568989E79551}" dt="2026-05-06T12:16:15.611" v="228"/>
          <ac:picMkLst>
            <pc:docMk/>
            <pc:sldMk cId="807453905" sldId="264"/>
            <ac:picMk id="5" creationId="{CD839EC8-B853-8A07-69AF-09FA75A15B9D}"/>
          </ac:picMkLst>
        </pc:picChg>
      </pc:sldChg>
      <pc:sldMasterChg chg="del delSldLayout">
        <pc:chgData name="Ryan Morcom (2417390)" userId="S::2417390@student.uwtsd.ac.uk::5f355151-c72f-441c-989f-c0f0580b0515" providerId="AD" clId="Web-{C3283E69-CD52-3209-1125-568989E79551}" dt="2026-05-06T12:40:24.452" v="717"/>
        <pc:sldMasterMkLst>
          <pc:docMk/>
          <pc:sldMasterMk cId="2460954070" sldId="2147483660"/>
        </pc:sldMasterMkLst>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2385387890" sldId="2147483661"/>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949138452" sldId="2147483662"/>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2591524520" sldId="2147483663"/>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1203092039" sldId="2147483664"/>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3733172339" sldId="2147483665"/>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3210312558" sldId="2147483666"/>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3146388984" sldId="2147483667"/>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3171841454" sldId="2147483668"/>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1718958274" sldId="2147483669"/>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2202905451" sldId="2147483670"/>
          </pc:sldLayoutMkLst>
        </pc:sldLayoutChg>
        <pc:sldLayoutChg chg="del">
          <pc:chgData name="Ryan Morcom (2417390)" userId="S::2417390@student.uwtsd.ac.uk::5f355151-c72f-441c-989f-c0f0580b0515" providerId="AD" clId="Web-{C3283E69-CD52-3209-1125-568989E79551}" dt="2026-05-06T12:40:24.452" v="717"/>
          <pc:sldLayoutMkLst>
            <pc:docMk/>
            <pc:sldMasterMk cId="2460954070" sldId="2147483660"/>
            <pc:sldLayoutMk cId="3479445657" sldId="2147483671"/>
          </pc:sldLayoutMkLst>
        </pc:sldLayoutChg>
      </pc:sldMasterChg>
      <pc:sldMasterChg chg="add addSldLayout modSldLayout">
        <pc:chgData name="Ryan Morcom (2417390)" userId="S::2417390@student.uwtsd.ac.uk::5f355151-c72f-441c-989f-c0f0580b0515" providerId="AD" clId="Web-{C3283E69-CD52-3209-1125-568989E79551}" dt="2026-05-06T12:40:24.452" v="717"/>
        <pc:sldMasterMkLst>
          <pc:docMk/>
          <pc:sldMasterMk cId="2952543969" sldId="2147483672"/>
        </pc:sldMasterMkLst>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4170639368" sldId="2147483673"/>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2010732330" sldId="2147483674"/>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509664958" sldId="2147483675"/>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2895545735" sldId="2147483676"/>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1223015497" sldId="2147483677"/>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603053383" sldId="2147483678"/>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1578458655" sldId="2147483679"/>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340537169" sldId="2147483680"/>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1174353596" sldId="2147483681"/>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736499283" sldId="2147483682"/>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2665052722" sldId="2147483683"/>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366964814" sldId="2147483684"/>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2133042298" sldId="2147483685"/>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3089329016" sldId="2147483686"/>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1242528849" sldId="2147483687"/>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1179957877" sldId="2147483688"/>
          </pc:sldLayoutMkLst>
        </pc:sldLayoutChg>
        <pc:sldLayoutChg chg="add mod replId">
          <pc:chgData name="Ryan Morcom (2417390)" userId="S::2417390@student.uwtsd.ac.uk::5f355151-c72f-441c-989f-c0f0580b0515" providerId="AD" clId="Web-{C3283E69-CD52-3209-1125-568989E79551}" dt="2026-05-06T12:40:24.452" v="717"/>
          <pc:sldLayoutMkLst>
            <pc:docMk/>
            <pc:sldMasterMk cId="2952543969" sldId="2147483672"/>
            <pc:sldLayoutMk cId="2873764563" sldId="2147483689"/>
          </pc:sldLayoutMkLst>
        </pc:sldLayoutChg>
      </pc:sldMasterChg>
    </pc:docChg>
  </pc:docChgLst>
  <pc:docChgLst>
    <pc:chgData name="Ryan Morcom (2417390)" userId="S::2417390@student.uwtsd.ac.uk::5f355151-c72f-441c-989f-c0f0580b0515" providerId="AD" clId="Web-{168881B4-9D3C-E8C2-D393-94DAA58BA6F4}"/>
    <pc:docChg chg="modSld">
      <pc:chgData name="Ryan Morcom (2417390)" userId="S::2417390@student.uwtsd.ac.uk::5f355151-c72f-441c-989f-c0f0580b0515" providerId="AD" clId="Web-{168881B4-9D3C-E8C2-D393-94DAA58BA6F4}" dt="2026-05-07T09:55:28.323" v="2"/>
      <pc:docMkLst>
        <pc:docMk/>
      </pc:docMkLst>
      <pc:sldChg chg="addSp modSp mod setBg">
        <pc:chgData name="Ryan Morcom (2417390)" userId="S::2417390@student.uwtsd.ac.uk::5f355151-c72f-441c-989f-c0f0580b0515" providerId="AD" clId="Web-{168881B4-9D3C-E8C2-D393-94DAA58BA6F4}" dt="2026-05-07T09:55:28.323" v="2"/>
        <pc:sldMkLst>
          <pc:docMk/>
          <pc:sldMk cId="985227303" sldId="261"/>
        </pc:sldMkLst>
        <pc:spChg chg="mod">
          <ac:chgData name="Ryan Morcom (2417390)" userId="S::2417390@student.uwtsd.ac.uk::5f355151-c72f-441c-989f-c0f0580b0515" providerId="AD" clId="Web-{168881B4-9D3C-E8C2-D393-94DAA58BA6F4}" dt="2026-05-07T09:55:28.323" v="2"/>
          <ac:spMkLst>
            <pc:docMk/>
            <pc:sldMk cId="985227303" sldId="261"/>
            <ac:spMk id="2" creationId="{7EBB4321-5A7C-4CB8-A977-2BBC9CFAE75A}"/>
          </ac:spMkLst>
        </pc:spChg>
        <pc:spChg chg="mod">
          <ac:chgData name="Ryan Morcom (2417390)" userId="S::2417390@student.uwtsd.ac.uk::5f355151-c72f-441c-989f-c0f0580b0515" providerId="AD" clId="Web-{168881B4-9D3C-E8C2-D393-94DAA58BA6F4}" dt="2026-05-07T09:55:28.323" v="2"/>
          <ac:spMkLst>
            <pc:docMk/>
            <pc:sldMk cId="985227303" sldId="261"/>
            <ac:spMk id="3" creationId="{46D3ED27-E5BD-91D9-BF20-AB538FCDCE1C}"/>
          </ac:spMkLst>
        </pc:spChg>
        <pc:picChg chg="add mod ord">
          <ac:chgData name="Ryan Morcom (2417390)" userId="S::2417390@student.uwtsd.ac.uk::5f355151-c72f-441c-989f-c0f0580b0515" providerId="AD" clId="Web-{168881B4-9D3C-E8C2-D393-94DAA58BA6F4}" dt="2026-05-07T09:55:28.323" v="2"/>
          <ac:picMkLst>
            <pc:docMk/>
            <pc:sldMk cId="985227303" sldId="261"/>
            <ac:picMk id="5" creationId="{48CA07EF-41D2-BAB1-C1DD-E1BED12B853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39EA6E-0B20-46E0-A82D-4049515857E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1D77A6-847C-413E-8158-F993F7FA5F06}">
      <dgm:prSet/>
      <dgm:spPr/>
      <dgm:t>
        <a:bodyPr/>
        <a:lstStyle/>
        <a:p>
          <a:r>
            <a:rPr lang="en-GB"/>
            <a:t>With Partnership with NPT PASS the sessions could be run throughout summer holidays and half terms </a:t>
          </a:r>
          <a:endParaRPr lang="en-US"/>
        </a:p>
      </dgm:t>
    </dgm:pt>
    <dgm:pt modelId="{BA68399F-71B3-4671-8911-776052B6236A}" type="parTrans" cxnId="{0BF8A12F-B76F-459E-9318-D32383908A90}">
      <dgm:prSet/>
      <dgm:spPr/>
      <dgm:t>
        <a:bodyPr/>
        <a:lstStyle/>
        <a:p>
          <a:endParaRPr lang="en-US"/>
        </a:p>
      </dgm:t>
    </dgm:pt>
    <dgm:pt modelId="{11E589DF-3D7C-4F26-9D02-61822211C166}" type="sibTrans" cxnId="{0BF8A12F-B76F-459E-9318-D32383908A90}">
      <dgm:prSet/>
      <dgm:spPr/>
      <dgm:t>
        <a:bodyPr/>
        <a:lstStyle/>
        <a:p>
          <a:endParaRPr lang="en-US"/>
        </a:p>
      </dgm:t>
    </dgm:pt>
    <dgm:pt modelId="{F6B6B96D-155B-44E8-B106-AF6D03CAEBD8}">
      <dgm:prSet/>
      <dgm:spPr/>
      <dgm:t>
        <a:bodyPr/>
        <a:lstStyle/>
        <a:p>
          <a:r>
            <a:rPr lang="en-GB"/>
            <a:t>Can be run as fit and fed sessions with support from neath council members such as Caroline Harris</a:t>
          </a:r>
          <a:endParaRPr lang="en-US"/>
        </a:p>
      </dgm:t>
    </dgm:pt>
    <dgm:pt modelId="{4773B11F-04EA-4385-BE5D-AF56E91B0E96}" type="parTrans" cxnId="{F53F836A-C3FC-44E1-929A-EE753402DE65}">
      <dgm:prSet/>
      <dgm:spPr/>
      <dgm:t>
        <a:bodyPr/>
        <a:lstStyle/>
        <a:p>
          <a:endParaRPr lang="en-US"/>
        </a:p>
      </dgm:t>
    </dgm:pt>
    <dgm:pt modelId="{DB141503-2E31-4663-9F59-747B0EF9E42E}" type="sibTrans" cxnId="{F53F836A-C3FC-44E1-929A-EE753402DE65}">
      <dgm:prSet/>
      <dgm:spPr/>
      <dgm:t>
        <a:bodyPr/>
        <a:lstStyle/>
        <a:p>
          <a:endParaRPr lang="en-US"/>
        </a:p>
      </dgm:t>
    </dgm:pt>
    <dgm:pt modelId="{09930DCB-5445-4833-B811-E7EA2DE5C377}" type="pres">
      <dgm:prSet presAssocID="{F939EA6E-0B20-46E0-A82D-4049515857E6}" presName="hierChild1" presStyleCnt="0">
        <dgm:presLayoutVars>
          <dgm:chPref val="1"/>
          <dgm:dir/>
          <dgm:animOne val="branch"/>
          <dgm:animLvl val="lvl"/>
          <dgm:resizeHandles/>
        </dgm:presLayoutVars>
      </dgm:prSet>
      <dgm:spPr/>
    </dgm:pt>
    <dgm:pt modelId="{0565EE63-E8A2-4585-B016-8B3661E0CE98}" type="pres">
      <dgm:prSet presAssocID="{F61D77A6-847C-413E-8158-F993F7FA5F06}" presName="hierRoot1" presStyleCnt="0"/>
      <dgm:spPr/>
    </dgm:pt>
    <dgm:pt modelId="{3191FE78-5FBE-479F-AC26-CCFDD636F129}" type="pres">
      <dgm:prSet presAssocID="{F61D77A6-847C-413E-8158-F993F7FA5F06}" presName="composite" presStyleCnt="0"/>
      <dgm:spPr/>
    </dgm:pt>
    <dgm:pt modelId="{08C9B85E-C489-44D5-881C-F2A48391EF7F}" type="pres">
      <dgm:prSet presAssocID="{F61D77A6-847C-413E-8158-F993F7FA5F06}" presName="background" presStyleLbl="node0" presStyleIdx="0" presStyleCnt="2"/>
      <dgm:spPr/>
    </dgm:pt>
    <dgm:pt modelId="{9B102652-2421-42D2-8020-C53C6E6E731B}" type="pres">
      <dgm:prSet presAssocID="{F61D77A6-847C-413E-8158-F993F7FA5F06}" presName="text" presStyleLbl="fgAcc0" presStyleIdx="0" presStyleCnt="2">
        <dgm:presLayoutVars>
          <dgm:chPref val="3"/>
        </dgm:presLayoutVars>
      </dgm:prSet>
      <dgm:spPr/>
    </dgm:pt>
    <dgm:pt modelId="{648B48B3-AEF5-425D-8DA2-53C9BEE6D9A1}" type="pres">
      <dgm:prSet presAssocID="{F61D77A6-847C-413E-8158-F993F7FA5F06}" presName="hierChild2" presStyleCnt="0"/>
      <dgm:spPr/>
    </dgm:pt>
    <dgm:pt modelId="{BC4D45CB-2E45-414C-B2AA-0342DF0D38FB}" type="pres">
      <dgm:prSet presAssocID="{F6B6B96D-155B-44E8-B106-AF6D03CAEBD8}" presName="hierRoot1" presStyleCnt="0"/>
      <dgm:spPr/>
    </dgm:pt>
    <dgm:pt modelId="{7E8984EC-8519-481F-BD52-8E230EC1A54E}" type="pres">
      <dgm:prSet presAssocID="{F6B6B96D-155B-44E8-B106-AF6D03CAEBD8}" presName="composite" presStyleCnt="0"/>
      <dgm:spPr/>
    </dgm:pt>
    <dgm:pt modelId="{5032007F-3B5E-4919-A836-CA0100427289}" type="pres">
      <dgm:prSet presAssocID="{F6B6B96D-155B-44E8-B106-AF6D03CAEBD8}" presName="background" presStyleLbl="node0" presStyleIdx="1" presStyleCnt="2"/>
      <dgm:spPr/>
    </dgm:pt>
    <dgm:pt modelId="{22495F6E-66B1-4238-A6D1-EB62C2B18956}" type="pres">
      <dgm:prSet presAssocID="{F6B6B96D-155B-44E8-B106-AF6D03CAEBD8}" presName="text" presStyleLbl="fgAcc0" presStyleIdx="1" presStyleCnt="2">
        <dgm:presLayoutVars>
          <dgm:chPref val="3"/>
        </dgm:presLayoutVars>
      </dgm:prSet>
      <dgm:spPr/>
    </dgm:pt>
    <dgm:pt modelId="{CF4A85DA-CD8A-40B5-8697-1686A4BA7EC6}" type="pres">
      <dgm:prSet presAssocID="{F6B6B96D-155B-44E8-B106-AF6D03CAEBD8}" presName="hierChild2" presStyleCnt="0"/>
      <dgm:spPr/>
    </dgm:pt>
  </dgm:ptLst>
  <dgm:cxnLst>
    <dgm:cxn modelId="{0BF8A12F-B76F-459E-9318-D32383908A90}" srcId="{F939EA6E-0B20-46E0-A82D-4049515857E6}" destId="{F61D77A6-847C-413E-8158-F993F7FA5F06}" srcOrd="0" destOrd="0" parTransId="{BA68399F-71B3-4671-8911-776052B6236A}" sibTransId="{11E589DF-3D7C-4F26-9D02-61822211C166}"/>
    <dgm:cxn modelId="{A69C0E35-8121-4CAD-B9DF-53B6FEF3F112}" type="presOf" srcId="{F6B6B96D-155B-44E8-B106-AF6D03CAEBD8}" destId="{22495F6E-66B1-4238-A6D1-EB62C2B18956}" srcOrd="0" destOrd="0" presId="urn:microsoft.com/office/officeart/2005/8/layout/hierarchy1"/>
    <dgm:cxn modelId="{F562DE61-9D9F-4F29-A19B-7F467391183F}" type="presOf" srcId="{F939EA6E-0B20-46E0-A82D-4049515857E6}" destId="{09930DCB-5445-4833-B811-E7EA2DE5C377}" srcOrd="0" destOrd="0" presId="urn:microsoft.com/office/officeart/2005/8/layout/hierarchy1"/>
    <dgm:cxn modelId="{F53F836A-C3FC-44E1-929A-EE753402DE65}" srcId="{F939EA6E-0B20-46E0-A82D-4049515857E6}" destId="{F6B6B96D-155B-44E8-B106-AF6D03CAEBD8}" srcOrd="1" destOrd="0" parTransId="{4773B11F-04EA-4385-BE5D-AF56E91B0E96}" sibTransId="{DB141503-2E31-4663-9F59-747B0EF9E42E}"/>
    <dgm:cxn modelId="{3A0FC2A1-C7A4-4B46-95EA-E34A879A149A}" type="presOf" srcId="{F61D77A6-847C-413E-8158-F993F7FA5F06}" destId="{9B102652-2421-42D2-8020-C53C6E6E731B}" srcOrd="0" destOrd="0" presId="urn:microsoft.com/office/officeart/2005/8/layout/hierarchy1"/>
    <dgm:cxn modelId="{F4A72F83-AB18-4B5C-82FA-AA5FF9048961}" type="presParOf" srcId="{09930DCB-5445-4833-B811-E7EA2DE5C377}" destId="{0565EE63-E8A2-4585-B016-8B3661E0CE98}" srcOrd="0" destOrd="0" presId="urn:microsoft.com/office/officeart/2005/8/layout/hierarchy1"/>
    <dgm:cxn modelId="{B4692A86-A82D-45E5-8479-E8225C6917CF}" type="presParOf" srcId="{0565EE63-E8A2-4585-B016-8B3661E0CE98}" destId="{3191FE78-5FBE-479F-AC26-CCFDD636F129}" srcOrd="0" destOrd="0" presId="urn:microsoft.com/office/officeart/2005/8/layout/hierarchy1"/>
    <dgm:cxn modelId="{CE72DD89-781F-4468-A7FB-8E8AC0EF7441}" type="presParOf" srcId="{3191FE78-5FBE-479F-AC26-CCFDD636F129}" destId="{08C9B85E-C489-44D5-881C-F2A48391EF7F}" srcOrd="0" destOrd="0" presId="urn:microsoft.com/office/officeart/2005/8/layout/hierarchy1"/>
    <dgm:cxn modelId="{1916733B-A681-4613-9E53-7555AAF35451}" type="presParOf" srcId="{3191FE78-5FBE-479F-AC26-CCFDD636F129}" destId="{9B102652-2421-42D2-8020-C53C6E6E731B}" srcOrd="1" destOrd="0" presId="urn:microsoft.com/office/officeart/2005/8/layout/hierarchy1"/>
    <dgm:cxn modelId="{68BFC064-316E-42E8-A6B4-3D692F986258}" type="presParOf" srcId="{0565EE63-E8A2-4585-B016-8B3661E0CE98}" destId="{648B48B3-AEF5-425D-8DA2-53C9BEE6D9A1}" srcOrd="1" destOrd="0" presId="urn:microsoft.com/office/officeart/2005/8/layout/hierarchy1"/>
    <dgm:cxn modelId="{A0CB3F03-9AC9-4327-8FF7-6B8F07EE34D1}" type="presParOf" srcId="{09930DCB-5445-4833-B811-E7EA2DE5C377}" destId="{BC4D45CB-2E45-414C-B2AA-0342DF0D38FB}" srcOrd="1" destOrd="0" presId="urn:microsoft.com/office/officeart/2005/8/layout/hierarchy1"/>
    <dgm:cxn modelId="{805BF6C8-F073-4984-A866-49DFF6C9DFA0}" type="presParOf" srcId="{BC4D45CB-2E45-414C-B2AA-0342DF0D38FB}" destId="{7E8984EC-8519-481F-BD52-8E230EC1A54E}" srcOrd="0" destOrd="0" presId="urn:microsoft.com/office/officeart/2005/8/layout/hierarchy1"/>
    <dgm:cxn modelId="{700E0F4D-A2A8-4825-BEFD-D8A95E15BBC6}" type="presParOf" srcId="{7E8984EC-8519-481F-BD52-8E230EC1A54E}" destId="{5032007F-3B5E-4919-A836-CA0100427289}" srcOrd="0" destOrd="0" presId="urn:microsoft.com/office/officeart/2005/8/layout/hierarchy1"/>
    <dgm:cxn modelId="{D6FF801C-89A4-4DE6-ABDC-E1F1969D3751}" type="presParOf" srcId="{7E8984EC-8519-481F-BD52-8E230EC1A54E}" destId="{22495F6E-66B1-4238-A6D1-EB62C2B18956}" srcOrd="1" destOrd="0" presId="urn:microsoft.com/office/officeart/2005/8/layout/hierarchy1"/>
    <dgm:cxn modelId="{DD0D3FAD-7229-407B-80FF-F6BB5E938C09}" type="presParOf" srcId="{BC4D45CB-2E45-414C-B2AA-0342DF0D38FB}" destId="{CF4A85DA-CD8A-40B5-8697-1686A4BA7EC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C67330-F334-4A20-A1B0-A1504A4D26C7}"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EAC06B2A-5353-4ECA-9010-580D0F49A880}">
      <dgm:prSet/>
      <dgm:spPr/>
      <dgm:t>
        <a:bodyPr/>
        <a:lstStyle/>
        <a:p>
          <a:r>
            <a:rPr lang="en-GB" b="1"/>
            <a:t>WHY are we doing this?</a:t>
          </a:r>
          <a:endParaRPr lang="en-US" b="1"/>
        </a:p>
      </dgm:t>
    </dgm:pt>
    <dgm:pt modelId="{C9C6C71E-CE08-4FE8-A76E-6CB19C040842}" type="parTrans" cxnId="{BFE88ACD-2F20-4A77-B6A1-E8265FA619AB}">
      <dgm:prSet/>
      <dgm:spPr/>
      <dgm:t>
        <a:bodyPr/>
        <a:lstStyle/>
        <a:p>
          <a:endParaRPr lang="en-US"/>
        </a:p>
      </dgm:t>
    </dgm:pt>
    <dgm:pt modelId="{B5E33519-2C7A-4959-8A1F-1901D1A3DEBD}" type="sibTrans" cxnId="{BFE88ACD-2F20-4A77-B6A1-E8265FA619AB}">
      <dgm:prSet/>
      <dgm:spPr/>
      <dgm:t>
        <a:bodyPr/>
        <a:lstStyle/>
        <a:p>
          <a:endParaRPr lang="en-US"/>
        </a:p>
      </dgm:t>
    </dgm:pt>
    <dgm:pt modelId="{D2E82A64-CD50-4CB2-9B65-2152F3EC2F4C}">
      <dgm:prSet/>
      <dgm:spPr/>
      <dgm:t>
        <a:bodyPr/>
        <a:lstStyle/>
        <a:p>
          <a:r>
            <a:rPr lang="en-GB"/>
            <a:t>Because…</a:t>
          </a:r>
          <a:endParaRPr lang="en-US"/>
        </a:p>
      </dgm:t>
    </dgm:pt>
    <dgm:pt modelId="{BA9DB3B0-8A9E-480F-BFB3-1CDB7B2B1156}" type="parTrans" cxnId="{6DE926E8-E5CD-4F00-957D-5D927AC60BF9}">
      <dgm:prSet/>
      <dgm:spPr/>
      <dgm:t>
        <a:bodyPr/>
        <a:lstStyle/>
        <a:p>
          <a:endParaRPr lang="en-US"/>
        </a:p>
      </dgm:t>
    </dgm:pt>
    <dgm:pt modelId="{D4D9B107-50C9-4570-A17E-5A243395775D}" type="sibTrans" cxnId="{6DE926E8-E5CD-4F00-957D-5D927AC60BF9}">
      <dgm:prSet/>
      <dgm:spPr/>
      <dgm:t>
        <a:bodyPr/>
        <a:lstStyle/>
        <a:p>
          <a:endParaRPr lang="en-US"/>
        </a:p>
      </dgm:t>
    </dgm:pt>
    <dgm:pt modelId="{8FC17668-D582-49CE-B437-B896D549D89A}">
      <dgm:prSet/>
      <dgm:spPr/>
      <dgm:t>
        <a:bodyPr/>
        <a:lstStyle/>
        <a:p>
          <a:r>
            <a:rPr lang="en-GB" b="1"/>
            <a:t>36%</a:t>
          </a:r>
          <a:r>
            <a:rPr lang="en-GB"/>
            <a:t> of pupils recorded “no frequent participation” in organised sport outside of school. </a:t>
          </a:r>
          <a:endParaRPr lang="en-US"/>
        </a:p>
      </dgm:t>
    </dgm:pt>
    <dgm:pt modelId="{D4E49BD8-4A52-404B-8D78-50E2A145E585}" type="parTrans" cxnId="{79A8700B-259C-4B0E-9439-4DDFB2BB52A3}">
      <dgm:prSet/>
      <dgm:spPr/>
      <dgm:t>
        <a:bodyPr/>
        <a:lstStyle/>
        <a:p>
          <a:endParaRPr lang="en-US"/>
        </a:p>
      </dgm:t>
    </dgm:pt>
    <dgm:pt modelId="{9084A986-5EC2-496D-BEBD-757183648256}" type="sibTrans" cxnId="{79A8700B-259C-4B0E-9439-4DDFB2BB52A3}">
      <dgm:prSet/>
      <dgm:spPr/>
      <dgm:t>
        <a:bodyPr/>
        <a:lstStyle/>
        <a:p>
          <a:endParaRPr lang="en-US"/>
        </a:p>
      </dgm:t>
    </dgm:pt>
    <dgm:pt modelId="{2C098F06-09DA-4C21-894F-ECAF53E816D7}">
      <dgm:prSet/>
      <dgm:spPr/>
      <dgm:t>
        <a:bodyPr/>
        <a:lstStyle/>
        <a:p>
          <a:r>
            <a:rPr lang="en-GB" b="1"/>
            <a:t>93%</a:t>
          </a:r>
          <a:r>
            <a:rPr lang="en-GB"/>
            <a:t> of pupils in Wales demanded to do more sport. </a:t>
          </a:r>
          <a:endParaRPr lang="en-US"/>
        </a:p>
      </dgm:t>
    </dgm:pt>
    <dgm:pt modelId="{3E9A33B2-6487-45B1-B1F2-6BAAB312E55B}" type="parTrans" cxnId="{8B24F10B-CBA0-4BA3-B180-2B2FB764BD7F}">
      <dgm:prSet/>
      <dgm:spPr/>
      <dgm:t>
        <a:bodyPr/>
        <a:lstStyle/>
        <a:p>
          <a:endParaRPr lang="en-US"/>
        </a:p>
      </dgm:t>
    </dgm:pt>
    <dgm:pt modelId="{DE1A72C2-7CFA-46F1-BC28-659AA73406DB}" type="sibTrans" cxnId="{8B24F10B-CBA0-4BA3-B180-2B2FB764BD7F}">
      <dgm:prSet/>
      <dgm:spPr/>
      <dgm:t>
        <a:bodyPr/>
        <a:lstStyle/>
        <a:p>
          <a:endParaRPr lang="en-US"/>
        </a:p>
      </dgm:t>
    </dgm:pt>
    <dgm:pt modelId="{93B7A740-7A77-4A2E-8CE9-E98F103F4A53}">
      <dgm:prSet/>
      <dgm:spPr/>
      <dgm:t>
        <a:bodyPr/>
        <a:lstStyle/>
        <a:p>
          <a:r>
            <a:rPr lang="en-GB" b="1"/>
            <a:t>69%</a:t>
          </a:r>
          <a:r>
            <a:rPr lang="en-GB"/>
            <a:t> of pupils said they were at least “confident” in trying new sports. </a:t>
          </a:r>
          <a:endParaRPr lang="en-US"/>
        </a:p>
      </dgm:t>
    </dgm:pt>
    <dgm:pt modelId="{B27A5A46-81D8-49A1-B77F-C34CAB33E86D}" type="parTrans" cxnId="{89705070-4E3A-4994-A5CB-98472458AC32}">
      <dgm:prSet/>
      <dgm:spPr/>
      <dgm:t>
        <a:bodyPr/>
        <a:lstStyle/>
        <a:p>
          <a:endParaRPr lang="en-US"/>
        </a:p>
      </dgm:t>
    </dgm:pt>
    <dgm:pt modelId="{C0A08C16-1D37-4953-817D-6CF5233260CF}" type="sibTrans" cxnId="{89705070-4E3A-4994-A5CB-98472458AC32}">
      <dgm:prSet/>
      <dgm:spPr/>
      <dgm:t>
        <a:bodyPr/>
        <a:lstStyle/>
        <a:p>
          <a:endParaRPr lang="en-US"/>
        </a:p>
      </dgm:t>
    </dgm:pt>
    <dgm:pt modelId="{3F986CD9-6687-454D-801B-3BB4F643E4F7}">
      <dgm:prSet/>
      <dgm:spPr/>
      <dgm:t>
        <a:bodyPr/>
        <a:lstStyle/>
        <a:p>
          <a:r>
            <a:rPr lang="en-GB" b="1"/>
            <a:t>1%</a:t>
          </a:r>
          <a:r>
            <a:rPr lang="en-GB"/>
            <a:t> of students partook in Badminton at community club level at least once a week. </a:t>
          </a:r>
          <a:endParaRPr lang="en-US"/>
        </a:p>
      </dgm:t>
    </dgm:pt>
    <dgm:pt modelId="{054068A9-52D9-4010-AA47-5AD3D7FD4244}" type="parTrans" cxnId="{367B4F26-BF31-4C81-9434-28F9FFF4469B}">
      <dgm:prSet/>
      <dgm:spPr/>
      <dgm:t>
        <a:bodyPr/>
        <a:lstStyle/>
        <a:p>
          <a:endParaRPr lang="en-US"/>
        </a:p>
      </dgm:t>
    </dgm:pt>
    <dgm:pt modelId="{B9D8A4F6-746D-4104-A107-C4E10DC43819}" type="sibTrans" cxnId="{367B4F26-BF31-4C81-9434-28F9FFF4469B}">
      <dgm:prSet/>
      <dgm:spPr/>
      <dgm:t>
        <a:bodyPr/>
        <a:lstStyle/>
        <a:p>
          <a:endParaRPr lang="en-US"/>
        </a:p>
      </dgm:t>
    </dgm:pt>
    <dgm:pt modelId="{37BCC4D4-775F-4C0E-9672-B8EF6474C0C0}">
      <dgm:prSet/>
      <dgm:spPr/>
      <dgm:t>
        <a:bodyPr/>
        <a:lstStyle/>
        <a:p>
          <a:r>
            <a:rPr lang="en-GB" b="1" dirty="0"/>
            <a:t>33,000</a:t>
          </a:r>
          <a:r>
            <a:rPr lang="en-GB" dirty="0"/>
            <a:t> students with unmet demand regarding Badminton.</a:t>
          </a:r>
          <a:endParaRPr lang="en-US" dirty="0"/>
        </a:p>
      </dgm:t>
    </dgm:pt>
    <dgm:pt modelId="{641F785D-BC59-4DA7-81CA-AEFE13A707B2}" type="parTrans" cxnId="{C272B003-2EA2-4F39-9F74-ECC795C10627}">
      <dgm:prSet/>
      <dgm:spPr/>
      <dgm:t>
        <a:bodyPr/>
        <a:lstStyle/>
        <a:p>
          <a:endParaRPr lang="en-US"/>
        </a:p>
      </dgm:t>
    </dgm:pt>
    <dgm:pt modelId="{F4548548-578A-4138-BB37-F4E33307DC1C}" type="sibTrans" cxnId="{C272B003-2EA2-4F39-9F74-ECC795C10627}">
      <dgm:prSet/>
      <dgm:spPr/>
      <dgm:t>
        <a:bodyPr/>
        <a:lstStyle/>
        <a:p>
          <a:endParaRPr lang="en-US"/>
        </a:p>
      </dgm:t>
    </dgm:pt>
    <dgm:pt modelId="{8B10ECAE-1537-45E4-B5D7-BEF5E0A9EC98}" type="pres">
      <dgm:prSet presAssocID="{52C67330-F334-4A20-A1B0-A1504A4D26C7}" presName="vert0" presStyleCnt="0">
        <dgm:presLayoutVars>
          <dgm:dir/>
          <dgm:animOne val="branch"/>
          <dgm:animLvl val="lvl"/>
        </dgm:presLayoutVars>
      </dgm:prSet>
      <dgm:spPr/>
    </dgm:pt>
    <dgm:pt modelId="{A2F809C3-AE63-4A03-8CC0-A7C72BFFB6D6}" type="pres">
      <dgm:prSet presAssocID="{EAC06B2A-5353-4ECA-9010-580D0F49A880}" presName="thickLine" presStyleLbl="alignNode1" presStyleIdx="0" presStyleCnt="7"/>
      <dgm:spPr/>
    </dgm:pt>
    <dgm:pt modelId="{E0250948-A26F-4090-88E9-AA57541CC9E4}" type="pres">
      <dgm:prSet presAssocID="{EAC06B2A-5353-4ECA-9010-580D0F49A880}" presName="horz1" presStyleCnt="0"/>
      <dgm:spPr/>
    </dgm:pt>
    <dgm:pt modelId="{EF883823-1622-4160-A40B-11F4C14F7163}" type="pres">
      <dgm:prSet presAssocID="{EAC06B2A-5353-4ECA-9010-580D0F49A880}" presName="tx1" presStyleLbl="revTx" presStyleIdx="0" presStyleCnt="7"/>
      <dgm:spPr/>
    </dgm:pt>
    <dgm:pt modelId="{0B5B7FA4-0C6A-4670-9ADE-95B274DC3B2F}" type="pres">
      <dgm:prSet presAssocID="{EAC06B2A-5353-4ECA-9010-580D0F49A880}" presName="vert1" presStyleCnt="0"/>
      <dgm:spPr/>
    </dgm:pt>
    <dgm:pt modelId="{8A00C1E5-70D3-4098-946D-BAAC0B736B3E}" type="pres">
      <dgm:prSet presAssocID="{D2E82A64-CD50-4CB2-9B65-2152F3EC2F4C}" presName="thickLine" presStyleLbl="alignNode1" presStyleIdx="1" presStyleCnt="7"/>
      <dgm:spPr/>
    </dgm:pt>
    <dgm:pt modelId="{9810C12D-B5AA-42C8-87B0-C54530BA0F47}" type="pres">
      <dgm:prSet presAssocID="{D2E82A64-CD50-4CB2-9B65-2152F3EC2F4C}" presName="horz1" presStyleCnt="0"/>
      <dgm:spPr/>
    </dgm:pt>
    <dgm:pt modelId="{86300D9C-7C6F-45CA-B72D-FF8DD1FA4490}" type="pres">
      <dgm:prSet presAssocID="{D2E82A64-CD50-4CB2-9B65-2152F3EC2F4C}" presName="tx1" presStyleLbl="revTx" presStyleIdx="1" presStyleCnt="7"/>
      <dgm:spPr/>
    </dgm:pt>
    <dgm:pt modelId="{2425777F-8B96-4C9C-AA54-1CA0E8C0024B}" type="pres">
      <dgm:prSet presAssocID="{D2E82A64-CD50-4CB2-9B65-2152F3EC2F4C}" presName="vert1" presStyleCnt="0"/>
      <dgm:spPr/>
    </dgm:pt>
    <dgm:pt modelId="{26D60205-EBDF-4981-B600-A40A78503381}" type="pres">
      <dgm:prSet presAssocID="{8FC17668-D582-49CE-B437-B896D549D89A}" presName="thickLine" presStyleLbl="alignNode1" presStyleIdx="2" presStyleCnt="7"/>
      <dgm:spPr/>
    </dgm:pt>
    <dgm:pt modelId="{563F9115-3F98-4E80-95F2-C5F1E8498EB8}" type="pres">
      <dgm:prSet presAssocID="{8FC17668-D582-49CE-B437-B896D549D89A}" presName="horz1" presStyleCnt="0"/>
      <dgm:spPr/>
    </dgm:pt>
    <dgm:pt modelId="{F3990E8C-C46D-4465-B43E-3303B2D1615D}" type="pres">
      <dgm:prSet presAssocID="{8FC17668-D582-49CE-B437-B896D549D89A}" presName="tx1" presStyleLbl="revTx" presStyleIdx="2" presStyleCnt="7"/>
      <dgm:spPr/>
    </dgm:pt>
    <dgm:pt modelId="{6B62BB08-3936-4B47-8531-04530BAEFD63}" type="pres">
      <dgm:prSet presAssocID="{8FC17668-D582-49CE-B437-B896D549D89A}" presName="vert1" presStyleCnt="0"/>
      <dgm:spPr/>
    </dgm:pt>
    <dgm:pt modelId="{AC27E919-CF4E-4E08-A140-93026A8A3300}" type="pres">
      <dgm:prSet presAssocID="{2C098F06-09DA-4C21-894F-ECAF53E816D7}" presName="thickLine" presStyleLbl="alignNode1" presStyleIdx="3" presStyleCnt="7"/>
      <dgm:spPr/>
    </dgm:pt>
    <dgm:pt modelId="{A67B5D27-7AFB-44CE-B0C6-3AF05AC66AB0}" type="pres">
      <dgm:prSet presAssocID="{2C098F06-09DA-4C21-894F-ECAF53E816D7}" presName="horz1" presStyleCnt="0"/>
      <dgm:spPr/>
    </dgm:pt>
    <dgm:pt modelId="{EEC816F7-7445-4078-AB41-A1743915201E}" type="pres">
      <dgm:prSet presAssocID="{2C098F06-09DA-4C21-894F-ECAF53E816D7}" presName="tx1" presStyleLbl="revTx" presStyleIdx="3" presStyleCnt="7"/>
      <dgm:spPr/>
    </dgm:pt>
    <dgm:pt modelId="{D61BE3AE-8574-44B8-B3CA-93FBD68971B8}" type="pres">
      <dgm:prSet presAssocID="{2C098F06-09DA-4C21-894F-ECAF53E816D7}" presName="vert1" presStyleCnt="0"/>
      <dgm:spPr/>
    </dgm:pt>
    <dgm:pt modelId="{97BBE90D-ECF7-4BEA-BF3E-A381CCE337EC}" type="pres">
      <dgm:prSet presAssocID="{93B7A740-7A77-4A2E-8CE9-E98F103F4A53}" presName="thickLine" presStyleLbl="alignNode1" presStyleIdx="4" presStyleCnt="7"/>
      <dgm:spPr/>
    </dgm:pt>
    <dgm:pt modelId="{7DB8558E-16DE-4542-AB46-FE933F1D138A}" type="pres">
      <dgm:prSet presAssocID="{93B7A740-7A77-4A2E-8CE9-E98F103F4A53}" presName="horz1" presStyleCnt="0"/>
      <dgm:spPr/>
    </dgm:pt>
    <dgm:pt modelId="{0AF11342-98A2-4980-9C76-7DBD22EF4EA5}" type="pres">
      <dgm:prSet presAssocID="{93B7A740-7A77-4A2E-8CE9-E98F103F4A53}" presName="tx1" presStyleLbl="revTx" presStyleIdx="4" presStyleCnt="7"/>
      <dgm:spPr/>
    </dgm:pt>
    <dgm:pt modelId="{19FE6D57-6D87-45A6-9BE9-DD7C18CE120B}" type="pres">
      <dgm:prSet presAssocID="{93B7A740-7A77-4A2E-8CE9-E98F103F4A53}" presName="vert1" presStyleCnt="0"/>
      <dgm:spPr/>
    </dgm:pt>
    <dgm:pt modelId="{BE765DCD-AB2E-48F0-918D-F292EC6ABCBF}" type="pres">
      <dgm:prSet presAssocID="{3F986CD9-6687-454D-801B-3BB4F643E4F7}" presName="thickLine" presStyleLbl="alignNode1" presStyleIdx="5" presStyleCnt="7"/>
      <dgm:spPr/>
    </dgm:pt>
    <dgm:pt modelId="{3515A7A5-02BD-47B3-86FC-5454AE40C2FB}" type="pres">
      <dgm:prSet presAssocID="{3F986CD9-6687-454D-801B-3BB4F643E4F7}" presName="horz1" presStyleCnt="0"/>
      <dgm:spPr/>
    </dgm:pt>
    <dgm:pt modelId="{8B2E8C9D-5BA2-4E4E-B33C-FDD236AC0D50}" type="pres">
      <dgm:prSet presAssocID="{3F986CD9-6687-454D-801B-3BB4F643E4F7}" presName="tx1" presStyleLbl="revTx" presStyleIdx="5" presStyleCnt="7"/>
      <dgm:spPr/>
    </dgm:pt>
    <dgm:pt modelId="{346EE46B-5DC5-4EBC-98D0-CCD40F50A03B}" type="pres">
      <dgm:prSet presAssocID="{3F986CD9-6687-454D-801B-3BB4F643E4F7}" presName="vert1" presStyleCnt="0"/>
      <dgm:spPr/>
    </dgm:pt>
    <dgm:pt modelId="{F0B49E66-4DE0-4F45-B01D-3476A4E3F456}" type="pres">
      <dgm:prSet presAssocID="{37BCC4D4-775F-4C0E-9672-B8EF6474C0C0}" presName="thickLine" presStyleLbl="alignNode1" presStyleIdx="6" presStyleCnt="7"/>
      <dgm:spPr/>
    </dgm:pt>
    <dgm:pt modelId="{BE9D17F3-8D79-42DE-811E-0D1A0B9D7669}" type="pres">
      <dgm:prSet presAssocID="{37BCC4D4-775F-4C0E-9672-B8EF6474C0C0}" presName="horz1" presStyleCnt="0"/>
      <dgm:spPr/>
    </dgm:pt>
    <dgm:pt modelId="{5F4FF40C-B0E9-4907-BC4B-759F5C1BF431}" type="pres">
      <dgm:prSet presAssocID="{37BCC4D4-775F-4C0E-9672-B8EF6474C0C0}" presName="tx1" presStyleLbl="revTx" presStyleIdx="6" presStyleCnt="7"/>
      <dgm:spPr/>
    </dgm:pt>
    <dgm:pt modelId="{EA519643-9D7C-48D3-A45E-9D1705FAEF6F}" type="pres">
      <dgm:prSet presAssocID="{37BCC4D4-775F-4C0E-9672-B8EF6474C0C0}" presName="vert1" presStyleCnt="0"/>
      <dgm:spPr/>
    </dgm:pt>
  </dgm:ptLst>
  <dgm:cxnLst>
    <dgm:cxn modelId="{C272B003-2EA2-4F39-9F74-ECC795C10627}" srcId="{52C67330-F334-4A20-A1B0-A1504A4D26C7}" destId="{37BCC4D4-775F-4C0E-9672-B8EF6474C0C0}" srcOrd="6" destOrd="0" parTransId="{641F785D-BC59-4DA7-81CA-AEFE13A707B2}" sibTransId="{F4548548-578A-4138-BB37-F4E33307DC1C}"/>
    <dgm:cxn modelId="{79A8700B-259C-4B0E-9439-4DDFB2BB52A3}" srcId="{52C67330-F334-4A20-A1B0-A1504A4D26C7}" destId="{8FC17668-D582-49CE-B437-B896D549D89A}" srcOrd="2" destOrd="0" parTransId="{D4E49BD8-4A52-404B-8D78-50E2A145E585}" sibTransId="{9084A986-5EC2-496D-BEBD-757183648256}"/>
    <dgm:cxn modelId="{8B24F10B-CBA0-4BA3-B180-2B2FB764BD7F}" srcId="{52C67330-F334-4A20-A1B0-A1504A4D26C7}" destId="{2C098F06-09DA-4C21-894F-ECAF53E816D7}" srcOrd="3" destOrd="0" parTransId="{3E9A33B2-6487-45B1-B1F2-6BAAB312E55B}" sibTransId="{DE1A72C2-7CFA-46F1-BC28-659AA73406DB}"/>
    <dgm:cxn modelId="{B5CF921F-495E-4E62-AD82-976C410D2A82}" type="presOf" srcId="{8FC17668-D582-49CE-B437-B896D549D89A}" destId="{F3990E8C-C46D-4465-B43E-3303B2D1615D}" srcOrd="0" destOrd="0" presId="urn:microsoft.com/office/officeart/2008/layout/LinedList"/>
    <dgm:cxn modelId="{367B4F26-BF31-4C81-9434-28F9FFF4469B}" srcId="{52C67330-F334-4A20-A1B0-A1504A4D26C7}" destId="{3F986CD9-6687-454D-801B-3BB4F643E4F7}" srcOrd="5" destOrd="0" parTransId="{054068A9-52D9-4010-AA47-5AD3D7FD4244}" sibTransId="{B9D8A4F6-746D-4104-A107-C4E10DC43819}"/>
    <dgm:cxn modelId="{09A18435-283F-4C1E-B34D-CE622DA8395A}" type="presOf" srcId="{3F986CD9-6687-454D-801B-3BB4F643E4F7}" destId="{8B2E8C9D-5BA2-4E4E-B33C-FDD236AC0D50}" srcOrd="0" destOrd="0" presId="urn:microsoft.com/office/officeart/2008/layout/LinedList"/>
    <dgm:cxn modelId="{CE03365C-2F2D-4C35-8E5D-408E5DA9808B}" type="presOf" srcId="{2C098F06-09DA-4C21-894F-ECAF53E816D7}" destId="{EEC816F7-7445-4078-AB41-A1743915201E}" srcOrd="0" destOrd="0" presId="urn:microsoft.com/office/officeart/2008/layout/LinedList"/>
    <dgm:cxn modelId="{5B717A45-C5B1-41F1-831A-BFF58AE3E391}" type="presOf" srcId="{52C67330-F334-4A20-A1B0-A1504A4D26C7}" destId="{8B10ECAE-1537-45E4-B5D7-BEF5E0A9EC98}" srcOrd="0" destOrd="0" presId="urn:microsoft.com/office/officeart/2008/layout/LinedList"/>
    <dgm:cxn modelId="{89705070-4E3A-4994-A5CB-98472458AC32}" srcId="{52C67330-F334-4A20-A1B0-A1504A4D26C7}" destId="{93B7A740-7A77-4A2E-8CE9-E98F103F4A53}" srcOrd="4" destOrd="0" parTransId="{B27A5A46-81D8-49A1-B77F-C34CAB33E86D}" sibTransId="{C0A08C16-1D37-4953-817D-6CF5233260CF}"/>
    <dgm:cxn modelId="{C44A3694-80C7-4F79-8268-AEFC73A30808}" type="presOf" srcId="{EAC06B2A-5353-4ECA-9010-580D0F49A880}" destId="{EF883823-1622-4160-A40B-11F4C14F7163}" srcOrd="0" destOrd="0" presId="urn:microsoft.com/office/officeart/2008/layout/LinedList"/>
    <dgm:cxn modelId="{8A44119E-2109-43C1-BE97-6F6CE46C9DD2}" type="presOf" srcId="{93B7A740-7A77-4A2E-8CE9-E98F103F4A53}" destId="{0AF11342-98A2-4980-9C76-7DBD22EF4EA5}" srcOrd="0" destOrd="0" presId="urn:microsoft.com/office/officeart/2008/layout/LinedList"/>
    <dgm:cxn modelId="{7BC4D0BD-DA77-43A6-9638-2B34527CCEAD}" type="presOf" srcId="{D2E82A64-CD50-4CB2-9B65-2152F3EC2F4C}" destId="{86300D9C-7C6F-45CA-B72D-FF8DD1FA4490}" srcOrd="0" destOrd="0" presId="urn:microsoft.com/office/officeart/2008/layout/LinedList"/>
    <dgm:cxn modelId="{BD0350C6-0205-4247-8CF8-6A3CB4B06C98}" type="presOf" srcId="{37BCC4D4-775F-4C0E-9672-B8EF6474C0C0}" destId="{5F4FF40C-B0E9-4907-BC4B-759F5C1BF431}" srcOrd="0" destOrd="0" presId="urn:microsoft.com/office/officeart/2008/layout/LinedList"/>
    <dgm:cxn modelId="{BFE88ACD-2F20-4A77-B6A1-E8265FA619AB}" srcId="{52C67330-F334-4A20-A1B0-A1504A4D26C7}" destId="{EAC06B2A-5353-4ECA-9010-580D0F49A880}" srcOrd="0" destOrd="0" parTransId="{C9C6C71E-CE08-4FE8-A76E-6CB19C040842}" sibTransId="{B5E33519-2C7A-4959-8A1F-1901D1A3DEBD}"/>
    <dgm:cxn modelId="{6DE926E8-E5CD-4F00-957D-5D927AC60BF9}" srcId="{52C67330-F334-4A20-A1B0-A1504A4D26C7}" destId="{D2E82A64-CD50-4CB2-9B65-2152F3EC2F4C}" srcOrd="1" destOrd="0" parTransId="{BA9DB3B0-8A9E-480F-BFB3-1CDB7B2B1156}" sibTransId="{D4D9B107-50C9-4570-A17E-5A243395775D}"/>
    <dgm:cxn modelId="{4670E93F-AD00-4E88-9177-51C074380E8F}" type="presParOf" srcId="{8B10ECAE-1537-45E4-B5D7-BEF5E0A9EC98}" destId="{A2F809C3-AE63-4A03-8CC0-A7C72BFFB6D6}" srcOrd="0" destOrd="0" presId="urn:microsoft.com/office/officeart/2008/layout/LinedList"/>
    <dgm:cxn modelId="{74F2D84F-4180-4C09-851D-C1275DA637EE}" type="presParOf" srcId="{8B10ECAE-1537-45E4-B5D7-BEF5E0A9EC98}" destId="{E0250948-A26F-4090-88E9-AA57541CC9E4}" srcOrd="1" destOrd="0" presId="urn:microsoft.com/office/officeart/2008/layout/LinedList"/>
    <dgm:cxn modelId="{EF7DA2AE-5286-412D-AFB9-FD7369E3F6EF}" type="presParOf" srcId="{E0250948-A26F-4090-88E9-AA57541CC9E4}" destId="{EF883823-1622-4160-A40B-11F4C14F7163}" srcOrd="0" destOrd="0" presId="urn:microsoft.com/office/officeart/2008/layout/LinedList"/>
    <dgm:cxn modelId="{05C3882C-8894-47E0-AF2E-44EAACE92696}" type="presParOf" srcId="{E0250948-A26F-4090-88E9-AA57541CC9E4}" destId="{0B5B7FA4-0C6A-4670-9ADE-95B274DC3B2F}" srcOrd="1" destOrd="0" presId="urn:microsoft.com/office/officeart/2008/layout/LinedList"/>
    <dgm:cxn modelId="{051886F7-EB67-4CF2-B22C-6C01D38189DB}" type="presParOf" srcId="{8B10ECAE-1537-45E4-B5D7-BEF5E0A9EC98}" destId="{8A00C1E5-70D3-4098-946D-BAAC0B736B3E}" srcOrd="2" destOrd="0" presId="urn:microsoft.com/office/officeart/2008/layout/LinedList"/>
    <dgm:cxn modelId="{264E5CF8-A62A-4136-BB81-771720C0AE6A}" type="presParOf" srcId="{8B10ECAE-1537-45E4-B5D7-BEF5E0A9EC98}" destId="{9810C12D-B5AA-42C8-87B0-C54530BA0F47}" srcOrd="3" destOrd="0" presId="urn:microsoft.com/office/officeart/2008/layout/LinedList"/>
    <dgm:cxn modelId="{812990C0-2CBD-4BBA-B8E6-50563E22D450}" type="presParOf" srcId="{9810C12D-B5AA-42C8-87B0-C54530BA0F47}" destId="{86300D9C-7C6F-45CA-B72D-FF8DD1FA4490}" srcOrd="0" destOrd="0" presId="urn:microsoft.com/office/officeart/2008/layout/LinedList"/>
    <dgm:cxn modelId="{E57A1097-B9FA-4C13-91BE-50FB3360AF5B}" type="presParOf" srcId="{9810C12D-B5AA-42C8-87B0-C54530BA0F47}" destId="{2425777F-8B96-4C9C-AA54-1CA0E8C0024B}" srcOrd="1" destOrd="0" presId="urn:microsoft.com/office/officeart/2008/layout/LinedList"/>
    <dgm:cxn modelId="{71F7A63B-9E97-4808-9AB8-B6AA51A8BBD9}" type="presParOf" srcId="{8B10ECAE-1537-45E4-B5D7-BEF5E0A9EC98}" destId="{26D60205-EBDF-4981-B600-A40A78503381}" srcOrd="4" destOrd="0" presId="urn:microsoft.com/office/officeart/2008/layout/LinedList"/>
    <dgm:cxn modelId="{21A59747-8E12-472E-AB0C-6D1C1A9C35CE}" type="presParOf" srcId="{8B10ECAE-1537-45E4-B5D7-BEF5E0A9EC98}" destId="{563F9115-3F98-4E80-95F2-C5F1E8498EB8}" srcOrd="5" destOrd="0" presId="urn:microsoft.com/office/officeart/2008/layout/LinedList"/>
    <dgm:cxn modelId="{9BBDF19C-2793-4C38-B5C0-34B95D6D823F}" type="presParOf" srcId="{563F9115-3F98-4E80-95F2-C5F1E8498EB8}" destId="{F3990E8C-C46D-4465-B43E-3303B2D1615D}" srcOrd="0" destOrd="0" presId="urn:microsoft.com/office/officeart/2008/layout/LinedList"/>
    <dgm:cxn modelId="{7AD31356-2B2E-4353-89C7-D5AA8D363690}" type="presParOf" srcId="{563F9115-3F98-4E80-95F2-C5F1E8498EB8}" destId="{6B62BB08-3936-4B47-8531-04530BAEFD63}" srcOrd="1" destOrd="0" presId="urn:microsoft.com/office/officeart/2008/layout/LinedList"/>
    <dgm:cxn modelId="{5260261D-DE1E-4CA5-963A-0BFBC472BD2A}" type="presParOf" srcId="{8B10ECAE-1537-45E4-B5D7-BEF5E0A9EC98}" destId="{AC27E919-CF4E-4E08-A140-93026A8A3300}" srcOrd="6" destOrd="0" presId="urn:microsoft.com/office/officeart/2008/layout/LinedList"/>
    <dgm:cxn modelId="{C2BA7E33-A4A6-454C-87E5-6A070EB3E21B}" type="presParOf" srcId="{8B10ECAE-1537-45E4-B5D7-BEF5E0A9EC98}" destId="{A67B5D27-7AFB-44CE-B0C6-3AF05AC66AB0}" srcOrd="7" destOrd="0" presId="urn:microsoft.com/office/officeart/2008/layout/LinedList"/>
    <dgm:cxn modelId="{7B527A9B-F8B3-4AD7-8035-A2A5F8D57171}" type="presParOf" srcId="{A67B5D27-7AFB-44CE-B0C6-3AF05AC66AB0}" destId="{EEC816F7-7445-4078-AB41-A1743915201E}" srcOrd="0" destOrd="0" presId="urn:microsoft.com/office/officeart/2008/layout/LinedList"/>
    <dgm:cxn modelId="{015E2AAD-55C1-405C-BFD8-CCC6263BB57B}" type="presParOf" srcId="{A67B5D27-7AFB-44CE-B0C6-3AF05AC66AB0}" destId="{D61BE3AE-8574-44B8-B3CA-93FBD68971B8}" srcOrd="1" destOrd="0" presId="urn:microsoft.com/office/officeart/2008/layout/LinedList"/>
    <dgm:cxn modelId="{24719C13-12E5-4E5B-A7DE-7A59926AD126}" type="presParOf" srcId="{8B10ECAE-1537-45E4-B5D7-BEF5E0A9EC98}" destId="{97BBE90D-ECF7-4BEA-BF3E-A381CCE337EC}" srcOrd="8" destOrd="0" presId="urn:microsoft.com/office/officeart/2008/layout/LinedList"/>
    <dgm:cxn modelId="{D260AD15-9E74-446D-9E11-6DD67FD1F675}" type="presParOf" srcId="{8B10ECAE-1537-45E4-B5D7-BEF5E0A9EC98}" destId="{7DB8558E-16DE-4542-AB46-FE933F1D138A}" srcOrd="9" destOrd="0" presId="urn:microsoft.com/office/officeart/2008/layout/LinedList"/>
    <dgm:cxn modelId="{E5163ED4-0854-45F6-AFA0-0B3FAA2E686B}" type="presParOf" srcId="{7DB8558E-16DE-4542-AB46-FE933F1D138A}" destId="{0AF11342-98A2-4980-9C76-7DBD22EF4EA5}" srcOrd="0" destOrd="0" presId="urn:microsoft.com/office/officeart/2008/layout/LinedList"/>
    <dgm:cxn modelId="{DFD0F1A0-5C81-4B7F-A398-995472DCD68D}" type="presParOf" srcId="{7DB8558E-16DE-4542-AB46-FE933F1D138A}" destId="{19FE6D57-6D87-45A6-9BE9-DD7C18CE120B}" srcOrd="1" destOrd="0" presId="urn:microsoft.com/office/officeart/2008/layout/LinedList"/>
    <dgm:cxn modelId="{F2757CF4-8DE5-47A0-968B-40070AC7A683}" type="presParOf" srcId="{8B10ECAE-1537-45E4-B5D7-BEF5E0A9EC98}" destId="{BE765DCD-AB2E-48F0-918D-F292EC6ABCBF}" srcOrd="10" destOrd="0" presId="urn:microsoft.com/office/officeart/2008/layout/LinedList"/>
    <dgm:cxn modelId="{591CAE31-A5FE-420B-BA2C-45CBFFDDC2B7}" type="presParOf" srcId="{8B10ECAE-1537-45E4-B5D7-BEF5E0A9EC98}" destId="{3515A7A5-02BD-47B3-86FC-5454AE40C2FB}" srcOrd="11" destOrd="0" presId="urn:microsoft.com/office/officeart/2008/layout/LinedList"/>
    <dgm:cxn modelId="{FDA59A35-A23A-4212-993B-AD9EBA0B1A9B}" type="presParOf" srcId="{3515A7A5-02BD-47B3-86FC-5454AE40C2FB}" destId="{8B2E8C9D-5BA2-4E4E-B33C-FDD236AC0D50}" srcOrd="0" destOrd="0" presId="urn:microsoft.com/office/officeart/2008/layout/LinedList"/>
    <dgm:cxn modelId="{C2EBEAFF-90B0-4973-815E-EA264BA426ED}" type="presParOf" srcId="{3515A7A5-02BD-47B3-86FC-5454AE40C2FB}" destId="{346EE46B-5DC5-4EBC-98D0-CCD40F50A03B}" srcOrd="1" destOrd="0" presId="urn:microsoft.com/office/officeart/2008/layout/LinedList"/>
    <dgm:cxn modelId="{BAEEC340-B9AE-469F-9675-D9DD9502D004}" type="presParOf" srcId="{8B10ECAE-1537-45E4-B5D7-BEF5E0A9EC98}" destId="{F0B49E66-4DE0-4F45-B01D-3476A4E3F456}" srcOrd="12" destOrd="0" presId="urn:microsoft.com/office/officeart/2008/layout/LinedList"/>
    <dgm:cxn modelId="{46F22CCD-31CB-49A7-B39A-E1E699D2A187}" type="presParOf" srcId="{8B10ECAE-1537-45E4-B5D7-BEF5E0A9EC98}" destId="{BE9D17F3-8D79-42DE-811E-0D1A0B9D7669}" srcOrd="13" destOrd="0" presId="urn:microsoft.com/office/officeart/2008/layout/LinedList"/>
    <dgm:cxn modelId="{49CD3E01-39AE-41F5-B3D2-657FD8097291}" type="presParOf" srcId="{BE9D17F3-8D79-42DE-811E-0D1A0B9D7669}" destId="{5F4FF40C-B0E9-4907-BC4B-759F5C1BF431}" srcOrd="0" destOrd="0" presId="urn:microsoft.com/office/officeart/2008/layout/LinedList"/>
    <dgm:cxn modelId="{417647FD-CB8D-458C-B4BF-59ABE552980B}" type="presParOf" srcId="{BE9D17F3-8D79-42DE-811E-0D1A0B9D7669}" destId="{EA519643-9D7C-48D3-A45E-9D1705FAEF6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9B85E-C489-44D5-881C-F2A48391EF7F}">
      <dsp:nvSpPr>
        <dsp:cNvPr id="0" name=""/>
        <dsp:cNvSpPr/>
      </dsp:nvSpPr>
      <dsp:spPr>
        <a:xfrm>
          <a:off x="31681" y="168"/>
          <a:ext cx="4218271" cy="26786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102652-2421-42D2-8020-C53C6E6E731B}">
      <dsp:nvSpPr>
        <dsp:cNvPr id="0" name=""/>
        <dsp:cNvSpPr/>
      </dsp:nvSpPr>
      <dsp:spPr>
        <a:xfrm>
          <a:off x="500378" y="445430"/>
          <a:ext cx="4218271" cy="26786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With Partnership with NPT PASS the sessions could be run throughout summer holidays and half terms </a:t>
          </a:r>
          <a:endParaRPr lang="en-US" sz="2800" kern="1200"/>
        </a:p>
      </dsp:txBody>
      <dsp:txXfrm>
        <a:off x="578832" y="523884"/>
        <a:ext cx="4061363" cy="2521694"/>
      </dsp:txXfrm>
    </dsp:sp>
    <dsp:sp modelId="{5032007F-3B5E-4919-A836-CA0100427289}">
      <dsp:nvSpPr>
        <dsp:cNvPr id="0" name=""/>
        <dsp:cNvSpPr/>
      </dsp:nvSpPr>
      <dsp:spPr>
        <a:xfrm>
          <a:off x="5187347" y="168"/>
          <a:ext cx="4218271" cy="26786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95F6E-66B1-4238-A6D1-EB62C2B18956}">
      <dsp:nvSpPr>
        <dsp:cNvPr id="0" name=""/>
        <dsp:cNvSpPr/>
      </dsp:nvSpPr>
      <dsp:spPr>
        <a:xfrm>
          <a:off x="5656044" y="445430"/>
          <a:ext cx="4218271" cy="26786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Can be run as fit and fed sessions with support from neath council members such as Caroline Harris</a:t>
          </a:r>
          <a:endParaRPr lang="en-US" sz="2800" kern="1200"/>
        </a:p>
      </dsp:txBody>
      <dsp:txXfrm>
        <a:off x="5734498" y="523884"/>
        <a:ext cx="4061363" cy="2521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809C3-AE63-4A03-8CC0-A7C72BFFB6D6}">
      <dsp:nvSpPr>
        <dsp:cNvPr id="0" name=""/>
        <dsp:cNvSpPr/>
      </dsp:nvSpPr>
      <dsp:spPr>
        <a:xfrm>
          <a:off x="0" y="562"/>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EF883823-1622-4160-A40B-11F4C14F7163}">
      <dsp:nvSpPr>
        <dsp:cNvPr id="0" name=""/>
        <dsp:cNvSpPr/>
      </dsp:nvSpPr>
      <dsp:spPr>
        <a:xfrm>
          <a:off x="0" y="562"/>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WHY are we doing this?</a:t>
          </a:r>
          <a:endParaRPr lang="en-US" sz="1800" b="1" kern="1200"/>
        </a:p>
      </dsp:txBody>
      <dsp:txXfrm>
        <a:off x="0" y="562"/>
        <a:ext cx="6046132" cy="657820"/>
      </dsp:txXfrm>
    </dsp:sp>
    <dsp:sp modelId="{8A00C1E5-70D3-4098-946D-BAAC0B736B3E}">
      <dsp:nvSpPr>
        <dsp:cNvPr id="0" name=""/>
        <dsp:cNvSpPr/>
      </dsp:nvSpPr>
      <dsp:spPr>
        <a:xfrm>
          <a:off x="0" y="658382"/>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6300D9C-7C6F-45CA-B72D-FF8DD1FA4490}">
      <dsp:nvSpPr>
        <dsp:cNvPr id="0" name=""/>
        <dsp:cNvSpPr/>
      </dsp:nvSpPr>
      <dsp:spPr>
        <a:xfrm>
          <a:off x="0" y="658382"/>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Because…</a:t>
          </a:r>
          <a:endParaRPr lang="en-US" sz="1800" kern="1200"/>
        </a:p>
      </dsp:txBody>
      <dsp:txXfrm>
        <a:off x="0" y="658382"/>
        <a:ext cx="6046132" cy="657820"/>
      </dsp:txXfrm>
    </dsp:sp>
    <dsp:sp modelId="{26D60205-EBDF-4981-B600-A40A78503381}">
      <dsp:nvSpPr>
        <dsp:cNvPr id="0" name=""/>
        <dsp:cNvSpPr/>
      </dsp:nvSpPr>
      <dsp:spPr>
        <a:xfrm>
          <a:off x="0" y="1316202"/>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3990E8C-C46D-4465-B43E-3303B2D1615D}">
      <dsp:nvSpPr>
        <dsp:cNvPr id="0" name=""/>
        <dsp:cNvSpPr/>
      </dsp:nvSpPr>
      <dsp:spPr>
        <a:xfrm>
          <a:off x="0" y="1316202"/>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36%</a:t>
          </a:r>
          <a:r>
            <a:rPr lang="en-GB" sz="1800" kern="1200"/>
            <a:t> of pupils recorded “no frequent participation” in organised sport outside of school. </a:t>
          </a:r>
          <a:endParaRPr lang="en-US" sz="1800" kern="1200"/>
        </a:p>
      </dsp:txBody>
      <dsp:txXfrm>
        <a:off x="0" y="1316202"/>
        <a:ext cx="6046132" cy="657820"/>
      </dsp:txXfrm>
    </dsp:sp>
    <dsp:sp modelId="{AC27E919-CF4E-4E08-A140-93026A8A3300}">
      <dsp:nvSpPr>
        <dsp:cNvPr id="0" name=""/>
        <dsp:cNvSpPr/>
      </dsp:nvSpPr>
      <dsp:spPr>
        <a:xfrm>
          <a:off x="0" y="1974022"/>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EEC816F7-7445-4078-AB41-A1743915201E}">
      <dsp:nvSpPr>
        <dsp:cNvPr id="0" name=""/>
        <dsp:cNvSpPr/>
      </dsp:nvSpPr>
      <dsp:spPr>
        <a:xfrm>
          <a:off x="0" y="1974022"/>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93%</a:t>
          </a:r>
          <a:r>
            <a:rPr lang="en-GB" sz="1800" kern="1200"/>
            <a:t> of pupils in Wales demanded to do more sport. </a:t>
          </a:r>
          <a:endParaRPr lang="en-US" sz="1800" kern="1200"/>
        </a:p>
      </dsp:txBody>
      <dsp:txXfrm>
        <a:off x="0" y="1974022"/>
        <a:ext cx="6046132" cy="657820"/>
      </dsp:txXfrm>
    </dsp:sp>
    <dsp:sp modelId="{97BBE90D-ECF7-4BEA-BF3E-A381CCE337EC}">
      <dsp:nvSpPr>
        <dsp:cNvPr id="0" name=""/>
        <dsp:cNvSpPr/>
      </dsp:nvSpPr>
      <dsp:spPr>
        <a:xfrm>
          <a:off x="0" y="2631843"/>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0AF11342-98A2-4980-9C76-7DBD22EF4EA5}">
      <dsp:nvSpPr>
        <dsp:cNvPr id="0" name=""/>
        <dsp:cNvSpPr/>
      </dsp:nvSpPr>
      <dsp:spPr>
        <a:xfrm>
          <a:off x="0" y="2631843"/>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69%</a:t>
          </a:r>
          <a:r>
            <a:rPr lang="en-GB" sz="1800" kern="1200"/>
            <a:t> of pupils said they were at least “confident” in trying new sports. </a:t>
          </a:r>
          <a:endParaRPr lang="en-US" sz="1800" kern="1200"/>
        </a:p>
      </dsp:txBody>
      <dsp:txXfrm>
        <a:off x="0" y="2631843"/>
        <a:ext cx="6046132" cy="657820"/>
      </dsp:txXfrm>
    </dsp:sp>
    <dsp:sp modelId="{BE765DCD-AB2E-48F0-918D-F292EC6ABCBF}">
      <dsp:nvSpPr>
        <dsp:cNvPr id="0" name=""/>
        <dsp:cNvSpPr/>
      </dsp:nvSpPr>
      <dsp:spPr>
        <a:xfrm>
          <a:off x="0" y="3289663"/>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B2E8C9D-5BA2-4E4E-B33C-FDD236AC0D50}">
      <dsp:nvSpPr>
        <dsp:cNvPr id="0" name=""/>
        <dsp:cNvSpPr/>
      </dsp:nvSpPr>
      <dsp:spPr>
        <a:xfrm>
          <a:off x="0" y="3289663"/>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1%</a:t>
          </a:r>
          <a:r>
            <a:rPr lang="en-GB" sz="1800" kern="1200"/>
            <a:t> of students partook in Badminton at community club level at least once a week. </a:t>
          </a:r>
          <a:endParaRPr lang="en-US" sz="1800" kern="1200"/>
        </a:p>
      </dsp:txBody>
      <dsp:txXfrm>
        <a:off x="0" y="3289663"/>
        <a:ext cx="6046132" cy="657820"/>
      </dsp:txXfrm>
    </dsp:sp>
    <dsp:sp modelId="{F0B49E66-4DE0-4F45-B01D-3476A4E3F456}">
      <dsp:nvSpPr>
        <dsp:cNvPr id="0" name=""/>
        <dsp:cNvSpPr/>
      </dsp:nvSpPr>
      <dsp:spPr>
        <a:xfrm>
          <a:off x="0" y="3947483"/>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5F4FF40C-B0E9-4907-BC4B-759F5C1BF431}">
      <dsp:nvSpPr>
        <dsp:cNvPr id="0" name=""/>
        <dsp:cNvSpPr/>
      </dsp:nvSpPr>
      <dsp:spPr>
        <a:xfrm>
          <a:off x="0" y="3947483"/>
          <a:ext cx="6046132"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33,000</a:t>
          </a:r>
          <a:r>
            <a:rPr lang="en-GB" sz="1800" kern="1200" dirty="0"/>
            <a:t> students with unmet demand regarding Badminton.</a:t>
          </a:r>
          <a:endParaRPr lang="en-US" sz="1800" kern="1200" dirty="0"/>
        </a:p>
      </dsp:txBody>
      <dsp:txXfrm>
        <a:off x="0" y="3947483"/>
        <a:ext cx="6046132" cy="65782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70639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0732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9664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545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3015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3053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845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537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4353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6499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505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964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30422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93290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25288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9957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764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5/7/2026</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5254396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port.wales/research/school-sport-survey/2022?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Ysgol Bae Baglan">
            <a:extLst>
              <a:ext uri="{FF2B5EF4-FFF2-40B4-BE49-F238E27FC236}">
                <a16:creationId xmlns:a16="http://schemas.microsoft.com/office/drawing/2014/main" id="{2E57C435-295D-52F8-3AD1-EDAB4D25171F}"/>
              </a:ext>
            </a:extLst>
          </p:cNvPr>
          <p:cNvPicPr>
            <a:picLocks noChangeAspect="1"/>
          </p:cNvPicPr>
          <p:nvPr/>
        </p:nvPicPr>
        <p:blipFill>
          <a:blip r:embed="rId2">
            <a:alphaModFix amt="50000"/>
          </a:blip>
          <a:srcRect l="28582" r="15863"/>
          <a:stretch>
            <a:fillRect/>
          </a:stretch>
        </p:blipFill>
        <p:spPr>
          <a:xfrm>
            <a:off x="20" y="1"/>
            <a:ext cx="12191980" cy="6857999"/>
          </a:xfrm>
          <a:prstGeom prst="rect">
            <a:avLst/>
          </a:prstGeom>
        </p:spPr>
      </p:pic>
      <p:sp>
        <p:nvSpPr>
          <p:cNvPr id="2" name="Title 1"/>
          <p:cNvSpPr>
            <a:spLocks noGrp="1"/>
          </p:cNvSpPr>
          <p:nvPr>
            <p:ph type="ctrTitle"/>
          </p:nvPr>
        </p:nvSpPr>
        <p:spPr>
          <a:xfrm>
            <a:off x="1154206" y="1774"/>
            <a:ext cx="9681882" cy="2900518"/>
          </a:xfrm>
        </p:spPr>
        <p:txBody>
          <a:bodyPr>
            <a:normAutofit/>
          </a:bodyPr>
          <a:lstStyle/>
          <a:p>
            <a:r>
              <a:rPr lang="en-GB" b="1">
                <a:solidFill>
                  <a:srgbClr val="FFFFFF"/>
                </a:solidFill>
                <a:latin typeface="Berlin Sans FB"/>
              </a:rPr>
              <a:t>Sports development program at YBB for 7-11yr olds </a:t>
            </a:r>
          </a:p>
        </p:txBody>
      </p:sp>
      <p:sp>
        <p:nvSpPr>
          <p:cNvPr id="3" name="Subtitle 2"/>
          <p:cNvSpPr>
            <a:spLocks noGrp="1"/>
          </p:cNvSpPr>
          <p:nvPr>
            <p:ph type="subTitle" idx="1"/>
          </p:nvPr>
        </p:nvSpPr>
        <p:spPr>
          <a:xfrm>
            <a:off x="8538881" y="6165257"/>
            <a:ext cx="3653119" cy="1098395"/>
          </a:xfrm>
        </p:spPr>
        <p:txBody>
          <a:bodyPr vert="horz" lIns="91440" tIns="45720" rIns="91440" bIns="45720" rtlCol="0" anchor="t">
            <a:normAutofit/>
          </a:bodyPr>
          <a:lstStyle/>
          <a:p>
            <a:r>
              <a:rPr lang="en-GB">
                <a:solidFill>
                  <a:srgbClr val="FFFFFF"/>
                </a:solidFill>
              </a:rPr>
              <a:t>By Ryan Morcom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4A67-56E3-5689-444B-B2C58C8DBB75}"/>
              </a:ext>
            </a:extLst>
          </p:cNvPr>
          <p:cNvSpPr>
            <a:spLocks noGrp="1"/>
          </p:cNvSpPr>
          <p:nvPr>
            <p:ph type="title"/>
          </p:nvPr>
        </p:nvSpPr>
        <p:spPr>
          <a:xfrm>
            <a:off x="-225771" y="4396402"/>
            <a:ext cx="5009788" cy="591931"/>
          </a:xfrm>
        </p:spPr>
        <p:txBody>
          <a:bodyPr vert="horz" lIns="91440" tIns="45720" rIns="91440" bIns="45720" rtlCol="0" anchor="b">
            <a:normAutofit fontScale="90000"/>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Introduction</a:t>
            </a:r>
          </a:p>
        </p:txBody>
      </p:sp>
      <p:sp>
        <p:nvSpPr>
          <p:cNvPr id="3" name="Content Placeholder 2">
            <a:extLst>
              <a:ext uri="{FF2B5EF4-FFF2-40B4-BE49-F238E27FC236}">
                <a16:creationId xmlns:a16="http://schemas.microsoft.com/office/drawing/2014/main" id="{7B902CB9-4A22-403B-1B58-A64C59E193D1}"/>
              </a:ext>
            </a:extLst>
          </p:cNvPr>
          <p:cNvSpPr>
            <a:spLocks noGrp="1"/>
          </p:cNvSpPr>
          <p:nvPr>
            <p:ph idx="1"/>
          </p:nvPr>
        </p:nvSpPr>
        <p:spPr>
          <a:xfrm>
            <a:off x="1320316" y="4997168"/>
            <a:ext cx="9559700" cy="1561547"/>
          </a:xfrm>
        </p:spPr>
        <p:txBody>
          <a:bodyPr vert="horz" lIns="91440" tIns="45720" rIns="91440" bIns="45720" rtlCol="0" anchor="t">
            <a:normAutofit/>
          </a:bodyPr>
          <a:lstStyle/>
          <a:p>
            <a:pPr marL="0" indent="0" algn="ctr">
              <a:buNone/>
            </a:pPr>
            <a:r>
              <a:rPr lang="en-US" sz="2100" dirty="0">
                <a:gradFill flip="none">
                  <a:gsLst>
                    <a:gs pos="0">
                      <a:srgbClr val="FFFFFF"/>
                    </a:gs>
                    <a:gs pos="100000">
                      <a:srgbClr val="FFFFFF"/>
                    </a:gs>
                  </a:gsLst>
                  <a:lin ang="540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Bae </a:t>
            </a:r>
            <a:r>
              <a:rPr lang="en-US" sz="2100" dirty="0" err="1">
                <a:gradFill flip="none">
                  <a:gsLst>
                    <a:gs pos="0">
                      <a:srgbClr val="FFFFFF"/>
                    </a:gs>
                    <a:gs pos="100000">
                      <a:srgbClr val="FFFFFF"/>
                    </a:gs>
                  </a:gsLst>
                  <a:lin ang="540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baglan</a:t>
            </a:r>
            <a:r>
              <a:rPr lang="en-US" sz="2100" dirty="0">
                <a:gradFill flip="none">
                  <a:gsLst>
                    <a:gs pos="0">
                      <a:srgbClr val="FFFFFF"/>
                    </a:gs>
                    <a:gs pos="100000">
                      <a:srgbClr val="FFFFFF"/>
                    </a:gs>
                  </a:gsLst>
                  <a:lin ang="540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is located in the heart of neath port Talbot. The school is classes as a 'super' school hosting both primary and secondary school pupils. The facilities for sport include both indoor and outdoor venues.  </a:t>
            </a:r>
          </a:p>
        </p:txBody>
      </p:sp>
      <p:pic>
        <p:nvPicPr>
          <p:cNvPr id="5" name="Picture 4" descr="Ysgol Bae Baglan named Best Designed Building in Wales">
            <a:extLst>
              <a:ext uri="{FF2B5EF4-FFF2-40B4-BE49-F238E27FC236}">
                <a16:creationId xmlns:a16="http://schemas.microsoft.com/office/drawing/2014/main" id="{1FE97EA0-2485-34FE-641B-B75AEFB2538F}"/>
              </a:ext>
            </a:extLst>
          </p:cNvPr>
          <p:cNvPicPr>
            <a:picLocks noChangeAspect="1"/>
          </p:cNvPicPr>
          <p:nvPr/>
        </p:nvPicPr>
        <p:blipFill>
          <a:blip r:embed="rId3"/>
          <a:srcRect t="1872" r="-2" b="-2"/>
          <a:stretch>
            <a:fillRect/>
          </a:stretch>
        </p:blipFill>
        <p:spPr>
          <a:xfrm>
            <a:off x="20" y="10"/>
            <a:ext cx="7574515" cy="4273816"/>
          </a:xfrm>
          <a:prstGeom prst="rect">
            <a:avLst/>
          </a:prstGeom>
        </p:spPr>
      </p:pic>
      <p:pic>
        <p:nvPicPr>
          <p:cNvPr id="4" name="Picture 3" descr="All set and ready to go for the rugby FFIT in house games…. What a great  start to rookie rugby week 🔥🔥 #rookierugby">
            <a:extLst>
              <a:ext uri="{FF2B5EF4-FFF2-40B4-BE49-F238E27FC236}">
                <a16:creationId xmlns:a16="http://schemas.microsoft.com/office/drawing/2014/main" id="{FA75AACC-61CC-E30B-0D94-49E98836FEC9}"/>
              </a:ext>
            </a:extLst>
          </p:cNvPr>
          <p:cNvPicPr>
            <a:picLocks noChangeAspect="1"/>
          </p:cNvPicPr>
          <p:nvPr/>
        </p:nvPicPr>
        <p:blipFill>
          <a:blip r:embed="rId4"/>
          <a:srcRect l="18969"/>
          <a:stretch>
            <a:fillRect/>
          </a:stretch>
        </p:blipFill>
        <p:spPr>
          <a:xfrm>
            <a:off x="7574535" y="10"/>
            <a:ext cx="4617465" cy="4273816"/>
          </a:xfrm>
          <a:prstGeom prst="rect">
            <a:avLst/>
          </a:prstGeom>
        </p:spPr>
      </p:pic>
    </p:spTree>
    <p:extLst>
      <p:ext uri="{BB962C8B-B14F-4D97-AF65-F5344CB8AC3E}">
        <p14:creationId xmlns:p14="http://schemas.microsoft.com/office/powerpoint/2010/main" val="20025453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5927-2B53-2DB5-1B06-5F80BDAE3AB1}"/>
              </a:ext>
            </a:extLst>
          </p:cNvPr>
          <p:cNvSpPr>
            <a:spLocks noGrp="1"/>
          </p:cNvSpPr>
          <p:nvPr>
            <p:ph type="title"/>
          </p:nvPr>
        </p:nvSpPr>
        <p:spPr>
          <a:xfrm>
            <a:off x="384807" y="-290152"/>
            <a:ext cx="10515600" cy="1325563"/>
          </a:xfrm>
        </p:spPr>
        <p:txBody>
          <a:bodyPr/>
          <a:lstStyle/>
          <a:p>
            <a:r>
              <a:rPr lang="en-GB"/>
              <a:t>Idea for engaging</a:t>
            </a:r>
          </a:p>
        </p:txBody>
      </p:sp>
      <p:sp>
        <p:nvSpPr>
          <p:cNvPr id="4" name="Oval 3">
            <a:extLst>
              <a:ext uri="{FF2B5EF4-FFF2-40B4-BE49-F238E27FC236}">
                <a16:creationId xmlns:a16="http://schemas.microsoft.com/office/drawing/2014/main" id="{3A81DCF5-C2D7-E7F8-403E-E2CCC9ACC41A}"/>
              </a:ext>
            </a:extLst>
          </p:cNvPr>
          <p:cNvSpPr/>
          <p:nvPr/>
        </p:nvSpPr>
        <p:spPr>
          <a:xfrm>
            <a:off x="4845523" y="2628749"/>
            <a:ext cx="2493405" cy="160182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Ideas for sports development </a:t>
            </a:r>
          </a:p>
        </p:txBody>
      </p:sp>
      <p:sp>
        <p:nvSpPr>
          <p:cNvPr id="3" name="Oval 2">
            <a:extLst>
              <a:ext uri="{FF2B5EF4-FFF2-40B4-BE49-F238E27FC236}">
                <a16:creationId xmlns:a16="http://schemas.microsoft.com/office/drawing/2014/main" id="{233EFF80-5AB7-6284-FC24-7BE2E5B8E23C}"/>
              </a:ext>
            </a:extLst>
          </p:cNvPr>
          <p:cNvSpPr/>
          <p:nvPr/>
        </p:nvSpPr>
        <p:spPr>
          <a:xfrm>
            <a:off x="8154353" y="1713517"/>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t>Racket sports </a:t>
            </a:r>
          </a:p>
        </p:txBody>
      </p:sp>
      <p:sp>
        <p:nvSpPr>
          <p:cNvPr id="5" name="Oval 4">
            <a:extLst>
              <a:ext uri="{FF2B5EF4-FFF2-40B4-BE49-F238E27FC236}">
                <a16:creationId xmlns:a16="http://schemas.microsoft.com/office/drawing/2014/main" id="{26EFB0EA-C043-6F71-8856-29E6D7B29F50}"/>
              </a:ext>
            </a:extLst>
          </p:cNvPr>
          <p:cNvSpPr/>
          <p:nvPr/>
        </p:nvSpPr>
        <p:spPr>
          <a:xfrm>
            <a:off x="9182447" y="4301899"/>
            <a:ext cx="1861676" cy="1018655"/>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Trampolining</a:t>
            </a:r>
          </a:p>
        </p:txBody>
      </p:sp>
      <p:sp>
        <p:nvSpPr>
          <p:cNvPr id="6" name="Oval 5">
            <a:extLst>
              <a:ext uri="{FF2B5EF4-FFF2-40B4-BE49-F238E27FC236}">
                <a16:creationId xmlns:a16="http://schemas.microsoft.com/office/drawing/2014/main" id="{97A03A01-4402-6728-636A-86F135A493F5}"/>
              </a:ext>
            </a:extLst>
          </p:cNvPr>
          <p:cNvSpPr/>
          <p:nvPr/>
        </p:nvSpPr>
        <p:spPr>
          <a:xfrm>
            <a:off x="5311972" y="5366278"/>
            <a:ext cx="1571391" cy="897703"/>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Parkour</a:t>
            </a:r>
          </a:p>
        </p:txBody>
      </p:sp>
      <p:sp>
        <p:nvSpPr>
          <p:cNvPr id="7" name="Oval 6">
            <a:extLst>
              <a:ext uri="{FF2B5EF4-FFF2-40B4-BE49-F238E27FC236}">
                <a16:creationId xmlns:a16="http://schemas.microsoft.com/office/drawing/2014/main" id="{F493F4B2-5BD7-DC3E-522B-5131EC0A0B8B}"/>
              </a:ext>
            </a:extLst>
          </p:cNvPr>
          <p:cNvSpPr/>
          <p:nvPr/>
        </p:nvSpPr>
        <p:spPr>
          <a:xfrm>
            <a:off x="2155115" y="4362374"/>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Fitness classes</a:t>
            </a:r>
          </a:p>
        </p:txBody>
      </p:sp>
      <p:sp>
        <p:nvSpPr>
          <p:cNvPr id="8" name="Oval 7">
            <a:extLst>
              <a:ext uri="{FF2B5EF4-FFF2-40B4-BE49-F238E27FC236}">
                <a16:creationId xmlns:a16="http://schemas.microsoft.com/office/drawing/2014/main" id="{18F54B23-CD94-6061-B4FD-71D2ECA4A3AB}"/>
              </a:ext>
            </a:extLst>
          </p:cNvPr>
          <p:cNvSpPr/>
          <p:nvPr/>
        </p:nvSpPr>
        <p:spPr>
          <a:xfrm>
            <a:off x="4344353" y="757992"/>
            <a:ext cx="1571391" cy="897703"/>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Cycling</a:t>
            </a:r>
          </a:p>
        </p:txBody>
      </p:sp>
      <p:sp>
        <p:nvSpPr>
          <p:cNvPr id="9" name="Oval 8">
            <a:extLst>
              <a:ext uri="{FF2B5EF4-FFF2-40B4-BE49-F238E27FC236}">
                <a16:creationId xmlns:a16="http://schemas.microsoft.com/office/drawing/2014/main" id="{4DD91EC2-AD9E-EB39-C03A-04C7E73371B5}"/>
              </a:ext>
            </a:extLst>
          </p:cNvPr>
          <p:cNvSpPr/>
          <p:nvPr/>
        </p:nvSpPr>
        <p:spPr>
          <a:xfrm>
            <a:off x="2251877" y="1495802"/>
            <a:ext cx="1571391" cy="897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Athletics</a:t>
            </a:r>
          </a:p>
        </p:txBody>
      </p:sp>
      <p:sp>
        <p:nvSpPr>
          <p:cNvPr id="10" name="Oval 9">
            <a:extLst>
              <a:ext uri="{FF2B5EF4-FFF2-40B4-BE49-F238E27FC236}">
                <a16:creationId xmlns:a16="http://schemas.microsoft.com/office/drawing/2014/main" id="{CBD7C8F4-49F1-7863-979C-29D22C50B1B8}"/>
              </a:ext>
            </a:extLst>
          </p:cNvPr>
          <p:cNvSpPr/>
          <p:nvPr/>
        </p:nvSpPr>
        <p:spPr>
          <a:xfrm>
            <a:off x="7561686" y="5535612"/>
            <a:ext cx="1571391" cy="897703"/>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Basketball</a:t>
            </a:r>
          </a:p>
        </p:txBody>
      </p:sp>
      <p:sp>
        <p:nvSpPr>
          <p:cNvPr id="11" name="Oval 10">
            <a:extLst>
              <a:ext uri="{FF2B5EF4-FFF2-40B4-BE49-F238E27FC236}">
                <a16:creationId xmlns:a16="http://schemas.microsoft.com/office/drawing/2014/main" id="{4666AEDF-1A16-D87A-F817-086542B29EC1}"/>
              </a:ext>
            </a:extLst>
          </p:cNvPr>
          <p:cNvSpPr/>
          <p:nvPr/>
        </p:nvSpPr>
        <p:spPr>
          <a:xfrm>
            <a:off x="10258923" y="1556278"/>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Pickle ball</a:t>
            </a:r>
          </a:p>
        </p:txBody>
      </p:sp>
      <p:sp>
        <p:nvSpPr>
          <p:cNvPr id="12" name="Oval 11">
            <a:extLst>
              <a:ext uri="{FF2B5EF4-FFF2-40B4-BE49-F238E27FC236}">
                <a16:creationId xmlns:a16="http://schemas.microsoft.com/office/drawing/2014/main" id="{2BEBE89C-5A3B-8C4F-FD8F-E23A4535D24D}"/>
              </a:ext>
            </a:extLst>
          </p:cNvPr>
          <p:cNvSpPr/>
          <p:nvPr/>
        </p:nvSpPr>
        <p:spPr>
          <a:xfrm>
            <a:off x="9896066" y="661230"/>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Padel</a:t>
            </a:r>
          </a:p>
        </p:txBody>
      </p:sp>
      <p:sp>
        <p:nvSpPr>
          <p:cNvPr id="13" name="Oval 12">
            <a:extLst>
              <a:ext uri="{FF2B5EF4-FFF2-40B4-BE49-F238E27FC236}">
                <a16:creationId xmlns:a16="http://schemas.microsoft.com/office/drawing/2014/main" id="{127130B4-5087-E225-A417-22173C78E477}"/>
              </a:ext>
            </a:extLst>
          </p:cNvPr>
          <p:cNvSpPr/>
          <p:nvPr/>
        </p:nvSpPr>
        <p:spPr>
          <a:xfrm>
            <a:off x="8323686" y="370945"/>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Tennis</a:t>
            </a:r>
          </a:p>
        </p:txBody>
      </p:sp>
      <p:sp>
        <p:nvSpPr>
          <p:cNvPr id="14" name="Oval 13">
            <a:extLst>
              <a:ext uri="{FF2B5EF4-FFF2-40B4-BE49-F238E27FC236}">
                <a16:creationId xmlns:a16="http://schemas.microsoft.com/office/drawing/2014/main" id="{9A306C27-E55D-FA8D-DB4C-F545E9993FA5}"/>
              </a:ext>
            </a:extLst>
          </p:cNvPr>
          <p:cNvSpPr/>
          <p:nvPr/>
        </p:nvSpPr>
        <p:spPr>
          <a:xfrm>
            <a:off x="7743115" y="2850468"/>
            <a:ext cx="1728629"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Badminton</a:t>
            </a:r>
          </a:p>
        </p:txBody>
      </p:sp>
      <p:sp>
        <p:nvSpPr>
          <p:cNvPr id="16" name="Oval 15">
            <a:extLst>
              <a:ext uri="{FF2B5EF4-FFF2-40B4-BE49-F238E27FC236}">
                <a16:creationId xmlns:a16="http://schemas.microsoft.com/office/drawing/2014/main" id="{7FF865DB-5A26-535E-21ED-F3FE64258822}"/>
              </a:ext>
            </a:extLst>
          </p:cNvPr>
          <p:cNvSpPr/>
          <p:nvPr/>
        </p:nvSpPr>
        <p:spPr>
          <a:xfrm>
            <a:off x="6364258" y="661231"/>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Baseball</a:t>
            </a:r>
          </a:p>
        </p:txBody>
      </p:sp>
      <p:sp>
        <p:nvSpPr>
          <p:cNvPr id="17" name="Oval 16">
            <a:extLst>
              <a:ext uri="{FF2B5EF4-FFF2-40B4-BE49-F238E27FC236}">
                <a16:creationId xmlns:a16="http://schemas.microsoft.com/office/drawing/2014/main" id="{C303070A-F2CA-B1D9-87B0-C88A844FAB37}"/>
              </a:ext>
            </a:extLst>
          </p:cNvPr>
          <p:cNvSpPr/>
          <p:nvPr/>
        </p:nvSpPr>
        <p:spPr>
          <a:xfrm>
            <a:off x="6364258" y="1713517"/>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Softball </a:t>
            </a:r>
          </a:p>
        </p:txBody>
      </p:sp>
      <p:sp>
        <p:nvSpPr>
          <p:cNvPr id="18" name="Oval 17">
            <a:extLst>
              <a:ext uri="{FF2B5EF4-FFF2-40B4-BE49-F238E27FC236}">
                <a16:creationId xmlns:a16="http://schemas.microsoft.com/office/drawing/2014/main" id="{E45D4BE3-6B57-716C-2DBA-49F1E1760160}"/>
              </a:ext>
            </a:extLst>
          </p:cNvPr>
          <p:cNvSpPr/>
          <p:nvPr/>
        </p:nvSpPr>
        <p:spPr>
          <a:xfrm>
            <a:off x="9472733" y="2608565"/>
            <a:ext cx="1571391" cy="89770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Rounders</a:t>
            </a:r>
          </a:p>
        </p:txBody>
      </p:sp>
      <p:cxnSp>
        <p:nvCxnSpPr>
          <p:cNvPr id="19" name="Straight Arrow Connector 18">
            <a:extLst>
              <a:ext uri="{FF2B5EF4-FFF2-40B4-BE49-F238E27FC236}">
                <a16:creationId xmlns:a16="http://schemas.microsoft.com/office/drawing/2014/main" id="{1A41A12B-AD76-F15D-AA16-5F5E4E99C33D}"/>
              </a:ext>
            </a:extLst>
          </p:cNvPr>
          <p:cNvCxnSpPr/>
          <p:nvPr/>
        </p:nvCxnSpPr>
        <p:spPr>
          <a:xfrm flipV="1">
            <a:off x="7174940" y="2429942"/>
            <a:ext cx="1139457" cy="652813"/>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1" name="Straight Arrow Connector 20">
            <a:extLst>
              <a:ext uri="{FF2B5EF4-FFF2-40B4-BE49-F238E27FC236}">
                <a16:creationId xmlns:a16="http://schemas.microsoft.com/office/drawing/2014/main" id="{1CB53530-BDCF-5F5D-3FBA-93B6DA04FF22}"/>
              </a:ext>
            </a:extLst>
          </p:cNvPr>
          <p:cNvCxnSpPr/>
          <p:nvPr/>
        </p:nvCxnSpPr>
        <p:spPr>
          <a:xfrm>
            <a:off x="7888227" y="2100505"/>
            <a:ext cx="347565" cy="45334"/>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2" name="Straight Arrow Connector 21">
            <a:extLst>
              <a:ext uri="{FF2B5EF4-FFF2-40B4-BE49-F238E27FC236}">
                <a16:creationId xmlns:a16="http://schemas.microsoft.com/office/drawing/2014/main" id="{994327A5-4FF6-1C2E-E89D-EA82A5D86CC9}"/>
              </a:ext>
            </a:extLst>
          </p:cNvPr>
          <p:cNvCxnSpPr>
            <a:cxnSpLocks/>
          </p:cNvCxnSpPr>
          <p:nvPr/>
        </p:nvCxnSpPr>
        <p:spPr>
          <a:xfrm flipH="1">
            <a:off x="9009887" y="1278028"/>
            <a:ext cx="27386" cy="444477"/>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3" name="Straight Arrow Connector 22">
            <a:extLst>
              <a:ext uri="{FF2B5EF4-FFF2-40B4-BE49-F238E27FC236}">
                <a16:creationId xmlns:a16="http://schemas.microsoft.com/office/drawing/2014/main" id="{DDD46D5E-7E3A-1DE6-AB34-FF35F7571C06}"/>
              </a:ext>
            </a:extLst>
          </p:cNvPr>
          <p:cNvCxnSpPr>
            <a:cxnSpLocks/>
          </p:cNvCxnSpPr>
          <p:nvPr/>
        </p:nvCxnSpPr>
        <p:spPr>
          <a:xfrm>
            <a:off x="7779369" y="1314314"/>
            <a:ext cx="577374" cy="541238"/>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4" name="Straight Arrow Connector 23">
            <a:extLst>
              <a:ext uri="{FF2B5EF4-FFF2-40B4-BE49-F238E27FC236}">
                <a16:creationId xmlns:a16="http://schemas.microsoft.com/office/drawing/2014/main" id="{6B2D58E9-0C91-4C2F-B3B7-495D81FE82F0}"/>
              </a:ext>
            </a:extLst>
          </p:cNvPr>
          <p:cNvCxnSpPr>
            <a:cxnSpLocks/>
          </p:cNvCxnSpPr>
          <p:nvPr/>
        </p:nvCxnSpPr>
        <p:spPr>
          <a:xfrm flipV="1">
            <a:off x="8662321" y="2617553"/>
            <a:ext cx="69375" cy="281236"/>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5" name="Straight Arrow Connector 24">
            <a:extLst>
              <a:ext uri="{FF2B5EF4-FFF2-40B4-BE49-F238E27FC236}">
                <a16:creationId xmlns:a16="http://schemas.microsoft.com/office/drawing/2014/main" id="{2932872C-84BC-7E79-ACB2-86D45F6D4E0D}"/>
              </a:ext>
            </a:extLst>
          </p:cNvPr>
          <p:cNvCxnSpPr>
            <a:cxnSpLocks/>
          </p:cNvCxnSpPr>
          <p:nvPr/>
        </p:nvCxnSpPr>
        <p:spPr>
          <a:xfrm flipV="1">
            <a:off x="9521084" y="1444315"/>
            <a:ext cx="601564" cy="402190"/>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6" name="Straight Arrow Connector 25">
            <a:extLst>
              <a:ext uri="{FF2B5EF4-FFF2-40B4-BE49-F238E27FC236}">
                <a16:creationId xmlns:a16="http://schemas.microsoft.com/office/drawing/2014/main" id="{70C8C832-A855-4C9A-B36A-E9E5DED26FD6}"/>
              </a:ext>
            </a:extLst>
          </p:cNvPr>
          <p:cNvCxnSpPr>
            <a:cxnSpLocks/>
          </p:cNvCxnSpPr>
          <p:nvPr/>
        </p:nvCxnSpPr>
        <p:spPr>
          <a:xfrm flipV="1">
            <a:off x="9702513" y="2061173"/>
            <a:ext cx="553183" cy="99807"/>
          </a:xfrm>
          <a:prstGeom prst="straightConnector1">
            <a:avLst/>
          </a:prstGeom>
        </p:spPr>
        <p:style>
          <a:lnRef idx="3">
            <a:schemeClr val="accent6"/>
          </a:lnRef>
          <a:fillRef idx="0">
            <a:schemeClr val="accent6"/>
          </a:fillRef>
          <a:effectRef idx="2">
            <a:schemeClr val="accent6"/>
          </a:effectRef>
          <a:fontRef idx="minor">
            <a:schemeClr val="tx1"/>
          </a:fontRef>
        </p:style>
      </p:cxnSp>
      <p:cxnSp>
        <p:nvCxnSpPr>
          <p:cNvPr id="27" name="Straight Arrow Connector 26">
            <a:extLst>
              <a:ext uri="{FF2B5EF4-FFF2-40B4-BE49-F238E27FC236}">
                <a16:creationId xmlns:a16="http://schemas.microsoft.com/office/drawing/2014/main" id="{1B3ACFD7-F243-CDA1-0D6B-F696E7088119}"/>
              </a:ext>
            </a:extLst>
          </p:cNvPr>
          <p:cNvCxnSpPr>
            <a:cxnSpLocks/>
          </p:cNvCxnSpPr>
          <p:nvPr/>
        </p:nvCxnSpPr>
        <p:spPr>
          <a:xfrm>
            <a:off x="9496893" y="2499648"/>
            <a:ext cx="287090" cy="214667"/>
          </a:xfrm>
          <a:prstGeom prst="straightConnector1">
            <a:avLst/>
          </a:prstGeom>
        </p:spPr>
        <p:style>
          <a:lnRef idx="3">
            <a:schemeClr val="accent6"/>
          </a:lnRef>
          <a:fillRef idx="0">
            <a:schemeClr val="accent6"/>
          </a:fillRef>
          <a:effectRef idx="2">
            <a:schemeClr val="accent6"/>
          </a:effectRef>
          <a:fontRef idx="minor">
            <a:schemeClr val="tx1"/>
          </a:fontRef>
        </p:style>
      </p:cxnSp>
      <p:sp>
        <p:nvSpPr>
          <p:cNvPr id="29" name="Oval 28">
            <a:extLst>
              <a:ext uri="{FF2B5EF4-FFF2-40B4-BE49-F238E27FC236}">
                <a16:creationId xmlns:a16="http://schemas.microsoft.com/office/drawing/2014/main" id="{7D408785-7428-9D4C-D0FA-6F7D7B5F1136}"/>
              </a:ext>
            </a:extLst>
          </p:cNvPr>
          <p:cNvSpPr/>
          <p:nvPr/>
        </p:nvSpPr>
        <p:spPr>
          <a:xfrm>
            <a:off x="2844542" y="3297992"/>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Yoga</a:t>
            </a:r>
          </a:p>
        </p:txBody>
      </p:sp>
      <p:sp>
        <p:nvSpPr>
          <p:cNvPr id="30" name="Oval 29">
            <a:extLst>
              <a:ext uri="{FF2B5EF4-FFF2-40B4-BE49-F238E27FC236}">
                <a16:creationId xmlns:a16="http://schemas.microsoft.com/office/drawing/2014/main" id="{7B1414C4-9B02-E520-643F-52FFF2BA7EBF}"/>
              </a:ext>
            </a:extLst>
          </p:cNvPr>
          <p:cNvSpPr/>
          <p:nvPr/>
        </p:nvSpPr>
        <p:spPr>
          <a:xfrm>
            <a:off x="1175400" y="3346374"/>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Cardio</a:t>
            </a:r>
          </a:p>
        </p:txBody>
      </p:sp>
      <p:sp>
        <p:nvSpPr>
          <p:cNvPr id="31" name="Oval 30">
            <a:extLst>
              <a:ext uri="{FF2B5EF4-FFF2-40B4-BE49-F238E27FC236}">
                <a16:creationId xmlns:a16="http://schemas.microsoft.com/office/drawing/2014/main" id="{76307CC3-57D7-B855-5D7F-9BE95B6C0DB2}"/>
              </a:ext>
            </a:extLst>
          </p:cNvPr>
          <p:cNvSpPr/>
          <p:nvPr/>
        </p:nvSpPr>
        <p:spPr>
          <a:xfrm>
            <a:off x="195686" y="4362373"/>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Strength</a:t>
            </a:r>
          </a:p>
        </p:txBody>
      </p:sp>
      <p:sp>
        <p:nvSpPr>
          <p:cNvPr id="32" name="Oval 31">
            <a:extLst>
              <a:ext uri="{FF2B5EF4-FFF2-40B4-BE49-F238E27FC236}">
                <a16:creationId xmlns:a16="http://schemas.microsoft.com/office/drawing/2014/main" id="{2E18E32E-F919-0EB2-225D-A3E76B0F9CA4}"/>
              </a:ext>
            </a:extLst>
          </p:cNvPr>
          <p:cNvSpPr/>
          <p:nvPr/>
        </p:nvSpPr>
        <p:spPr>
          <a:xfrm>
            <a:off x="1175400" y="5366278"/>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Aerobic cycling</a:t>
            </a:r>
          </a:p>
        </p:txBody>
      </p:sp>
      <p:sp>
        <p:nvSpPr>
          <p:cNvPr id="33" name="Oval 32">
            <a:extLst>
              <a:ext uri="{FF2B5EF4-FFF2-40B4-BE49-F238E27FC236}">
                <a16:creationId xmlns:a16="http://schemas.microsoft.com/office/drawing/2014/main" id="{28C0DAF3-FE64-800C-E87D-5F056BE16C16}"/>
              </a:ext>
            </a:extLst>
          </p:cNvPr>
          <p:cNvSpPr/>
          <p:nvPr/>
        </p:nvSpPr>
        <p:spPr>
          <a:xfrm>
            <a:off x="3376734" y="5257421"/>
            <a:ext cx="1571391" cy="897703"/>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HITT</a:t>
            </a:r>
          </a:p>
        </p:txBody>
      </p:sp>
      <p:cxnSp>
        <p:nvCxnSpPr>
          <p:cNvPr id="34" name="Straight Arrow Connector 33">
            <a:extLst>
              <a:ext uri="{FF2B5EF4-FFF2-40B4-BE49-F238E27FC236}">
                <a16:creationId xmlns:a16="http://schemas.microsoft.com/office/drawing/2014/main" id="{F5248F2D-11D1-B499-360B-B785031978D2}"/>
              </a:ext>
            </a:extLst>
          </p:cNvPr>
          <p:cNvCxnSpPr/>
          <p:nvPr/>
        </p:nvCxnSpPr>
        <p:spPr>
          <a:xfrm flipH="1">
            <a:off x="3656994" y="3853444"/>
            <a:ext cx="1390262" cy="83113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63A45E63-9585-D349-FFE6-33FD5CC140AD}"/>
              </a:ext>
            </a:extLst>
          </p:cNvPr>
          <p:cNvCxnSpPr>
            <a:cxnSpLocks/>
          </p:cNvCxnSpPr>
          <p:nvPr/>
        </p:nvCxnSpPr>
        <p:spPr>
          <a:xfrm>
            <a:off x="2312321" y="4217171"/>
            <a:ext cx="81471" cy="250952"/>
          </a:xfrm>
          <a:prstGeom prst="straightConnector1">
            <a:avLst/>
          </a:prstGeom>
          <a:ln>
            <a:solidFill>
              <a:srgbClr val="00B0F0"/>
            </a:solidFill>
          </a:ln>
        </p:spPr>
        <p:style>
          <a:lnRef idx="3">
            <a:schemeClr val="accent6"/>
          </a:lnRef>
          <a:fillRef idx="0">
            <a:schemeClr val="accent6"/>
          </a:fillRef>
          <a:effectRef idx="2">
            <a:schemeClr val="accent6"/>
          </a:effectRef>
          <a:fontRef idx="minor">
            <a:schemeClr val="tx1"/>
          </a:fontRef>
        </p:style>
      </p:cxnSp>
      <p:cxnSp>
        <p:nvCxnSpPr>
          <p:cNvPr id="36" name="Straight Arrow Connector 35">
            <a:extLst>
              <a:ext uri="{FF2B5EF4-FFF2-40B4-BE49-F238E27FC236}">
                <a16:creationId xmlns:a16="http://schemas.microsoft.com/office/drawing/2014/main" id="{D4811E36-0A72-E9D8-9EFE-98FFA4A65230}"/>
              </a:ext>
            </a:extLst>
          </p:cNvPr>
          <p:cNvCxnSpPr>
            <a:cxnSpLocks/>
          </p:cNvCxnSpPr>
          <p:nvPr/>
        </p:nvCxnSpPr>
        <p:spPr>
          <a:xfrm flipH="1">
            <a:off x="3216267" y="4132504"/>
            <a:ext cx="124147" cy="311427"/>
          </a:xfrm>
          <a:prstGeom prst="straightConnector1">
            <a:avLst/>
          </a:prstGeom>
          <a:ln>
            <a:solidFill>
              <a:srgbClr val="00B0F0"/>
            </a:solidFill>
          </a:ln>
        </p:spPr>
        <p:style>
          <a:lnRef idx="3">
            <a:schemeClr val="accent6"/>
          </a:lnRef>
          <a:fillRef idx="0">
            <a:schemeClr val="accent6"/>
          </a:fillRef>
          <a:effectRef idx="2">
            <a:schemeClr val="accent6"/>
          </a:effectRef>
          <a:fontRef idx="minor">
            <a:schemeClr val="tx1"/>
          </a:fontRef>
        </p:style>
      </p:cxnSp>
      <p:cxnSp>
        <p:nvCxnSpPr>
          <p:cNvPr id="37" name="Straight Arrow Connector 36">
            <a:extLst>
              <a:ext uri="{FF2B5EF4-FFF2-40B4-BE49-F238E27FC236}">
                <a16:creationId xmlns:a16="http://schemas.microsoft.com/office/drawing/2014/main" id="{6A2B0129-0C6D-A8CB-3FAB-55C878EB38CF}"/>
              </a:ext>
            </a:extLst>
          </p:cNvPr>
          <p:cNvCxnSpPr>
            <a:cxnSpLocks/>
          </p:cNvCxnSpPr>
          <p:nvPr/>
        </p:nvCxnSpPr>
        <p:spPr>
          <a:xfrm flipV="1">
            <a:off x="1768034" y="4782599"/>
            <a:ext cx="383852" cy="27238"/>
          </a:xfrm>
          <a:prstGeom prst="straightConnector1">
            <a:avLst/>
          </a:prstGeom>
          <a:ln>
            <a:solidFill>
              <a:srgbClr val="00B0F0"/>
            </a:solidFill>
          </a:ln>
        </p:spPr>
        <p:style>
          <a:lnRef idx="3">
            <a:schemeClr val="accent6"/>
          </a:lnRef>
          <a:fillRef idx="0">
            <a:schemeClr val="accent6"/>
          </a:fillRef>
          <a:effectRef idx="2">
            <a:schemeClr val="accent6"/>
          </a:effectRef>
          <a:fontRef idx="minor">
            <a:schemeClr val="tx1"/>
          </a:fontRef>
        </p:style>
      </p:cxnSp>
      <p:cxnSp>
        <p:nvCxnSpPr>
          <p:cNvPr id="38" name="Straight Arrow Connector 37">
            <a:extLst>
              <a:ext uri="{FF2B5EF4-FFF2-40B4-BE49-F238E27FC236}">
                <a16:creationId xmlns:a16="http://schemas.microsoft.com/office/drawing/2014/main" id="{7068BC3E-20B0-6549-E1C0-3E16E4DE1BCB}"/>
              </a:ext>
            </a:extLst>
          </p:cNvPr>
          <p:cNvCxnSpPr>
            <a:cxnSpLocks/>
          </p:cNvCxnSpPr>
          <p:nvPr/>
        </p:nvCxnSpPr>
        <p:spPr>
          <a:xfrm flipH="1">
            <a:off x="2248650" y="5124315"/>
            <a:ext cx="208813" cy="275142"/>
          </a:xfrm>
          <a:prstGeom prst="straightConnector1">
            <a:avLst/>
          </a:prstGeom>
          <a:ln>
            <a:solidFill>
              <a:srgbClr val="00B0F0"/>
            </a:solidFill>
          </a:ln>
        </p:spPr>
        <p:style>
          <a:lnRef idx="3">
            <a:schemeClr val="accent6"/>
          </a:lnRef>
          <a:fillRef idx="0">
            <a:schemeClr val="accent6"/>
          </a:fillRef>
          <a:effectRef idx="2">
            <a:schemeClr val="accent6"/>
          </a:effectRef>
          <a:fontRef idx="minor">
            <a:schemeClr val="tx1"/>
          </a:fontRef>
        </p:style>
      </p:cxnSp>
      <p:cxnSp>
        <p:nvCxnSpPr>
          <p:cNvPr id="39" name="Straight Arrow Connector 38">
            <a:extLst>
              <a:ext uri="{FF2B5EF4-FFF2-40B4-BE49-F238E27FC236}">
                <a16:creationId xmlns:a16="http://schemas.microsoft.com/office/drawing/2014/main" id="{71E4936B-82F1-3728-1078-E603A1A218C3}"/>
              </a:ext>
            </a:extLst>
          </p:cNvPr>
          <p:cNvCxnSpPr>
            <a:cxnSpLocks/>
          </p:cNvCxnSpPr>
          <p:nvPr/>
        </p:nvCxnSpPr>
        <p:spPr>
          <a:xfrm>
            <a:off x="3461369" y="5124313"/>
            <a:ext cx="214518" cy="263047"/>
          </a:xfrm>
          <a:prstGeom prst="straightConnector1">
            <a:avLst/>
          </a:prstGeom>
          <a:ln>
            <a:solidFill>
              <a:srgbClr val="00B0F0"/>
            </a:solidFill>
          </a:ln>
        </p:spPr>
        <p:style>
          <a:lnRef idx="3">
            <a:schemeClr val="accent6"/>
          </a:lnRef>
          <a:fillRef idx="0">
            <a:schemeClr val="accent6"/>
          </a:fillRef>
          <a:effectRef idx="2">
            <a:schemeClr val="accent6"/>
          </a:effectRef>
          <a:fontRef idx="minor">
            <a:schemeClr val="tx1"/>
          </a:fontRef>
        </p:style>
      </p:cxnSp>
      <p:sp>
        <p:nvSpPr>
          <p:cNvPr id="40" name="Oval 39">
            <a:extLst>
              <a:ext uri="{FF2B5EF4-FFF2-40B4-BE49-F238E27FC236}">
                <a16:creationId xmlns:a16="http://schemas.microsoft.com/office/drawing/2014/main" id="{EE0778AA-64BA-4DD1-B98F-0FFD71B18921}"/>
              </a:ext>
            </a:extLst>
          </p:cNvPr>
          <p:cNvSpPr/>
          <p:nvPr/>
        </p:nvSpPr>
        <p:spPr>
          <a:xfrm>
            <a:off x="389209" y="818468"/>
            <a:ext cx="1571391" cy="897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Shot putt</a:t>
            </a:r>
          </a:p>
        </p:txBody>
      </p:sp>
      <p:sp>
        <p:nvSpPr>
          <p:cNvPr id="41" name="Oval 40">
            <a:extLst>
              <a:ext uri="{FF2B5EF4-FFF2-40B4-BE49-F238E27FC236}">
                <a16:creationId xmlns:a16="http://schemas.microsoft.com/office/drawing/2014/main" id="{5D0F62DC-1E96-3D66-483B-2A0918987F41}"/>
              </a:ext>
            </a:extLst>
          </p:cNvPr>
          <p:cNvSpPr/>
          <p:nvPr/>
        </p:nvSpPr>
        <p:spPr>
          <a:xfrm>
            <a:off x="389210" y="1749802"/>
            <a:ext cx="1571391" cy="897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Feild</a:t>
            </a:r>
          </a:p>
        </p:txBody>
      </p:sp>
      <p:sp>
        <p:nvSpPr>
          <p:cNvPr id="42" name="Oval 41">
            <a:extLst>
              <a:ext uri="{FF2B5EF4-FFF2-40B4-BE49-F238E27FC236}">
                <a16:creationId xmlns:a16="http://schemas.microsoft.com/office/drawing/2014/main" id="{801E8E7E-121C-2ECD-7A3D-A43F8B4418D1}"/>
              </a:ext>
            </a:extLst>
          </p:cNvPr>
          <p:cNvSpPr/>
          <p:nvPr/>
        </p:nvSpPr>
        <p:spPr>
          <a:xfrm>
            <a:off x="2457495" y="600754"/>
            <a:ext cx="1571391" cy="897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Long/high jump</a:t>
            </a:r>
          </a:p>
        </p:txBody>
      </p:sp>
      <p:sp>
        <p:nvSpPr>
          <p:cNvPr id="43" name="Oval 42">
            <a:extLst>
              <a:ext uri="{FF2B5EF4-FFF2-40B4-BE49-F238E27FC236}">
                <a16:creationId xmlns:a16="http://schemas.microsoft.com/office/drawing/2014/main" id="{1C299530-0B32-5F0C-B9FE-9E5BE0614BB5}"/>
              </a:ext>
            </a:extLst>
          </p:cNvPr>
          <p:cNvSpPr/>
          <p:nvPr/>
        </p:nvSpPr>
        <p:spPr>
          <a:xfrm>
            <a:off x="1901116" y="2451326"/>
            <a:ext cx="1668153" cy="885607"/>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Track </a:t>
            </a:r>
          </a:p>
        </p:txBody>
      </p:sp>
      <p:cxnSp>
        <p:nvCxnSpPr>
          <p:cNvPr id="44" name="Straight Arrow Connector 43">
            <a:extLst>
              <a:ext uri="{FF2B5EF4-FFF2-40B4-BE49-F238E27FC236}">
                <a16:creationId xmlns:a16="http://schemas.microsoft.com/office/drawing/2014/main" id="{80F0233C-BF86-24DF-6DFF-F303579D8ED3}"/>
              </a:ext>
            </a:extLst>
          </p:cNvPr>
          <p:cNvCxnSpPr>
            <a:cxnSpLocks/>
          </p:cNvCxnSpPr>
          <p:nvPr/>
        </p:nvCxnSpPr>
        <p:spPr>
          <a:xfrm flipH="1" flipV="1">
            <a:off x="3802137" y="2035722"/>
            <a:ext cx="1523308" cy="789626"/>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CE1C5B59-E1C2-67E1-F4E4-4BF0E032BB3B}"/>
              </a:ext>
            </a:extLst>
          </p:cNvPr>
          <p:cNvCxnSpPr>
            <a:cxnSpLocks/>
          </p:cNvCxnSpPr>
          <p:nvPr/>
        </p:nvCxnSpPr>
        <p:spPr>
          <a:xfrm flipH="1" flipV="1">
            <a:off x="5314040" y="1636578"/>
            <a:ext cx="579879" cy="105572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E21F3AB5-41F9-4E5C-3824-0260FA633B50}"/>
              </a:ext>
            </a:extLst>
          </p:cNvPr>
          <p:cNvCxnSpPr>
            <a:cxnSpLocks/>
          </p:cNvCxnSpPr>
          <p:nvPr/>
        </p:nvCxnSpPr>
        <p:spPr>
          <a:xfrm>
            <a:off x="5966492" y="4216299"/>
            <a:ext cx="73263" cy="115770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0E983B32-BA13-39E6-0FE7-FD37DAF7364A}"/>
              </a:ext>
            </a:extLst>
          </p:cNvPr>
          <p:cNvCxnSpPr>
            <a:cxnSpLocks/>
          </p:cNvCxnSpPr>
          <p:nvPr/>
        </p:nvCxnSpPr>
        <p:spPr>
          <a:xfrm>
            <a:off x="6813159" y="4034872"/>
            <a:ext cx="1210215" cy="1629420"/>
          </a:xfrm>
          <a:prstGeom prst="straightConnector1">
            <a:avLst/>
          </a:prstGeom>
          <a:ln>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F2F062C-B16B-3EA3-6D90-830E8D0F1662}"/>
              </a:ext>
            </a:extLst>
          </p:cNvPr>
          <p:cNvCxnSpPr>
            <a:cxnSpLocks/>
          </p:cNvCxnSpPr>
          <p:nvPr/>
        </p:nvCxnSpPr>
        <p:spPr>
          <a:xfrm>
            <a:off x="7176016" y="3792966"/>
            <a:ext cx="2141547" cy="89161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E7CB52D9-7010-B6B3-E97D-5CDA4C152313}"/>
              </a:ext>
            </a:extLst>
          </p:cNvPr>
          <p:cNvCxnSpPr>
            <a:cxnSpLocks/>
          </p:cNvCxnSpPr>
          <p:nvPr/>
        </p:nvCxnSpPr>
        <p:spPr>
          <a:xfrm>
            <a:off x="1925273" y="1338504"/>
            <a:ext cx="565279" cy="275143"/>
          </a:xfrm>
          <a:prstGeom prst="straightConnector1">
            <a:avLst/>
          </a:prstGeom>
          <a:ln>
            <a:solidFill>
              <a:srgbClr val="FFFF00"/>
            </a:solidFill>
          </a:ln>
        </p:spPr>
        <p:style>
          <a:lnRef idx="3">
            <a:schemeClr val="accent6"/>
          </a:lnRef>
          <a:fillRef idx="0">
            <a:schemeClr val="accent6"/>
          </a:fillRef>
          <a:effectRef idx="2">
            <a:schemeClr val="accent6"/>
          </a:effectRef>
          <a:fontRef idx="minor">
            <a:schemeClr val="tx1"/>
          </a:fontRef>
        </p:style>
      </p:cxnSp>
      <p:cxnSp>
        <p:nvCxnSpPr>
          <p:cNvPr id="50" name="Straight Arrow Connector 49">
            <a:extLst>
              <a:ext uri="{FF2B5EF4-FFF2-40B4-BE49-F238E27FC236}">
                <a16:creationId xmlns:a16="http://schemas.microsoft.com/office/drawing/2014/main" id="{0776848C-5903-52B6-831D-83EB8C31D188}"/>
              </a:ext>
            </a:extLst>
          </p:cNvPr>
          <p:cNvCxnSpPr>
            <a:cxnSpLocks/>
          </p:cNvCxnSpPr>
          <p:nvPr/>
        </p:nvCxnSpPr>
        <p:spPr>
          <a:xfrm flipV="1">
            <a:off x="1937366" y="2012790"/>
            <a:ext cx="299186" cy="99809"/>
          </a:xfrm>
          <a:prstGeom prst="straightConnector1">
            <a:avLst/>
          </a:prstGeom>
          <a:ln>
            <a:solidFill>
              <a:srgbClr val="FFFF00"/>
            </a:solidFill>
          </a:ln>
        </p:spPr>
        <p:style>
          <a:lnRef idx="3">
            <a:schemeClr val="accent6"/>
          </a:lnRef>
          <a:fillRef idx="0">
            <a:schemeClr val="accent6"/>
          </a:fillRef>
          <a:effectRef idx="2">
            <a:schemeClr val="accent6"/>
          </a:effectRef>
          <a:fontRef idx="minor">
            <a:schemeClr val="tx1"/>
          </a:fontRef>
        </p:style>
      </p:cxnSp>
      <p:cxnSp>
        <p:nvCxnSpPr>
          <p:cNvPr id="51" name="Straight Arrow Connector 50">
            <a:extLst>
              <a:ext uri="{FF2B5EF4-FFF2-40B4-BE49-F238E27FC236}">
                <a16:creationId xmlns:a16="http://schemas.microsoft.com/office/drawing/2014/main" id="{DD4F5ED5-45D5-8962-11C7-2C9ABF263660}"/>
              </a:ext>
            </a:extLst>
          </p:cNvPr>
          <p:cNvCxnSpPr>
            <a:cxnSpLocks/>
          </p:cNvCxnSpPr>
          <p:nvPr/>
        </p:nvCxnSpPr>
        <p:spPr>
          <a:xfrm flipH="1">
            <a:off x="2889694" y="2378694"/>
            <a:ext cx="3194" cy="57428"/>
          </a:xfrm>
          <a:prstGeom prst="straightConnector1">
            <a:avLst/>
          </a:prstGeom>
          <a:ln>
            <a:solidFill>
              <a:srgbClr val="FFFF00"/>
            </a:solidFill>
          </a:ln>
        </p:spPr>
        <p:style>
          <a:lnRef idx="3">
            <a:schemeClr val="accent6"/>
          </a:lnRef>
          <a:fillRef idx="0">
            <a:schemeClr val="accent6"/>
          </a:fillRef>
          <a:effectRef idx="2">
            <a:schemeClr val="accent6"/>
          </a:effectRef>
          <a:fontRef idx="minor">
            <a:schemeClr val="tx1"/>
          </a:fontRef>
        </p:style>
      </p:cxnSp>
      <p:cxnSp>
        <p:nvCxnSpPr>
          <p:cNvPr id="52" name="Straight Arrow Connector 51">
            <a:extLst>
              <a:ext uri="{FF2B5EF4-FFF2-40B4-BE49-F238E27FC236}">
                <a16:creationId xmlns:a16="http://schemas.microsoft.com/office/drawing/2014/main" id="{AAB31CD3-0468-54A0-EA25-4E61DC8CB6A3}"/>
              </a:ext>
            </a:extLst>
          </p:cNvPr>
          <p:cNvCxnSpPr>
            <a:cxnSpLocks/>
          </p:cNvCxnSpPr>
          <p:nvPr/>
        </p:nvCxnSpPr>
        <p:spPr>
          <a:xfrm flipV="1">
            <a:off x="3207363" y="1504788"/>
            <a:ext cx="45187" cy="27239"/>
          </a:xfrm>
          <a:prstGeom prst="straightConnector1">
            <a:avLst/>
          </a:prstGeom>
          <a:ln>
            <a:solidFill>
              <a:srgbClr val="FFFF00"/>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401400196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71334-42B3-9541-449B-B181F8C5D39E}"/>
              </a:ext>
            </a:extLst>
          </p:cNvPr>
          <p:cNvSpPr>
            <a:spLocks noGrp="1"/>
          </p:cNvSpPr>
          <p:nvPr>
            <p:ph type="title"/>
          </p:nvPr>
        </p:nvSpPr>
        <p:spPr>
          <a:xfrm>
            <a:off x="375281" y="-279282"/>
            <a:ext cx="4646904" cy="1624520"/>
          </a:xfrm>
        </p:spPr>
        <p:txBody>
          <a:bodyPr anchor="ctr">
            <a:normAutofit/>
          </a:bodyPr>
          <a:lstStyle/>
          <a:p>
            <a:r>
              <a:rPr lang="en-GB" sz="4000" b="1"/>
              <a:t>The plan</a:t>
            </a:r>
            <a:r>
              <a:rPr lang="en-GB" sz="4000"/>
              <a:t> </a:t>
            </a:r>
          </a:p>
        </p:txBody>
      </p:sp>
      <p:sp>
        <p:nvSpPr>
          <p:cNvPr id="3" name="Content Placeholder 2">
            <a:extLst>
              <a:ext uri="{FF2B5EF4-FFF2-40B4-BE49-F238E27FC236}">
                <a16:creationId xmlns:a16="http://schemas.microsoft.com/office/drawing/2014/main" id="{C934CDC8-6082-E43F-EF35-DBBC54B543EE}"/>
              </a:ext>
            </a:extLst>
          </p:cNvPr>
          <p:cNvSpPr>
            <a:spLocks noGrp="1"/>
          </p:cNvSpPr>
          <p:nvPr>
            <p:ph idx="1"/>
          </p:nvPr>
        </p:nvSpPr>
        <p:spPr>
          <a:xfrm>
            <a:off x="379627" y="3115781"/>
            <a:ext cx="4646905" cy="2254802"/>
          </a:xfrm>
        </p:spPr>
        <p:txBody>
          <a:bodyPr vert="horz" lIns="91440" tIns="45720" rIns="91440" bIns="45720" rtlCol="0" anchor="ctr">
            <a:noAutofit/>
          </a:bodyPr>
          <a:lstStyle/>
          <a:p>
            <a:r>
              <a:rPr lang="en-GB" sz="2800" b="1" dirty="0">
                <a:gradFill flip="none">
                  <a:gsLst>
                    <a:gs pos="0">
                      <a:srgbClr val="FFFFFF"/>
                    </a:gs>
                    <a:gs pos="100000">
                      <a:srgbClr val="FFFFFF"/>
                    </a:gs>
                  </a:gsLst>
                  <a:lin ang="5580000" scaled="0"/>
                  <a:tileRect/>
                </a:gradFill>
                <a:latin typeface="Perpetua"/>
              </a:rPr>
              <a:t>8 week program </a:t>
            </a:r>
            <a:endPar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pPr>
              <a:buClr>
                <a:srgbClr val="FFFFFF"/>
              </a:buClr>
            </a:pPr>
            <a:r>
              <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rPr>
              <a:t>7-11 year olds</a:t>
            </a:r>
          </a:p>
          <a:p>
            <a:r>
              <a:rPr lang="en-GB" sz="2800" b="1">
                <a:gradFill flip="none">
                  <a:gsLst>
                    <a:gs pos="0">
                      <a:srgbClr val="FFFFFF"/>
                    </a:gs>
                    <a:gs pos="100000">
                      <a:srgbClr val="FFFFFF"/>
                    </a:gs>
                  </a:gsLst>
                  <a:lin ang="5580000" scaled="0"/>
                  <a:tileRect/>
                </a:gradFill>
                <a:latin typeface="Perpetua"/>
              </a:rPr>
              <a:t>Badminton </a:t>
            </a:r>
            <a:endPar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r>
              <a:rPr lang="en-GB" sz="2800" b="1" dirty="0">
                <a:gradFill flip="none">
                  <a:gsLst>
                    <a:gs pos="0">
                      <a:srgbClr val="FFFFFF"/>
                    </a:gs>
                    <a:gs pos="100000">
                      <a:srgbClr val="FFFFFF"/>
                    </a:gs>
                  </a:gsLst>
                  <a:lin ang="5580000" scaled="0"/>
                  <a:tileRect/>
                </a:gradFill>
                <a:latin typeface="Perpetua"/>
              </a:rPr>
              <a:t>At YBB indoor sports facility (accessible all </a:t>
            </a:r>
            <a:r>
              <a:rPr lang="en-GB" sz="2800" b="1">
                <a:gradFill flip="none">
                  <a:gsLst>
                    <a:gs pos="0">
                      <a:srgbClr val="FFFFFF"/>
                    </a:gs>
                    <a:gs pos="100000">
                      <a:srgbClr val="FFFFFF"/>
                    </a:gs>
                  </a:gsLst>
                  <a:lin ang="5580000" scaled="0"/>
                  <a:tileRect/>
                </a:gradFill>
                <a:latin typeface="Perpetua"/>
              </a:rPr>
              <a:t>weather)</a:t>
            </a:r>
            <a:endPar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r>
              <a:rPr lang="en-GB" sz="2800" b="1">
                <a:gradFill flip="none">
                  <a:gsLst>
                    <a:gs pos="0">
                      <a:srgbClr val="FFFFFF"/>
                    </a:gs>
                    <a:gs pos="100000">
                      <a:srgbClr val="FFFFFF"/>
                    </a:gs>
                  </a:gsLst>
                  <a:lin ang="5580000" scaled="0"/>
                  <a:tileRect/>
                </a:gradFill>
                <a:latin typeface="Perpetua"/>
              </a:rPr>
              <a:t>£1 a session </a:t>
            </a:r>
            <a:endPar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endParaRPr lang="en-GB" sz="28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r>
              <a:rPr lang="en-GB" sz="2800" b="1">
                <a:gradFill flip="none">
                  <a:gsLst>
                    <a:gs pos="0">
                      <a:srgbClr val="FFFFFF"/>
                    </a:gs>
                    <a:gs pos="100000">
                      <a:srgbClr val="FFFFFF"/>
                    </a:gs>
                  </a:gsLst>
                  <a:lin ang="5580000" scaled="0"/>
                  <a:tileRect/>
                </a:gradFill>
                <a:latin typeface="Perpetua"/>
              </a:rPr>
              <a:t>On week 2 and 4, bring a friend for free </a:t>
            </a:r>
            <a:endParaRPr lang="en-GB" sz="2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Perpetua"/>
            </a:endParaRPr>
          </a:p>
          <a:p>
            <a:endParaRPr lang="en-GB" sz="2000"/>
          </a:p>
        </p:txBody>
      </p:sp>
      <p:pic>
        <p:nvPicPr>
          <p:cNvPr id="5" name="Picture 4">
            <a:extLst>
              <a:ext uri="{FF2B5EF4-FFF2-40B4-BE49-F238E27FC236}">
                <a16:creationId xmlns:a16="http://schemas.microsoft.com/office/drawing/2014/main" id="{CD839EC8-B853-8A07-69AF-09FA75A15B9D}"/>
              </a:ext>
            </a:extLst>
          </p:cNvPr>
          <p:cNvPicPr>
            <a:picLocks noChangeAspect="1"/>
          </p:cNvPicPr>
          <p:nvPr/>
        </p:nvPicPr>
        <p:blipFill>
          <a:blip r:embed="rId2"/>
          <a:srcRect l="24491" r="28581" b="6250"/>
          <a:stretch>
            <a:fillRect/>
          </a:stretch>
        </p:blipFill>
        <p:spPr>
          <a:xfrm>
            <a:off x="6096000" y="1"/>
            <a:ext cx="6102825" cy="6858000"/>
          </a:xfrm>
          <a:prstGeom prst="rect">
            <a:avLst/>
          </a:prstGeom>
        </p:spPr>
      </p:pic>
      <p:pic>
        <p:nvPicPr>
          <p:cNvPr id="4" name="Picture 3" descr="A logo for a shuttlecock&#10;&#10;AI-generated content may be incorrect.">
            <a:extLst>
              <a:ext uri="{FF2B5EF4-FFF2-40B4-BE49-F238E27FC236}">
                <a16:creationId xmlns:a16="http://schemas.microsoft.com/office/drawing/2014/main" id="{49397F77-5256-5811-F903-424CA2775F62}"/>
              </a:ext>
            </a:extLst>
          </p:cNvPr>
          <p:cNvPicPr>
            <a:picLocks noChangeAspect="1"/>
          </p:cNvPicPr>
          <p:nvPr/>
        </p:nvPicPr>
        <p:blipFill>
          <a:blip r:embed="rId3"/>
          <a:stretch>
            <a:fillRect/>
          </a:stretch>
        </p:blipFill>
        <p:spPr>
          <a:xfrm>
            <a:off x="3193677" y="-1"/>
            <a:ext cx="2689413" cy="2689413"/>
          </a:xfrm>
          <a:prstGeom prst="rect">
            <a:avLst/>
          </a:prstGeom>
        </p:spPr>
      </p:pic>
    </p:spTree>
    <p:extLst>
      <p:ext uri="{BB962C8B-B14F-4D97-AF65-F5344CB8AC3E}">
        <p14:creationId xmlns:p14="http://schemas.microsoft.com/office/powerpoint/2010/main" val="8074539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15026-06F0-D89F-6C8C-2CDAAAA433F4}"/>
              </a:ext>
            </a:extLst>
          </p:cNvPr>
          <p:cNvSpPr>
            <a:spLocks noGrp="1"/>
          </p:cNvSpPr>
          <p:nvPr>
            <p:ph type="title"/>
          </p:nvPr>
        </p:nvSpPr>
        <p:spPr>
          <a:xfrm>
            <a:off x="312178" y="-342900"/>
            <a:ext cx="9905998" cy="1905000"/>
          </a:xfrm>
        </p:spPr>
        <p:txBody>
          <a:bodyPr/>
          <a:lstStyle/>
          <a:p>
            <a:r>
              <a:rPr lang="en-GB"/>
              <a:t>Potential partners </a:t>
            </a:r>
          </a:p>
        </p:txBody>
      </p:sp>
      <p:pic>
        <p:nvPicPr>
          <p:cNvPr id="4" name="Picture 3" descr="A logo of people in a circle&#10;&#10;AI-generated content may be incorrect.">
            <a:extLst>
              <a:ext uri="{FF2B5EF4-FFF2-40B4-BE49-F238E27FC236}">
                <a16:creationId xmlns:a16="http://schemas.microsoft.com/office/drawing/2014/main" id="{703C026C-FA01-3A8C-A169-9B4E41B33587}"/>
              </a:ext>
            </a:extLst>
          </p:cNvPr>
          <p:cNvPicPr>
            <a:picLocks noChangeAspect="1"/>
          </p:cNvPicPr>
          <p:nvPr/>
        </p:nvPicPr>
        <p:blipFill>
          <a:blip r:embed="rId2"/>
          <a:stretch>
            <a:fillRect/>
          </a:stretch>
        </p:blipFill>
        <p:spPr>
          <a:xfrm>
            <a:off x="1161810" y="4486660"/>
            <a:ext cx="2143125" cy="2143125"/>
          </a:xfrm>
          <a:prstGeom prst="rect">
            <a:avLst/>
          </a:prstGeom>
          <a:ln>
            <a:noFill/>
          </a:ln>
          <a:effectLst>
            <a:outerShdw blurRad="292100" dist="139700" dir="2700000" algn="tl" rotWithShape="0">
              <a:srgbClr val="333333">
                <a:alpha val="65000"/>
              </a:srgbClr>
            </a:outerShdw>
          </a:effectLst>
        </p:spPr>
      </p:pic>
      <p:pic>
        <p:nvPicPr>
          <p:cNvPr id="5" name="Picture 4" descr="Sport Wales: A Place for Sport">
            <a:extLst>
              <a:ext uri="{FF2B5EF4-FFF2-40B4-BE49-F238E27FC236}">
                <a16:creationId xmlns:a16="http://schemas.microsoft.com/office/drawing/2014/main" id="{103B7828-0335-A70B-283D-F9D6C39005D1}"/>
              </a:ext>
            </a:extLst>
          </p:cNvPr>
          <p:cNvPicPr>
            <a:picLocks noChangeAspect="1"/>
          </p:cNvPicPr>
          <p:nvPr/>
        </p:nvPicPr>
        <p:blipFill>
          <a:blip r:embed="rId3"/>
          <a:stretch>
            <a:fillRect/>
          </a:stretch>
        </p:blipFill>
        <p:spPr>
          <a:xfrm>
            <a:off x="298432" y="266130"/>
            <a:ext cx="2743200" cy="2743200"/>
          </a:xfrm>
          <a:prstGeom prst="rect">
            <a:avLst/>
          </a:prstGeom>
        </p:spPr>
      </p:pic>
      <p:pic>
        <p:nvPicPr>
          <p:cNvPr id="6" name="Picture 5" descr="A green and red text on a black background&#10;&#10;AI-generated content may be incorrect.">
            <a:extLst>
              <a:ext uri="{FF2B5EF4-FFF2-40B4-BE49-F238E27FC236}">
                <a16:creationId xmlns:a16="http://schemas.microsoft.com/office/drawing/2014/main" id="{68D48610-148D-E32C-9D33-29270D9D889B}"/>
              </a:ext>
            </a:extLst>
          </p:cNvPr>
          <p:cNvPicPr>
            <a:picLocks noChangeAspect="1"/>
          </p:cNvPicPr>
          <p:nvPr/>
        </p:nvPicPr>
        <p:blipFill>
          <a:blip r:embed="rId4"/>
          <a:stretch>
            <a:fillRect/>
          </a:stretch>
        </p:blipFill>
        <p:spPr>
          <a:xfrm>
            <a:off x="79771" y="1987557"/>
            <a:ext cx="3181350" cy="1438275"/>
          </a:xfrm>
          <a:prstGeom prst="rect">
            <a:avLst/>
          </a:prstGeom>
        </p:spPr>
      </p:pic>
      <p:pic>
        <p:nvPicPr>
          <p:cNvPr id="7" name="Picture 6" descr="A logo with a flame&#10;&#10;AI-generated content may be incorrect.">
            <a:extLst>
              <a:ext uri="{FF2B5EF4-FFF2-40B4-BE49-F238E27FC236}">
                <a16:creationId xmlns:a16="http://schemas.microsoft.com/office/drawing/2014/main" id="{801C7CA2-1B91-AE80-9A94-330A73F410A1}"/>
              </a:ext>
            </a:extLst>
          </p:cNvPr>
          <p:cNvPicPr>
            <a:picLocks noChangeAspect="1"/>
          </p:cNvPicPr>
          <p:nvPr/>
        </p:nvPicPr>
        <p:blipFill>
          <a:blip r:embed="rId5"/>
          <a:stretch>
            <a:fillRect/>
          </a:stretch>
        </p:blipFill>
        <p:spPr>
          <a:xfrm>
            <a:off x="3441918" y="699145"/>
            <a:ext cx="2143125" cy="2143125"/>
          </a:xfrm>
          <a:prstGeom prst="rect">
            <a:avLst/>
          </a:prstGeom>
        </p:spPr>
      </p:pic>
      <p:pic>
        <p:nvPicPr>
          <p:cNvPr id="8" name="Picture 7" descr="A logo with a tower and mountains&#10;&#10;AI-generated content may be incorrect.">
            <a:extLst>
              <a:ext uri="{FF2B5EF4-FFF2-40B4-BE49-F238E27FC236}">
                <a16:creationId xmlns:a16="http://schemas.microsoft.com/office/drawing/2014/main" id="{72596B4B-A88C-DB39-70E5-91A449276CCF}"/>
              </a:ext>
            </a:extLst>
          </p:cNvPr>
          <p:cNvPicPr>
            <a:picLocks noChangeAspect="1"/>
          </p:cNvPicPr>
          <p:nvPr/>
        </p:nvPicPr>
        <p:blipFill>
          <a:blip r:embed="rId6"/>
          <a:stretch>
            <a:fillRect/>
          </a:stretch>
        </p:blipFill>
        <p:spPr>
          <a:xfrm>
            <a:off x="3301750" y="2492923"/>
            <a:ext cx="2438400" cy="1876425"/>
          </a:xfrm>
          <a:prstGeom prst="rect">
            <a:avLst/>
          </a:prstGeom>
        </p:spPr>
      </p:pic>
      <p:pic>
        <p:nvPicPr>
          <p:cNvPr id="9" name="Picture 8" descr="A black background with red text&#10;&#10;AI-generated content may be incorrect.">
            <a:extLst>
              <a:ext uri="{FF2B5EF4-FFF2-40B4-BE49-F238E27FC236}">
                <a16:creationId xmlns:a16="http://schemas.microsoft.com/office/drawing/2014/main" id="{DFD14C36-5A34-08C6-96A9-CE324D817E91}"/>
              </a:ext>
            </a:extLst>
          </p:cNvPr>
          <p:cNvPicPr>
            <a:picLocks noChangeAspect="1"/>
          </p:cNvPicPr>
          <p:nvPr/>
        </p:nvPicPr>
        <p:blipFill>
          <a:blip r:embed="rId7"/>
          <a:stretch>
            <a:fillRect/>
          </a:stretch>
        </p:blipFill>
        <p:spPr>
          <a:xfrm>
            <a:off x="-93378" y="3172794"/>
            <a:ext cx="3514725" cy="1295400"/>
          </a:xfrm>
          <a:prstGeom prst="rect">
            <a:avLst/>
          </a:prstGeom>
        </p:spPr>
      </p:pic>
      <p:pic>
        <p:nvPicPr>
          <p:cNvPr id="10" name="Picture 9" descr="A logo of a school&#10;&#10;AI-generated content may be incorrect.">
            <a:extLst>
              <a:ext uri="{FF2B5EF4-FFF2-40B4-BE49-F238E27FC236}">
                <a16:creationId xmlns:a16="http://schemas.microsoft.com/office/drawing/2014/main" id="{A817A9FB-A6A3-A777-E22C-0D922A96044C}"/>
              </a:ext>
            </a:extLst>
          </p:cNvPr>
          <p:cNvPicPr>
            <a:picLocks noChangeAspect="1"/>
          </p:cNvPicPr>
          <p:nvPr/>
        </p:nvPicPr>
        <p:blipFill>
          <a:blip r:embed="rId8"/>
          <a:stretch>
            <a:fillRect/>
          </a:stretch>
        </p:blipFill>
        <p:spPr>
          <a:xfrm>
            <a:off x="6347482" y="134310"/>
            <a:ext cx="2143125" cy="2143125"/>
          </a:xfrm>
          <a:prstGeom prst="rect">
            <a:avLst/>
          </a:prstGeom>
        </p:spPr>
      </p:pic>
      <p:pic>
        <p:nvPicPr>
          <p:cNvPr id="11" name="Picture 10">
            <a:extLst>
              <a:ext uri="{FF2B5EF4-FFF2-40B4-BE49-F238E27FC236}">
                <a16:creationId xmlns:a16="http://schemas.microsoft.com/office/drawing/2014/main" id="{37551FE2-3286-0272-FE82-E27F82C5178D}"/>
              </a:ext>
            </a:extLst>
          </p:cNvPr>
          <p:cNvPicPr>
            <a:picLocks noChangeAspect="1"/>
          </p:cNvPicPr>
          <p:nvPr/>
        </p:nvPicPr>
        <p:blipFill>
          <a:blip r:embed="rId9"/>
          <a:stretch>
            <a:fillRect/>
          </a:stretch>
        </p:blipFill>
        <p:spPr>
          <a:xfrm>
            <a:off x="6097512" y="2279730"/>
            <a:ext cx="2857500" cy="1428750"/>
          </a:xfrm>
          <a:prstGeom prst="rect">
            <a:avLst/>
          </a:prstGeom>
        </p:spPr>
      </p:pic>
      <p:pic>
        <p:nvPicPr>
          <p:cNvPr id="12" name="Picture 11" descr="A kite flying in the sky&#10;&#10;AI-generated content may be incorrect.">
            <a:extLst>
              <a:ext uri="{FF2B5EF4-FFF2-40B4-BE49-F238E27FC236}">
                <a16:creationId xmlns:a16="http://schemas.microsoft.com/office/drawing/2014/main" id="{0C759673-3EBF-CF19-ABB8-1E7A19677031}"/>
              </a:ext>
            </a:extLst>
          </p:cNvPr>
          <p:cNvPicPr>
            <a:picLocks noChangeAspect="1"/>
          </p:cNvPicPr>
          <p:nvPr/>
        </p:nvPicPr>
        <p:blipFill>
          <a:blip r:embed="rId10"/>
          <a:stretch>
            <a:fillRect/>
          </a:stretch>
        </p:blipFill>
        <p:spPr>
          <a:xfrm>
            <a:off x="6504071" y="3992096"/>
            <a:ext cx="2094896" cy="1424837"/>
          </a:xfrm>
          <a:prstGeom prst="rect">
            <a:avLst/>
          </a:prstGeom>
        </p:spPr>
      </p:pic>
      <p:pic>
        <p:nvPicPr>
          <p:cNvPr id="13" name="Picture 12" descr="A logo with white text&#10;&#10;AI-generated content may be incorrect.">
            <a:extLst>
              <a:ext uri="{FF2B5EF4-FFF2-40B4-BE49-F238E27FC236}">
                <a16:creationId xmlns:a16="http://schemas.microsoft.com/office/drawing/2014/main" id="{31168CA6-8049-4409-13FF-BF39D206AE0C}"/>
              </a:ext>
            </a:extLst>
          </p:cNvPr>
          <p:cNvPicPr>
            <a:picLocks noChangeAspect="1"/>
          </p:cNvPicPr>
          <p:nvPr/>
        </p:nvPicPr>
        <p:blipFill>
          <a:blip r:embed="rId11"/>
          <a:stretch>
            <a:fillRect/>
          </a:stretch>
        </p:blipFill>
        <p:spPr>
          <a:xfrm>
            <a:off x="6345842" y="4699468"/>
            <a:ext cx="2602744" cy="2639029"/>
          </a:xfrm>
          <a:prstGeom prst="rect">
            <a:avLst/>
          </a:prstGeom>
        </p:spPr>
      </p:pic>
      <p:pic>
        <p:nvPicPr>
          <p:cNvPr id="14" name="Picture 13" descr="A green and black logo&#10;&#10;AI-generated content may be incorrect.">
            <a:extLst>
              <a:ext uri="{FF2B5EF4-FFF2-40B4-BE49-F238E27FC236}">
                <a16:creationId xmlns:a16="http://schemas.microsoft.com/office/drawing/2014/main" id="{E29ADAC8-5D43-0D4C-1CA6-AEF6128C3B11}"/>
              </a:ext>
            </a:extLst>
          </p:cNvPr>
          <p:cNvPicPr>
            <a:picLocks noChangeAspect="1"/>
          </p:cNvPicPr>
          <p:nvPr/>
        </p:nvPicPr>
        <p:blipFill>
          <a:blip r:embed="rId12"/>
          <a:stretch>
            <a:fillRect/>
          </a:stretch>
        </p:blipFill>
        <p:spPr>
          <a:xfrm>
            <a:off x="9343464" y="20172"/>
            <a:ext cx="2604247" cy="2514599"/>
          </a:xfrm>
          <a:prstGeom prst="rect">
            <a:avLst/>
          </a:prstGeom>
        </p:spPr>
      </p:pic>
      <p:pic>
        <p:nvPicPr>
          <p:cNvPr id="15" name="Picture 14" descr="File:Tesco Logo.svg - Wikipedia">
            <a:extLst>
              <a:ext uri="{FF2B5EF4-FFF2-40B4-BE49-F238E27FC236}">
                <a16:creationId xmlns:a16="http://schemas.microsoft.com/office/drawing/2014/main" id="{E13E44E8-ACA5-99AF-D38B-8032BEF9BEC4}"/>
              </a:ext>
            </a:extLst>
          </p:cNvPr>
          <p:cNvPicPr>
            <a:picLocks noChangeAspect="1"/>
          </p:cNvPicPr>
          <p:nvPr/>
        </p:nvPicPr>
        <p:blipFill>
          <a:blip r:embed="rId13"/>
          <a:stretch>
            <a:fillRect/>
          </a:stretch>
        </p:blipFill>
        <p:spPr>
          <a:xfrm>
            <a:off x="9578788" y="2384612"/>
            <a:ext cx="2133600" cy="1237131"/>
          </a:xfrm>
          <a:prstGeom prst="rect">
            <a:avLst/>
          </a:prstGeom>
        </p:spPr>
      </p:pic>
      <p:pic>
        <p:nvPicPr>
          <p:cNvPr id="16" name="Picture 15" descr="National Lottery (United Kingdom) - Wikipedia">
            <a:extLst>
              <a:ext uri="{FF2B5EF4-FFF2-40B4-BE49-F238E27FC236}">
                <a16:creationId xmlns:a16="http://schemas.microsoft.com/office/drawing/2014/main" id="{0A95316E-1C05-B552-9FCD-18DDB671D2AD}"/>
              </a:ext>
            </a:extLst>
          </p:cNvPr>
          <p:cNvPicPr>
            <a:picLocks noChangeAspect="1"/>
          </p:cNvPicPr>
          <p:nvPr/>
        </p:nvPicPr>
        <p:blipFill>
          <a:blip r:embed="rId14"/>
          <a:stretch>
            <a:fillRect/>
          </a:stretch>
        </p:blipFill>
        <p:spPr>
          <a:xfrm>
            <a:off x="8898282" y="3984786"/>
            <a:ext cx="3496236" cy="973045"/>
          </a:xfrm>
          <a:prstGeom prst="rect">
            <a:avLst/>
          </a:prstGeom>
        </p:spPr>
      </p:pic>
      <p:pic>
        <p:nvPicPr>
          <p:cNvPr id="3" name="Picture 2">
            <a:extLst>
              <a:ext uri="{FF2B5EF4-FFF2-40B4-BE49-F238E27FC236}">
                <a16:creationId xmlns:a16="http://schemas.microsoft.com/office/drawing/2014/main" id="{69C1A30D-8D60-648F-0BA9-BEDDBC125FE5}"/>
              </a:ext>
            </a:extLst>
          </p:cNvPr>
          <p:cNvPicPr>
            <a:picLocks noChangeAspect="1"/>
          </p:cNvPicPr>
          <p:nvPr/>
        </p:nvPicPr>
        <p:blipFill>
          <a:blip r:embed="rId15"/>
          <a:stretch>
            <a:fillRect/>
          </a:stretch>
        </p:blipFill>
        <p:spPr>
          <a:xfrm>
            <a:off x="3315817" y="3989074"/>
            <a:ext cx="2814181" cy="2814181"/>
          </a:xfrm>
          <a:prstGeom prst="rect">
            <a:avLst/>
          </a:prstGeom>
        </p:spPr>
      </p:pic>
    </p:spTree>
    <p:extLst>
      <p:ext uri="{BB962C8B-B14F-4D97-AF65-F5344CB8AC3E}">
        <p14:creationId xmlns:p14="http://schemas.microsoft.com/office/powerpoint/2010/main" val="10597368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CDF6A-BC97-4B5A-6D1E-1D91C48F71A3}"/>
              </a:ext>
            </a:extLst>
          </p:cNvPr>
          <p:cNvSpPr>
            <a:spLocks noGrp="1"/>
          </p:cNvSpPr>
          <p:nvPr>
            <p:ph type="title"/>
          </p:nvPr>
        </p:nvSpPr>
        <p:spPr>
          <a:xfrm>
            <a:off x="2941500" y="-384313"/>
            <a:ext cx="9905998" cy="1905000"/>
          </a:xfrm>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roadway"/>
              </a:rPr>
              <a:t>Development scheme</a:t>
            </a:r>
            <a:r>
              <a:rPr lang="en-GB"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a:t>
            </a:r>
            <a:endParaRPr lang="en-GB" dirty="0"/>
          </a:p>
        </p:txBody>
      </p:sp>
      <p:graphicFrame>
        <p:nvGraphicFramePr>
          <p:cNvPr id="10" name="Content Placeholder 2">
            <a:extLst>
              <a:ext uri="{FF2B5EF4-FFF2-40B4-BE49-F238E27FC236}">
                <a16:creationId xmlns:a16="http://schemas.microsoft.com/office/drawing/2014/main" id="{D0B10C4C-C74B-92E7-F4FE-287BEC511092}"/>
              </a:ext>
            </a:extLst>
          </p:cNvPr>
          <p:cNvGraphicFramePr>
            <a:graphicFrameLocks noGrp="1"/>
          </p:cNvGraphicFramePr>
          <p:nvPr>
            <p:ph idx="1"/>
          </p:nvPr>
        </p:nvGraphicFramePr>
        <p:xfrm>
          <a:off x="1141413" y="2843695"/>
          <a:ext cx="9905998"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Carolyn Harris MP - Welsh Labour">
            <a:extLst>
              <a:ext uri="{FF2B5EF4-FFF2-40B4-BE49-F238E27FC236}">
                <a16:creationId xmlns:a16="http://schemas.microsoft.com/office/drawing/2014/main" id="{25298502-F04D-CD62-B149-64947DE50330}"/>
              </a:ext>
            </a:extLst>
          </p:cNvPr>
          <p:cNvPicPr>
            <a:picLocks noChangeAspect="1"/>
          </p:cNvPicPr>
          <p:nvPr/>
        </p:nvPicPr>
        <p:blipFill>
          <a:blip r:embed="rId7"/>
          <a:stretch>
            <a:fillRect/>
          </a:stretch>
        </p:blipFill>
        <p:spPr>
          <a:xfrm>
            <a:off x="8313531" y="737493"/>
            <a:ext cx="3008244" cy="2114144"/>
          </a:xfrm>
          <a:prstGeom prst="rect">
            <a:avLst/>
          </a:prstGeom>
        </p:spPr>
      </p:pic>
      <p:pic>
        <p:nvPicPr>
          <p:cNvPr id="8" name="Picture 7" descr="A logo of people in a circle&#10;&#10;AI-generated content may be incorrect.">
            <a:extLst>
              <a:ext uri="{FF2B5EF4-FFF2-40B4-BE49-F238E27FC236}">
                <a16:creationId xmlns:a16="http://schemas.microsoft.com/office/drawing/2014/main" id="{E2DF484F-F990-45BA-2F61-E78F7142D99A}"/>
              </a:ext>
            </a:extLst>
          </p:cNvPr>
          <p:cNvPicPr>
            <a:picLocks noChangeAspect="1"/>
          </p:cNvPicPr>
          <p:nvPr/>
        </p:nvPicPr>
        <p:blipFill>
          <a:blip r:embed="rId8"/>
          <a:stretch>
            <a:fillRect/>
          </a:stretch>
        </p:blipFill>
        <p:spPr>
          <a:xfrm>
            <a:off x="797375" y="742921"/>
            <a:ext cx="2143125" cy="21431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867807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74656-B2CF-F942-30C3-83CFBF8C8963}"/>
              </a:ext>
            </a:extLst>
          </p:cNvPr>
          <p:cNvSpPr>
            <a:spLocks noGrp="1"/>
          </p:cNvSpPr>
          <p:nvPr>
            <p:ph type="title"/>
          </p:nvPr>
        </p:nvSpPr>
        <p:spPr>
          <a:xfrm>
            <a:off x="669851" y="1430179"/>
            <a:ext cx="3029313" cy="3675908"/>
          </a:xfrm>
        </p:spPr>
        <p:txBody>
          <a:bodyPr anchor="ctr">
            <a:normAutofit/>
          </a:bodyPr>
          <a:lstStyle/>
          <a:p>
            <a:r>
              <a:rPr lang="en-GB" sz="4000">
                <a:effectLst>
                  <a:glow rad="38100">
                    <a:prstClr val="black">
                      <a:lumMod val="65000"/>
                      <a:lumOff val="35000"/>
                      <a:alpha val="40000"/>
                    </a:prstClr>
                  </a:glow>
                  <a:outerShdw blurRad="28575" dist="38100" dir="14040000" algn="tl" rotWithShape="0">
                    <a:srgbClr val="000000">
                      <a:alpha val="25000"/>
                    </a:srgbClr>
                  </a:outerShdw>
                </a:effectLst>
              </a:rPr>
              <a:t>Stats </a:t>
            </a:r>
            <a:endParaRPr lang="en-GB" sz="4000"/>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2A58DFD-E153-1007-10F3-FA2E38157FA1}"/>
              </a:ext>
            </a:extLst>
          </p:cNvPr>
          <p:cNvGraphicFramePr>
            <a:graphicFrameLocks noGrp="1"/>
          </p:cNvGraphicFramePr>
          <p:nvPr>
            <p:ph idx="1"/>
            <p:extLst>
              <p:ext uri="{D42A27DB-BD31-4B8C-83A1-F6EECF244321}">
                <p14:modId xmlns:p14="http://schemas.microsoft.com/office/powerpoint/2010/main" val="1141533382"/>
              </p:ext>
            </p:extLst>
          </p:nvPr>
        </p:nvGraphicFramePr>
        <p:xfrm>
          <a:off x="4667854" y="49033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3" name="TextBox 252">
            <a:extLst>
              <a:ext uri="{FF2B5EF4-FFF2-40B4-BE49-F238E27FC236}">
                <a16:creationId xmlns:a16="http://schemas.microsoft.com/office/drawing/2014/main" id="{6E391158-4478-4BBB-77EF-E5F576211047}"/>
              </a:ext>
            </a:extLst>
          </p:cNvPr>
          <p:cNvSpPr txBox="1"/>
          <p:nvPr/>
        </p:nvSpPr>
        <p:spPr>
          <a:xfrm>
            <a:off x="4720018" y="5934525"/>
            <a:ext cx="49132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(Sport Wales, 2022)</a:t>
            </a:r>
          </a:p>
        </p:txBody>
      </p:sp>
    </p:spTree>
    <p:extLst>
      <p:ext uri="{BB962C8B-B14F-4D97-AF65-F5344CB8AC3E}">
        <p14:creationId xmlns:p14="http://schemas.microsoft.com/office/powerpoint/2010/main" val="206152953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Sport Wales: A Place for Sport">
            <a:extLst>
              <a:ext uri="{FF2B5EF4-FFF2-40B4-BE49-F238E27FC236}">
                <a16:creationId xmlns:a16="http://schemas.microsoft.com/office/drawing/2014/main" id="{48CA07EF-41D2-BAB1-C1DD-E1BED12B853C}"/>
              </a:ext>
            </a:extLst>
          </p:cNvPr>
          <p:cNvPicPr>
            <a:picLocks noChangeAspect="1"/>
          </p:cNvPicPr>
          <p:nvPr/>
        </p:nvPicPr>
        <p:blipFill>
          <a:blip r:embed="rId3">
            <a:alphaModFix amt="15000"/>
          </a:blip>
          <a:srcRect t="19584" b="2416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EBB4321-5A7C-4CB8-A977-2BBC9CFAE75A}"/>
              </a:ext>
            </a:extLst>
          </p:cNvPr>
          <p:cNvSpPr>
            <a:spLocks noGrp="1"/>
          </p:cNvSpPr>
          <p:nvPr>
            <p:ph type="title"/>
          </p:nvPr>
        </p:nvSpPr>
        <p:spPr>
          <a:xfrm>
            <a:off x="4840979" y="-594139"/>
            <a:ext cx="9905998" cy="1905000"/>
          </a:xfrm>
        </p:spPr>
        <p:txBody>
          <a:bodyPr>
            <a:normAutofit/>
          </a:bodyPr>
          <a:lstStyle/>
          <a:p>
            <a:r>
              <a:rPr lang="en-GB"/>
              <a:t>Funding</a:t>
            </a:r>
          </a:p>
        </p:txBody>
      </p:sp>
      <p:sp>
        <p:nvSpPr>
          <p:cNvPr id="3" name="Content Placeholder 2">
            <a:extLst>
              <a:ext uri="{FF2B5EF4-FFF2-40B4-BE49-F238E27FC236}">
                <a16:creationId xmlns:a16="http://schemas.microsoft.com/office/drawing/2014/main" id="{46D3ED27-E5BD-91D9-BF20-AB538FCDCE1C}"/>
              </a:ext>
            </a:extLst>
          </p:cNvPr>
          <p:cNvSpPr>
            <a:spLocks noGrp="1"/>
          </p:cNvSpPr>
          <p:nvPr>
            <p:ph idx="1"/>
          </p:nvPr>
        </p:nvSpPr>
        <p:spPr>
          <a:xfrm>
            <a:off x="1141413" y="1993347"/>
            <a:ext cx="9905998" cy="3124201"/>
          </a:xfrm>
        </p:spPr>
        <p:txBody>
          <a:bodyPr vert="horz" lIns="91440" tIns="45720" rIns="91440" bIns="45720" rtlCol="0" anchor="ctr">
            <a:noAutofit/>
          </a:bodyPr>
          <a:lstStyle/>
          <a:p>
            <a:pPr marL="457200" lvl="1" indent="0">
              <a:buNone/>
            </a:pPr>
            <a:endParaRPr lang="en-GB"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endParaRPr>
          </a:p>
          <a:p>
            <a:pPr lvl="1">
              <a:buClr>
                <a:srgbClr val="FFFFFF"/>
              </a:buClr>
              <a:buFont typeface="Courier New"/>
              <a:buChar char="o"/>
            </a:pP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Partnering with Sports </a:t>
            </a:r>
            <a:r>
              <a:rPr lang="en-GB" sz="2400"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wales</a:t>
            </a: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 means that we can access a grant funding to cover the cost of equipment and facilities</a:t>
            </a:r>
            <a:endParaRPr lang="en-GB"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endParaRPr>
          </a:p>
          <a:p>
            <a:pPr lvl="1">
              <a:buClr>
                <a:srgbClr val="FFFFFF"/>
              </a:buClr>
              <a:buFont typeface="Courier New"/>
              <a:buChar char="o"/>
            </a:pP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The Be active </a:t>
            </a:r>
            <a:r>
              <a:rPr lang="en-GB" sz="2400"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wales</a:t>
            </a: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 fund covers venue costs for up to 1 hour a week for up to </a:t>
            </a:r>
            <a:r>
              <a:rPr lang="en-GB" sz="2400"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10 </a:t>
            </a: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weeks </a:t>
            </a:r>
          </a:p>
          <a:p>
            <a:pPr lvl="1">
              <a:buClr>
                <a:srgbClr val="FFFFFF"/>
              </a:buClr>
              <a:buFont typeface="Courier New"/>
              <a:buChar char="o"/>
            </a:pPr>
            <a:r>
              <a:rPr lang="en-GB" sz="24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The </a:t>
            </a:r>
            <a:r>
              <a:rPr lang="en-GB"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entitlement money can be up to </a:t>
            </a:r>
            <a:r>
              <a:rPr lang="en-GB" sz="24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£50,000</a:t>
            </a:r>
          </a:p>
          <a:p>
            <a:pPr lvl="1">
              <a:buClr>
                <a:srgbClr val="FFFFFF"/>
              </a:buClr>
              <a:buFont typeface="Courier New"/>
              <a:buChar char="o"/>
            </a:pPr>
            <a:r>
              <a:rPr lang="en-GB"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With </a:t>
            </a:r>
            <a:r>
              <a:rPr lang="en-GB" sz="24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£20,000</a:t>
            </a:r>
            <a:r>
              <a:rPr lang="en-GB"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Lucida Sans"/>
              </a:rPr>
              <a:t> being on equipment </a:t>
            </a:r>
          </a:p>
          <a:p>
            <a:pPr marL="457200" lvl="1" indent="0">
              <a:buClr>
                <a:srgbClr val="FFFFFF"/>
              </a:buClr>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lvl="1">
              <a:buClr>
                <a:srgbClr val="FFFFFF"/>
              </a:buClr>
              <a:buFont typeface="Courier New"/>
              <a:buChar char="o"/>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A498D611-E12A-B923-4B25-F45F3AD28758}"/>
              </a:ext>
            </a:extLst>
          </p:cNvPr>
          <p:cNvSpPr txBox="1"/>
          <p:nvPr/>
        </p:nvSpPr>
        <p:spPr>
          <a:xfrm>
            <a:off x="2420366" y="955030"/>
            <a:ext cx="809130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Broadway"/>
              </a:rPr>
              <a:t>Be active </a:t>
            </a:r>
            <a:r>
              <a:rPr lang="en-GB" sz="2800" b="1" u="sng" dirty="0" err="1">
                <a:latin typeface="Broadway"/>
              </a:rPr>
              <a:t>wales</a:t>
            </a:r>
            <a:r>
              <a:rPr lang="en-GB" sz="2800" b="1" u="sng" dirty="0">
                <a:latin typeface="Broadway"/>
              </a:rPr>
              <a:t> fund – by sport </a:t>
            </a:r>
            <a:r>
              <a:rPr lang="en-GB" sz="2800" b="1" u="sng" dirty="0" err="1">
                <a:latin typeface="Broadway"/>
              </a:rPr>
              <a:t>wales</a:t>
            </a:r>
            <a:r>
              <a:rPr lang="en-GB" sz="2800" b="1" u="sng" dirty="0">
                <a:latin typeface="Broadway"/>
              </a:rPr>
              <a:t> </a:t>
            </a:r>
          </a:p>
        </p:txBody>
      </p:sp>
    </p:spTree>
    <p:extLst>
      <p:ext uri="{BB962C8B-B14F-4D97-AF65-F5344CB8AC3E}">
        <p14:creationId xmlns:p14="http://schemas.microsoft.com/office/powerpoint/2010/main" val="9852273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06ABAF8-A5F0-4E99-AB6D-67BFBB982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26732-2BAE-3576-7798-792499519A40}"/>
              </a:ext>
            </a:extLst>
          </p:cNvPr>
          <p:cNvSpPr>
            <a:spLocks noGrp="1"/>
          </p:cNvSpPr>
          <p:nvPr>
            <p:ph type="title"/>
          </p:nvPr>
        </p:nvSpPr>
        <p:spPr>
          <a:xfrm>
            <a:off x="8164106" y="609600"/>
            <a:ext cx="3369133" cy="3642851"/>
          </a:xfrm>
        </p:spPr>
        <p:txBody>
          <a:bodyPr vert="horz" lIns="91440" tIns="45720" rIns="91440" bIns="45720" rtlCol="0" anchor="b">
            <a:normAutofit/>
          </a:bodyPr>
          <a:lstStyle/>
          <a:p>
            <a:pPr algn="ctr"/>
            <a:r>
              <a:rPr lang="en-US" sz="370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Costing breakdown </a:t>
            </a:r>
            <a:br>
              <a:rPr lang="en-US" sz="370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endParaRPr lang="en-US" sz="370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endParaRPr>
          </a:p>
        </p:txBody>
      </p:sp>
      <p:sp>
        <p:nvSpPr>
          <p:cNvPr id="10" name="Rounded Rectangle 7">
            <a:extLst>
              <a:ext uri="{FF2B5EF4-FFF2-40B4-BE49-F238E27FC236}">
                <a16:creationId xmlns:a16="http://schemas.microsoft.com/office/drawing/2014/main" id="{5F7833E7-6A14-4F78-A2DD-5640A4F6C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290" y="620720"/>
            <a:ext cx="6884079" cy="5597200"/>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4" name="Table 3">
            <a:extLst>
              <a:ext uri="{FF2B5EF4-FFF2-40B4-BE49-F238E27FC236}">
                <a16:creationId xmlns:a16="http://schemas.microsoft.com/office/drawing/2014/main" id="{2C947368-21B4-C8D9-6963-689D147BF691}"/>
              </a:ext>
            </a:extLst>
          </p:cNvPr>
          <p:cNvGraphicFramePr>
            <a:graphicFrameLocks noGrp="1"/>
          </p:cNvGraphicFramePr>
          <p:nvPr>
            <p:extLst>
              <p:ext uri="{D42A27DB-BD31-4B8C-83A1-F6EECF244321}">
                <p14:modId xmlns:p14="http://schemas.microsoft.com/office/powerpoint/2010/main" val="2339293546"/>
              </p:ext>
            </p:extLst>
          </p:nvPr>
        </p:nvGraphicFramePr>
        <p:xfrm>
          <a:off x="834571" y="810380"/>
          <a:ext cx="6550927" cy="5203306"/>
        </p:xfrm>
        <a:graphic>
          <a:graphicData uri="http://schemas.openxmlformats.org/drawingml/2006/table">
            <a:tbl>
              <a:tblPr firstRow="1" bandRow="1">
                <a:tableStyleId>{5C22544A-7EE6-4342-B048-85BDC9FD1C3A}</a:tableStyleId>
              </a:tblPr>
              <a:tblGrid>
                <a:gridCol w="1698012">
                  <a:extLst>
                    <a:ext uri="{9D8B030D-6E8A-4147-A177-3AD203B41FA5}">
                      <a16:colId xmlns:a16="http://schemas.microsoft.com/office/drawing/2014/main" val="216575814"/>
                    </a:ext>
                  </a:extLst>
                </a:gridCol>
                <a:gridCol w="1571106">
                  <a:extLst>
                    <a:ext uri="{9D8B030D-6E8A-4147-A177-3AD203B41FA5}">
                      <a16:colId xmlns:a16="http://schemas.microsoft.com/office/drawing/2014/main" val="3491158377"/>
                    </a:ext>
                  </a:extLst>
                </a:gridCol>
                <a:gridCol w="1698012">
                  <a:extLst>
                    <a:ext uri="{9D8B030D-6E8A-4147-A177-3AD203B41FA5}">
                      <a16:colId xmlns:a16="http://schemas.microsoft.com/office/drawing/2014/main" val="2740184709"/>
                    </a:ext>
                  </a:extLst>
                </a:gridCol>
                <a:gridCol w="1583797">
                  <a:extLst>
                    <a:ext uri="{9D8B030D-6E8A-4147-A177-3AD203B41FA5}">
                      <a16:colId xmlns:a16="http://schemas.microsoft.com/office/drawing/2014/main" val="1297626191"/>
                    </a:ext>
                  </a:extLst>
                </a:gridCol>
              </a:tblGrid>
              <a:tr h="515003">
                <a:tc>
                  <a:txBody>
                    <a:bodyPr/>
                    <a:lstStyle/>
                    <a:p>
                      <a:r>
                        <a:rPr lang="en-GB" sz="1600"/>
                        <a:t>Equipment</a:t>
                      </a:r>
                      <a:r>
                        <a:rPr lang="en-GB" sz="1600" dirty="0"/>
                        <a:t> </a:t>
                      </a:r>
                    </a:p>
                  </a:txBody>
                  <a:tcPr marL="82511" marR="82511" marT="41255" marB="41255"/>
                </a:tc>
                <a:tc>
                  <a:txBody>
                    <a:bodyPr/>
                    <a:lstStyle/>
                    <a:p>
                      <a:r>
                        <a:rPr lang="en-GB" sz="1600"/>
                        <a:t>Quantity </a:t>
                      </a:r>
                    </a:p>
                  </a:txBody>
                  <a:tcPr marL="82511" marR="82511" marT="41255" marB="41255"/>
                </a:tc>
                <a:tc>
                  <a:txBody>
                    <a:bodyPr/>
                    <a:lstStyle/>
                    <a:p>
                      <a:r>
                        <a:rPr lang="en-GB" sz="1600"/>
                        <a:t>Price</a:t>
                      </a:r>
                    </a:p>
                  </a:txBody>
                  <a:tcPr marL="82511" marR="82511" marT="41255" marB="41255"/>
                </a:tc>
                <a:tc>
                  <a:txBody>
                    <a:bodyPr/>
                    <a:lstStyle/>
                    <a:p>
                      <a:pPr lvl="0">
                        <a:buNone/>
                      </a:pPr>
                      <a:r>
                        <a:rPr lang="en-GB" sz="1600"/>
                        <a:t>Overall cost </a:t>
                      </a:r>
                    </a:p>
                  </a:txBody>
                  <a:tcPr marL="82511" marR="82511" marT="41255" marB="41255"/>
                </a:tc>
                <a:extLst>
                  <a:ext uri="{0D108BD9-81ED-4DB2-BD59-A6C34878D82A}">
                    <a16:rowId xmlns:a16="http://schemas.microsoft.com/office/drawing/2014/main" val="3962190562"/>
                  </a:ext>
                </a:extLst>
              </a:tr>
              <a:tr h="515003">
                <a:tc>
                  <a:txBody>
                    <a:bodyPr/>
                    <a:lstStyle/>
                    <a:p>
                      <a:r>
                        <a:rPr lang="en-GB" sz="1600"/>
                        <a:t>Rackets</a:t>
                      </a:r>
                    </a:p>
                  </a:txBody>
                  <a:tcPr marL="82511" marR="82511" marT="41255" marB="41255"/>
                </a:tc>
                <a:tc>
                  <a:txBody>
                    <a:bodyPr/>
                    <a:lstStyle/>
                    <a:p>
                      <a:r>
                        <a:rPr lang="en-GB" sz="1600"/>
                        <a:t>30</a:t>
                      </a:r>
                    </a:p>
                  </a:txBody>
                  <a:tcPr marL="82511" marR="82511" marT="41255" marB="41255"/>
                </a:tc>
                <a:tc>
                  <a:txBody>
                    <a:bodyPr/>
                    <a:lstStyle/>
                    <a:p>
                      <a:r>
                        <a:rPr lang="en-GB" sz="1600"/>
                        <a:t>£3.99</a:t>
                      </a:r>
                    </a:p>
                  </a:txBody>
                  <a:tcPr marL="82511" marR="82511" marT="41255" marB="41255"/>
                </a:tc>
                <a:tc>
                  <a:txBody>
                    <a:bodyPr/>
                    <a:lstStyle/>
                    <a:p>
                      <a:pPr lvl="0">
                        <a:buNone/>
                      </a:pPr>
                      <a:r>
                        <a:rPr lang="en-GB" sz="1600"/>
                        <a:t>£119.70</a:t>
                      </a:r>
                    </a:p>
                  </a:txBody>
                  <a:tcPr marL="82511" marR="82511" marT="41255" marB="41255"/>
                </a:tc>
                <a:extLst>
                  <a:ext uri="{0D108BD9-81ED-4DB2-BD59-A6C34878D82A}">
                    <a16:rowId xmlns:a16="http://schemas.microsoft.com/office/drawing/2014/main" val="4174990786"/>
                  </a:ext>
                </a:extLst>
              </a:tr>
              <a:tr h="515003">
                <a:tc>
                  <a:txBody>
                    <a:bodyPr/>
                    <a:lstStyle/>
                    <a:p>
                      <a:r>
                        <a:rPr lang="en-GB" sz="1600"/>
                        <a:t>Shuttles</a:t>
                      </a:r>
                    </a:p>
                  </a:txBody>
                  <a:tcPr marL="82511" marR="82511" marT="41255" marB="41255"/>
                </a:tc>
                <a:tc>
                  <a:txBody>
                    <a:bodyPr/>
                    <a:lstStyle/>
                    <a:p>
                      <a:r>
                        <a:rPr lang="en-GB" sz="1600"/>
                        <a:t>3 Packs of 9</a:t>
                      </a:r>
                    </a:p>
                  </a:txBody>
                  <a:tcPr marL="82511" marR="82511" marT="41255" marB="41255"/>
                </a:tc>
                <a:tc>
                  <a:txBody>
                    <a:bodyPr/>
                    <a:lstStyle/>
                    <a:p>
                      <a:r>
                        <a:rPr lang="en-GB" sz="1600"/>
                        <a:t>£14.99 </a:t>
                      </a:r>
                    </a:p>
                  </a:txBody>
                  <a:tcPr marL="82511" marR="82511" marT="41255" marB="41255"/>
                </a:tc>
                <a:tc>
                  <a:txBody>
                    <a:bodyPr/>
                    <a:lstStyle/>
                    <a:p>
                      <a:pPr lvl="0">
                        <a:buNone/>
                      </a:pPr>
                      <a:r>
                        <a:rPr lang="en-GB" sz="1600"/>
                        <a:t>£44.97</a:t>
                      </a:r>
                    </a:p>
                  </a:txBody>
                  <a:tcPr marL="82511" marR="82511" marT="41255" marB="41255"/>
                </a:tc>
                <a:extLst>
                  <a:ext uri="{0D108BD9-81ED-4DB2-BD59-A6C34878D82A}">
                    <a16:rowId xmlns:a16="http://schemas.microsoft.com/office/drawing/2014/main" val="582285194"/>
                  </a:ext>
                </a:extLst>
              </a:tr>
              <a:tr h="515003">
                <a:tc>
                  <a:txBody>
                    <a:bodyPr/>
                    <a:lstStyle/>
                    <a:p>
                      <a:r>
                        <a:rPr lang="en-GB" sz="1600"/>
                        <a:t>Nets &amp; Posts </a:t>
                      </a:r>
                    </a:p>
                  </a:txBody>
                  <a:tcPr marL="82511" marR="82511" marT="41255" marB="41255"/>
                </a:tc>
                <a:tc>
                  <a:txBody>
                    <a:bodyPr/>
                    <a:lstStyle/>
                    <a:p>
                      <a:r>
                        <a:rPr lang="en-GB" sz="1600"/>
                        <a:t>15</a:t>
                      </a:r>
                    </a:p>
                  </a:txBody>
                  <a:tcPr marL="82511" marR="82511" marT="41255" marB="41255"/>
                </a:tc>
                <a:tc>
                  <a:txBody>
                    <a:bodyPr/>
                    <a:lstStyle/>
                    <a:p>
                      <a:r>
                        <a:rPr lang="en-GB" sz="1600"/>
                        <a:t>£29.99</a:t>
                      </a:r>
                    </a:p>
                  </a:txBody>
                  <a:tcPr marL="82511" marR="82511" marT="41255" marB="41255"/>
                </a:tc>
                <a:tc>
                  <a:txBody>
                    <a:bodyPr/>
                    <a:lstStyle/>
                    <a:p>
                      <a:pPr lvl="0">
                        <a:buNone/>
                      </a:pPr>
                      <a:r>
                        <a:rPr lang="en-GB" sz="1600"/>
                        <a:t>£449.85</a:t>
                      </a:r>
                    </a:p>
                  </a:txBody>
                  <a:tcPr marL="82511" marR="82511" marT="41255" marB="41255"/>
                </a:tc>
                <a:extLst>
                  <a:ext uri="{0D108BD9-81ED-4DB2-BD59-A6C34878D82A}">
                    <a16:rowId xmlns:a16="http://schemas.microsoft.com/office/drawing/2014/main" val="1365565411"/>
                  </a:ext>
                </a:extLst>
              </a:tr>
              <a:tr h="515003">
                <a:tc>
                  <a:txBody>
                    <a:bodyPr/>
                    <a:lstStyle/>
                    <a:p>
                      <a:r>
                        <a:rPr lang="en-GB" sz="1600"/>
                        <a:t>T-shirts</a:t>
                      </a:r>
                    </a:p>
                  </a:txBody>
                  <a:tcPr marL="82511" marR="82511" marT="41255" marB="41255"/>
                </a:tc>
                <a:tc>
                  <a:txBody>
                    <a:bodyPr/>
                    <a:lstStyle/>
                    <a:p>
                      <a:r>
                        <a:rPr lang="en-GB" sz="1600"/>
                        <a:t>50</a:t>
                      </a:r>
                    </a:p>
                  </a:txBody>
                  <a:tcPr marL="82511" marR="82511" marT="41255" marB="41255"/>
                </a:tc>
                <a:tc>
                  <a:txBody>
                    <a:bodyPr/>
                    <a:lstStyle/>
                    <a:p>
                      <a:r>
                        <a:rPr lang="en-GB" sz="1600"/>
                        <a:t>£3</a:t>
                      </a:r>
                    </a:p>
                  </a:txBody>
                  <a:tcPr marL="82511" marR="82511" marT="41255" marB="41255"/>
                </a:tc>
                <a:tc>
                  <a:txBody>
                    <a:bodyPr/>
                    <a:lstStyle/>
                    <a:p>
                      <a:pPr lvl="0">
                        <a:buNone/>
                      </a:pPr>
                      <a:r>
                        <a:rPr lang="en-GB" sz="1600"/>
                        <a:t>£150</a:t>
                      </a:r>
                    </a:p>
                  </a:txBody>
                  <a:tcPr marL="82511" marR="82511" marT="41255" marB="41255"/>
                </a:tc>
                <a:extLst>
                  <a:ext uri="{0D108BD9-81ED-4DB2-BD59-A6C34878D82A}">
                    <a16:rowId xmlns:a16="http://schemas.microsoft.com/office/drawing/2014/main" val="1465863160"/>
                  </a:ext>
                </a:extLst>
              </a:tr>
              <a:tr h="515003">
                <a:tc>
                  <a:txBody>
                    <a:bodyPr/>
                    <a:lstStyle/>
                    <a:p>
                      <a:r>
                        <a:rPr lang="en-GB" sz="1600"/>
                        <a:t>bottles</a:t>
                      </a:r>
                    </a:p>
                  </a:txBody>
                  <a:tcPr marL="82511" marR="82511" marT="41255" marB="41255"/>
                </a:tc>
                <a:tc>
                  <a:txBody>
                    <a:bodyPr/>
                    <a:lstStyle/>
                    <a:p>
                      <a:r>
                        <a:rPr lang="en-GB" sz="1600"/>
                        <a:t>50</a:t>
                      </a:r>
                    </a:p>
                  </a:txBody>
                  <a:tcPr marL="82511" marR="82511" marT="41255" marB="41255"/>
                </a:tc>
                <a:tc>
                  <a:txBody>
                    <a:bodyPr/>
                    <a:lstStyle/>
                    <a:p>
                      <a:r>
                        <a:rPr lang="en-GB" sz="1600"/>
                        <a:t>£1.50</a:t>
                      </a:r>
                    </a:p>
                  </a:txBody>
                  <a:tcPr marL="82511" marR="82511" marT="41255" marB="41255"/>
                </a:tc>
                <a:tc>
                  <a:txBody>
                    <a:bodyPr/>
                    <a:lstStyle/>
                    <a:p>
                      <a:pPr lvl="0">
                        <a:buNone/>
                      </a:pPr>
                      <a:r>
                        <a:rPr lang="en-GB" sz="1600"/>
                        <a:t>£75</a:t>
                      </a:r>
                    </a:p>
                  </a:txBody>
                  <a:tcPr marL="82511" marR="82511" marT="41255" marB="41255"/>
                </a:tc>
                <a:extLst>
                  <a:ext uri="{0D108BD9-81ED-4DB2-BD59-A6C34878D82A}">
                    <a16:rowId xmlns:a16="http://schemas.microsoft.com/office/drawing/2014/main" val="1600546821"/>
                  </a:ext>
                </a:extLst>
              </a:tr>
              <a:tr h="515003">
                <a:tc>
                  <a:txBody>
                    <a:bodyPr/>
                    <a:lstStyle/>
                    <a:p>
                      <a:pPr lvl="0">
                        <a:buNone/>
                      </a:pPr>
                      <a:r>
                        <a:rPr lang="en-GB" sz="1600"/>
                        <a:t>First aid box</a:t>
                      </a:r>
                    </a:p>
                  </a:txBody>
                  <a:tcPr marL="82511" marR="82511" marT="41255" marB="41255"/>
                </a:tc>
                <a:tc>
                  <a:txBody>
                    <a:bodyPr/>
                    <a:lstStyle/>
                    <a:p>
                      <a:pPr lvl="0">
                        <a:buNone/>
                      </a:pPr>
                      <a:r>
                        <a:rPr lang="en-GB" sz="1600"/>
                        <a:t>2</a:t>
                      </a:r>
                    </a:p>
                  </a:txBody>
                  <a:tcPr marL="82511" marR="82511" marT="41255" marB="41255"/>
                </a:tc>
                <a:tc>
                  <a:txBody>
                    <a:bodyPr/>
                    <a:lstStyle/>
                    <a:p>
                      <a:pPr lvl="0">
                        <a:buNone/>
                      </a:pPr>
                      <a:r>
                        <a:rPr lang="en-GB" sz="1600"/>
                        <a:t>£19.99</a:t>
                      </a:r>
                    </a:p>
                  </a:txBody>
                  <a:tcPr marL="82511" marR="82511" marT="41255" marB="41255"/>
                </a:tc>
                <a:tc>
                  <a:txBody>
                    <a:bodyPr/>
                    <a:lstStyle/>
                    <a:p>
                      <a:pPr lvl="0">
                        <a:buNone/>
                      </a:pPr>
                      <a:r>
                        <a:rPr lang="en-GB" sz="1600"/>
                        <a:t>£39.98</a:t>
                      </a:r>
                    </a:p>
                  </a:txBody>
                  <a:tcPr marL="82511" marR="82511" marT="41255" marB="41255"/>
                </a:tc>
                <a:extLst>
                  <a:ext uri="{0D108BD9-81ED-4DB2-BD59-A6C34878D82A}">
                    <a16:rowId xmlns:a16="http://schemas.microsoft.com/office/drawing/2014/main" val="2730478865"/>
                  </a:ext>
                </a:extLst>
              </a:tr>
              <a:tr h="515003">
                <a:tc>
                  <a:txBody>
                    <a:bodyPr/>
                    <a:lstStyle/>
                    <a:p>
                      <a:pPr lvl="0">
                        <a:buNone/>
                      </a:pPr>
                      <a:r>
                        <a:rPr lang="en-GB" sz="1600"/>
                        <a:t>Facility</a:t>
                      </a:r>
                    </a:p>
                  </a:txBody>
                  <a:tcPr marL="82511" marR="82511" marT="41255" marB="41255"/>
                </a:tc>
                <a:tc>
                  <a:txBody>
                    <a:bodyPr/>
                    <a:lstStyle/>
                    <a:p>
                      <a:pPr lvl="0">
                        <a:buNone/>
                      </a:pPr>
                      <a:r>
                        <a:rPr lang="en-GB" sz="1600"/>
                        <a:t>1 x 8</a:t>
                      </a:r>
                    </a:p>
                  </a:txBody>
                  <a:tcPr marL="82511" marR="82511" marT="41255" marB="41255"/>
                </a:tc>
                <a:tc>
                  <a:txBody>
                    <a:bodyPr/>
                    <a:lstStyle/>
                    <a:p>
                      <a:pPr lvl="0">
                        <a:buNone/>
                      </a:pPr>
                      <a:r>
                        <a:rPr lang="en-GB" sz="1600"/>
                        <a:t>£15 Per hour </a:t>
                      </a:r>
                      <a:endParaRPr lang="en-US" sz="1600"/>
                    </a:p>
                  </a:txBody>
                  <a:tcPr marL="82511" marR="82511" marT="41255" marB="41255"/>
                </a:tc>
                <a:tc>
                  <a:txBody>
                    <a:bodyPr/>
                    <a:lstStyle/>
                    <a:p>
                      <a:pPr lvl="0">
                        <a:buNone/>
                      </a:pPr>
                      <a:r>
                        <a:rPr lang="en-GB" sz="1600"/>
                        <a:t>£210</a:t>
                      </a:r>
                    </a:p>
                  </a:txBody>
                  <a:tcPr marL="82511" marR="82511" marT="41255" marB="41255"/>
                </a:tc>
                <a:extLst>
                  <a:ext uri="{0D108BD9-81ED-4DB2-BD59-A6C34878D82A}">
                    <a16:rowId xmlns:a16="http://schemas.microsoft.com/office/drawing/2014/main" val="1313561712"/>
                  </a:ext>
                </a:extLst>
              </a:tr>
              <a:tr h="568279">
                <a:tc>
                  <a:txBody>
                    <a:bodyPr/>
                    <a:lstStyle/>
                    <a:p>
                      <a:pPr lvl="0">
                        <a:buNone/>
                      </a:pPr>
                      <a:endParaRPr lang="en-GB" sz="1600"/>
                    </a:p>
                  </a:txBody>
                  <a:tcPr marL="82511" marR="82511" marT="41255" marB="41255"/>
                </a:tc>
                <a:tc>
                  <a:txBody>
                    <a:bodyPr/>
                    <a:lstStyle/>
                    <a:p>
                      <a:pPr lvl="0">
                        <a:buNone/>
                      </a:pPr>
                      <a:endParaRPr lang="en-GB" sz="1600"/>
                    </a:p>
                  </a:txBody>
                  <a:tcPr marL="82511" marR="82511" marT="41255" marB="41255"/>
                </a:tc>
                <a:tc>
                  <a:txBody>
                    <a:bodyPr/>
                    <a:lstStyle/>
                    <a:p>
                      <a:pPr lvl="0">
                        <a:buNone/>
                      </a:pPr>
                      <a:endParaRPr lang="en-GB" sz="1600"/>
                    </a:p>
                  </a:txBody>
                  <a:tcPr marL="82511" marR="82511" marT="41255" marB="41255"/>
                </a:tc>
                <a:tc>
                  <a:txBody>
                    <a:bodyPr/>
                    <a:lstStyle/>
                    <a:p>
                      <a:pPr lvl="0">
                        <a:buNone/>
                      </a:pPr>
                      <a:endParaRPr lang="en-GB" sz="1600"/>
                    </a:p>
                  </a:txBody>
                  <a:tcPr marL="82511" marR="82511" marT="41255" marB="41255"/>
                </a:tc>
                <a:extLst>
                  <a:ext uri="{0D108BD9-81ED-4DB2-BD59-A6C34878D82A}">
                    <a16:rowId xmlns:a16="http://schemas.microsoft.com/office/drawing/2014/main" val="3932964354"/>
                  </a:ext>
                </a:extLst>
              </a:tr>
              <a:tr h="515003">
                <a:tc>
                  <a:txBody>
                    <a:bodyPr/>
                    <a:lstStyle/>
                    <a:p>
                      <a:pPr lvl="0">
                        <a:buNone/>
                      </a:pPr>
                      <a:endParaRPr lang="en-GB" sz="1600"/>
                    </a:p>
                  </a:txBody>
                  <a:tcPr marL="82511" marR="82511" marT="41255" marB="41255"/>
                </a:tc>
                <a:tc>
                  <a:txBody>
                    <a:bodyPr/>
                    <a:lstStyle/>
                    <a:p>
                      <a:pPr lvl="0">
                        <a:buNone/>
                      </a:pPr>
                      <a:endParaRPr lang="en-GB" sz="1600"/>
                    </a:p>
                  </a:txBody>
                  <a:tcPr marL="82511" marR="82511" marT="41255" marB="41255"/>
                </a:tc>
                <a:tc>
                  <a:txBody>
                    <a:bodyPr/>
                    <a:lstStyle/>
                    <a:p>
                      <a:pPr lvl="0">
                        <a:buNone/>
                      </a:pPr>
                      <a:r>
                        <a:rPr lang="en-GB" sz="1600"/>
                        <a:t>Total:</a:t>
                      </a:r>
                    </a:p>
                  </a:txBody>
                  <a:tcPr marL="82511" marR="82511" marT="41255" marB="41255"/>
                </a:tc>
                <a:tc>
                  <a:txBody>
                    <a:bodyPr/>
                    <a:lstStyle/>
                    <a:p>
                      <a:pPr lvl="0">
                        <a:buNone/>
                      </a:pPr>
                      <a:r>
                        <a:rPr lang="en-GB" sz="1600"/>
                        <a:t>£1089.50</a:t>
                      </a:r>
                    </a:p>
                  </a:txBody>
                  <a:tcPr marL="82511" marR="82511" marT="41255" marB="41255"/>
                </a:tc>
                <a:extLst>
                  <a:ext uri="{0D108BD9-81ED-4DB2-BD59-A6C34878D82A}">
                    <a16:rowId xmlns:a16="http://schemas.microsoft.com/office/drawing/2014/main" val="1094736021"/>
                  </a:ext>
                </a:extLst>
              </a:tr>
            </a:tbl>
          </a:graphicData>
        </a:graphic>
      </p:graphicFrame>
    </p:spTree>
    <p:extLst>
      <p:ext uri="{BB962C8B-B14F-4D97-AF65-F5344CB8AC3E}">
        <p14:creationId xmlns:p14="http://schemas.microsoft.com/office/powerpoint/2010/main" val="1324702235"/>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61E4-FDC2-85AD-DD7B-43110E304C2B}"/>
              </a:ext>
            </a:extLst>
          </p:cNvPr>
          <p:cNvSpPr>
            <a:spLocks noGrp="1"/>
          </p:cNvSpPr>
          <p:nvPr>
            <p:ph type="title"/>
          </p:nvPr>
        </p:nvSpPr>
        <p:spPr/>
        <p:txBody>
          <a:bodyPr/>
          <a:lstStyle/>
          <a:p>
            <a:r>
              <a:rPr lang="en-GB"/>
              <a:t>Key recommendations</a:t>
            </a:r>
          </a:p>
        </p:txBody>
      </p:sp>
      <p:sp>
        <p:nvSpPr>
          <p:cNvPr id="3" name="Content Placeholder 2">
            <a:extLst>
              <a:ext uri="{FF2B5EF4-FFF2-40B4-BE49-F238E27FC236}">
                <a16:creationId xmlns:a16="http://schemas.microsoft.com/office/drawing/2014/main" id="{B8F4580F-B833-4137-BCE9-25F961732858}"/>
              </a:ext>
            </a:extLst>
          </p:cNvPr>
          <p:cNvSpPr>
            <a:spLocks noGrp="1"/>
          </p:cNvSpPr>
          <p:nvPr>
            <p:ph idx="1"/>
          </p:nvPr>
        </p:nvSpPr>
        <p:spPr/>
        <p:txBody>
          <a:bodyPr>
            <a:normAutofit fontScale="92500"/>
          </a:bodyPr>
          <a:lstStyle/>
          <a:p>
            <a:pPr marL="0" indent="0">
              <a:buNone/>
            </a:pPr>
            <a:r>
              <a:rPr lang="en-GB" sz="39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key Recommendations for success will be team work, communication, problem solving, health and safety. The most important thing is for the children to have fun in the session and to come back every week. </a:t>
            </a:r>
            <a:endParaRPr lang="en-GB">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1298364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01F5-FC5E-8367-3E14-58A08FDF3EE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ADE7E400-D703-6D0F-59F8-8A0201F46BC1}"/>
              </a:ext>
            </a:extLst>
          </p:cNvPr>
          <p:cNvSpPr>
            <a:spLocks noGrp="1"/>
          </p:cNvSpPr>
          <p:nvPr>
            <p:ph idx="1"/>
          </p:nvPr>
        </p:nvSpPr>
        <p:spPr/>
        <p:txBody>
          <a:bodyPr>
            <a:normAutofit/>
          </a:bodyPr>
          <a:lstStyle/>
          <a:p>
            <a:r>
              <a:rPr lang="en-GB" sz="3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If there are any questions, feel free to ask </a:t>
            </a:r>
            <a:endParaRPr lang="en-GB" sz="320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47739030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D0B1-1D9D-BFB8-F548-B278DB7A3991}"/>
              </a:ext>
            </a:extLst>
          </p:cNvPr>
          <p:cNvSpPr>
            <a:spLocks noGrp="1"/>
          </p:cNvSpPr>
          <p:nvPr>
            <p:ph type="title"/>
          </p:nvPr>
        </p:nvSpPr>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Reference list </a:t>
            </a:r>
            <a:endParaRPr lang="en-GB"/>
          </a:p>
        </p:txBody>
      </p:sp>
      <p:sp>
        <p:nvSpPr>
          <p:cNvPr id="3" name="Content Placeholder 2">
            <a:extLst>
              <a:ext uri="{FF2B5EF4-FFF2-40B4-BE49-F238E27FC236}">
                <a16:creationId xmlns:a16="http://schemas.microsoft.com/office/drawing/2014/main" id="{94A39A12-BBE2-52F0-FAF8-61EC6344A2FE}"/>
              </a:ext>
            </a:extLst>
          </p:cNvPr>
          <p:cNvSpPr>
            <a:spLocks noGrp="1"/>
          </p:cNvSpPr>
          <p:nvPr>
            <p:ph idx="1"/>
          </p:nvPr>
        </p:nvSpPr>
        <p:spPr/>
        <p:txBody>
          <a:bodyPr/>
          <a:lstStyle/>
          <a:p>
            <a:pPr marL="0" indent="0">
              <a:buNone/>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Sport Wales (2022) </a:t>
            </a:r>
            <a:r>
              <a:rPr lang="en-GB"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School Sport Survey 2022</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Cardiff: Sport Wales. Available at: </a:t>
            </a:r>
            <a:r>
              <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2"/>
              </a:rPr>
              <a:t>Sport Wales School Sport Survey 2022</a:t>
            </a:r>
            <a:r>
              <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p>
          <a:p>
            <a:pPr marL="0" indent="0">
              <a:buNone/>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spTree>
    <p:extLst>
      <p:ext uri="{BB962C8B-B14F-4D97-AF65-F5344CB8AC3E}">
        <p14:creationId xmlns:p14="http://schemas.microsoft.com/office/powerpoint/2010/main" val="34870211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Mesh</vt:lpstr>
      <vt:lpstr>Sports development program at YBB for 7-11yr olds </vt:lpstr>
      <vt:lpstr>Introduction</vt:lpstr>
      <vt:lpstr>Idea for engaging</vt:lpstr>
      <vt:lpstr>The plan </vt:lpstr>
      <vt:lpstr>Potential partners </vt:lpstr>
      <vt:lpstr>Development scheme </vt:lpstr>
      <vt:lpstr>Stats </vt:lpstr>
      <vt:lpstr>Funding</vt:lpstr>
      <vt:lpstr>Costing breakdown  </vt:lpstr>
      <vt:lpstr>Key recommendations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196</cp:revision>
  <dcterms:created xsi:type="dcterms:W3CDTF">2026-05-05T17:52:34Z</dcterms:created>
  <dcterms:modified xsi:type="dcterms:W3CDTF">2026-05-07T20:10:26Z</dcterms:modified>
</cp:coreProperties>
</file>