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70" r:id="rId4"/>
  </p:sldMasterIdLst>
  <p:notesMasterIdLst>
    <p:notesMasterId r:id="rId16"/>
  </p:notesMasterIdLst>
  <p:handoutMasterIdLst>
    <p:handoutMasterId r:id="rId17"/>
  </p:handoutMasterIdLst>
  <p:sldIdLst>
    <p:sldId id="256" r:id="rId5"/>
    <p:sldId id="279" r:id="rId6"/>
    <p:sldId id="280" r:id="rId7"/>
    <p:sldId id="259" r:id="rId8"/>
    <p:sldId id="260" r:id="rId9"/>
    <p:sldId id="281" r:id="rId10"/>
    <p:sldId id="265" r:id="rId11"/>
    <p:sldId id="266" r:id="rId12"/>
    <p:sldId id="282" r:id="rId13"/>
    <p:sldId id="277" r:id="rId14"/>
    <p:sldId id="283" r:id="rId15"/>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616C2ED-E316-4D48-B0D5-E881CDFF9E5C}">
          <p14:sldIdLst>
            <p14:sldId id="256"/>
            <p14:sldId id="279"/>
            <p14:sldId id="280"/>
          </p14:sldIdLst>
        </p14:section>
        <p14:section name="Untitled Section" id="{9C9FA732-3F4B-40DE-8434-726F37818542}">
          <p14:sldIdLst>
            <p14:sldId id="259"/>
            <p14:sldId id="260"/>
            <p14:sldId id="281"/>
            <p14:sldId id="265"/>
            <p14:sldId id="266"/>
            <p14:sldId id="282"/>
            <p14:sldId id="277"/>
            <p14:sldId id="283"/>
          </p14:sldIdLst>
        </p14:section>
      </p14:sectionLst>
    </p:ext>
    <p:ext uri="{EFAFB233-063F-42B5-8137-9DF3F51BA10A}">
      <p15:sldGuideLst xmlns:p15="http://schemas.microsoft.com/office/powerpoint/2012/main">
        <p15:guide id="1" orient="horz" pos="1848" userDrawn="1">
          <p15:clr>
            <a:srgbClr val="A4A3A4"/>
          </p15:clr>
        </p15:guide>
        <p15:guide id="2" pos="7080" userDrawn="1">
          <p15:clr>
            <a:srgbClr val="A4A3A4"/>
          </p15:clr>
        </p15:guide>
        <p15:guide id="3" pos="5112"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C96A26-AE58-4B70-B729-DC4A69279ABF}" v="1" dt="2023-06-21T09:42:43.0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86432" autoAdjust="0"/>
  </p:normalViewPr>
  <p:slideViewPr>
    <p:cSldViewPr snapToGrid="0">
      <p:cViewPr varScale="1">
        <p:scale>
          <a:sx n="67" d="100"/>
          <a:sy n="67" d="100"/>
        </p:scale>
        <p:origin x="644" y="44"/>
      </p:cViewPr>
      <p:guideLst>
        <p:guide orient="horz" pos="1848"/>
        <p:guide pos="7080"/>
        <p:guide pos="5112"/>
      </p:guideLst>
    </p:cSldViewPr>
  </p:slideViewPr>
  <p:outlineViewPr>
    <p:cViewPr>
      <p:scale>
        <a:sx n="33" d="100"/>
        <a:sy n="33" d="100"/>
      </p:scale>
      <p:origin x="0" y="-4819"/>
    </p:cViewPr>
  </p:outlineViewPr>
  <p:notesTextViewPr>
    <p:cViewPr>
      <p:scale>
        <a:sx n="1" d="1"/>
        <a:sy n="1" d="1"/>
      </p:scale>
      <p:origin x="0" y="0"/>
    </p:cViewPr>
  </p:notesTextViewPr>
  <p:sorterViewPr>
    <p:cViewPr>
      <p:scale>
        <a:sx n="90" d="100"/>
        <a:sy n="90" d="100"/>
      </p:scale>
      <p:origin x="0" y="0"/>
    </p:cViewPr>
  </p:sorterViewPr>
  <p:notesViewPr>
    <p:cSldViewPr snapToGrid="0">
      <p:cViewPr varScale="1">
        <p:scale>
          <a:sx n="96" d="100"/>
          <a:sy n="96" d="100"/>
        </p:scale>
        <p:origin x="355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80AE3C0-C0E9-40F8-963A-C710B0868CE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ADB19749-4C26-46F6-A13E-4F2E91EC14F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DB4D7E9D-2F34-4D0A-9CE8-2A414C2A6D4A}" type="datetime1">
              <a:rPr lang="en-GB" smtClean="0"/>
              <a:t>26/06/2023</a:t>
            </a:fld>
            <a:endParaRPr lang="en-GB" dirty="0"/>
          </a:p>
        </p:txBody>
      </p:sp>
      <p:sp>
        <p:nvSpPr>
          <p:cNvPr id="4" name="Footer Placeholder 3">
            <a:extLst>
              <a:ext uri="{FF2B5EF4-FFF2-40B4-BE49-F238E27FC236}">
                <a16:creationId xmlns:a16="http://schemas.microsoft.com/office/drawing/2014/main" id="{49826E5B-3572-4EEA-91A0-FE0838ED614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E81D8116-DB0F-4C4A-85AD-5331C0D78B8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4DB74FA-BCF5-412C-B474-5CA730E53DF5}" type="slidenum">
              <a:rPr lang="en-GB" smtClean="0"/>
              <a:t>‹#›</a:t>
            </a:fld>
            <a:endParaRPr lang="en-GB"/>
          </a:p>
        </p:txBody>
      </p:sp>
    </p:spTree>
    <p:extLst>
      <p:ext uri="{BB962C8B-B14F-4D97-AF65-F5344CB8AC3E}">
        <p14:creationId xmlns:p14="http://schemas.microsoft.com/office/powerpoint/2010/main" val="142564567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88681E-28E5-4476-9589-5EA2D17810CA}" type="datetime1">
              <a:rPr lang="en-GB" smtClean="0"/>
              <a:pPr/>
              <a:t>26/06/2023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5ADF348-2A86-4531-BD4E-BD8C0BBDAD47}" type="slidenum">
              <a:rPr lang="en-GB" noProof="0" smtClean="0"/>
              <a:t>‹#›</a:t>
            </a:fld>
            <a:endParaRPr lang="en-GB" noProof="0"/>
          </a:p>
        </p:txBody>
      </p:sp>
    </p:spTree>
    <p:extLst>
      <p:ext uri="{BB962C8B-B14F-4D97-AF65-F5344CB8AC3E}">
        <p14:creationId xmlns:p14="http://schemas.microsoft.com/office/powerpoint/2010/main" val="227887690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D5ADF348-2A86-4531-BD4E-BD8C0BBDAD47}" type="slidenum">
              <a:rPr lang="en-GB" smtClean="0"/>
              <a:t>1</a:t>
            </a:fld>
            <a:endParaRPr lang="en-GB"/>
          </a:p>
        </p:txBody>
      </p:sp>
    </p:spTree>
    <p:extLst>
      <p:ext uri="{BB962C8B-B14F-4D97-AF65-F5344CB8AC3E}">
        <p14:creationId xmlns:p14="http://schemas.microsoft.com/office/powerpoint/2010/main" val="30581598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ADF348-2A86-4531-BD4E-BD8C0BBDAD47}" type="slidenum">
              <a:rPr lang="en-GB" smtClean="0"/>
              <a:t>2</a:t>
            </a:fld>
            <a:endParaRPr lang="en-GB"/>
          </a:p>
        </p:txBody>
      </p:sp>
    </p:spTree>
    <p:extLst>
      <p:ext uri="{BB962C8B-B14F-4D97-AF65-F5344CB8AC3E}">
        <p14:creationId xmlns:p14="http://schemas.microsoft.com/office/powerpoint/2010/main" val="16677478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3ED51245-A7A5-4517-A4C5-F741FAE668F7}" type="slidenum">
              <a:rPr lang="en-GB" smtClean="0"/>
              <a:t>3</a:t>
            </a:fld>
            <a:endParaRPr lang="en-GB"/>
          </a:p>
        </p:txBody>
      </p:sp>
    </p:spTree>
    <p:extLst>
      <p:ext uri="{BB962C8B-B14F-4D97-AF65-F5344CB8AC3E}">
        <p14:creationId xmlns:p14="http://schemas.microsoft.com/office/powerpoint/2010/main" val="14611301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ADF348-2A86-4531-BD4E-BD8C0BBDAD47}" type="slidenum">
              <a:rPr lang="en-GB" smtClean="0"/>
              <a:t>4</a:t>
            </a:fld>
            <a:endParaRPr lang="en-GB"/>
          </a:p>
        </p:txBody>
      </p:sp>
    </p:spTree>
    <p:extLst>
      <p:ext uri="{BB962C8B-B14F-4D97-AF65-F5344CB8AC3E}">
        <p14:creationId xmlns:p14="http://schemas.microsoft.com/office/powerpoint/2010/main" val="16438652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ADF348-2A86-4531-BD4E-BD8C0BBDAD47}" type="slidenum">
              <a:rPr lang="en-GB" smtClean="0"/>
              <a:t>5</a:t>
            </a:fld>
            <a:endParaRPr lang="en-GB"/>
          </a:p>
        </p:txBody>
      </p:sp>
    </p:spTree>
    <p:extLst>
      <p:ext uri="{BB962C8B-B14F-4D97-AF65-F5344CB8AC3E}">
        <p14:creationId xmlns:p14="http://schemas.microsoft.com/office/powerpoint/2010/main" val="12152940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3ED51245-A7A5-4517-A4C5-F741FAE668F7}" type="slidenum">
              <a:rPr lang="en-GB" smtClean="0"/>
              <a:t>6</a:t>
            </a:fld>
            <a:endParaRPr lang="en-GB"/>
          </a:p>
        </p:txBody>
      </p:sp>
    </p:spTree>
    <p:extLst>
      <p:ext uri="{BB962C8B-B14F-4D97-AF65-F5344CB8AC3E}">
        <p14:creationId xmlns:p14="http://schemas.microsoft.com/office/powerpoint/2010/main" val="13405438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ADF348-2A86-4531-BD4E-BD8C0BBDAD47}" type="slidenum">
              <a:rPr lang="en-GB" smtClean="0"/>
              <a:t>7</a:t>
            </a:fld>
            <a:endParaRPr lang="en-GB"/>
          </a:p>
        </p:txBody>
      </p:sp>
    </p:spTree>
    <p:extLst>
      <p:ext uri="{BB962C8B-B14F-4D97-AF65-F5344CB8AC3E}">
        <p14:creationId xmlns:p14="http://schemas.microsoft.com/office/powerpoint/2010/main" val="13837537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ADF348-2A86-4531-BD4E-BD8C0BBDAD47}" type="slidenum">
              <a:rPr lang="en-GB" smtClean="0"/>
              <a:t>8</a:t>
            </a:fld>
            <a:endParaRPr lang="en-GB"/>
          </a:p>
        </p:txBody>
      </p:sp>
    </p:spTree>
    <p:extLst>
      <p:ext uri="{BB962C8B-B14F-4D97-AF65-F5344CB8AC3E}">
        <p14:creationId xmlns:p14="http://schemas.microsoft.com/office/powerpoint/2010/main" val="10510319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3ED51245-A7A5-4517-A4C5-F741FAE668F7}" type="slidenum">
              <a:rPr lang="en-GB" smtClean="0"/>
              <a:t>10</a:t>
            </a:fld>
            <a:endParaRPr lang="en-GB"/>
          </a:p>
        </p:txBody>
      </p:sp>
    </p:spTree>
    <p:extLst>
      <p:ext uri="{BB962C8B-B14F-4D97-AF65-F5344CB8AC3E}">
        <p14:creationId xmlns:p14="http://schemas.microsoft.com/office/powerpoint/2010/main" val="264428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1947BE1-D586-49AE-B2E6-EE426AA239B3}"/>
              </a:ext>
              <a:ext uri="{C183D7F6-B498-43B3-948B-1728B52AA6E4}">
                <adec:decorative xmlns:adec="http://schemas.microsoft.com/office/drawing/2017/decorative" val="1"/>
              </a:ext>
            </a:extLst>
          </p:cNvPr>
          <p:cNvSpPr/>
          <p:nvPr userDrawn="1"/>
        </p:nvSpPr>
        <p:spPr>
          <a:xfrm>
            <a:off x="0" y="0"/>
            <a:ext cx="7532914" cy="68580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CA4C316E-D918-422D-AC5F-D93C59AB674F}"/>
              </a:ext>
            </a:extLst>
          </p:cNvPr>
          <p:cNvSpPr>
            <a:spLocks noGrp="1"/>
          </p:cNvSpPr>
          <p:nvPr>
            <p:ph type="title" hasCustomPrompt="1"/>
          </p:nvPr>
        </p:nvSpPr>
        <p:spPr>
          <a:xfrm>
            <a:off x="640078" y="627016"/>
            <a:ext cx="6389027" cy="5601790"/>
          </a:xfrm>
        </p:spPr>
        <p:txBody>
          <a:bodyPr rtlCol="0">
            <a:noAutofit/>
          </a:bodyPr>
          <a:lstStyle>
            <a:lvl1pPr algn="r">
              <a:lnSpc>
                <a:spcPct val="101000"/>
              </a:lnSpc>
              <a:spcBef>
                <a:spcPts val="700"/>
              </a:spcBef>
              <a:spcAft>
                <a:spcPts val="700"/>
              </a:spcAft>
              <a:defRPr sz="8000" baseline="0"/>
            </a:lvl1pPr>
          </a:lstStyle>
          <a:p>
            <a:pPr rtl="0"/>
            <a:r>
              <a:rPr lang="en-GB" noProof="0"/>
              <a:t>Click to edit Master TEXT style</a:t>
            </a:r>
          </a:p>
        </p:txBody>
      </p:sp>
      <p:sp>
        <p:nvSpPr>
          <p:cNvPr id="12" name="Text Placeholder 11">
            <a:extLst>
              <a:ext uri="{FF2B5EF4-FFF2-40B4-BE49-F238E27FC236}">
                <a16:creationId xmlns:a16="http://schemas.microsoft.com/office/drawing/2014/main" id="{4B4012DC-9879-489B-B525-C474C5DD299D}"/>
              </a:ext>
            </a:extLst>
          </p:cNvPr>
          <p:cNvSpPr>
            <a:spLocks noGrp="1"/>
          </p:cNvSpPr>
          <p:nvPr>
            <p:ph type="body" sz="quarter" idx="11"/>
          </p:nvPr>
        </p:nvSpPr>
        <p:spPr>
          <a:xfrm>
            <a:off x="8029797" y="627016"/>
            <a:ext cx="3199034" cy="5590903"/>
          </a:xfrm>
        </p:spPr>
        <p:txBody>
          <a:bodyPr rtlCol="0" anchor="ctr">
            <a:normAutofit/>
          </a:bodyPr>
          <a:lstStyle>
            <a:lvl1pPr>
              <a:defRPr lang="en-US" sz="2600" kern="1200" spc="50" baseline="0" dirty="0" smtClean="0">
                <a:solidFill>
                  <a:schemeClr val="tx1"/>
                </a:solidFill>
                <a:latin typeface="+mn-lt"/>
                <a:ea typeface="+mn-ea"/>
                <a:cs typeface="Calibri"/>
              </a:defRPr>
            </a:lvl1pPr>
            <a:lvl2pPr marL="0" indent="0">
              <a:buNone/>
              <a:defRPr/>
            </a:lvl2pPr>
          </a:lstStyle>
          <a:p>
            <a:pPr lvl="0" rtl="0"/>
            <a:r>
              <a:rPr lang="en-US" noProof="0"/>
              <a:t>Click to edit Master text styles</a:t>
            </a:r>
          </a:p>
        </p:txBody>
      </p:sp>
    </p:spTree>
    <p:extLst>
      <p:ext uri="{BB962C8B-B14F-4D97-AF65-F5344CB8AC3E}">
        <p14:creationId xmlns:p14="http://schemas.microsoft.com/office/powerpoint/2010/main" val="23140516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9D15A25-1111-478B-8F77-D992652C71C2}"/>
              </a:ext>
              <a:ext uri="{C183D7F6-B498-43B3-948B-1728B52AA6E4}">
                <adec:decorative xmlns:adec="http://schemas.microsoft.com/office/drawing/2017/decorative" val="1"/>
              </a:ext>
            </a:extLst>
          </p:cNvPr>
          <p:cNvSpPr/>
          <p:nvPr userDrawn="1"/>
        </p:nvSpPr>
        <p:spPr>
          <a:xfrm>
            <a:off x="0" y="2264985"/>
            <a:ext cx="5297764" cy="395218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C693472D-332A-4010-9FEA-8E1E9AE7E18F}"/>
              </a:ext>
            </a:extLst>
          </p:cNvPr>
          <p:cNvSpPr>
            <a:spLocks noGrp="1"/>
          </p:cNvSpPr>
          <p:nvPr>
            <p:ph type="title" hasCustomPrompt="1"/>
          </p:nvPr>
        </p:nvSpPr>
        <p:spPr>
          <a:xfrm>
            <a:off x="966213" y="336958"/>
            <a:ext cx="10616187" cy="1700784"/>
          </a:xfrm>
        </p:spPr>
        <p:txBody>
          <a:bodyPr rtlCol="0"/>
          <a:lstStyle>
            <a:lvl1pPr>
              <a:lnSpc>
                <a:spcPct val="101000"/>
              </a:lnSpc>
              <a:spcBef>
                <a:spcPts val="700"/>
              </a:spcBef>
              <a:spcAft>
                <a:spcPts val="700"/>
              </a:spcAft>
              <a:defRPr baseline="0">
                <a:solidFill>
                  <a:schemeClr val="tx1"/>
                </a:solidFill>
              </a:defRPr>
            </a:lvl1pPr>
          </a:lstStyle>
          <a:p>
            <a:pPr rtl="0"/>
            <a:r>
              <a:rPr lang="en-GB" noProof="0"/>
              <a:t>Click to edit Master TEXT</a:t>
            </a:r>
          </a:p>
        </p:txBody>
      </p:sp>
      <p:sp>
        <p:nvSpPr>
          <p:cNvPr id="7" name="Content Placeholder 2">
            <a:extLst>
              <a:ext uri="{FF2B5EF4-FFF2-40B4-BE49-F238E27FC236}">
                <a16:creationId xmlns:a16="http://schemas.microsoft.com/office/drawing/2014/main" id="{51FF791A-8D73-49AD-8569-7F4FE14648E6}"/>
              </a:ext>
            </a:extLst>
          </p:cNvPr>
          <p:cNvSpPr>
            <a:spLocks noGrp="1"/>
          </p:cNvSpPr>
          <p:nvPr>
            <p:ph idx="1" hasCustomPrompt="1"/>
          </p:nvPr>
        </p:nvSpPr>
        <p:spPr>
          <a:xfrm>
            <a:off x="960120" y="2587752"/>
            <a:ext cx="3694176" cy="3258102"/>
          </a:xfrm>
        </p:spPr>
        <p:txBody>
          <a:bodyPr rtlCol="0">
            <a:normAutofit/>
          </a:bodyPr>
          <a:lstStyle>
            <a:lvl1pPr>
              <a:defRPr>
                <a:solidFill>
                  <a:schemeClr val="bg1"/>
                </a:solidFill>
              </a:defRPr>
            </a:lvl1pPr>
          </a:lstStyle>
          <a:p>
            <a:pPr rtl="0"/>
            <a:r>
              <a:rPr lang="en-GB" noProof="0">
                <a:cs typeface="Calibri"/>
              </a:rPr>
              <a:t>Click to edit master text style</a:t>
            </a:r>
          </a:p>
          <a:p>
            <a:pPr rtl="0"/>
            <a:endParaRPr lang="en-GB" noProof="0">
              <a:cs typeface="Calibri"/>
            </a:endParaRPr>
          </a:p>
        </p:txBody>
      </p:sp>
      <p:sp>
        <p:nvSpPr>
          <p:cNvPr id="14" name="Picture Placeholder 13">
            <a:extLst>
              <a:ext uri="{FF2B5EF4-FFF2-40B4-BE49-F238E27FC236}">
                <a16:creationId xmlns:a16="http://schemas.microsoft.com/office/drawing/2014/main" id="{69D1BED5-2D39-40ED-92F5-CF06BE8A759C}"/>
              </a:ext>
            </a:extLst>
          </p:cNvPr>
          <p:cNvSpPr>
            <a:spLocks noGrp="1"/>
          </p:cNvSpPr>
          <p:nvPr>
            <p:ph type="pic" sz="quarter" idx="14"/>
          </p:nvPr>
        </p:nvSpPr>
        <p:spPr>
          <a:xfrm>
            <a:off x="5297764" y="2265363"/>
            <a:ext cx="3479524" cy="3951287"/>
          </a:xfrm>
        </p:spPr>
        <p:txBody>
          <a:bodyPr rtlCol="0"/>
          <a:lstStyle/>
          <a:p>
            <a:pPr rtl="0"/>
            <a:r>
              <a:rPr lang="en-US" noProof="0"/>
              <a:t>Click icon to add picture</a:t>
            </a:r>
            <a:endParaRPr lang="en-GB" noProof="0"/>
          </a:p>
        </p:txBody>
      </p:sp>
      <p:sp>
        <p:nvSpPr>
          <p:cNvPr id="16" name="Picture Placeholder 15">
            <a:extLst>
              <a:ext uri="{FF2B5EF4-FFF2-40B4-BE49-F238E27FC236}">
                <a16:creationId xmlns:a16="http://schemas.microsoft.com/office/drawing/2014/main" id="{42FBE291-E88A-44C5-884C-183EE7F67EE3}"/>
              </a:ext>
            </a:extLst>
          </p:cNvPr>
          <p:cNvSpPr>
            <a:spLocks noGrp="1"/>
          </p:cNvSpPr>
          <p:nvPr>
            <p:ph type="pic" sz="quarter" idx="15"/>
          </p:nvPr>
        </p:nvSpPr>
        <p:spPr>
          <a:xfrm>
            <a:off x="8777288" y="2265363"/>
            <a:ext cx="3414712" cy="3951287"/>
          </a:xfrm>
        </p:spPr>
        <p:txBody>
          <a:bodyPr rtlCol="0"/>
          <a:lstStyle/>
          <a:p>
            <a:pPr rtl="0"/>
            <a:r>
              <a:rPr lang="en-US" noProof="0"/>
              <a:t>Click icon to add picture</a:t>
            </a:r>
            <a:endParaRPr lang="en-GB" noProof="0"/>
          </a:p>
        </p:txBody>
      </p:sp>
      <p:sp>
        <p:nvSpPr>
          <p:cNvPr id="4" name="Footer Placeholder 3">
            <a:extLst>
              <a:ext uri="{FF2B5EF4-FFF2-40B4-BE49-F238E27FC236}">
                <a16:creationId xmlns:a16="http://schemas.microsoft.com/office/drawing/2014/main" id="{B9B99AED-D702-41BF-B21E-9BFB06308223}"/>
              </a:ext>
            </a:extLst>
          </p:cNvPr>
          <p:cNvSpPr>
            <a:spLocks noGrp="1"/>
          </p:cNvSpPr>
          <p:nvPr>
            <p:ph type="ftr" sz="quarter" idx="11"/>
          </p:nvPr>
        </p:nvSpPr>
        <p:spPr>
          <a:xfrm>
            <a:off x="960121" y="6356350"/>
            <a:ext cx="3353262" cy="365125"/>
          </a:xfrm>
        </p:spPr>
        <p:txBody>
          <a:bodyPr rtlCol="0"/>
          <a:lstStyle/>
          <a:p>
            <a:pPr rtl="0"/>
            <a:r>
              <a:rPr lang="en-GB" noProof="0"/>
              <a:t>Sample Footer Text</a:t>
            </a:r>
          </a:p>
        </p:txBody>
      </p:sp>
      <p:sp>
        <p:nvSpPr>
          <p:cNvPr id="3" name="Date Placeholder 2">
            <a:extLst>
              <a:ext uri="{FF2B5EF4-FFF2-40B4-BE49-F238E27FC236}">
                <a16:creationId xmlns:a16="http://schemas.microsoft.com/office/drawing/2014/main" id="{2674C4BB-67B0-4BF7-A7D4-4222652EDB8C}"/>
              </a:ext>
            </a:extLst>
          </p:cNvPr>
          <p:cNvSpPr>
            <a:spLocks noGrp="1"/>
          </p:cNvSpPr>
          <p:nvPr>
            <p:ph type="dt" sz="half" idx="10"/>
          </p:nvPr>
        </p:nvSpPr>
        <p:spPr>
          <a:xfrm>
            <a:off x="4477512" y="6356350"/>
            <a:ext cx="3236976" cy="365125"/>
          </a:xfrm>
        </p:spPr>
        <p:txBody>
          <a:bodyPr rtlCol="0"/>
          <a:lstStyle>
            <a:lvl1pPr algn="ctr">
              <a:defRPr/>
            </a:lvl1pPr>
          </a:lstStyle>
          <a:p>
            <a:pPr rtl="0"/>
            <a:r>
              <a:rPr lang="en-GB" noProof="0"/>
              <a:t>20XX</a:t>
            </a:r>
          </a:p>
        </p:txBody>
      </p:sp>
      <p:sp>
        <p:nvSpPr>
          <p:cNvPr id="5" name="Slide Number Placeholder 4">
            <a:extLst>
              <a:ext uri="{FF2B5EF4-FFF2-40B4-BE49-F238E27FC236}">
                <a16:creationId xmlns:a16="http://schemas.microsoft.com/office/drawing/2014/main" id="{4952C385-1FC3-453C-952E-8DDB1B052FF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7359075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Introduction">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D984A150-581C-4608-9034-48767311A65F}"/>
              </a:ext>
              <a:ext uri="{C183D7F6-B498-43B3-948B-1728B52AA6E4}">
                <adec:decorative xmlns:adec="http://schemas.microsoft.com/office/drawing/2017/decorative" val="1"/>
              </a:ext>
            </a:extLst>
          </p:cNvPr>
          <p:cNvSpPr/>
          <p:nvPr userDrawn="1"/>
        </p:nvSpPr>
        <p:spPr>
          <a:xfrm>
            <a:off x="0" y="0"/>
            <a:ext cx="609447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Title 1">
            <a:extLst>
              <a:ext uri="{FF2B5EF4-FFF2-40B4-BE49-F238E27FC236}">
                <a16:creationId xmlns:a16="http://schemas.microsoft.com/office/drawing/2014/main" id="{EE19D4B2-6593-465B-9A8E-03DFC943441B}"/>
              </a:ext>
            </a:extLst>
          </p:cNvPr>
          <p:cNvSpPr>
            <a:spLocks noGrp="1"/>
          </p:cNvSpPr>
          <p:nvPr>
            <p:ph type="title" hasCustomPrompt="1"/>
          </p:nvPr>
        </p:nvSpPr>
        <p:spPr>
          <a:xfrm>
            <a:off x="960438" y="317499"/>
            <a:ext cx="4500737" cy="2095501"/>
          </a:xfrm>
        </p:spPr>
        <p:txBody>
          <a:bodyPr rtlCol="0">
            <a:noAutofit/>
          </a:bodyPr>
          <a:lstStyle>
            <a:lvl1pPr>
              <a:defRPr sz="5400"/>
            </a:lvl1pPr>
          </a:lstStyle>
          <a:p>
            <a:pPr rtl="0"/>
            <a:r>
              <a:rPr lang="en-GB" sz="5400" noProof="0"/>
              <a:t>Click to edit master text style</a:t>
            </a:r>
          </a:p>
        </p:txBody>
      </p:sp>
      <p:sp>
        <p:nvSpPr>
          <p:cNvPr id="13" name="Content Placeholder 2">
            <a:extLst>
              <a:ext uri="{FF2B5EF4-FFF2-40B4-BE49-F238E27FC236}">
                <a16:creationId xmlns:a16="http://schemas.microsoft.com/office/drawing/2014/main" id="{E309CC8E-0532-4674-9535-1514DA3C14B1}"/>
              </a:ext>
            </a:extLst>
          </p:cNvPr>
          <p:cNvSpPr>
            <a:spLocks noGrp="1"/>
          </p:cNvSpPr>
          <p:nvPr>
            <p:ph idx="1" hasCustomPrompt="1"/>
          </p:nvPr>
        </p:nvSpPr>
        <p:spPr>
          <a:xfrm>
            <a:off x="960438" y="2587625"/>
            <a:ext cx="4500737" cy="3594100"/>
          </a:xfrm>
        </p:spPr>
        <p:txBody>
          <a:bodyPr rtlCol="0" anchor="ctr">
            <a:normAutofit/>
          </a:bodyPr>
          <a:lstStyle>
            <a:lvl1pPr>
              <a:defRPr sz="2000">
                <a:solidFill>
                  <a:schemeClr val="bg1"/>
                </a:solidFill>
              </a:defRPr>
            </a:lvl1pPr>
          </a:lstStyle>
          <a:p>
            <a:pPr rtl="0"/>
            <a:r>
              <a:rPr lang="en-GB" sz="2000" noProof="0">
                <a:solidFill>
                  <a:schemeClr val="bg1"/>
                </a:solidFill>
                <a:cs typeface="Calibri"/>
              </a:rPr>
              <a:t>Click to edit master text style</a:t>
            </a:r>
          </a:p>
        </p:txBody>
      </p:sp>
      <p:sp>
        <p:nvSpPr>
          <p:cNvPr id="15" name="Footer Placeholder 8">
            <a:extLst>
              <a:ext uri="{FF2B5EF4-FFF2-40B4-BE49-F238E27FC236}">
                <a16:creationId xmlns:a16="http://schemas.microsoft.com/office/drawing/2014/main" id="{A468A676-C4AD-4F50-936D-1C858E8136CE}"/>
              </a:ext>
            </a:extLst>
          </p:cNvPr>
          <p:cNvSpPr txBox="1">
            <a:spLocks/>
          </p:cNvSpPr>
          <p:nvPr userDrawn="1"/>
        </p:nvSpPr>
        <p:spPr>
          <a:xfrm>
            <a:off x="960438" y="6356350"/>
            <a:ext cx="4981512" cy="365125"/>
          </a:xfrm>
          <a:prstGeom prst="rect">
            <a:avLst/>
          </a:prstGeom>
        </p:spPr>
        <p:txBody>
          <a:bodyPr vert="horz" lIns="91440" tIns="45720" rIns="91440" bIns="45720" rtlCol="0" anchor="ctr"/>
          <a:lstStyle>
            <a:defPPr>
              <a:defRPr lang="en-US"/>
            </a:defPPr>
            <a:lvl1pPr marL="0" algn="l" defTabSz="914400" rtl="0" eaLnBrk="1" latinLnBrk="0" hangingPunct="1">
              <a:defRPr sz="1100" kern="1200" cap="all" spc="50" baseline="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solidFill>
                  <a:schemeClr val="bg1"/>
                </a:solidFill>
              </a:rPr>
              <a:t>Sample Footer Text</a:t>
            </a:r>
          </a:p>
        </p:txBody>
      </p:sp>
      <p:sp>
        <p:nvSpPr>
          <p:cNvPr id="3" name="Picture Placeholder 2">
            <a:extLst>
              <a:ext uri="{FF2B5EF4-FFF2-40B4-BE49-F238E27FC236}">
                <a16:creationId xmlns:a16="http://schemas.microsoft.com/office/drawing/2014/main" id="{63537098-0CB9-40F0-99EE-35DF790670B5}"/>
              </a:ext>
            </a:extLst>
          </p:cNvPr>
          <p:cNvSpPr>
            <a:spLocks noGrp="1"/>
          </p:cNvSpPr>
          <p:nvPr>
            <p:ph type="pic" sz="quarter" idx="13"/>
          </p:nvPr>
        </p:nvSpPr>
        <p:spPr>
          <a:xfrm>
            <a:off x="6094474" y="0"/>
            <a:ext cx="3046351" cy="3428363"/>
          </a:xfrm>
        </p:spPr>
        <p:txBody>
          <a:bodyPr rtlCol="0"/>
          <a:lstStyle/>
          <a:p>
            <a:pPr rtl="0"/>
            <a:r>
              <a:rPr lang="en-US" noProof="0"/>
              <a:t>Click icon to add picture</a:t>
            </a:r>
            <a:endParaRPr lang="en-GB" noProof="0"/>
          </a:p>
        </p:txBody>
      </p:sp>
      <p:sp>
        <p:nvSpPr>
          <p:cNvPr id="8" name="Picture Placeholder 7">
            <a:extLst>
              <a:ext uri="{FF2B5EF4-FFF2-40B4-BE49-F238E27FC236}">
                <a16:creationId xmlns:a16="http://schemas.microsoft.com/office/drawing/2014/main" id="{6B54A389-080E-45CE-8275-215B7C9B589D}"/>
              </a:ext>
            </a:extLst>
          </p:cNvPr>
          <p:cNvSpPr>
            <a:spLocks noGrp="1"/>
          </p:cNvSpPr>
          <p:nvPr>
            <p:ph type="pic" sz="quarter" idx="14"/>
          </p:nvPr>
        </p:nvSpPr>
        <p:spPr>
          <a:xfrm>
            <a:off x="9148763" y="0"/>
            <a:ext cx="3048000" cy="3429000"/>
          </a:xfrm>
        </p:spPr>
        <p:txBody>
          <a:bodyPr rtlCol="0"/>
          <a:lstStyle/>
          <a:p>
            <a:pPr rtl="0"/>
            <a:r>
              <a:rPr lang="en-US" noProof="0"/>
              <a:t>Click icon to add picture</a:t>
            </a:r>
            <a:endParaRPr lang="en-GB" noProof="0"/>
          </a:p>
        </p:txBody>
      </p:sp>
      <p:sp>
        <p:nvSpPr>
          <p:cNvPr id="26" name="Picture Placeholder 25">
            <a:extLst>
              <a:ext uri="{FF2B5EF4-FFF2-40B4-BE49-F238E27FC236}">
                <a16:creationId xmlns:a16="http://schemas.microsoft.com/office/drawing/2014/main" id="{F5006F58-5D95-4392-9D32-BE333EA5493B}"/>
              </a:ext>
            </a:extLst>
          </p:cNvPr>
          <p:cNvSpPr>
            <a:spLocks noGrp="1"/>
          </p:cNvSpPr>
          <p:nvPr>
            <p:ph type="pic" sz="quarter" idx="15"/>
          </p:nvPr>
        </p:nvSpPr>
        <p:spPr>
          <a:xfrm>
            <a:off x="6102350" y="3429000"/>
            <a:ext cx="6076950" cy="3429000"/>
          </a:xfrm>
        </p:spPr>
        <p:txBody>
          <a:bodyPr rtlCol="0"/>
          <a:lstStyle/>
          <a:p>
            <a:pPr rtl="0"/>
            <a:r>
              <a:rPr lang="en-US" noProof="0"/>
              <a:t>Click icon to add picture</a:t>
            </a:r>
            <a:endParaRPr lang="en-GB" noProof="0"/>
          </a:p>
        </p:txBody>
      </p:sp>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rtlCol="0"/>
          <a:lstStyle>
            <a:lvl1pPr>
              <a:defRPr/>
            </a:lvl1pPr>
          </a:lstStyle>
          <a:p>
            <a:pPr rtl="0"/>
            <a:r>
              <a:rPr lang="en-GB" noProof="0"/>
              <a:t>20XX</a:t>
            </a: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26517305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break">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 uri="{C183D7F6-B498-43B3-948B-1728B52AA6E4}">
                <adec:decorative xmlns:adec="http://schemas.microsoft.com/office/drawing/2017/decorative" val="1"/>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rtlCol="0" anchor="b">
            <a:normAutofit/>
          </a:bodyPr>
          <a:lstStyle>
            <a:lvl1pPr>
              <a:defRPr sz="7200" baseline="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rtlCol="0">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Tree>
    <p:extLst>
      <p:ext uri="{BB962C8B-B14F-4D97-AF65-F5344CB8AC3E}">
        <p14:creationId xmlns:p14="http://schemas.microsoft.com/office/powerpoint/2010/main" val="23738442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a:xfrm>
            <a:off x="960120" y="6356350"/>
            <a:ext cx="3236976" cy="365125"/>
          </a:xfrm>
        </p:spPr>
        <p:txBody>
          <a:bodyPr rtlCol="0"/>
          <a:lstStyle/>
          <a:p>
            <a:pPr rtl="0"/>
            <a:r>
              <a:rPr lang="en-GB" noProof="0"/>
              <a:t>Sample Footer Text</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a:xfrm>
            <a:off x="4477512" y="6356350"/>
            <a:ext cx="3236976" cy="365125"/>
          </a:xfrm>
        </p:spPr>
        <p:txBody>
          <a:bodyPr rtlCol="0"/>
          <a:lstStyle>
            <a:lvl1pPr algn="ctr">
              <a:defRPr/>
            </a:lvl1pPr>
          </a:lstStyle>
          <a:p>
            <a:pPr rtl="0"/>
            <a:r>
              <a:rPr lang="en-GB" noProof="0"/>
              <a:t>20XX</a:t>
            </a: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rtlCol="0"/>
          <a:lstStyle/>
          <a:p>
            <a:pPr rtl="0"/>
            <a:fld id="{27CE633F-9882-4A5C-83A2-1109D0C73261}" type="slidenum">
              <a:rPr lang="en-GB" noProof="0" smtClean="0"/>
              <a:t>‹#›</a:t>
            </a:fld>
            <a:endParaRPr lang="en-GB" noProof="0"/>
          </a:p>
        </p:txBody>
      </p:sp>
    </p:spTree>
    <p:extLst>
      <p:ext uri="{BB962C8B-B14F-4D97-AF65-F5344CB8AC3E}">
        <p14:creationId xmlns:p14="http://schemas.microsoft.com/office/powerpoint/2010/main" val="23882802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D984A150-581C-4608-9034-48767311A65F}"/>
              </a:ext>
              <a:ext uri="{C183D7F6-B498-43B3-948B-1728B52AA6E4}">
                <adec:decorative xmlns:adec="http://schemas.microsoft.com/office/drawing/2017/decorative" val="1"/>
              </a:ext>
            </a:extLst>
          </p:cNvPr>
          <p:cNvSpPr/>
          <p:nvPr userDrawn="1"/>
        </p:nvSpPr>
        <p:spPr>
          <a:xfrm>
            <a:off x="4657345" y="0"/>
            <a:ext cx="753465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Title 1">
            <a:extLst>
              <a:ext uri="{FF2B5EF4-FFF2-40B4-BE49-F238E27FC236}">
                <a16:creationId xmlns:a16="http://schemas.microsoft.com/office/drawing/2014/main" id="{EE19D4B2-6593-465B-9A8E-03DFC943441B}"/>
              </a:ext>
            </a:extLst>
          </p:cNvPr>
          <p:cNvSpPr>
            <a:spLocks noGrp="1"/>
          </p:cNvSpPr>
          <p:nvPr>
            <p:ph type="title" hasCustomPrompt="1"/>
          </p:nvPr>
        </p:nvSpPr>
        <p:spPr>
          <a:xfrm>
            <a:off x="5355771" y="1004205"/>
            <a:ext cx="6096000" cy="3725183"/>
          </a:xfrm>
        </p:spPr>
        <p:txBody>
          <a:bodyPr rtlCol="0">
            <a:noAutofit/>
          </a:bodyPr>
          <a:lstStyle>
            <a:lvl1pPr>
              <a:defRPr sz="6000"/>
            </a:lvl1pPr>
          </a:lstStyle>
          <a:p>
            <a:pPr rtl="0"/>
            <a:r>
              <a:rPr lang="en-GB" sz="5400" noProof="0"/>
              <a:t>Click to edit master text style</a:t>
            </a:r>
          </a:p>
        </p:txBody>
      </p:sp>
      <p:sp>
        <p:nvSpPr>
          <p:cNvPr id="3" name="Picture Placeholder 2">
            <a:extLst>
              <a:ext uri="{FF2B5EF4-FFF2-40B4-BE49-F238E27FC236}">
                <a16:creationId xmlns:a16="http://schemas.microsoft.com/office/drawing/2014/main" id="{63537098-0CB9-40F0-99EE-35DF790670B5}"/>
              </a:ext>
            </a:extLst>
          </p:cNvPr>
          <p:cNvSpPr>
            <a:spLocks noGrp="1"/>
          </p:cNvSpPr>
          <p:nvPr>
            <p:ph type="pic" sz="quarter" idx="13"/>
          </p:nvPr>
        </p:nvSpPr>
        <p:spPr>
          <a:xfrm>
            <a:off x="0" y="0"/>
            <a:ext cx="4657345" cy="6858000"/>
          </a:xfrm>
        </p:spPr>
        <p:txBody>
          <a:bodyPr rtlCol="0"/>
          <a:lstStyle/>
          <a:p>
            <a:pPr rtl="0"/>
            <a:r>
              <a:rPr lang="en-US" noProof="0"/>
              <a:t>Click icon to add picture</a:t>
            </a:r>
            <a:endParaRPr lang="en-GB" noProof="0"/>
          </a:p>
        </p:txBody>
      </p:sp>
      <p:sp>
        <p:nvSpPr>
          <p:cNvPr id="15" name="Footer Placeholder 8">
            <a:extLst>
              <a:ext uri="{FF2B5EF4-FFF2-40B4-BE49-F238E27FC236}">
                <a16:creationId xmlns:a16="http://schemas.microsoft.com/office/drawing/2014/main" id="{A468A676-C4AD-4F50-936D-1C858E8136CE}"/>
              </a:ext>
            </a:extLst>
          </p:cNvPr>
          <p:cNvSpPr txBox="1">
            <a:spLocks/>
          </p:cNvSpPr>
          <p:nvPr userDrawn="1"/>
        </p:nvSpPr>
        <p:spPr>
          <a:xfrm>
            <a:off x="960438" y="6356350"/>
            <a:ext cx="4981512" cy="365125"/>
          </a:xfrm>
          <a:prstGeom prst="rect">
            <a:avLst/>
          </a:prstGeom>
        </p:spPr>
        <p:txBody>
          <a:bodyPr vert="horz" lIns="91440" tIns="45720" rIns="91440" bIns="45720" rtlCol="0" anchor="ctr"/>
          <a:lstStyle>
            <a:defPPr>
              <a:defRPr lang="en-US"/>
            </a:defPPr>
            <a:lvl1pPr marL="0" algn="l" defTabSz="914400" rtl="0" eaLnBrk="1" latinLnBrk="0" hangingPunct="1">
              <a:defRPr sz="1100" kern="1200" cap="all" spc="50" baseline="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solidFill>
                  <a:schemeClr val="bg1"/>
                </a:solidFill>
              </a:rPr>
              <a:t>Sample Footer Text</a:t>
            </a:r>
          </a:p>
        </p:txBody>
      </p:sp>
      <p:sp>
        <p:nvSpPr>
          <p:cNvPr id="13" name="Content Placeholder 2">
            <a:extLst>
              <a:ext uri="{FF2B5EF4-FFF2-40B4-BE49-F238E27FC236}">
                <a16:creationId xmlns:a16="http://schemas.microsoft.com/office/drawing/2014/main" id="{E309CC8E-0532-4674-9535-1514DA3C14B1}"/>
              </a:ext>
            </a:extLst>
          </p:cNvPr>
          <p:cNvSpPr>
            <a:spLocks noGrp="1"/>
          </p:cNvSpPr>
          <p:nvPr>
            <p:ph idx="1" hasCustomPrompt="1"/>
          </p:nvPr>
        </p:nvSpPr>
        <p:spPr>
          <a:xfrm>
            <a:off x="5355771" y="4865914"/>
            <a:ext cx="6096000" cy="532038"/>
          </a:xfrm>
        </p:spPr>
        <p:txBody>
          <a:bodyPr rtlCol="0" anchor="ctr">
            <a:normAutofit/>
          </a:bodyPr>
          <a:lstStyle>
            <a:lvl1pPr>
              <a:defRPr sz="2800">
                <a:solidFill>
                  <a:schemeClr val="bg1"/>
                </a:solidFill>
              </a:defRPr>
            </a:lvl1pPr>
          </a:lstStyle>
          <a:p>
            <a:pPr rtl="0"/>
            <a:r>
              <a:rPr lang="en-GB" sz="2000" noProof="0">
                <a:solidFill>
                  <a:schemeClr val="bg1"/>
                </a:solidFill>
                <a:cs typeface="Calibri"/>
              </a:rPr>
              <a:t>Click to edit master text style</a:t>
            </a:r>
          </a:p>
        </p:txBody>
      </p:sp>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rtlCol="0"/>
          <a:lstStyle>
            <a:lvl1pPr algn="r">
              <a:defRPr>
                <a:solidFill>
                  <a:schemeClr val="bg1"/>
                </a:solidFill>
              </a:defRPr>
            </a:lvl1pPr>
          </a:lstStyle>
          <a:p>
            <a:pPr rtl="0"/>
            <a:r>
              <a:rPr lang="en-GB" noProof="0"/>
              <a:t>20XX</a:t>
            </a: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rtlCol="0"/>
          <a:lstStyle>
            <a:lvl1pPr algn="r">
              <a:defRPr>
                <a:solidFill>
                  <a:schemeClr val="bg1"/>
                </a:solidFill>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4263401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rtlCol="0"/>
          <a:lstStyle/>
          <a:p>
            <a:pPr rtl="0"/>
            <a:r>
              <a:rPr lang="en-US" noProof="0"/>
              <a:t>Click to edit Master title style</a:t>
            </a:r>
            <a:endParaRPr lang="en-GB" noProof="0"/>
          </a:p>
        </p:txBody>
      </p:sp>
      <p:sp>
        <p:nvSpPr>
          <p:cNvPr id="23" name="Picture Placeholder 22">
            <a:extLst>
              <a:ext uri="{FF2B5EF4-FFF2-40B4-BE49-F238E27FC236}">
                <a16:creationId xmlns:a16="http://schemas.microsoft.com/office/drawing/2014/main" id="{91DF4D9E-FD4F-4244-ACD6-44EC4C0494F0}"/>
              </a:ext>
            </a:extLst>
          </p:cNvPr>
          <p:cNvSpPr>
            <a:spLocks noGrp="1"/>
          </p:cNvSpPr>
          <p:nvPr>
            <p:ph type="pic" sz="quarter" idx="13"/>
          </p:nvPr>
        </p:nvSpPr>
        <p:spPr>
          <a:xfrm>
            <a:off x="1066800" y="3048000"/>
            <a:ext cx="1790700" cy="1790700"/>
          </a:xfrm>
        </p:spPr>
        <p:txBody>
          <a:bodyPr rtlCol="0"/>
          <a:lstStyle/>
          <a:p>
            <a:pPr rtl="0"/>
            <a:r>
              <a:rPr lang="en-US" noProof="0"/>
              <a:t>Click icon to add picture</a:t>
            </a:r>
            <a:endParaRPr lang="en-GB" noProof="0"/>
          </a:p>
        </p:txBody>
      </p:sp>
      <p:sp>
        <p:nvSpPr>
          <p:cNvPr id="24" name="Picture Placeholder 22">
            <a:extLst>
              <a:ext uri="{FF2B5EF4-FFF2-40B4-BE49-F238E27FC236}">
                <a16:creationId xmlns:a16="http://schemas.microsoft.com/office/drawing/2014/main" id="{44F5B526-8975-4F7C-B558-830FCEE06861}"/>
              </a:ext>
            </a:extLst>
          </p:cNvPr>
          <p:cNvSpPr>
            <a:spLocks noGrp="1"/>
          </p:cNvSpPr>
          <p:nvPr>
            <p:ph type="pic" sz="quarter" idx="14"/>
          </p:nvPr>
        </p:nvSpPr>
        <p:spPr>
          <a:xfrm>
            <a:off x="3821762" y="3048000"/>
            <a:ext cx="1790700" cy="1790700"/>
          </a:xfrm>
        </p:spPr>
        <p:txBody>
          <a:bodyPr rtlCol="0"/>
          <a:lstStyle/>
          <a:p>
            <a:pPr rtl="0"/>
            <a:r>
              <a:rPr lang="en-US" noProof="0"/>
              <a:t>Click icon to add picture</a:t>
            </a:r>
            <a:endParaRPr lang="en-GB" noProof="0"/>
          </a:p>
        </p:txBody>
      </p:sp>
      <p:sp>
        <p:nvSpPr>
          <p:cNvPr id="25" name="Picture Placeholder 22">
            <a:extLst>
              <a:ext uri="{FF2B5EF4-FFF2-40B4-BE49-F238E27FC236}">
                <a16:creationId xmlns:a16="http://schemas.microsoft.com/office/drawing/2014/main" id="{ED20DBB5-D24E-40D6-AFFB-428692A51AD3}"/>
              </a:ext>
            </a:extLst>
          </p:cNvPr>
          <p:cNvSpPr>
            <a:spLocks noGrp="1"/>
          </p:cNvSpPr>
          <p:nvPr>
            <p:ph type="pic" sz="quarter" idx="15"/>
          </p:nvPr>
        </p:nvSpPr>
        <p:spPr>
          <a:xfrm>
            <a:off x="6576021" y="3048000"/>
            <a:ext cx="1790700" cy="1790700"/>
          </a:xfrm>
        </p:spPr>
        <p:txBody>
          <a:bodyPr rtlCol="0"/>
          <a:lstStyle/>
          <a:p>
            <a:pPr rtl="0"/>
            <a:r>
              <a:rPr lang="en-US" noProof="0"/>
              <a:t>Click icon to add picture</a:t>
            </a:r>
            <a:endParaRPr lang="en-GB" noProof="0"/>
          </a:p>
        </p:txBody>
      </p:sp>
      <p:sp>
        <p:nvSpPr>
          <p:cNvPr id="26" name="Picture Placeholder 22">
            <a:extLst>
              <a:ext uri="{FF2B5EF4-FFF2-40B4-BE49-F238E27FC236}">
                <a16:creationId xmlns:a16="http://schemas.microsoft.com/office/drawing/2014/main" id="{F6F7262C-3E29-4219-AF83-B7A71B97A136}"/>
              </a:ext>
            </a:extLst>
          </p:cNvPr>
          <p:cNvSpPr>
            <a:spLocks noGrp="1"/>
          </p:cNvSpPr>
          <p:nvPr>
            <p:ph type="pic" sz="quarter" idx="16"/>
          </p:nvPr>
        </p:nvSpPr>
        <p:spPr>
          <a:xfrm>
            <a:off x="9334500" y="3048000"/>
            <a:ext cx="1790700" cy="1790700"/>
          </a:xfrm>
        </p:spPr>
        <p:txBody>
          <a:bodyPr rtlCol="0"/>
          <a:lstStyle/>
          <a:p>
            <a:pPr rtl="0"/>
            <a:r>
              <a:rPr lang="en-US" noProof="0"/>
              <a:t>Click icon to add picture</a:t>
            </a:r>
            <a:endParaRPr lang="en-GB" noProof="0"/>
          </a:p>
        </p:txBody>
      </p:sp>
      <p:sp>
        <p:nvSpPr>
          <p:cNvPr id="28" name="Text Placeholder 27">
            <a:extLst>
              <a:ext uri="{FF2B5EF4-FFF2-40B4-BE49-F238E27FC236}">
                <a16:creationId xmlns:a16="http://schemas.microsoft.com/office/drawing/2014/main" id="{53861F78-BD42-4F29-8487-1641CFD0391D}"/>
              </a:ext>
            </a:extLst>
          </p:cNvPr>
          <p:cNvSpPr>
            <a:spLocks noGrp="1"/>
          </p:cNvSpPr>
          <p:nvPr>
            <p:ph type="body" sz="quarter" idx="17"/>
          </p:nvPr>
        </p:nvSpPr>
        <p:spPr>
          <a:xfrm>
            <a:off x="1066800" y="5124103"/>
            <a:ext cx="1790700" cy="350292"/>
          </a:xfrm>
        </p:spPr>
        <p:txBody>
          <a:bodyPr rtlCol="0">
            <a:normAutofit/>
          </a:bodyPr>
          <a:lstStyle>
            <a:lvl1pPr algn="ctr">
              <a:defRPr lang="en-US" sz="18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9" name="Text Placeholder 27">
            <a:extLst>
              <a:ext uri="{FF2B5EF4-FFF2-40B4-BE49-F238E27FC236}">
                <a16:creationId xmlns:a16="http://schemas.microsoft.com/office/drawing/2014/main" id="{FFAB1F8B-1CEE-4068-86DE-561A12A04187}"/>
              </a:ext>
            </a:extLst>
          </p:cNvPr>
          <p:cNvSpPr>
            <a:spLocks noGrp="1"/>
          </p:cNvSpPr>
          <p:nvPr>
            <p:ph type="body" sz="quarter" idx="18"/>
          </p:nvPr>
        </p:nvSpPr>
        <p:spPr>
          <a:xfrm>
            <a:off x="1066800" y="5458421"/>
            <a:ext cx="1790700" cy="350292"/>
          </a:xfrm>
        </p:spPr>
        <p:txBody>
          <a:bodyPr rtlCol="0">
            <a:noAutofit/>
          </a:bodyPr>
          <a:lstStyle>
            <a:lvl1pPr algn="ctr">
              <a:defRPr lang="en-US" sz="14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30" name="Text Placeholder 27">
            <a:extLst>
              <a:ext uri="{FF2B5EF4-FFF2-40B4-BE49-F238E27FC236}">
                <a16:creationId xmlns:a16="http://schemas.microsoft.com/office/drawing/2014/main" id="{D5AE44CD-B78E-4EE2-B0F2-E0D436C2BA15}"/>
              </a:ext>
            </a:extLst>
          </p:cNvPr>
          <p:cNvSpPr>
            <a:spLocks noGrp="1"/>
          </p:cNvSpPr>
          <p:nvPr>
            <p:ph type="body" sz="quarter" idx="19"/>
          </p:nvPr>
        </p:nvSpPr>
        <p:spPr>
          <a:xfrm>
            <a:off x="3821762" y="5124103"/>
            <a:ext cx="1790700" cy="350292"/>
          </a:xfrm>
        </p:spPr>
        <p:txBody>
          <a:bodyPr rtlCol="0">
            <a:normAutofit/>
          </a:bodyPr>
          <a:lstStyle>
            <a:lvl1pPr algn="ctr">
              <a:defRPr lang="en-US" sz="18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31" name="Text Placeholder 27">
            <a:extLst>
              <a:ext uri="{FF2B5EF4-FFF2-40B4-BE49-F238E27FC236}">
                <a16:creationId xmlns:a16="http://schemas.microsoft.com/office/drawing/2014/main" id="{3C4FE2DB-091F-4F7A-B6B6-9A6F22AC0B5A}"/>
              </a:ext>
            </a:extLst>
          </p:cNvPr>
          <p:cNvSpPr>
            <a:spLocks noGrp="1"/>
          </p:cNvSpPr>
          <p:nvPr>
            <p:ph type="body" sz="quarter" idx="20"/>
          </p:nvPr>
        </p:nvSpPr>
        <p:spPr>
          <a:xfrm>
            <a:off x="3821762" y="5458421"/>
            <a:ext cx="1790700" cy="350292"/>
          </a:xfrm>
        </p:spPr>
        <p:txBody>
          <a:bodyPr rtlCol="0">
            <a:noAutofit/>
          </a:bodyPr>
          <a:lstStyle>
            <a:lvl1pPr algn="ctr">
              <a:defRPr lang="en-US" sz="14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32" name="Text Placeholder 27">
            <a:extLst>
              <a:ext uri="{FF2B5EF4-FFF2-40B4-BE49-F238E27FC236}">
                <a16:creationId xmlns:a16="http://schemas.microsoft.com/office/drawing/2014/main" id="{3A3F9D5D-A5CF-482B-A14C-E5BFADB76F7A}"/>
              </a:ext>
            </a:extLst>
          </p:cNvPr>
          <p:cNvSpPr>
            <a:spLocks noGrp="1"/>
          </p:cNvSpPr>
          <p:nvPr>
            <p:ph type="body" sz="quarter" idx="21"/>
          </p:nvPr>
        </p:nvSpPr>
        <p:spPr>
          <a:xfrm>
            <a:off x="6576021" y="5124103"/>
            <a:ext cx="1790700" cy="350292"/>
          </a:xfrm>
        </p:spPr>
        <p:txBody>
          <a:bodyPr rtlCol="0">
            <a:normAutofit/>
          </a:bodyPr>
          <a:lstStyle>
            <a:lvl1pPr algn="ctr">
              <a:defRPr lang="en-US" sz="18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33" name="Text Placeholder 27">
            <a:extLst>
              <a:ext uri="{FF2B5EF4-FFF2-40B4-BE49-F238E27FC236}">
                <a16:creationId xmlns:a16="http://schemas.microsoft.com/office/drawing/2014/main" id="{A4F265B4-1FBB-4396-A938-862D45713AEB}"/>
              </a:ext>
            </a:extLst>
          </p:cNvPr>
          <p:cNvSpPr>
            <a:spLocks noGrp="1"/>
          </p:cNvSpPr>
          <p:nvPr>
            <p:ph type="body" sz="quarter" idx="22"/>
          </p:nvPr>
        </p:nvSpPr>
        <p:spPr>
          <a:xfrm>
            <a:off x="6576021" y="5458421"/>
            <a:ext cx="1790700" cy="350292"/>
          </a:xfrm>
        </p:spPr>
        <p:txBody>
          <a:bodyPr rtlCol="0">
            <a:noAutofit/>
          </a:bodyPr>
          <a:lstStyle>
            <a:lvl1pPr algn="ctr">
              <a:defRPr lang="en-US" sz="14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34" name="Text Placeholder 27">
            <a:extLst>
              <a:ext uri="{FF2B5EF4-FFF2-40B4-BE49-F238E27FC236}">
                <a16:creationId xmlns:a16="http://schemas.microsoft.com/office/drawing/2014/main" id="{AC1BA7DC-98B0-4261-8F1E-8101FB5D480E}"/>
              </a:ext>
            </a:extLst>
          </p:cNvPr>
          <p:cNvSpPr>
            <a:spLocks noGrp="1"/>
          </p:cNvSpPr>
          <p:nvPr>
            <p:ph type="body" sz="quarter" idx="23"/>
          </p:nvPr>
        </p:nvSpPr>
        <p:spPr>
          <a:xfrm>
            <a:off x="9334500" y="5124103"/>
            <a:ext cx="1790700" cy="350292"/>
          </a:xfrm>
        </p:spPr>
        <p:txBody>
          <a:bodyPr rtlCol="0">
            <a:normAutofit/>
          </a:bodyPr>
          <a:lstStyle>
            <a:lvl1pPr algn="ctr">
              <a:defRPr lang="en-US" sz="18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35" name="Text Placeholder 27">
            <a:extLst>
              <a:ext uri="{FF2B5EF4-FFF2-40B4-BE49-F238E27FC236}">
                <a16:creationId xmlns:a16="http://schemas.microsoft.com/office/drawing/2014/main" id="{2E4EF69E-34E2-46FF-A0FA-3F136396D3EF}"/>
              </a:ext>
            </a:extLst>
          </p:cNvPr>
          <p:cNvSpPr>
            <a:spLocks noGrp="1"/>
          </p:cNvSpPr>
          <p:nvPr>
            <p:ph type="body" sz="quarter" idx="24"/>
          </p:nvPr>
        </p:nvSpPr>
        <p:spPr>
          <a:xfrm>
            <a:off x="9334500" y="5458421"/>
            <a:ext cx="1790700" cy="350292"/>
          </a:xfrm>
        </p:spPr>
        <p:txBody>
          <a:bodyPr rtlCol="0">
            <a:noAutofit/>
          </a:bodyPr>
          <a:lstStyle>
            <a:lvl1pPr algn="ctr">
              <a:defRPr lang="en-US" sz="14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a:xfrm>
            <a:off x="960120" y="6356350"/>
            <a:ext cx="3417916" cy="365125"/>
          </a:xfrm>
        </p:spPr>
        <p:txBody>
          <a:bodyPr rtlCol="0"/>
          <a:lstStyle/>
          <a:p>
            <a:pPr rtl="0"/>
            <a:r>
              <a:rPr lang="en-GB" noProof="0"/>
              <a:t>Sample Footer Text</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a:xfrm>
            <a:off x="4477512" y="6356350"/>
            <a:ext cx="3236976" cy="365125"/>
          </a:xfrm>
        </p:spPr>
        <p:txBody>
          <a:bodyPr rtlCol="0"/>
          <a:lstStyle>
            <a:lvl1pPr algn="ctr">
              <a:defRPr/>
            </a:lvl1pPr>
          </a:lstStyle>
          <a:p>
            <a:pPr rtl="0"/>
            <a:r>
              <a:rPr lang="en-GB" noProof="0"/>
              <a:t>20XX</a:t>
            </a: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37646855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rtlCol="0"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rtlCol="0">
            <a:normAutofit/>
          </a:bodyPr>
          <a:lstStyle>
            <a:lvl1pPr marL="342900" indent="-342900">
              <a:buFont typeface="Arial" panose="020B0604020202020204" pitchFamily="34" charset="0"/>
              <a:buChar char="•"/>
              <a:defRPr sz="2000"/>
            </a:lvl1pPr>
            <a:lvl2pPr>
              <a:defRPr sz="1800"/>
            </a:lvl2pPr>
            <a:lvl3pPr marL="560070" indent="-285750">
              <a:buFont typeface="Arial" panose="020B0604020202020204" pitchFamily="34" charset="0"/>
              <a:buChar char="•"/>
              <a:defRPr sz="1400"/>
            </a:lvl3pPr>
            <a:lvl4pPr>
              <a:defRPr sz="1400"/>
            </a:lvl4pPr>
            <a:lvl5pPr marL="880110" indent="-285750">
              <a:buFont typeface="Arial" panose="020B0604020202020204" pitchFamily="34" charset="0"/>
              <a:buChar cha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rtlCol="0"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rtlCol="0">
            <a:normAutofit/>
          </a:bodyPr>
          <a:lstStyle>
            <a:lvl1pPr marL="342900" indent="-342900">
              <a:buFont typeface="Arial" panose="020B0604020202020204" pitchFamily="34" charset="0"/>
              <a:buChar char="•"/>
              <a:defRPr sz="2000"/>
            </a:lvl1pPr>
            <a:lvl2pPr>
              <a:defRPr sz="1800"/>
            </a:lvl2pPr>
            <a:lvl3pPr marL="560070" indent="-285750">
              <a:buFont typeface="Arial" panose="020B0604020202020204" pitchFamily="34" charset="0"/>
              <a:buChar char="•"/>
              <a:defRPr sz="1400"/>
            </a:lvl3pPr>
            <a:lvl4pPr>
              <a:defRPr sz="1400"/>
            </a:lvl4pPr>
            <a:lvl5pPr marL="880110" indent="-285750">
              <a:buFont typeface="Arial" panose="020B0604020202020204" pitchFamily="34" charset="0"/>
              <a:buChar cha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a:xfrm>
            <a:off x="960120" y="6356350"/>
            <a:ext cx="3593407" cy="365125"/>
          </a:xfrm>
        </p:spPr>
        <p:txBody>
          <a:bodyPr rtlCol="0"/>
          <a:lstStyle/>
          <a:p>
            <a:pPr rtl="0"/>
            <a:r>
              <a:rPr lang="en-GB" noProof="0"/>
              <a:t>Sample Footer Text</a:t>
            </a:r>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a:xfrm>
            <a:off x="4477512" y="6356350"/>
            <a:ext cx="3236976" cy="365125"/>
          </a:xfrm>
        </p:spPr>
        <p:txBody>
          <a:bodyPr rtlCol="0"/>
          <a:lstStyle>
            <a:lvl1pPr algn="ctr">
              <a:defRPr/>
            </a:lvl1pPr>
          </a:lstStyle>
          <a:p>
            <a:pPr rtl="0"/>
            <a:r>
              <a:rPr lang="en-GB" noProof="0"/>
              <a:t>20XX</a:t>
            </a: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5230210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3 column ">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3236976" cy="892048"/>
          </a:xfrm>
        </p:spPr>
        <p:txBody>
          <a:bodyPr rtlCol="0"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3236976" cy="2586806"/>
          </a:xfrm>
        </p:spPr>
        <p:txBody>
          <a:bodyPr rtlCol="0">
            <a:normAutofit/>
          </a:bodyPr>
          <a:lstStyle>
            <a:lvl1pPr marL="342900" indent="-342900">
              <a:buFont typeface="Arial" panose="020B0604020202020204" pitchFamily="34" charset="0"/>
              <a:buChar char="•"/>
              <a:defRPr sz="1700"/>
            </a:lvl1pPr>
            <a:lvl2pPr>
              <a:defRPr sz="1800"/>
            </a:lvl2pPr>
            <a:lvl3pPr marL="560070" indent="-285750">
              <a:buFont typeface="Arial" panose="020B0604020202020204" pitchFamily="34" charset="0"/>
              <a:buChar char="•"/>
              <a:defRPr sz="1400"/>
            </a:lvl3pPr>
            <a:lvl4pPr>
              <a:defRPr sz="1400"/>
            </a:lvl4pPr>
            <a:lvl5pPr marL="880110" indent="-285750">
              <a:buFont typeface="Arial" panose="020B0604020202020204" pitchFamily="34" charset="0"/>
              <a:buChar char="•"/>
              <a:defRPr sz="1400"/>
            </a:lvl5pPr>
          </a:lstStyle>
          <a:p>
            <a:pPr lvl="0" rtl="0"/>
            <a:r>
              <a:rPr lang="en-US" noProof="0"/>
              <a:t>Click to edit Master text styles</a:t>
            </a:r>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4477512" y="2587752"/>
            <a:ext cx="3236976" cy="892048"/>
          </a:xfrm>
        </p:spPr>
        <p:txBody>
          <a:bodyPr rtlCol="0"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4477512" y="3594538"/>
            <a:ext cx="3236976" cy="2586806"/>
          </a:xfrm>
        </p:spPr>
        <p:txBody>
          <a:bodyPr rtlCol="0">
            <a:normAutofit/>
          </a:bodyPr>
          <a:lstStyle>
            <a:lvl1pPr marL="342900" indent="-342900">
              <a:buFont typeface="Arial" panose="020B0604020202020204" pitchFamily="34" charset="0"/>
              <a:buChar char="•"/>
              <a:defRPr sz="1700"/>
            </a:lvl1pPr>
            <a:lvl2pPr>
              <a:defRPr sz="1800"/>
            </a:lvl2pPr>
            <a:lvl3pPr marL="560070" indent="-285750">
              <a:buFont typeface="Arial" panose="020B0604020202020204" pitchFamily="34" charset="0"/>
              <a:buChar char="•"/>
              <a:defRPr sz="1400"/>
            </a:lvl3pPr>
            <a:lvl4pPr>
              <a:defRPr sz="1400"/>
            </a:lvl4pPr>
            <a:lvl5pPr marL="880110" indent="-285750">
              <a:buFont typeface="Arial" panose="020B0604020202020204" pitchFamily="34" charset="0"/>
              <a:buChar char="•"/>
              <a:defRPr sz="1400"/>
            </a:lvl5pPr>
          </a:lstStyle>
          <a:p>
            <a:pPr lvl="0" rtl="0"/>
            <a:r>
              <a:rPr lang="en-US" noProof="0"/>
              <a:t>Click to edit Master text styles</a:t>
            </a:r>
          </a:p>
        </p:txBody>
      </p:sp>
      <p:sp>
        <p:nvSpPr>
          <p:cNvPr id="14" name="Text Placeholder 4">
            <a:extLst>
              <a:ext uri="{FF2B5EF4-FFF2-40B4-BE49-F238E27FC236}">
                <a16:creationId xmlns:a16="http://schemas.microsoft.com/office/drawing/2014/main" id="{9054C03E-8FD4-4345-A971-0A2CCF5C4AA3}"/>
              </a:ext>
            </a:extLst>
          </p:cNvPr>
          <p:cNvSpPr>
            <a:spLocks noGrp="1"/>
          </p:cNvSpPr>
          <p:nvPr>
            <p:ph type="body" sz="quarter" idx="13"/>
          </p:nvPr>
        </p:nvSpPr>
        <p:spPr>
          <a:xfrm>
            <a:off x="7994903" y="2587752"/>
            <a:ext cx="3236976" cy="892048"/>
          </a:xfrm>
        </p:spPr>
        <p:txBody>
          <a:bodyPr rtlCol="0"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5" name="Content Placeholder 5">
            <a:extLst>
              <a:ext uri="{FF2B5EF4-FFF2-40B4-BE49-F238E27FC236}">
                <a16:creationId xmlns:a16="http://schemas.microsoft.com/office/drawing/2014/main" id="{56D09A0C-509F-447E-AFB1-5531727D7DFF}"/>
              </a:ext>
            </a:extLst>
          </p:cNvPr>
          <p:cNvSpPr>
            <a:spLocks noGrp="1"/>
          </p:cNvSpPr>
          <p:nvPr>
            <p:ph sz="quarter" idx="14"/>
          </p:nvPr>
        </p:nvSpPr>
        <p:spPr>
          <a:xfrm>
            <a:off x="7994903" y="3594538"/>
            <a:ext cx="3236976" cy="2586806"/>
          </a:xfrm>
        </p:spPr>
        <p:txBody>
          <a:bodyPr rtlCol="0">
            <a:normAutofit/>
          </a:bodyPr>
          <a:lstStyle>
            <a:lvl1pPr marL="342900" indent="-342900">
              <a:buFont typeface="Arial" panose="020B0604020202020204" pitchFamily="34" charset="0"/>
              <a:buChar char="•"/>
              <a:defRPr sz="1700"/>
            </a:lvl1pPr>
            <a:lvl2pPr>
              <a:defRPr sz="1800"/>
            </a:lvl2pPr>
            <a:lvl3pPr marL="560070" indent="-285750">
              <a:buFont typeface="Arial" panose="020B0604020202020204" pitchFamily="34" charset="0"/>
              <a:buChar char="•"/>
              <a:defRPr sz="1400"/>
            </a:lvl3pPr>
            <a:lvl4pPr>
              <a:defRPr sz="1400"/>
            </a:lvl4pPr>
            <a:lvl5pPr marL="880110" indent="-285750">
              <a:buFont typeface="Arial" panose="020B0604020202020204" pitchFamily="34" charset="0"/>
              <a:buChar char="•"/>
              <a:defRPr sz="1400"/>
            </a:lvl5pPr>
          </a:lstStyle>
          <a:p>
            <a:pPr lvl="0" rtl="0"/>
            <a:r>
              <a:rPr lang="en-US" noProof="0"/>
              <a:t>Click to edit Master text styles</a:t>
            </a:r>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a:xfrm>
            <a:off x="960120" y="6356350"/>
            <a:ext cx="3417916" cy="365125"/>
          </a:xfrm>
        </p:spPr>
        <p:txBody>
          <a:bodyPr rtlCol="0"/>
          <a:lstStyle/>
          <a:p>
            <a:pPr rtl="0"/>
            <a:r>
              <a:rPr lang="en-GB" noProof="0"/>
              <a:t>Sample Footer Text</a:t>
            </a:r>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a:xfrm>
            <a:off x="4477512" y="6356350"/>
            <a:ext cx="3236976" cy="365125"/>
          </a:xfrm>
        </p:spPr>
        <p:txBody>
          <a:bodyPr rtlCol="0"/>
          <a:lstStyle>
            <a:lvl1pPr algn="ctr">
              <a:defRPr/>
            </a:lvl1pPr>
          </a:lstStyle>
          <a:p>
            <a:pPr rtl="0"/>
            <a:r>
              <a:rPr lang="en-GB" noProof="0"/>
              <a:t>20XX</a:t>
            </a: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3940459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D984A150-581C-4608-9034-48767311A65F}"/>
              </a:ext>
              <a:ext uri="{C183D7F6-B498-43B3-948B-1728B52AA6E4}">
                <adec:decorative xmlns:adec="http://schemas.microsoft.com/office/drawing/2017/decorative" val="1"/>
              </a:ext>
            </a:extLst>
          </p:cNvPr>
          <p:cNvSpPr/>
          <p:nvPr userDrawn="1"/>
        </p:nvSpPr>
        <p:spPr>
          <a:xfrm>
            <a:off x="0" y="0"/>
            <a:ext cx="609447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99DF7571-A130-4054-9513-4BDAC9AE5360}"/>
              </a:ext>
            </a:extLst>
          </p:cNvPr>
          <p:cNvSpPr>
            <a:spLocks noGrp="1"/>
          </p:cNvSpPr>
          <p:nvPr>
            <p:ph type="title"/>
          </p:nvPr>
        </p:nvSpPr>
        <p:spPr>
          <a:xfrm>
            <a:off x="771830" y="635000"/>
            <a:ext cx="5171770" cy="2039374"/>
          </a:xfrm>
        </p:spPr>
        <p:txBody>
          <a:bodyPr rtlCol="0" anchor="b">
            <a:noAutofit/>
          </a:bodyPr>
          <a:lstStyle>
            <a:lvl1pPr>
              <a:lnSpc>
                <a:spcPct val="101000"/>
              </a:lnSpc>
              <a:spcBef>
                <a:spcPts val="700"/>
              </a:spcBef>
              <a:spcAft>
                <a:spcPts val="700"/>
              </a:spcAft>
              <a:defRPr sz="6600" baseline="0"/>
            </a:lvl1pPr>
          </a:lstStyle>
          <a:p>
            <a:pPr rtl="0"/>
            <a:r>
              <a:rPr lang="en-US" noProof="0"/>
              <a:t>Click to edit Master title style</a:t>
            </a:r>
            <a:endParaRPr lang="en-GB" noProof="0"/>
          </a:p>
        </p:txBody>
      </p:sp>
      <p:sp>
        <p:nvSpPr>
          <p:cNvPr id="8" name="Text Placeholder 7">
            <a:extLst>
              <a:ext uri="{FF2B5EF4-FFF2-40B4-BE49-F238E27FC236}">
                <a16:creationId xmlns:a16="http://schemas.microsoft.com/office/drawing/2014/main" id="{DCA27FA5-F6EE-4784-AC43-76381FC2CD94}"/>
              </a:ext>
            </a:extLst>
          </p:cNvPr>
          <p:cNvSpPr>
            <a:spLocks noGrp="1"/>
          </p:cNvSpPr>
          <p:nvPr>
            <p:ph type="body" sz="quarter" idx="18"/>
          </p:nvPr>
        </p:nvSpPr>
        <p:spPr>
          <a:xfrm>
            <a:off x="761998" y="2911475"/>
            <a:ext cx="4500563" cy="3311525"/>
          </a:xfrm>
        </p:spPr>
        <p:txBody>
          <a:bodyPr rtlCol="0">
            <a:normAutofit/>
          </a:bodyPr>
          <a:lstStyle>
            <a:lvl1pPr>
              <a:defRPr lang="en-US" sz="2200" kern="1200" spc="50" baseline="0" dirty="0" smtClean="0">
                <a:solidFill>
                  <a:schemeClr val="bg1"/>
                </a:solidFill>
                <a:latin typeface="+mn-lt"/>
                <a:ea typeface="+mn-ea"/>
                <a:cs typeface="+mn-cs"/>
              </a:defRPr>
            </a:lvl1pPr>
          </a:lstStyle>
          <a:p>
            <a:pPr lvl="0" rtl="0"/>
            <a:r>
              <a:rPr lang="en-US" noProof="0"/>
              <a:t>Click to edit Master text styles</a:t>
            </a:r>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rtlCol="0"/>
          <a:lstStyle>
            <a:lvl1pPr>
              <a:defRPr>
                <a:solidFill>
                  <a:schemeClr val="bg1"/>
                </a:solidFill>
              </a:defRPr>
            </a:lvl1pPr>
          </a:lstStyle>
          <a:p>
            <a:pPr rtl="0"/>
            <a:r>
              <a:rPr lang="en-GB" noProof="0"/>
              <a:t>Sample Footer Text</a:t>
            </a:r>
          </a:p>
        </p:txBody>
      </p:sp>
      <p:sp>
        <p:nvSpPr>
          <p:cNvPr id="14" name="Picture Placeholder 13">
            <a:extLst>
              <a:ext uri="{FF2B5EF4-FFF2-40B4-BE49-F238E27FC236}">
                <a16:creationId xmlns:a16="http://schemas.microsoft.com/office/drawing/2014/main" id="{7094F8F4-63E4-4A00-8F98-09219DA987A3}"/>
              </a:ext>
            </a:extLst>
          </p:cNvPr>
          <p:cNvSpPr>
            <a:spLocks noGrp="1"/>
          </p:cNvSpPr>
          <p:nvPr>
            <p:ph type="pic" sz="quarter" idx="13"/>
          </p:nvPr>
        </p:nvSpPr>
        <p:spPr>
          <a:xfrm>
            <a:off x="6742113" y="639763"/>
            <a:ext cx="2198687" cy="2546350"/>
          </a:xfrm>
        </p:spPr>
        <p:txBody>
          <a:bodyPr rtlCol="0"/>
          <a:lstStyle/>
          <a:p>
            <a:pPr rtl="0"/>
            <a:r>
              <a:rPr lang="en-US" noProof="0"/>
              <a:t>Click icon to add picture</a:t>
            </a:r>
            <a:endParaRPr lang="en-GB" noProof="0"/>
          </a:p>
        </p:txBody>
      </p:sp>
      <p:sp>
        <p:nvSpPr>
          <p:cNvPr id="16" name="Picture Placeholder 15">
            <a:extLst>
              <a:ext uri="{FF2B5EF4-FFF2-40B4-BE49-F238E27FC236}">
                <a16:creationId xmlns:a16="http://schemas.microsoft.com/office/drawing/2014/main" id="{B34D9F00-72E9-433A-9427-8DA07653B252}"/>
              </a:ext>
            </a:extLst>
          </p:cNvPr>
          <p:cNvSpPr>
            <a:spLocks noGrp="1"/>
          </p:cNvSpPr>
          <p:nvPr>
            <p:ph type="pic" sz="quarter" idx="14"/>
          </p:nvPr>
        </p:nvSpPr>
        <p:spPr>
          <a:xfrm>
            <a:off x="9337675" y="638175"/>
            <a:ext cx="2198688" cy="2546350"/>
          </a:xfrm>
        </p:spPr>
        <p:txBody>
          <a:bodyPr rtlCol="0"/>
          <a:lstStyle/>
          <a:p>
            <a:pPr rtl="0"/>
            <a:r>
              <a:rPr lang="en-US" noProof="0"/>
              <a:t>Click icon to add picture</a:t>
            </a:r>
            <a:endParaRPr lang="en-GB" noProof="0"/>
          </a:p>
        </p:txBody>
      </p:sp>
      <p:sp>
        <p:nvSpPr>
          <p:cNvPr id="18" name="Picture Placeholder 17">
            <a:extLst>
              <a:ext uri="{FF2B5EF4-FFF2-40B4-BE49-F238E27FC236}">
                <a16:creationId xmlns:a16="http://schemas.microsoft.com/office/drawing/2014/main" id="{1AD0C148-B6DB-4D32-B139-403A6AEC3DDF}"/>
              </a:ext>
            </a:extLst>
          </p:cNvPr>
          <p:cNvSpPr>
            <a:spLocks noGrp="1"/>
          </p:cNvSpPr>
          <p:nvPr>
            <p:ph type="pic" sz="quarter" idx="15"/>
          </p:nvPr>
        </p:nvSpPr>
        <p:spPr>
          <a:xfrm>
            <a:off x="6742113" y="3668713"/>
            <a:ext cx="2198687" cy="2554287"/>
          </a:xfrm>
        </p:spPr>
        <p:txBody>
          <a:bodyPr rtlCol="0"/>
          <a:lstStyle/>
          <a:p>
            <a:pPr rtl="0"/>
            <a:r>
              <a:rPr lang="en-US" noProof="0"/>
              <a:t>Click icon to add picture</a:t>
            </a:r>
            <a:endParaRPr lang="en-GB" noProof="0"/>
          </a:p>
        </p:txBody>
      </p:sp>
      <p:sp>
        <p:nvSpPr>
          <p:cNvPr id="20" name="Picture Placeholder 19">
            <a:extLst>
              <a:ext uri="{FF2B5EF4-FFF2-40B4-BE49-F238E27FC236}">
                <a16:creationId xmlns:a16="http://schemas.microsoft.com/office/drawing/2014/main" id="{D9D424B8-9E08-469D-88C8-019306CA382E}"/>
              </a:ext>
            </a:extLst>
          </p:cNvPr>
          <p:cNvSpPr>
            <a:spLocks noGrp="1"/>
          </p:cNvSpPr>
          <p:nvPr>
            <p:ph type="pic" sz="quarter" idx="16"/>
          </p:nvPr>
        </p:nvSpPr>
        <p:spPr>
          <a:xfrm>
            <a:off x="9337675" y="3668713"/>
            <a:ext cx="2198688" cy="2546350"/>
          </a:xfrm>
        </p:spPr>
        <p:txBody>
          <a:bodyPr rtlCol="0"/>
          <a:lstStyle/>
          <a:p>
            <a:pPr rtl="0"/>
            <a:r>
              <a:rPr lang="en-US" noProof="0"/>
              <a:t>Click icon to add picture</a:t>
            </a:r>
            <a:endParaRPr lang="en-GB" noProof="0"/>
          </a:p>
        </p:txBody>
      </p:sp>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rtlCol="0"/>
          <a:lstStyle>
            <a:lvl1pPr>
              <a:defRPr/>
            </a:lvl1pPr>
          </a:lstStyle>
          <a:p>
            <a:pPr rtl="0"/>
            <a:r>
              <a:rPr lang="en-GB" noProof="0"/>
              <a:t>20XX</a:t>
            </a: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0549257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Closin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9D15A25-1111-478B-8F77-D992652C71C2}"/>
              </a:ext>
              <a:ext uri="{C183D7F6-B498-43B3-948B-1728B52AA6E4}">
                <adec:decorative xmlns:adec="http://schemas.microsoft.com/office/drawing/2017/decorative" val="1"/>
              </a:ext>
            </a:extLst>
          </p:cNvPr>
          <p:cNvSpPr/>
          <p:nvPr userDrawn="1"/>
        </p:nvSpPr>
        <p:spPr>
          <a:xfrm>
            <a:off x="3990108" y="1225106"/>
            <a:ext cx="8201891" cy="395180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066A3D1-C594-4520-A142-F0D3F59C5F3E}"/>
              </a:ext>
            </a:extLst>
          </p:cNvPr>
          <p:cNvSpPr>
            <a:spLocks noGrp="1"/>
          </p:cNvSpPr>
          <p:nvPr>
            <p:ph type="title"/>
          </p:nvPr>
        </p:nvSpPr>
        <p:spPr>
          <a:xfrm>
            <a:off x="4555193" y="3036762"/>
            <a:ext cx="7136064" cy="1700784"/>
          </a:xfrm>
        </p:spPr>
        <p:txBody>
          <a:bodyPr rtlCol="0"/>
          <a:lstStyle>
            <a:lvl1pPr>
              <a:lnSpc>
                <a:spcPct val="101000"/>
              </a:lnSpc>
              <a:spcBef>
                <a:spcPts val="700"/>
              </a:spcBef>
              <a:spcAft>
                <a:spcPts val="700"/>
              </a:spcAft>
              <a:defRPr baseline="0"/>
            </a:lvl1pPr>
          </a:lstStyle>
          <a:p>
            <a:pPr rtl="0"/>
            <a:r>
              <a:rPr lang="en-US" noProof="0"/>
              <a:t>Click to edit Master title style</a:t>
            </a:r>
            <a:endParaRPr lang="en-GB" noProof="0"/>
          </a:p>
        </p:txBody>
      </p:sp>
      <p:sp>
        <p:nvSpPr>
          <p:cNvPr id="16" name="Picture Placeholder 15">
            <a:extLst>
              <a:ext uri="{FF2B5EF4-FFF2-40B4-BE49-F238E27FC236}">
                <a16:creationId xmlns:a16="http://schemas.microsoft.com/office/drawing/2014/main" id="{42FBE291-E88A-44C5-884C-183EE7F67EE3}"/>
              </a:ext>
            </a:extLst>
          </p:cNvPr>
          <p:cNvSpPr>
            <a:spLocks noGrp="1"/>
          </p:cNvSpPr>
          <p:nvPr>
            <p:ph type="pic" sz="quarter" idx="15"/>
          </p:nvPr>
        </p:nvSpPr>
        <p:spPr>
          <a:xfrm>
            <a:off x="-12804" y="1225484"/>
            <a:ext cx="4059934" cy="3951807"/>
          </a:xfrm>
        </p:spPr>
        <p:txBody>
          <a:bodyPr rtlCol="0"/>
          <a:lstStyle/>
          <a:p>
            <a:pPr rtl="0"/>
            <a:r>
              <a:rPr lang="en-US" noProof="0"/>
              <a:t>Click icon to add picture</a:t>
            </a:r>
            <a:endParaRPr lang="en-GB" noProof="0"/>
          </a:p>
        </p:txBody>
      </p:sp>
      <p:sp>
        <p:nvSpPr>
          <p:cNvPr id="7" name="Content Placeholder 2">
            <a:extLst>
              <a:ext uri="{FF2B5EF4-FFF2-40B4-BE49-F238E27FC236}">
                <a16:creationId xmlns:a16="http://schemas.microsoft.com/office/drawing/2014/main" id="{51FF791A-8D73-49AD-8569-7F4FE14648E6}"/>
              </a:ext>
            </a:extLst>
          </p:cNvPr>
          <p:cNvSpPr>
            <a:spLocks noGrp="1"/>
          </p:cNvSpPr>
          <p:nvPr>
            <p:ph idx="1"/>
          </p:nvPr>
        </p:nvSpPr>
        <p:spPr>
          <a:xfrm>
            <a:off x="4547779" y="5355583"/>
            <a:ext cx="2270162" cy="577153"/>
          </a:xfrm>
        </p:spPr>
        <p:txBody>
          <a:bodyPr rtlCol="0">
            <a:normAutofit/>
          </a:bodyPr>
          <a:lstStyle>
            <a:lvl1pPr>
              <a:defRPr sz="1600">
                <a:solidFill>
                  <a:schemeClr val="tx1"/>
                </a:solidFill>
              </a:defRPr>
            </a:lvl1pPr>
          </a:lstStyle>
          <a:p>
            <a:pPr lvl="0" rtl="0"/>
            <a:r>
              <a:rPr lang="en-US" noProof="0">
                <a:cs typeface="Calibri"/>
              </a:rPr>
              <a:t>Click to edit Master text styles</a:t>
            </a:r>
          </a:p>
        </p:txBody>
      </p:sp>
      <p:sp>
        <p:nvSpPr>
          <p:cNvPr id="13" name="Content Placeholder 2">
            <a:extLst>
              <a:ext uri="{FF2B5EF4-FFF2-40B4-BE49-F238E27FC236}">
                <a16:creationId xmlns:a16="http://schemas.microsoft.com/office/drawing/2014/main" id="{C16F6145-A1AE-4CDA-AE26-E8FDEFAAB395}"/>
              </a:ext>
            </a:extLst>
          </p:cNvPr>
          <p:cNvSpPr>
            <a:spLocks noGrp="1"/>
          </p:cNvSpPr>
          <p:nvPr>
            <p:ph idx="16"/>
          </p:nvPr>
        </p:nvSpPr>
        <p:spPr>
          <a:xfrm>
            <a:off x="6984437" y="5355583"/>
            <a:ext cx="2270162" cy="577153"/>
          </a:xfrm>
        </p:spPr>
        <p:txBody>
          <a:bodyPr rtlCol="0">
            <a:normAutofit/>
          </a:bodyPr>
          <a:lstStyle>
            <a:lvl1pPr>
              <a:defRPr sz="1600">
                <a:solidFill>
                  <a:schemeClr val="tx1"/>
                </a:solidFill>
              </a:defRPr>
            </a:lvl1pPr>
          </a:lstStyle>
          <a:p>
            <a:pPr lvl="0" rtl="0"/>
            <a:r>
              <a:rPr lang="en-US" noProof="0">
                <a:cs typeface="Calibri"/>
              </a:rPr>
              <a:t>Click to edit Master text styles</a:t>
            </a:r>
          </a:p>
        </p:txBody>
      </p:sp>
      <p:sp>
        <p:nvSpPr>
          <p:cNvPr id="15" name="Content Placeholder 2">
            <a:extLst>
              <a:ext uri="{FF2B5EF4-FFF2-40B4-BE49-F238E27FC236}">
                <a16:creationId xmlns:a16="http://schemas.microsoft.com/office/drawing/2014/main" id="{3FDD02FA-6843-4E54-ACDC-AFEAFB4EFAA9}"/>
              </a:ext>
            </a:extLst>
          </p:cNvPr>
          <p:cNvSpPr>
            <a:spLocks noGrp="1"/>
          </p:cNvSpPr>
          <p:nvPr>
            <p:ph idx="17"/>
          </p:nvPr>
        </p:nvSpPr>
        <p:spPr>
          <a:xfrm>
            <a:off x="9421095" y="5355583"/>
            <a:ext cx="2270162" cy="577153"/>
          </a:xfrm>
        </p:spPr>
        <p:txBody>
          <a:bodyPr rtlCol="0">
            <a:normAutofit/>
          </a:bodyPr>
          <a:lstStyle>
            <a:lvl1pPr>
              <a:defRPr sz="1600">
                <a:solidFill>
                  <a:schemeClr val="tx1"/>
                </a:solidFill>
              </a:defRPr>
            </a:lvl1pPr>
          </a:lstStyle>
          <a:p>
            <a:pPr lvl="0" rtl="0"/>
            <a:r>
              <a:rPr lang="en-US" noProof="0">
                <a:cs typeface="Calibri"/>
              </a:rPr>
              <a:t>Click to edit Master text styles</a:t>
            </a:r>
          </a:p>
        </p:txBody>
      </p:sp>
      <p:sp>
        <p:nvSpPr>
          <p:cNvPr id="4" name="Footer Placeholder 3">
            <a:extLst>
              <a:ext uri="{FF2B5EF4-FFF2-40B4-BE49-F238E27FC236}">
                <a16:creationId xmlns:a16="http://schemas.microsoft.com/office/drawing/2014/main" id="{B9B99AED-D702-41BF-B21E-9BFB06308223}"/>
              </a:ext>
            </a:extLst>
          </p:cNvPr>
          <p:cNvSpPr>
            <a:spLocks noGrp="1"/>
          </p:cNvSpPr>
          <p:nvPr>
            <p:ph type="ftr" sz="quarter" idx="11"/>
          </p:nvPr>
        </p:nvSpPr>
        <p:spPr>
          <a:xfrm>
            <a:off x="960120" y="6356350"/>
            <a:ext cx="3405051" cy="365125"/>
          </a:xfrm>
        </p:spPr>
        <p:txBody>
          <a:bodyPr rtlCol="0"/>
          <a:lstStyle/>
          <a:p>
            <a:pPr rtl="0"/>
            <a:r>
              <a:rPr lang="en-GB" noProof="0"/>
              <a:t>Sample Footer Text</a:t>
            </a:r>
          </a:p>
        </p:txBody>
      </p:sp>
      <p:sp>
        <p:nvSpPr>
          <p:cNvPr id="3" name="Date Placeholder 2">
            <a:extLst>
              <a:ext uri="{FF2B5EF4-FFF2-40B4-BE49-F238E27FC236}">
                <a16:creationId xmlns:a16="http://schemas.microsoft.com/office/drawing/2014/main" id="{2674C4BB-67B0-4BF7-A7D4-4222652EDB8C}"/>
              </a:ext>
            </a:extLst>
          </p:cNvPr>
          <p:cNvSpPr>
            <a:spLocks noGrp="1"/>
          </p:cNvSpPr>
          <p:nvPr>
            <p:ph type="dt" sz="half" idx="10"/>
          </p:nvPr>
        </p:nvSpPr>
        <p:spPr>
          <a:xfrm>
            <a:off x="4477512" y="6356350"/>
            <a:ext cx="3236976" cy="365125"/>
          </a:xfrm>
        </p:spPr>
        <p:txBody>
          <a:bodyPr rtlCol="0"/>
          <a:lstStyle>
            <a:lvl1pPr algn="ctr">
              <a:defRPr/>
            </a:lvl1pPr>
          </a:lstStyle>
          <a:p>
            <a:pPr rtl="0"/>
            <a:r>
              <a:rPr lang="en-GB" noProof="0"/>
              <a:t>20XX</a:t>
            </a:r>
          </a:p>
        </p:txBody>
      </p:sp>
      <p:sp>
        <p:nvSpPr>
          <p:cNvPr id="5" name="Slide Number Placeholder 4">
            <a:extLst>
              <a:ext uri="{FF2B5EF4-FFF2-40B4-BE49-F238E27FC236}">
                <a16:creationId xmlns:a16="http://schemas.microsoft.com/office/drawing/2014/main" id="{4952C385-1FC3-453C-952E-8DDB1B052FF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31582454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rtl="0"/>
            <a:r>
              <a:rPr lang="en-GB" noProof="0"/>
              <a:t>20XX</a:t>
            </a:r>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pPr rtl="0"/>
            <a:r>
              <a:rPr lang="en-GB" noProof="0"/>
              <a:t>Sample Footer Text</a:t>
            </a:r>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4229179333"/>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73" r:id="rId4"/>
    <p:sldLayoutId id="2147483672" r:id="rId5"/>
    <p:sldLayoutId id="2147483686" r:id="rId6"/>
    <p:sldLayoutId id="2147483687" r:id="rId7"/>
    <p:sldLayoutId id="2147483675" r:id="rId8"/>
    <p:sldLayoutId id="2147483688" r:id="rId9"/>
    <p:sldLayoutId id="2147483682" r:id="rId10"/>
    <p:sldLayoutId id="2147483689" r:id="rId11"/>
  </p:sldLayoutIdLst>
  <p:hf hdr="0" dt="0"/>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jp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3.xml"/><Relationship Id="rId5" Type="http://schemas.openxmlformats.org/officeDocument/2006/relationships/image" Target="../media/image5.jpe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E8C4EFE6-2069-473C-9C7D-664E02AC6481}"/>
              </a:ext>
            </a:extLst>
          </p:cNvPr>
          <p:cNvSpPr>
            <a:spLocks noGrp="1"/>
          </p:cNvSpPr>
          <p:nvPr>
            <p:ph type="title"/>
          </p:nvPr>
        </p:nvSpPr>
        <p:spPr>
          <a:xfrm>
            <a:off x="640078" y="627016"/>
            <a:ext cx="6389027" cy="5601790"/>
          </a:xfrm>
        </p:spPr>
        <p:txBody>
          <a:bodyPr rtlCol="0"/>
          <a:lstStyle/>
          <a:p>
            <a:pPr rtl="0"/>
            <a:r>
              <a:rPr lang="en-GB" sz="3200" dirty="0"/>
              <a:t>Developing relationships and workplace achievement</a:t>
            </a:r>
            <a:br>
              <a:rPr lang="en-GB" sz="3200" dirty="0"/>
            </a:br>
            <a:br>
              <a:rPr lang="en-GB" sz="3200" dirty="0"/>
            </a:br>
            <a:r>
              <a:rPr lang="en-GB" sz="3200" dirty="0"/>
              <a:t>MODULE CODE: BMSW5102</a:t>
            </a:r>
            <a:br>
              <a:rPr lang="en-GB" sz="3200" dirty="0"/>
            </a:br>
            <a:br>
              <a:rPr lang="en-GB" sz="3200" dirty="0"/>
            </a:br>
            <a:r>
              <a:rPr lang="en-GB" sz="3200" dirty="0"/>
              <a:t>lecturer name: SUJEEWA HERATH</a:t>
            </a:r>
            <a:br>
              <a:rPr lang="en-GB" sz="3200" dirty="0"/>
            </a:br>
            <a:endParaRPr lang="en-GB" sz="3200" dirty="0"/>
          </a:p>
        </p:txBody>
      </p:sp>
      <p:sp>
        <p:nvSpPr>
          <p:cNvPr id="9" name="Text Placeholder 8">
            <a:extLst>
              <a:ext uri="{FF2B5EF4-FFF2-40B4-BE49-F238E27FC236}">
                <a16:creationId xmlns:a16="http://schemas.microsoft.com/office/drawing/2014/main" id="{0A309D09-2937-4053-9CD6-3131EABB071E}"/>
              </a:ext>
            </a:extLst>
          </p:cNvPr>
          <p:cNvSpPr>
            <a:spLocks noGrp="1"/>
          </p:cNvSpPr>
          <p:nvPr>
            <p:ph type="body" sz="quarter" idx="11"/>
          </p:nvPr>
        </p:nvSpPr>
        <p:spPr>
          <a:xfrm>
            <a:off x="8029797" y="627016"/>
            <a:ext cx="3199034" cy="5590903"/>
          </a:xfrm>
        </p:spPr>
        <p:txBody>
          <a:bodyPr rtlCol="0"/>
          <a:lstStyle/>
          <a:p>
            <a:pPr rtl="0"/>
            <a:r>
              <a:rPr lang="en-GB" dirty="0"/>
              <a:t>ANA-MARIA VLAD</a:t>
            </a:r>
          </a:p>
          <a:p>
            <a:pPr rtl="0"/>
            <a:r>
              <a:rPr lang="en-GB" dirty="0"/>
              <a:t>2129604</a:t>
            </a:r>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 name="Title 53">
            <a:extLst>
              <a:ext uri="{FF2B5EF4-FFF2-40B4-BE49-F238E27FC236}">
                <a16:creationId xmlns:a16="http://schemas.microsoft.com/office/drawing/2014/main" id="{742A82AB-F005-49A7-9C16-0AF17C1E992A}"/>
              </a:ext>
            </a:extLst>
          </p:cNvPr>
          <p:cNvSpPr>
            <a:spLocks noGrp="1"/>
          </p:cNvSpPr>
          <p:nvPr>
            <p:ph type="title"/>
          </p:nvPr>
        </p:nvSpPr>
        <p:spPr>
          <a:xfrm>
            <a:off x="966213" y="336958"/>
            <a:ext cx="10616187" cy="1700784"/>
          </a:xfrm>
        </p:spPr>
        <p:txBody>
          <a:bodyPr rtlCol="0"/>
          <a:lstStyle/>
          <a:p>
            <a:pPr rtl="0"/>
            <a:r>
              <a:rPr lang="en-GB" dirty="0"/>
              <a:t>TASKS</a:t>
            </a:r>
          </a:p>
        </p:txBody>
      </p:sp>
      <p:sp>
        <p:nvSpPr>
          <p:cNvPr id="29" name="Content Placeholder 28">
            <a:extLst>
              <a:ext uri="{FF2B5EF4-FFF2-40B4-BE49-F238E27FC236}">
                <a16:creationId xmlns:a16="http://schemas.microsoft.com/office/drawing/2014/main" id="{72142BC0-18E5-42CE-A02F-AC348DDCE465}"/>
              </a:ext>
            </a:extLst>
          </p:cNvPr>
          <p:cNvSpPr>
            <a:spLocks noGrp="1"/>
          </p:cNvSpPr>
          <p:nvPr>
            <p:ph idx="1"/>
          </p:nvPr>
        </p:nvSpPr>
        <p:spPr>
          <a:xfrm>
            <a:off x="960120" y="2587752"/>
            <a:ext cx="3694176" cy="3258102"/>
          </a:xfrm>
        </p:spPr>
        <p:txBody>
          <a:bodyPr rtlCol="0" anchor="ctr">
            <a:normAutofit fontScale="85000" lnSpcReduction="10000"/>
          </a:bodyPr>
          <a:lstStyle/>
          <a:p>
            <a:pPr marL="285750" indent="-285750" rtl="0">
              <a:buFont typeface="Arial" panose="020B0604020202020204" pitchFamily="34" charset="0"/>
              <a:buChar char="•"/>
            </a:pPr>
            <a:endParaRPr lang="en-GB" sz="1800" dirty="0"/>
          </a:p>
          <a:p>
            <a:pPr marL="285750" indent="-285750" rtl="0">
              <a:buFont typeface="Arial" panose="020B0604020202020204" pitchFamily="34" charset="0"/>
              <a:buChar char="•"/>
            </a:pPr>
            <a:endParaRPr lang="en-GB" sz="1800" dirty="0"/>
          </a:p>
          <a:p>
            <a:pPr marL="285750" indent="-285750" rtl="0">
              <a:lnSpc>
                <a:spcPct val="150000"/>
              </a:lnSpc>
              <a:buFont typeface="Arial" panose="020B0604020202020204" pitchFamily="34" charset="0"/>
              <a:buChar char="•"/>
            </a:pPr>
            <a:r>
              <a:rPr lang="en-GB" sz="1800" dirty="0"/>
              <a:t> THE MEANING OF EMPLOYEE        MOTIVATION</a:t>
            </a:r>
          </a:p>
          <a:p>
            <a:pPr marL="285750" indent="-285750" rtl="0">
              <a:lnSpc>
                <a:spcPct val="150000"/>
              </a:lnSpc>
              <a:buFont typeface="Arial" panose="020B0604020202020204" pitchFamily="34" charset="0"/>
              <a:buChar char="•"/>
            </a:pPr>
            <a:r>
              <a:rPr lang="en-GB" sz="1800" dirty="0"/>
              <a:t>KEY DIFFERENCE BETWEEN EXTRINSIC AND INTRINSIC MOTIVATION</a:t>
            </a:r>
          </a:p>
          <a:p>
            <a:pPr marL="285750" indent="-285750" rtl="0">
              <a:lnSpc>
                <a:spcPct val="150000"/>
              </a:lnSpc>
              <a:buFont typeface="Arial" panose="020B0604020202020204" pitchFamily="34" charset="0"/>
              <a:buChar char="•"/>
            </a:pPr>
            <a:r>
              <a:rPr lang="en-GB" sz="1800" dirty="0"/>
              <a:t>KEY MOTIVATION THEORIES</a:t>
            </a:r>
          </a:p>
          <a:p>
            <a:pPr rtl="0"/>
            <a:endParaRPr lang="en-GB" dirty="0"/>
          </a:p>
          <a:p>
            <a:pPr rtl="0"/>
            <a:endParaRPr lang="en-GB" dirty="0"/>
          </a:p>
        </p:txBody>
      </p:sp>
      <p:pic>
        <p:nvPicPr>
          <p:cNvPr id="34" name="Picture Placeholder 33" descr="A picture containing text, building, outdoor, sky">
            <a:extLst>
              <a:ext uri="{FF2B5EF4-FFF2-40B4-BE49-F238E27FC236}">
                <a16:creationId xmlns:a16="http://schemas.microsoft.com/office/drawing/2014/main" id="{E23E4EA2-AE1C-4911-AC13-FD854477A2FB}"/>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5297764" y="2265363"/>
            <a:ext cx="3479524" cy="3951287"/>
          </a:xfrm>
        </p:spPr>
      </p:pic>
      <p:pic>
        <p:nvPicPr>
          <p:cNvPr id="22" name="Picture Placeholder 21" descr="Picture of a train going through a city ">
            <a:extLst>
              <a:ext uri="{FF2B5EF4-FFF2-40B4-BE49-F238E27FC236}">
                <a16:creationId xmlns:a16="http://schemas.microsoft.com/office/drawing/2014/main" id="{9AD18647-9CDA-4709-9738-A5B5C1DB545C}"/>
              </a:ext>
            </a:extLst>
          </p:cNvPr>
          <p:cNvPicPr>
            <a:picLocks noGrp="1" noChangeAspect="1"/>
          </p:cNvPicPr>
          <p:nvPr>
            <p:ph type="pic" sz="quarter" idx="15"/>
          </p:nvPr>
        </p:nvPicPr>
        <p:blipFill rotWithShape="1">
          <a:blip r:embed="rId4">
            <a:extLst>
              <a:ext uri="{28A0092B-C50C-407E-A947-70E740481C1C}">
                <a14:useLocalDpi xmlns:a14="http://schemas.microsoft.com/office/drawing/2010/main" val="0"/>
              </a:ext>
            </a:extLst>
          </a:blip>
          <a:srcRect/>
          <a:stretch/>
        </p:blipFill>
        <p:spPr>
          <a:xfrm>
            <a:off x="8777288" y="2265363"/>
            <a:ext cx="3414712" cy="3951287"/>
          </a:xfrm>
        </p:spPr>
      </p:pic>
      <p:sp>
        <p:nvSpPr>
          <p:cNvPr id="8" name="Slide Number Placeholder 9">
            <a:extLst>
              <a:ext uri="{FF2B5EF4-FFF2-40B4-BE49-F238E27FC236}">
                <a16:creationId xmlns:a16="http://schemas.microsoft.com/office/drawing/2014/main" id="{E50D8CA2-FDF5-4FB0-A313-B120969EA663}"/>
              </a:ext>
            </a:extLst>
          </p:cNvPr>
          <p:cNvSpPr>
            <a:spLocks noGrp="1"/>
          </p:cNvSpPr>
          <p:nvPr>
            <p:ph type="sldNum" sz="quarter" idx="12"/>
          </p:nvPr>
        </p:nvSpPr>
        <p:spPr>
          <a:xfrm>
            <a:off x="10296144" y="6356350"/>
            <a:ext cx="932688" cy="365125"/>
          </a:xfrm>
        </p:spPr>
        <p:txBody>
          <a:bodyPr rtlCol="0"/>
          <a:lstStyle/>
          <a:p>
            <a:pPr rtl="0"/>
            <a:fld id="{F97E8200-1950-409B-82E7-99938E7AE355}" type="slidenum">
              <a:rPr lang="en-GB" smtClean="0"/>
              <a:pPr/>
              <a:t>2</a:t>
            </a:fld>
            <a:endParaRPr lang="en-GB"/>
          </a:p>
        </p:txBody>
      </p:sp>
    </p:spTree>
    <p:extLst>
      <p:ext uri="{BB962C8B-B14F-4D97-AF65-F5344CB8AC3E}">
        <p14:creationId xmlns:p14="http://schemas.microsoft.com/office/powerpoint/2010/main" val="25937876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16D8A-2E12-4C9A-8001-077CF283056F}"/>
              </a:ext>
            </a:extLst>
          </p:cNvPr>
          <p:cNvSpPr>
            <a:spLocks noGrp="1"/>
          </p:cNvSpPr>
          <p:nvPr>
            <p:ph type="title"/>
          </p:nvPr>
        </p:nvSpPr>
        <p:spPr>
          <a:xfrm>
            <a:off x="960438" y="317499"/>
            <a:ext cx="4500737" cy="2095501"/>
          </a:xfrm>
        </p:spPr>
        <p:txBody>
          <a:bodyPr rtlCol="0">
            <a:normAutofit/>
          </a:bodyPr>
          <a:lstStyle/>
          <a:p>
            <a:pPr rtl="0"/>
            <a:r>
              <a:rPr lang="en-GB" dirty="0"/>
              <a:t>introduction</a:t>
            </a:r>
          </a:p>
        </p:txBody>
      </p:sp>
      <p:sp>
        <p:nvSpPr>
          <p:cNvPr id="42" name="Content Placeholder 41">
            <a:extLst>
              <a:ext uri="{FF2B5EF4-FFF2-40B4-BE49-F238E27FC236}">
                <a16:creationId xmlns:a16="http://schemas.microsoft.com/office/drawing/2014/main" id="{69D5268B-B9FF-4EF5-90FE-EC2BBE068171}"/>
              </a:ext>
            </a:extLst>
          </p:cNvPr>
          <p:cNvSpPr>
            <a:spLocks noGrp="1"/>
          </p:cNvSpPr>
          <p:nvPr>
            <p:ph idx="1"/>
          </p:nvPr>
        </p:nvSpPr>
        <p:spPr>
          <a:xfrm>
            <a:off x="942975" y="2301875"/>
            <a:ext cx="4500737" cy="3594100"/>
          </a:xfrm>
        </p:spPr>
        <p:txBody>
          <a:bodyPr rtlCol="0">
            <a:normAutofit fontScale="92500" lnSpcReduction="20000"/>
          </a:bodyPr>
          <a:lstStyle/>
          <a:p>
            <a:pPr rtl="0">
              <a:lnSpc>
                <a:spcPct val="150000"/>
              </a:lnSpc>
            </a:pPr>
            <a:r>
              <a:rPr lang="en-GB" dirty="0"/>
              <a:t>Human resources, or HR, is the function that deals with the people aspects of an organization. It includes activities such as recruiting, hiring, training, developing, rewarding and retaining employees. HR also deals with issues such as diversity, ethics, health and safety, and employee relations.</a:t>
            </a:r>
          </a:p>
        </p:txBody>
      </p:sp>
      <p:pic>
        <p:nvPicPr>
          <p:cNvPr id="15" name="Picture Placeholder 14" descr="A brick wall with a word painted on it">
            <a:extLst>
              <a:ext uri="{FF2B5EF4-FFF2-40B4-BE49-F238E27FC236}">
                <a16:creationId xmlns:a16="http://schemas.microsoft.com/office/drawing/2014/main" id="{BE32D43A-F9E0-4193-81D0-A9A8A08EF7EC}"/>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6094474" y="0"/>
            <a:ext cx="3046351" cy="3428363"/>
          </a:xfrm>
        </p:spPr>
      </p:pic>
      <p:pic>
        <p:nvPicPr>
          <p:cNvPr id="19" name="Picture Placeholder 18" descr="A close-up of a building black and white">
            <a:extLst>
              <a:ext uri="{FF2B5EF4-FFF2-40B4-BE49-F238E27FC236}">
                <a16:creationId xmlns:a16="http://schemas.microsoft.com/office/drawing/2014/main" id="{072F7D0B-B934-4714-AB6E-C61108C82C6F}"/>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9148763" y="0"/>
            <a:ext cx="3048000" cy="3429000"/>
          </a:xfrm>
        </p:spPr>
      </p:pic>
      <p:pic>
        <p:nvPicPr>
          <p:cNvPr id="21" name="Picture Placeholder 20" descr="Picture of a train going through a city ">
            <a:extLst>
              <a:ext uri="{FF2B5EF4-FFF2-40B4-BE49-F238E27FC236}">
                <a16:creationId xmlns:a16="http://schemas.microsoft.com/office/drawing/2014/main" id="{86DC3AB9-5DEA-476D-AAA6-F455743198EB}"/>
              </a:ext>
            </a:extLst>
          </p:cNvPr>
          <p:cNvPicPr>
            <a:picLocks noGrp="1" noChangeAspect="1"/>
          </p:cNvPicPr>
          <p:nvPr>
            <p:ph type="pic" sz="quarter" idx="15"/>
          </p:nvPr>
        </p:nvPicPr>
        <p:blipFill rotWithShape="1">
          <a:blip r:embed="rId5" cstate="screen">
            <a:extLst>
              <a:ext uri="{28A0092B-C50C-407E-A947-70E740481C1C}">
                <a14:useLocalDpi xmlns:a14="http://schemas.microsoft.com/office/drawing/2010/main" val="0"/>
              </a:ext>
            </a:extLst>
          </a:blip>
          <a:srcRect/>
          <a:stretch/>
        </p:blipFill>
        <p:spPr>
          <a:xfrm>
            <a:off x="6102350" y="3429000"/>
            <a:ext cx="6076950" cy="3429000"/>
          </a:xfrm>
        </p:spPr>
      </p:pic>
      <p:sp>
        <p:nvSpPr>
          <p:cNvPr id="17" name="Slide Number Placeholder 16">
            <a:extLst>
              <a:ext uri="{FF2B5EF4-FFF2-40B4-BE49-F238E27FC236}">
                <a16:creationId xmlns:a16="http://schemas.microsoft.com/office/drawing/2014/main" id="{D0A2AA5F-AC43-49A7-AA8B-D75C87AB02DC}"/>
              </a:ext>
            </a:extLst>
          </p:cNvPr>
          <p:cNvSpPr>
            <a:spLocks noGrp="1"/>
          </p:cNvSpPr>
          <p:nvPr>
            <p:ph type="sldNum" sz="quarter" idx="12"/>
          </p:nvPr>
        </p:nvSpPr>
        <p:spPr>
          <a:xfrm>
            <a:off x="10296144" y="6356350"/>
            <a:ext cx="932688" cy="365125"/>
          </a:xfrm>
        </p:spPr>
        <p:txBody>
          <a:bodyPr rtlCol="0"/>
          <a:lstStyle/>
          <a:p>
            <a:pPr rtl="0"/>
            <a:fld id="{F97E8200-1950-409B-82E7-99938E7AE355}" type="slidenum">
              <a:rPr lang="en-GB" smtClean="0"/>
              <a:pPr/>
              <a:t>3</a:t>
            </a:fld>
            <a:endParaRPr lang="en-GB"/>
          </a:p>
        </p:txBody>
      </p:sp>
      <p:sp>
        <p:nvSpPr>
          <p:cNvPr id="4" name="Rectangle 3">
            <a:extLst>
              <a:ext uri="{FF2B5EF4-FFF2-40B4-BE49-F238E27FC236}">
                <a16:creationId xmlns:a16="http://schemas.microsoft.com/office/drawing/2014/main" id="{7A26CF15-6CA6-F960-28F6-1669712220B5}"/>
              </a:ext>
            </a:extLst>
          </p:cNvPr>
          <p:cNvSpPr/>
          <p:nvPr/>
        </p:nvSpPr>
        <p:spPr>
          <a:xfrm>
            <a:off x="960438" y="6096000"/>
            <a:ext cx="2030412" cy="593726"/>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26173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295B-54B9-4937-90E3-BAB9CE69E30B}"/>
              </a:ext>
            </a:extLst>
          </p:cNvPr>
          <p:cNvSpPr>
            <a:spLocks noGrp="1"/>
          </p:cNvSpPr>
          <p:nvPr>
            <p:ph type="title"/>
          </p:nvPr>
        </p:nvSpPr>
        <p:spPr>
          <a:xfrm>
            <a:off x="960120" y="768096"/>
            <a:ext cx="10268712" cy="851154"/>
          </a:xfrm>
        </p:spPr>
        <p:txBody>
          <a:bodyPr rtlCol="0">
            <a:normAutofit fontScale="90000"/>
          </a:bodyPr>
          <a:lstStyle/>
          <a:p>
            <a:pPr rtl="0"/>
            <a:r>
              <a:rPr lang="en-GB"/>
              <a:t>Topic One</a:t>
            </a:r>
            <a:endParaRPr lang="en-GB" dirty="0"/>
          </a:p>
        </p:txBody>
      </p:sp>
      <p:sp>
        <p:nvSpPr>
          <p:cNvPr id="4" name="Text Placeholder 3">
            <a:extLst>
              <a:ext uri="{FF2B5EF4-FFF2-40B4-BE49-F238E27FC236}">
                <a16:creationId xmlns:a16="http://schemas.microsoft.com/office/drawing/2014/main" id="{D51A6D85-3837-435F-A342-5A3F98172B12}"/>
              </a:ext>
            </a:extLst>
          </p:cNvPr>
          <p:cNvSpPr>
            <a:spLocks noGrp="1"/>
          </p:cNvSpPr>
          <p:nvPr>
            <p:ph type="body" idx="1"/>
          </p:nvPr>
        </p:nvSpPr>
        <p:spPr>
          <a:xfrm>
            <a:off x="557212" y="1894713"/>
            <a:ext cx="10755630" cy="2122932"/>
          </a:xfrm>
        </p:spPr>
        <p:txBody>
          <a:bodyPr rtlCol="0">
            <a:noAutofit/>
          </a:bodyPr>
          <a:lstStyle/>
          <a:p>
            <a:pPr marL="285750" indent="-285750" rtl="0">
              <a:lnSpc>
                <a:spcPct val="170000"/>
              </a:lnSpc>
              <a:buFont typeface="Arial" panose="020B0604020202020204" pitchFamily="34" charset="0"/>
              <a:buChar char="•"/>
            </a:pPr>
            <a:r>
              <a:rPr lang="en-GB" sz="1200" dirty="0">
                <a:solidFill>
                  <a:schemeClr val="bg1"/>
                </a:solidFill>
              </a:rPr>
              <a:t>MOTIVATION IS THE FORCE THAT ENERGIZES, DIRECTS AND SUSTAINS BEHAVIOUR;  HIGH PERFORMANCE IS ACHIEVED BY WELL-MOTIVATED PEOPLE WHO ARE PREPARED TO EXERCISE DISCRETIONARY EFFORT, INDEPENDENTLY DO MORE THAN IS EXPECTED OF THEM. THE TERM ‘MOTIVATION’ DERIVES FROM THE LATIN WORD FOR MOVEMENT(MOVERE). A MOTIVE IS A REASON FOR DOING SOMETHING. MOTIVATION IS THE STRENGHT AND DIRECTION OF BEHAVIOUR AND THE FACTORS THAT INFLUENCE PEOPLE TO BEHAVE IN CERTAIN WAYS. PEOPLE ARE MOTIVATED WHEN THEY EXPECT THAT A COURSE OF ACTION IS LIKELY TO LEAD TO THE ATTAINMENT OF A GOAL AND A VALUED REWARD – ONE THAT SATISFIES  THEIR NEEDS AND WANTS.  (ARMSTRONG BOOK)</a:t>
            </a:r>
          </a:p>
        </p:txBody>
      </p:sp>
      <p:sp>
        <p:nvSpPr>
          <p:cNvPr id="8" name="TextBox 7">
            <a:extLst>
              <a:ext uri="{FF2B5EF4-FFF2-40B4-BE49-F238E27FC236}">
                <a16:creationId xmlns:a16="http://schemas.microsoft.com/office/drawing/2014/main" id="{7735AFD4-AB8E-F7BA-F4A5-12ED9B6BE0DA}"/>
              </a:ext>
            </a:extLst>
          </p:cNvPr>
          <p:cNvSpPr txBox="1"/>
          <p:nvPr/>
        </p:nvSpPr>
        <p:spPr>
          <a:xfrm>
            <a:off x="555688" y="4659450"/>
            <a:ext cx="11077575" cy="1443408"/>
          </a:xfrm>
          <a:prstGeom prst="rect">
            <a:avLst/>
          </a:prstGeom>
          <a:noFill/>
        </p:spPr>
        <p:txBody>
          <a:bodyPr wrap="square" rtlCol="0">
            <a:spAutoFit/>
          </a:bodyPr>
          <a:lstStyle/>
          <a:p>
            <a:pPr marL="171450" indent="-171450">
              <a:lnSpc>
                <a:spcPct val="150000"/>
              </a:lnSpc>
              <a:buFont typeface="Arial" panose="020B0604020202020204" pitchFamily="34" charset="0"/>
              <a:buChar char="•"/>
            </a:pPr>
            <a:r>
              <a:rPr lang="en-GB" sz="1200" dirty="0"/>
              <a:t>Employee motivation refers to the internal and external factors that energize, direct, and sustain an employee's </a:t>
            </a:r>
            <a:r>
              <a:rPr lang="en-GB" sz="1200" dirty="0" err="1"/>
              <a:t>behavior</a:t>
            </a:r>
            <a:r>
              <a:rPr lang="en-GB" sz="1200" dirty="0"/>
              <a:t> in the workplace. It encompasses the psychological, social, and environmental elements that drive individuals to pursue their work-related goals, maintain high levels of engagement, and exhibit discretionary effort. Motivated employees are characterized by their willingness to invest their time and effort, display initiative and creativity, and strive for personal and organizational success. Effective motivation strategies align individual needs and aspirations with organizational objectives, fostering a positive work environment and enhancing overall productivity and job satisfaction.  (Daniel H. Pink)</a:t>
            </a:r>
          </a:p>
        </p:txBody>
      </p:sp>
    </p:spTree>
    <p:extLst>
      <p:ext uri="{BB962C8B-B14F-4D97-AF65-F5344CB8AC3E}">
        <p14:creationId xmlns:p14="http://schemas.microsoft.com/office/powerpoint/2010/main" val="3446797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75DE-8A44-4EC5-83C6-95BDDF10DFD9}"/>
              </a:ext>
            </a:extLst>
          </p:cNvPr>
          <p:cNvSpPr>
            <a:spLocks noGrp="1"/>
          </p:cNvSpPr>
          <p:nvPr>
            <p:ph type="title"/>
          </p:nvPr>
        </p:nvSpPr>
        <p:spPr>
          <a:xfrm>
            <a:off x="960120" y="317814"/>
            <a:ext cx="10268712" cy="1034736"/>
          </a:xfrm>
        </p:spPr>
        <p:txBody>
          <a:bodyPr rtlCol="0">
            <a:normAutofit/>
          </a:bodyPr>
          <a:lstStyle/>
          <a:p>
            <a:pPr rtl="0"/>
            <a:r>
              <a:rPr lang="en-GB" sz="2000" dirty="0"/>
              <a:t>Compare and analyse the two definition</a:t>
            </a:r>
          </a:p>
        </p:txBody>
      </p:sp>
      <p:sp>
        <p:nvSpPr>
          <p:cNvPr id="7" name="Slide Number Placeholder 9">
            <a:extLst>
              <a:ext uri="{FF2B5EF4-FFF2-40B4-BE49-F238E27FC236}">
                <a16:creationId xmlns:a16="http://schemas.microsoft.com/office/drawing/2014/main" id="{BE4C97A2-0C46-4D31-8087-9CD6A0458637}"/>
              </a:ext>
            </a:extLst>
          </p:cNvPr>
          <p:cNvSpPr>
            <a:spLocks noGrp="1"/>
          </p:cNvSpPr>
          <p:nvPr>
            <p:ph type="sldNum" sz="quarter" idx="12"/>
          </p:nvPr>
        </p:nvSpPr>
        <p:spPr>
          <a:xfrm>
            <a:off x="10296144" y="6356350"/>
            <a:ext cx="932688" cy="365125"/>
          </a:xfrm>
        </p:spPr>
        <p:txBody>
          <a:bodyPr rtlCol="0"/>
          <a:lstStyle/>
          <a:p>
            <a:pPr rtl="0"/>
            <a:fld id="{F97E8200-1950-409B-82E7-99938E7AE355}" type="slidenum">
              <a:rPr lang="en-GB" smtClean="0"/>
              <a:pPr/>
              <a:t>5</a:t>
            </a:fld>
            <a:endParaRPr lang="en-GB"/>
          </a:p>
        </p:txBody>
      </p:sp>
      <p:sp>
        <p:nvSpPr>
          <p:cNvPr id="8" name="Content Placeholder 7">
            <a:extLst>
              <a:ext uri="{FF2B5EF4-FFF2-40B4-BE49-F238E27FC236}">
                <a16:creationId xmlns:a16="http://schemas.microsoft.com/office/drawing/2014/main" id="{AE76F36E-18A0-3796-484D-71990BE887F9}"/>
              </a:ext>
            </a:extLst>
          </p:cNvPr>
          <p:cNvSpPr>
            <a:spLocks noGrp="1"/>
          </p:cNvSpPr>
          <p:nvPr>
            <p:ph idx="1"/>
          </p:nvPr>
        </p:nvSpPr>
        <p:spPr>
          <a:xfrm>
            <a:off x="447675" y="2247901"/>
            <a:ext cx="11296649" cy="4473574"/>
          </a:xfrm>
        </p:spPr>
        <p:txBody>
          <a:bodyPr>
            <a:normAutofit fontScale="92500" lnSpcReduction="10000"/>
          </a:bodyPr>
          <a:lstStyle/>
          <a:p>
            <a:pPr marL="228600" indent="-228600">
              <a:lnSpc>
                <a:spcPct val="100000"/>
              </a:lnSpc>
              <a:buAutoNum type="arabicPeriod"/>
            </a:pPr>
            <a:r>
              <a:rPr lang="en-GB" sz="1200" dirty="0"/>
              <a:t>SCOPE</a:t>
            </a:r>
          </a:p>
          <a:p>
            <a:pPr>
              <a:lnSpc>
                <a:spcPct val="100000"/>
              </a:lnSpc>
            </a:pPr>
            <a:r>
              <a:rPr lang="en-GB" sz="1200" dirty="0"/>
              <a:t>Definition 1: The first  definition focuses more broadly on motivation as a force that drives behaviour, without specifically referring to the context of employee motivation.</a:t>
            </a:r>
          </a:p>
          <a:p>
            <a:pPr>
              <a:lnSpc>
                <a:spcPct val="100000"/>
              </a:lnSpc>
            </a:pPr>
            <a:r>
              <a:rPr lang="en-GB" sz="1200" dirty="0"/>
              <a:t>Definition 2: The second  definition provides a comprehensive view of employee motivation, encompassing internal and external factors, psychological and social elements, as well as the connection between individual goals and organizational objectives.</a:t>
            </a:r>
          </a:p>
          <a:p>
            <a:pPr>
              <a:lnSpc>
                <a:spcPct val="100000"/>
              </a:lnSpc>
            </a:pPr>
            <a:r>
              <a:rPr lang="en-GB" sz="1200" dirty="0"/>
              <a:t>2. ELEMENT OF MOTIVATION</a:t>
            </a:r>
          </a:p>
          <a:p>
            <a:pPr>
              <a:lnSpc>
                <a:spcPct val="100000"/>
              </a:lnSpc>
            </a:pPr>
            <a:r>
              <a:rPr lang="en-GB" sz="1200" dirty="0"/>
              <a:t>Definition 1: It emphasizes motivation as a force that energizes and directs behaviour, with a specific focus on discretionary effort and going beyond expectations.</a:t>
            </a:r>
          </a:p>
          <a:p>
            <a:pPr>
              <a:lnSpc>
                <a:spcPct val="100000"/>
              </a:lnSpc>
            </a:pPr>
            <a:r>
              <a:rPr lang="en-GB" sz="1200" dirty="0"/>
              <a:t>Definition 2: It highlights factors like engagement, discretionary effort, initiative, creativity, and the pursuit of personal and organizational success as indicators of motivated employees.</a:t>
            </a:r>
          </a:p>
          <a:p>
            <a:pPr>
              <a:lnSpc>
                <a:spcPct val="100000"/>
              </a:lnSpc>
            </a:pPr>
            <a:r>
              <a:rPr lang="en-GB" sz="1200" dirty="0"/>
              <a:t>3. SOURCE AND EXPECTATION </a:t>
            </a:r>
          </a:p>
          <a:p>
            <a:pPr>
              <a:lnSpc>
                <a:spcPct val="100000"/>
              </a:lnSpc>
            </a:pPr>
            <a:r>
              <a:rPr lang="en-GB" sz="1200" dirty="0"/>
              <a:t>Definition 1: The first  definition highlights the role of goals and valued rewards that satisfy individuals' needs and wants as the basis for motivation.</a:t>
            </a:r>
          </a:p>
          <a:p>
            <a:pPr>
              <a:lnSpc>
                <a:spcPct val="100000"/>
              </a:lnSpc>
            </a:pPr>
            <a:r>
              <a:rPr lang="en-GB" sz="1200" dirty="0"/>
              <a:t>Definition 2 : The second definition doesn't explicitly mention the source or expectations, but it emphasizes the alignment of individual needs and aspirations with organizational objectives for effective motivation strategies</a:t>
            </a:r>
          </a:p>
          <a:p>
            <a:pPr>
              <a:lnSpc>
                <a:spcPct val="100000"/>
              </a:lnSpc>
            </a:pPr>
            <a:endParaRPr lang="en-GB" sz="1200" dirty="0"/>
          </a:p>
          <a:p>
            <a:pPr>
              <a:lnSpc>
                <a:spcPct val="100000"/>
              </a:lnSpc>
            </a:pPr>
            <a:r>
              <a:rPr lang="en-GB" sz="1200" dirty="0"/>
              <a:t>Overall, both definitions address the concept of motivation, but with a slightly different focus. The first definition specifically addresses employee motivation and the factors influencing it within the workplace, while the second definition presents a more general understanding of motivation as a driving force behind behaviour.</a:t>
            </a:r>
          </a:p>
        </p:txBody>
      </p:sp>
    </p:spTree>
    <p:extLst>
      <p:ext uri="{BB962C8B-B14F-4D97-AF65-F5344CB8AC3E}">
        <p14:creationId xmlns:p14="http://schemas.microsoft.com/office/powerpoint/2010/main" val="42129174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CC69C1A1-78E3-4597-AE36-69056DA332BE}"/>
              </a:ext>
            </a:extLst>
          </p:cNvPr>
          <p:cNvSpPr>
            <a:spLocks noGrp="1"/>
          </p:cNvSpPr>
          <p:nvPr>
            <p:ph type="title"/>
          </p:nvPr>
        </p:nvSpPr>
        <p:spPr>
          <a:xfrm>
            <a:off x="5003346" y="1405931"/>
            <a:ext cx="6096000" cy="2129293"/>
          </a:xfrm>
        </p:spPr>
        <p:txBody>
          <a:bodyPr rtlCol="0"/>
          <a:lstStyle/>
          <a:p>
            <a:pPr rtl="0"/>
            <a:r>
              <a:rPr lang="en-GB" sz="1400" dirty="0">
                <a:latin typeface="+mn-lt"/>
              </a:rPr>
              <a:t>Extrinsic motivation is the drive to engage in a behaviour or activity because of external factors or rewards. It involves seeking tangible rewards or incentives from outside sources, such as money, recognition, or promotions. Extrinsic motivation focuses on task outcomes rather than inherent enjoyment. While it can influence behaviour in the short term, it may have limited long-term impact on sustained motivation and satisfaction.</a:t>
            </a:r>
          </a:p>
        </p:txBody>
      </p:sp>
      <p:pic>
        <p:nvPicPr>
          <p:cNvPr id="27" name="Picture Placeholder 26" descr="Skyline aerial view">
            <a:extLst>
              <a:ext uri="{FF2B5EF4-FFF2-40B4-BE49-F238E27FC236}">
                <a16:creationId xmlns:a16="http://schemas.microsoft.com/office/drawing/2014/main" id="{7C9B5A1D-6E4C-4C2C-99B4-DA2732F7CC31}"/>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0"/>
            <a:ext cx="4657345" cy="6858000"/>
          </a:xfrm>
        </p:spPr>
      </p:pic>
      <p:sp>
        <p:nvSpPr>
          <p:cNvPr id="24" name="Content Placeholder 23">
            <a:extLst>
              <a:ext uri="{FF2B5EF4-FFF2-40B4-BE49-F238E27FC236}">
                <a16:creationId xmlns:a16="http://schemas.microsoft.com/office/drawing/2014/main" id="{D593D767-CBED-4343-BF82-E91FA5BF5521}"/>
              </a:ext>
            </a:extLst>
          </p:cNvPr>
          <p:cNvSpPr>
            <a:spLocks noGrp="1"/>
          </p:cNvSpPr>
          <p:nvPr>
            <p:ph idx="1"/>
          </p:nvPr>
        </p:nvSpPr>
        <p:spPr>
          <a:xfrm>
            <a:off x="5003346" y="223612"/>
            <a:ext cx="6096000" cy="532038"/>
          </a:xfrm>
        </p:spPr>
        <p:txBody>
          <a:bodyPr rtlCol="0"/>
          <a:lstStyle/>
          <a:p>
            <a:pPr rtl="0"/>
            <a:r>
              <a:rPr lang="en-GB" dirty="0"/>
              <a:t>TOPIC TWO</a:t>
            </a:r>
          </a:p>
        </p:txBody>
      </p:sp>
      <p:sp>
        <p:nvSpPr>
          <p:cNvPr id="7" name="Slide Number Placeholder 6">
            <a:extLst>
              <a:ext uri="{FF2B5EF4-FFF2-40B4-BE49-F238E27FC236}">
                <a16:creationId xmlns:a16="http://schemas.microsoft.com/office/drawing/2014/main" id="{A352ABE0-11DD-496F-AD25-CB335771B694}"/>
              </a:ext>
            </a:extLst>
          </p:cNvPr>
          <p:cNvSpPr>
            <a:spLocks noGrp="1"/>
          </p:cNvSpPr>
          <p:nvPr>
            <p:ph type="sldNum" sz="quarter" idx="12"/>
          </p:nvPr>
        </p:nvSpPr>
        <p:spPr/>
        <p:txBody>
          <a:bodyPr rtlCol="0"/>
          <a:lstStyle/>
          <a:p>
            <a:pPr rtl="0"/>
            <a:fld id="{294A09A9-5501-47C1-A89A-A340965A2BE2}" type="slidenum">
              <a:rPr lang="en-GB" smtClean="0"/>
              <a:pPr/>
              <a:t>6</a:t>
            </a:fld>
            <a:endParaRPr lang="en-GB"/>
          </a:p>
        </p:txBody>
      </p:sp>
      <p:sp>
        <p:nvSpPr>
          <p:cNvPr id="3" name="TextBox 2">
            <a:extLst>
              <a:ext uri="{FF2B5EF4-FFF2-40B4-BE49-F238E27FC236}">
                <a16:creationId xmlns:a16="http://schemas.microsoft.com/office/drawing/2014/main" id="{404ED5C1-96EF-0DBC-65FF-6A6F7ADA4A5E}"/>
              </a:ext>
            </a:extLst>
          </p:cNvPr>
          <p:cNvSpPr txBox="1"/>
          <p:nvPr/>
        </p:nvSpPr>
        <p:spPr>
          <a:xfrm>
            <a:off x="5003346" y="3951743"/>
            <a:ext cx="6162675" cy="1754326"/>
          </a:xfrm>
          <a:prstGeom prst="rect">
            <a:avLst/>
          </a:prstGeom>
          <a:noFill/>
        </p:spPr>
        <p:txBody>
          <a:bodyPr wrap="square" rtlCol="0">
            <a:spAutoFit/>
          </a:bodyPr>
          <a:lstStyle/>
          <a:p>
            <a:r>
              <a:rPr lang="en-GB" dirty="0">
                <a:solidFill>
                  <a:schemeClr val="bg1"/>
                </a:solidFill>
              </a:rPr>
              <a:t>Intrinsic motivation is the internal drive to engage in an activity for its own sake. It comes from personal enjoyment, curiosity, and a sense of fulfilment. It is self-determined and sustainable, driven by autonomy and the desire for mastery. Intrinsic motivation fosters creativity, innovation, and long-term engagement.</a:t>
            </a:r>
          </a:p>
        </p:txBody>
      </p:sp>
    </p:spTree>
    <p:extLst>
      <p:ext uri="{BB962C8B-B14F-4D97-AF65-F5344CB8AC3E}">
        <p14:creationId xmlns:p14="http://schemas.microsoft.com/office/powerpoint/2010/main" val="26721740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56B7E-1633-44AB-8584-82DF5B726834}"/>
              </a:ext>
            </a:extLst>
          </p:cNvPr>
          <p:cNvSpPr>
            <a:spLocks noGrp="1"/>
          </p:cNvSpPr>
          <p:nvPr>
            <p:ph type="title"/>
          </p:nvPr>
        </p:nvSpPr>
        <p:spPr>
          <a:xfrm>
            <a:off x="960120" y="317814"/>
            <a:ext cx="10268712" cy="1263336"/>
          </a:xfrm>
        </p:spPr>
        <p:txBody>
          <a:bodyPr rtlCol="0">
            <a:normAutofit/>
          </a:bodyPr>
          <a:lstStyle/>
          <a:p>
            <a:pPr rtl="0"/>
            <a:r>
              <a:rPr lang="en-GB" sz="2000" dirty="0"/>
              <a:t>Key difference between extrinsic and intrinsic motivation</a:t>
            </a:r>
            <a:br>
              <a:rPr lang="en-GB" sz="2000" dirty="0"/>
            </a:br>
            <a:r>
              <a:rPr lang="en-GB" sz="2000" dirty="0"/>
              <a:t>advantage and disadvantage</a:t>
            </a:r>
          </a:p>
        </p:txBody>
      </p:sp>
      <p:sp>
        <p:nvSpPr>
          <p:cNvPr id="9" name="Slide Number Placeholder 9">
            <a:extLst>
              <a:ext uri="{FF2B5EF4-FFF2-40B4-BE49-F238E27FC236}">
                <a16:creationId xmlns:a16="http://schemas.microsoft.com/office/drawing/2014/main" id="{CC302B43-8755-4B25-A036-68EFC8791204}"/>
              </a:ext>
            </a:extLst>
          </p:cNvPr>
          <p:cNvSpPr>
            <a:spLocks noGrp="1"/>
          </p:cNvSpPr>
          <p:nvPr>
            <p:ph type="sldNum" sz="quarter" idx="12"/>
          </p:nvPr>
        </p:nvSpPr>
        <p:spPr>
          <a:xfrm>
            <a:off x="10296144" y="6356350"/>
            <a:ext cx="932688" cy="365125"/>
          </a:xfrm>
        </p:spPr>
        <p:txBody>
          <a:bodyPr rtlCol="0"/>
          <a:lstStyle/>
          <a:p>
            <a:pPr rtl="0"/>
            <a:fld id="{F97E8200-1950-409B-82E7-99938E7AE355}" type="slidenum">
              <a:rPr lang="en-GB" smtClean="0"/>
              <a:pPr rtl="0"/>
              <a:t>7</a:t>
            </a:fld>
            <a:endParaRPr lang="en-GB"/>
          </a:p>
        </p:txBody>
      </p:sp>
      <p:sp>
        <p:nvSpPr>
          <p:cNvPr id="17" name="Content Placeholder 16">
            <a:extLst>
              <a:ext uri="{FF2B5EF4-FFF2-40B4-BE49-F238E27FC236}">
                <a16:creationId xmlns:a16="http://schemas.microsoft.com/office/drawing/2014/main" id="{64F4F477-9527-CF02-70D0-ECA11B8848A4}"/>
              </a:ext>
            </a:extLst>
          </p:cNvPr>
          <p:cNvSpPr>
            <a:spLocks noGrp="1"/>
          </p:cNvSpPr>
          <p:nvPr>
            <p:ph sz="half" idx="2"/>
          </p:nvPr>
        </p:nvSpPr>
        <p:spPr>
          <a:xfrm>
            <a:off x="960119" y="2466975"/>
            <a:ext cx="10460355" cy="4254500"/>
          </a:xfrm>
        </p:spPr>
        <p:txBody>
          <a:bodyPr>
            <a:normAutofit lnSpcReduction="10000"/>
          </a:bodyPr>
          <a:lstStyle/>
          <a:p>
            <a:pPr marL="0" indent="0">
              <a:buNone/>
            </a:pPr>
            <a:r>
              <a:rPr lang="en-GB" sz="1600" dirty="0"/>
              <a:t>Extrinsic motivation relies on external rewards and outcomes, while intrinsic motivation comes from within and is driven by personal interest and satisfaction. Extrinsic motivation may be short-term and dependent on external rewards, while intrinsic motivation is sustainable, fosters autonomy and mastery, encourages creativity, and provides a deeper sense of personal fulfilment.</a:t>
            </a:r>
          </a:p>
          <a:p>
            <a:pPr marL="0" indent="0">
              <a:buNone/>
            </a:pPr>
            <a:endParaRPr lang="en-GB" sz="1400" dirty="0"/>
          </a:p>
          <a:p>
            <a:pPr marL="0" indent="0">
              <a:buNone/>
            </a:pPr>
            <a:r>
              <a:rPr lang="en-GB" sz="1400" dirty="0"/>
              <a:t>Extrinsic Motivation:</a:t>
            </a:r>
          </a:p>
          <a:p>
            <a:pPr marL="0" indent="0">
              <a:buNone/>
            </a:pPr>
            <a:r>
              <a:rPr lang="en-GB" sz="1400" dirty="0"/>
              <a:t>Advantages: Provides tangible rewards, offers goal clarity, promotes compliance and accountability.</a:t>
            </a:r>
          </a:p>
          <a:p>
            <a:pPr marL="0" indent="0">
              <a:buNone/>
            </a:pPr>
            <a:r>
              <a:rPr lang="en-GB" sz="1400" dirty="0"/>
              <a:t>Disadvantages: Short-term focus, diminishes intrinsic motivation, limited scope for complex tasks.</a:t>
            </a:r>
          </a:p>
          <a:p>
            <a:pPr marL="0" indent="0">
              <a:buNone/>
            </a:pPr>
            <a:r>
              <a:rPr lang="en-GB" sz="1400" dirty="0"/>
              <a:t>Intrinsic Motivation:</a:t>
            </a:r>
          </a:p>
          <a:p>
            <a:pPr marL="0" indent="0">
              <a:buNone/>
            </a:pPr>
            <a:r>
              <a:rPr lang="en-GB" sz="1400" dirty="0"/>
              <a:t>Advantages: Self-sustaining, fosters autonomy and mastery, greater satisfaction.</a:t>
            </a:r>
          </a:p>
          <a:p>
            <a:pPr marL="0" indent="0">
              <a:buNone/>
            </a:pPr>
            <a:r>
              <a:rPr lang="en-GB" sz="1400" dirty="0"/>
              <a:t>Disadvantages: Varied motivators, lack of external reinforcement, task dependency.</a:t>
            </a:r>
          </a:p>
          <a:p>
            <a:pPr marL="0" indent="0">
              <a:buNone/>
            </a:pPr>
            <a:r>
              <a:rPr lang="en-GB" sz="1400" dirty="0"/>
              <a:t>Overall, finding a balance between extrinsic and intrinsic motivation is important for maximizing motivation and engagement.</a:t>
            </a:r>
          </a:p>
        </p:txBody>
      </p:sp>
    </p:spTree>
    <p:extLst>
      <p:ext uri="{BB962C8B-B14F-4D97-AF65-F5344CB8AC3E}">
        <p14:creationId xmlns:p14="http://schemas.microsoft.com/office/powerpoint/2010/main" val="25631196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191A4-7839-4F63-B17C-7C366C59488C}"/>
              </a:ext>
            </a:extLst>
          </p:cNvPr>
          <p:cNvSpPr>
            <a:spLocks noGrp="1"/>
          </p:cNvSpPr>
          <p:nvPr>
            <p:ph type="title"/>
          </p:nvPr>
        </p:nvSpPr>
        <p:spPr>
          <a:xfrm>
            <a:off x="960120" y="317814"/>
            <a:ext cx="10268712" cy="1225236"/>
          </a:xfrm>
        </p:spPr>
        <p:txBody>
          <a:bodyPr rtlCol="0">
            <a:normAutofit/>
          </a:bodyPr>
          <a:lstStyle/>
          <a:p>
            <a:pPr rtl="0"/>
            <a:r>
              <a:rPr lang="en-GB" sz="2800" dirty="0"/>
              <a:t>Topic three</a:t>
            </a:r>
          </a:p>
        </p:txBody>
      </p:sp>
      <p:sp>
        <p:nvSpPr>
          <p:cNvPr id="4" name="Content Placeholder 3">
            <a:extLst>
              <a:ext uri="{FF2B5EF4-FFF2-40B4-BE49-F238E27FC236}">
                <a16:creationId xmlns:a16="http://schemas.microsoft.com/office/drawing/2014/main" id="{9B9ED227-95A7-4B08-91FE-5E0EF0D41D20}"/>
              </a:ext>
            </a:extLst>
          </p:cNvPr>
          <p:cNvSpPr>
            <a:spLocks noGrp="1"/>
          </p:cNvSpPr>
          <p:nvPr>
            <p:ph sz="half" idx="2"/>
          </p:nvPr>
        </p:nvSpPr>
        <p:spPr>
          <a:xfrm>
            <a:off x="960120" y="2447925"/>
            <a:ext cx="10774680" cy="4273550"/>
          </a:xfrm>
        </p:spPr>
        <p:txBody>
          <a:bodyPr rtlCol="0">
            <a:normAutofit fontScale="92500" lnSpcReduction="20000"/>
          </a:bodyPr>
          <a:lstStyle/>
          <a:p>
            <a:pPr marL="0" indent="0" rtl="0">
              <a:buNone/>
            </a:pPr>
            <a:r>
              <a:rPr lang="en-GB" dirty="0"/>
              <a:t>Maslow's Hierarchy of Needs Theory:</a:t>
            </a:r>
          </a:p>
          <a:p>
            <a:pPr marL="0" indent="0" rtl="0">
              <a:buNone/>
            </a:pPr>
            <a:r>
              <a:rPr lang="en-GB" dirty="0"/>
              <a:t>Maslow's Hierarchy of Needs Theory, proposed by Abraham Maslow, suggests that individuals have a hierarchy of needs that motivate their behaviour. The theory is often depicted as a pyramid with five levels:</a:t>
            </a:r>
          </a:p>
          <a:p>
            <a:pPr marL="0" indent="0" rtl="0">
              <a:buNone/>
            </a:pPr>
            <a:r>
              <a:rPr lang="en-GB" dirty="0"/>
              <a:t>Physiological Needs: The most basic level of needs includes physiological requirements like food, water, and shelter.</a:t>
            </a:r>
          </a:p>
          <a:p>
            <a:pPr marL="0" indent="0" rtl="0">
              <a:buNone/>
            </a:pPr>
            <a:r>
              <a:rPr lang="en-GB" dirty="0"/>
              <a:t>Safety Needs: Once physiological needs are met, individuals seek safety, security, and stability.</a:t>
            </a:r>
          </a:p>
          <a:p>
            <a:pPr marL="0" indent="0" rtl="0">
              <a:buNone/>
            </a:pPr>
            <a:r>
              <a:rPr lang="en-GB" dirty="0"/>
              <a:t>Belongingness and Love Needs: People have a need for social connections, love, and a sense of belonging within relationships and communities.</a:t>
            </a:r>
          </a:p>
          <a:p>
            <a:pPr marL="0" indent="0" rtl="0">
              <a:buNone/>
            </a:pPr>
            <a:r>
              <a:rPr lang="en-GB" dirty="0"/>
              <a:t>Esteem Needs: Esteem needs involve the desire for self-esteem, recognition, achievement, and respect from others.</a:t>
            </a:r>
          </a:p>
          <a:p>
            <a:pPr marL="0" indent="0" rtl="0">
              <a:buNone/>
            </a:pPr>
            <a:r>
              <a:rPr lang="en-GB" dirty="0"/>
              <a:t>Self-Actualization: The highest level of needs is self-actualization, which refers to the realization of one's full potential, personal growth, and pursuing meaningful goals.</a:t>
            </a:r>
          </a:p>
          <a:p>
            <a:pPr marL="0" indent="0" rtl="0">
              <a:buNone/>
            </a:pPr>
            <a:r>
              <a:rPr lang="en-GB" dirty="0"/>
              <a:t>According to Maslow, individuals strive to </a:t>
            </a:r>
            <a:r>
              <a:rPr lang="en-GB" dirty="0" err="1"/>
              <a:t>fulfill</a:t>
            </a:r>
            <a:r>
              <a:rPr lang="en-GB" dirty="0"/>
              <a:t> these needs in a hierarchical order, with each level building upon the previous one. As lower-level needs are satisfied, higher-level needs become more motivating.</a:t>
            </a:r>
          </a:p>
        </p:txBody>
      </p:sp>
      <p:sp>
        <p:nvSpPr>
          <p:cNvPr id="15" name="Slide Number Placeholder 9">
            <a:extLst>
              <a:ext uri="{FF2B5EF4-FFF2-40B4-BE49-F238E27FC236}">
                <a16:creationId xmlns:a16="http://schemas.microsoft.com/office/drawing/2014/main" id="{87DE1BC5-FD94-4773-8370-432A38DB8868}"/>
              </a:ext>
            </a:extLst>
          </p:cNvPr>
          <p:cNvSpPr>
            <a:spLocks noGrp="1"/>
          </p:cNvSpPr>
          <p:nvPr>
            <p:ph type="sldNum" sz="quarter" idx="12"/>
          </p:nvPr>
        </p:nvSpPr>
        <p:spPr>
          <a:xfrm>
            <a:off x="10296144" y="6356350"/>
            <a:ext cx="932688" cy="365125"/>
          </a:xfrm>
        </p:spPr>
        <p:txBody>
          <a:bodyPr rtlCol="0"/>
          <a:lstStyle/>
          <a:p>
            <a:pPr rtl="0"/>
            <a:fld id="{F97E8200-1950-409B-82E7-99938E7AE355}" type="slidenum">
              <a:rPr lang="en-GB" smtClean="0"/>
              <a:pPr rtl="0"/>
              <a:t>8</a:t>
            </a:fld>
            <a:endParaRPr lang="en-GB"/>
          </a:p>
        </p:txBody>
      </p:sp>
    </p:spTree>
    <p:extLst>
      <p:ext uri="{BB962C8B-B14F-4D97-AF65-F5344CB8AC3E}">
        <p14:creationId xmlns:p14="http://schemas.microsoft.com/office/powerpoint/2010/main" val="27215085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64703B31-E7D2-63AC-1558-B3D104229324}"/>
              </a:ext>
            </a:extLst>
          </p:cNvPr>
          <p:cNvSpPr>
            <a:spLocks noGrp="1"/>
          </p:cNvSpPr>
          <p:nvPr>
            <p:ph sz="half" idx="2"/>
          </p:nvPr>
        </p:nvSpPr>
        <p:spPr>
          <a:xfrm>
            <a:off x="960119" y="2457449"/>
            <a:ext cx="10688955" cy="4264025"/>
          </a:xfrm>
        </p:spPr>
        <p:txBody>
          <a:bodyPr>
            <a:normAutofit lnSpcReduction="10000"/>
          </a:bodyPr>
          <a:lstStyle/>
          <a:p>
            <a:pPr marL="0" indent="0">
              <a:buNone/>
            </a:pPr>
            <a:r>
              <a:rPr lang="en-GB" sz="1400" dirty="0"/>
              <a:t>Expectancy Theory:</a:t>
            </a:r>
          </a:p>
          <a:p>
            <a:pPr marL="0" indent="0">
              <a:buNone/>
            </a:pPr>
            <a:r>
              <a:rPr lang="en-GB" sz="1400" dirty="0"/>
              <a:t>Expectancy Theory, developed by Victor Vroom, focuses on the relationship between effort, performance, and outcomes. It suggests that individuals are motivated to act in ways that they believe will lead to desired outcomes. The theory consists of three main components:</a:t>
            </a:r>
          </a:p>
          <a:p>
            <a:pPr marL="0" indent="0">
              <a:buNone/>
            </a:pPr>
            <a:r>
              <a:rPr lang="en-GB" sz="1400" dirty="0"/>
              <a:t>Expectancy: The belief that exerting effort will result in improved performance. If individuals believe that their efforts will lead to successful performance, they are more likely to be motivated.</a:t>
            </a:r>
          </a:p>
          <a:p>
            <a:pPr marL="0" indent="0">
              <a:buNone/>
            </a:pPr>
            <a:r>
              <a:rPr lang="en-GB" sz="1400" dirty="0"/>
              <a:t>Instrumentality: The belief that successful performance will be rewarded. Individuals consider whether their performance will be recognized and rewarded by the organization.</a:t>
            </a:r>
          </a:p>
          <a:p>
            <a:pPr marL="0" indent="0">
              <a:buNone/>
            </a:pPr>
            <a:r>
              <a:rPr lang="en-GB" sz="1400" dirty="0"/>
              <a:t>Valence: The value or attractiveness placed on the anticipated rewards. Individuals assess the desirability of the outcomes and how much they value the rewards offered.</a:t>
            </a:r>
          </a:p>
          <a:p>
            <a:pPr marL="0" indent="0">
              <a:buNone/>
            </a:pPr>
            <a:r>
              <a:rPr lang="en-GB" sz="1400" dirty="0"/>
              <a:t>According to Expectancy Theory, motivation is a product of the individual's expectancy, instrumentality, and valence. When all three factors are high, individuals are more motivated to exert effort and perform at a high level.</a:t>
            </a:r>
          </a:p>
          <a:p>
            <a:pPr marL="0" indent="0">
              <a:buNone/>
            </a:pPr>
            <a:r>
              <a:rPr lang="en-GB" sz="1400" dirty="0"/>
              <a:t>These theories provide frameworks for understanding the factors that drive motivation in individuals. Maslow's Hierarchy of Needs Theory emphasizes the progressive fulfilment of needs, while Expectancy Theory focuses on the relationship between effort, performance, and outcomes.</a:t>
            </a:r>
          </a:p>
        </p:txBody>
      </p:sp>
      <p:sp>
        <p:nvSpPr>
          <p:cNvPr id="10" name="Slide Number Placeholder 9">
            <a:extLst>
              <a:ext uri="{FF2B5EF4-FFF2-40B4-BE49-F238E27FC236}">
                <a16:creationId xmlns:a16="http://schemas.microsoft.com/office/drawing/2014/main" id="{25514642-F2C8-D9F0-B47B-1DDA10313A47}"/>
              </a:ext>
            </a:extLst>
          </p:cNvPr>
          <p:cNvSpPr>
            <a:spLocks noGrp="1"/>
          </p:cNvSpPr>
          <p:nvPr>
            <p:ph type="sldNum" sz="quarter" idx="12"/>
          </p:nvPr>
        </p:nvSpPr>
        <p:spPr/>
        <p:txBody>
          <a:bodyPr/>
          <a:lstStyle/>
          <a:p>
            <a:pPr rtl="0"/>
            <a:fld id="{294A09A9-5501-47C1-A89A-A340965A2BE2}" type="slidenum">
              <a:rPr lang="en-GB" noProof="0" smtClean="0"/>
              <a:t>9</a:t>
            </a:fld>
            <a:endParaRPr lang="en-GB" noProof="0"/>
          </a:p>
        </p:txBody>
      </p:sp>
    </p:spTree>
    <p:extLst>
      <p:ext uri="{BB962C8B-B14F-4D97-AF65-F5344CB8AC3E}">
        <p14:creationId xmlns:p14="http://schemas.microsoft.com/office/powerpoint/2010/main" val="1798419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 name="Title 56">
            <a:extLst>
              <a:ext uri="{FF2B5EF4-FFF2-40B4-BE49-F238E27FC236}">
                <a16:creationId xmlns:a16="http://schemas.microsoft.com/office/drawing/2014/main" id="{D9F93E89-6BB0-44BD-A234-9F0747573935}"/>
              </a:ext>
            </a:extLst>
          </p:cNvPr>
          <p:cNvSpPr>
            <a:spLocks noGrp="1"/>
          </p:cNvSpPr>
          <p:nvPr>
            <p:ph type="title"/>
          </p:nvPr>
        </p:nvSpPr>
        <p:spPr>
          <a:xfrm>
            <a:off x="4555193" y="1428750"/>
            <a:ext cx="7136064" cy="3581400"/>
          </a:xfrm>
        </p:spPr>
        <p:txBody>
          <a:bodyPr rtlCol="0">
            <a:normAutofit fontScale="90000"/>
          </a:bodyPr>
          <a:lstStyle/>
          <a:p>
            <a:pPr rtl="0"/>
            <a:r>
              <a:rPr lang="en-GB" sz="1200" dirty="0"/>
              <a:t>in conclusion, motivation is a crucial driver of human behaviour and performance. We have explored the concepts of extrinsic and intrinsic motivation, recognizing their distinct influences on engagement and satisfaction.</a:t>
            </a:r>
            <a:br>
              <a:rPr lang="en-GB" sz="1200" dirty="0"/>
            </a:br>
            <a:br>
              <a:rPr lang="en-GB" sz="1200" dirty="0"/>
            </a:br>
            <a:r>
              <a:rPr lang="en-GB" sz="1200" dirty="0"/>
              <a:t>Maslow's Hierarchy of Needs Theory highlights the importance of addressing individuals' diverse needs, from basic to self-actualization, to create a supportive work environment. Expectancy Theory emphasizes the relationship between effort, performance, and rewards, highlighting the significance of aligning expectations and recognizing achievements.</a:t>
            </a:r>
            <a:br>
              <a:rPr lang="en-GB" sz="1200" dirty="0"/>
            </a:br>
            <a:br>
              <a:rPr lang="en-GB" sz="1200" dirty="0"/>
            </a:br>
            <a:r>
              <a:rPr lang="en-GB" sz="1200" dirty="0"/>
              <a:t>By understanding and leveraging both extrinsic and intrinsic motivators, organizations can foster engagement, creativity, and satisfaction among individuals. It requires creating a supportive environment, aligning individual aspirations with organizational goals, and recognizing and rewarding performance.</a:t>
            </a:r>
            <a:br>
              <a:rPr lang="en-GB" sz="1200" dirty="0"/>
            </a:br>
            <a:br>
              <a:rPr lang="en-GB" sz="1200" dirty="0"/>
            </a:br>
            <a:r>
              <a:rPr lang="en-GB" sz="1200" dirty="0"/>
              <a:t>In harnessing the power of motivation and drawing insights from theories like Maslow's Hierarchy of Needs and Expectancy Theory, we can unlock the potential of individuals, drive organizational success, and create a fulfilling work experience.</a:t>
            </a:r>
            <a:br>
              <a:rPr lang="en-GB" sz="1200" dirty="0"/>
            </a:br>
            <a:br>
              <a:rPr lang="en-GB" sz="1200" dirty="0"/>
            </a:br>
            <a:r>
              <a:rPr lang="en-GB" sz="1200" dirty="0"/>
              <a:t>Thank you for your attention.</a:t>
            </a:r>
          </a:p>
        </p:txBody>
      </p:sp>
      <p:sp>
        <p:nvSpPr>
          <p:cNvPr id="10" name="Slide Number Placeholder 9">
            <a:extLst>
              <a:ext uri="{FF2B5EF4-FFF2-40B4-BE49-F238E27FC236}">
                <a16:creationId xmlns:a16="http://schemas.microsoft.com/office/drawing/2014/main" id="{F024E6B4-6182-4098-B9C0-B254AD638287}"/>
              </a:ext>
            </a:extLst>
          </p:cNvPr>
          <p:cNvSpPr>
            <a:spLocks noGrp="1"/>
          </p:cNvSpPr>
          <p:nvPr>
            <p:ph type="sldNum" sz="quarter" idx="12"/>
          </p:nvPr>
        </p:nvSpPr>
        <p:spPr>
          <a:xfrm>
            <a:off x="10296144" y="6356350"/>
            <a:ext cx="932688" cy="365125"/>
          </a:xfrm>
        </p:spPr>
        <p:txBody>
          <a:bodyPr rtlCol="0"/>
          <a:lstStyle/>
          <a:p>
            <a:pPr rtl="0"/>
            <a:fld id="{F97E8200-1950-409B-82E7-99938E7AE355}" type="slidenum">
              <a:rPr lang="en-GB" smtClean="0"/>
              <a:pPr rtl="0"/>
              <a:t>10</a:t>
            </a:fld>
            <a:endParaRPr lang="en-GB"/>
          </a:p>
        </p:txBody>
      </p:sp>
    </p:spTree>
    <p:extLst>
      <p:ext uri="{BB962C8B-B14F-4D97-AF65-F5344CB8AC3E}">
        <p14:creationId xmlns:p14="http://schemas.microsoft.com/office/powerpoint/2010/main" val="24523523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20BD7-DBB2-A145-0669-7BF2DE1F033D}"/>
              </a:ext>
            </a:extLst>
          </p:cNvPr>
          <p:cNvSpPr>
            <a:spLocks noGrp="1"/>
          </p:cNvSpPr>
          <p:nvPr>
            <p:ph type="title"/>
          </p:nvPr>
        </p:nvSpPr>
        <p:spPr>
          <a:xfrm>
            <a:off x="4555193" y="1571625"/>
            <a:ext cx="7136064" cy="3165921"/>
          </a:xfrm>
        </p:spPr>
        <p:txBody>
          <a:bodyPr>
            <a:normAutofit fontScale="90000"/>
          </a:bodyPr>
          <a:lstStyle/>
          <a:p>
            <a:br>
              <a:rPr lang="en-GB" sz="2000"/>
            </a:br>
            <a:r>
              <a:rPr lang="en-GB" sz="2000"/>
              <a:t>REFERENCE</a:t>
            </a:r>
            <a:br>
              <a:rPr lang="en-GB" sz="2000"/>
            </a:br>
            <a:br>
              <a:rPr lang="en-GB" sz="2000"/>
            </a:br>
            <a:r>
              <a:rPr lang="en-GB" sz="2000"/>
              <a:t>Armstrong</a:t>
            </a:r>
            <a:r>
              <a:rPr lang="en-GB" sz="2000" dirty="0"/>
              <a:t>, M. (2012). Armstrong's Handbook of Human Resource Management Practice (12th ed.). Kogan Page.</a:t>
            </a:r>
            <a:br>
              <a:rPr lang="en-GB" sz="2000" dirty="0"/>
            </a:br>
            <a:br>
              <a:rPr lang="en-GB" sz="2000" dirty="0"/>
            </a:br>
            <a:r>
              <a:rPr lang="en-GB" sz="2000" dirty="0"/>
              <a:t>Pink, D. H. (2009). Drive: The Surprising Truth About What Motivates Us. Riverhead Books.</a:t>
            </a:r>
            <a:br>
              <a:rPr lang="en-GB" sz="2000" dirty="0"/>
            </a:br>
            <a:br>
              <a:rPr lang="en-GB" sz="2000" dirty="0"/>
            </a:br>
            <a:r>
              <a:rPr lang="en-GB" sz="2000" dirty="0"/>
              <a:t>Maslow, A. H. (1943). A theory of human motivation. Psychological Review, 50(4), 370-396.</a:t>
            </a:r>
            <a:br>
              <a:rPr lang="en-GB" sz="2000" dirty="0"/>
            </a:br>
            <a:br>
              <a:rPr lang="en-GB" sz="2000" dirty="0"/>
            </a:br>
            <a:r>
              <a:rPr lang="en-GB" sz="2000" dirty="0"/>
              <a:t>Vroom, V. H. (1964). Work and motivation. Wiley.</a:t>
            </a:r>
          </a:p>
        </p:txBody>
      </p:sp>
      <p:sp>
        <p:nvSpPr>
          <p:cNvPr id="8" name="Slide Number Placeholder 7">
            <a:extLst>
              <a:ext uri="{FF2B5EF4-FFF2-40B4-BE49-F238E27FC236}">
                <a16:creationId xmlns:a16="http://schemas.microsoft.com/office/drawing/2014/main" id="{DB771F8E-8041-D316-55C7-EAE0E0ABAF4C}"/>
              </a:ext>
            </a:extLst>
          </p:cNvPr>
          <p:cNvSpPr>
            <a:spLocks noGrp="1"/>
          </p:cNvSpPr>
          <p:nvPr>
            <p:ph type="sldNum" sz="quarter" idx="12"/>
          </p:nvPr>
        </p:nvSpPr>
        <p:spPr/>
        <p:txBody>
          <a:bodyPr/>
          <a:lstStyle/>
          <a:p>
            <a:pPr rtl="0"/>
            <a:fld id="{294A09A9-5501-47C1-A89A-A340965A2BE2}" type="slidenum">
              <a:rPr lang="en-GB" noProof="0" smtClean="0"/>
              <a:t>11</a:t>
            </a:fld>
            <a:endParaRPr lang="en-GB" noProof="0"/>
          </a:p>
        </p:txBody>
      </p:sp>
      <p:pic>
        <p:nvPicPr>
          <p:cNvPr id="9" name="Picture Placeholder 26" descr="Image of a typewriter with &quot;The End.&quot; typed on the paper. ">
            <a:extLst>
              <a:ext uri="{FF2B5EF4-FFF2-40B4-BE49-F238E27FC236}">
                <a16:creationId xmlns:a16="http://schemas.microsoft.com/office/drawing/2014/main" id="{E341E64A-2B6A-38F0-184E-8D9309FF1E88}"/>
              </a:ext>
            </a:extLst>
          </p:cNvPr>
          <p:cNvPicPr>
            <a:picLocks noGrp="1" noChangeAspect="1"/>
          </p:cNvPicPr>
          <p:nvPr>
            <p:ph type="pic" sz="quarter" idx="15"/>
          </p:nvPr>
        </p:nvPicPr>
        <p:blipFill rotWithShape="1">
          <a:blip r:embed="rId2" cstate="screen">
            <a:extLst>
              <a:ext uri="{28A0092B-C50C-407E-A947-70E740481C1C}">
                <a14:useLocalDpi xmlns:a14="http://schemas.microsoft.com/office/drawing/2010/main" val="0"/>
              </a:ext>
            </a:extLst>
          </a:blip>
          <a:srcRect t="27" b="27"/>
          <a:stretch/>
        </p:blipFill>
        <p:spPr>
          <a:xfrm>
            <a:off x="-12700" y="1225550"/>
            <a:ext cx="4059238" cy="3951288"/>
          </a:xfrm>
        </p:spPr>
      </p:pic>
    </p:spTree>
    <p:extLst>
      <p:ext uri="{BB962C8B-B14F-4D97-AF65-F5344CB8AC3E}">
        <p14:creationId xmlns:p14="http://schemas.microsoft.com/office/powerpoint/2010/main" val="2369742689"/>
      </p:ext>
    </p:extLst>
  </p:cSld>
  <p:clrMapOvr>
    <a:masterClrMapping/>
  </p:clrMapOvr>
</p:sld>
</file>

<file path=ppt/theme/theme1.xml><?xml version="1.0" encoding="utf-8"?>
<a:theme xmlns:a="http://schemas.openxmlformats.org/drawingml/2006/main" name="JuxtaposeVTI">
  <a:themeElements>
    <a:clrScheme name="Juxtapose">
      <a:dk1>
        <a:sysClr val="windowText" lastClr="000000"/>
      </a:dk1>
      <a:lt1>
        <a:sysClr val="window" lastClr="FFFFFF"/>
      </a:lt1>
      <a:dk2>
        <a:srgbClr val="3F3F3F"/>
      </a:dk2>
      <a:lt2>
        <a:srgbClr val="F8F7F5"/>
      </a:lt2>
      <a:accent1>
        <a:srgbClr val="F99700"/>
      </a:accent1>
      <a:accent2>
        <a:srgbClr val="00BAC7"/>
      </a:accent2>
      <a:accent3>
        <a:srgbClr val="FF5C21"/>
      </a:accent3>
      <a:accent4>
        <a:srgbClr val="6F7EFD"/>
      </a:accent4>
      <a:accent5>
        <a:srgbClr val="ACACAC"/>
      </a:accent5>
      <a:accent6>
        <a:srgbClr val="737373"/>
      </a:accent6>
      <a:hlink>
        <a:srgbClr val="0099FF"/>
      </a:hlink>
      <a:folHlink>
        <a:srgbClr val="868686"/>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D6DA60BD-0042-4722-B671-D551884D1EED}">
  <ds:schemaRefs>
    <ds:schemaRef ds:uri="http://schemas.microsoft.com/sharepoint/v3/contenttype/forms"/>
  </ds:schemaRefs>
</ds:datastoreItem>
</file>

<file path=customXml/itemProps2.xml><?xml version="1.0" encoding="utf-8"?>
<ds:datastoreItem xmlns:ds="http://schemas.openxmlformats.org/officeDocument/2006/customXml" ds:itemID="{FD85BFFF-2B6E-4D20-8938-61E36B8CFE8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C069F72-2015-4FB6-9588-A49CB14BDC12}">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docProps/app.xml><?xml version="1.0" encoding="utf-8"?>
<Properties xmlns="http://schemas.openxmlformats.org/officeDocument/2006/extended-properties" xmlns:vt="http://schemas.openxmlformats.org/officeDocument/2006/docPropsVTypes">
  <Template>Fracture design</Template>
  <TotalTime>0</TotalTime>
  <Words>1548</Words>
  <Application>Microsoft Office PowerPoint</Application>
  <PresentationFormat>Widescreen</PresentationFormat>
  <Paragraphs>75</Paragraphs>
  <Slides>11</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Franklin Gothic Demi Cond</vt:lpstr>
      <vt:lpstr>Franklin Gothic Medium</vt:lpstr>
      <vt:lpstr>Wingdings</vt:lpstr>
      <vt:lpstr>JuxtaposeVTI</vt:lpstr>
      <vt:lpstr>Developing relationships and workplace achievement  MODULE CODE: BMSW5102  lecturer name: SUJEEWA HERATH </vt:lpstr>
      <vt:lpstr>TASKS</vt:lpstr>
      <vt:lpstr>introduction</vt:lpstr>
      <vt:lpstr>Topic One</vt:lpstr>
      <vt:lpstr>Compare and analyse the two definition</vt:lpstr>
      <vt:lpstr>Extrinsic motivation is the drive to engage in a behaviour or activity because of external factors or rewards. It involves seeking tangible rewards or incentives from outside sources, such as money, recognition, or promotions. Extrinsic motivation focuses on task outcomes rather than inherent enjoyment. While it can influence behaviour in the short term, it may have limited long-term impact on sustained motivation and satisfaction.</vt:lpstr>
      <vt:lpstr>Key difference between extrinsic and intrinsic motivation advantage and disadvantage</vt:lpstr>
      <vt:lpstr>Topic three</vt:lpstr>
      <vt:lpstr>PowerPoint Presentation</vt:lpstr>
      <vt:lpstr>in conclusion, motivation is a crucial driver of human behaviour and performance. We have explored the concepts of extrinsic and intrinsic motivation, recognizing their distinct influences on engagement and satisfaction.  Maslow's Hierarchy of Needs Theory highlights the importance of addressing individuals' diverse needs, from basic to self-actualization, to create a supportive work environment. Expectancy Theory emphasizes the relationship between effort, performance, and rewards, highlighting the significance of aligning expectations and recognizing achievements.  By understanding and leveraging both extrinsic and intrinsic motivators, organizations can foster engagement, creativity, and satisfaction among individuals. It requires creating a supportive environment, aligning individual aspirations with organizational goals, and recognizing and rewarding performance.  In harnessing the power of motivation and drawing insights from theories like Maslow's Hierarchy of Needs and Expectancy Theory, we can unlock the potential of individuals, drive organizational success, and create a fulfilling work experience.  Thank you for your attention.</vt:lpstr>
      <vt:lpstr> REFERENCE  Armstrong, M. (2012). Armstrong's Handbook of Human Resource Management Practice (12th ed.). Kogan Page.  Pink, D. H. (2009). Drive: The Surprising Truth About What Motivates Us. Riverhead Books.  Maslow, A. H. (1943). A theory of human motivation. Psychological Review, 50(4), 370-396.  Vroom, V. H. (1964). Work and motivation. Wiley.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2023-06-20T10:44:39Z</dcterms:created>
  <dcterms:modified xsi:type="dcterms:W3CDTF">2023-06-26T11:30:01Z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