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6" r:id="rId3"/>
  </p:sldMasterIdLst>
  <p:notesMasterIdLst>
    <p:notesMasterId r:id="rId32"/>
  </p:notesMasterIdLst>
  <p:sldIdLst>
    <p:sldId id="280" r:id="rId4"/>
    <p:sldId id="258" r:id="rId5"/>
    <p:sldId id="386" r:id="rId6"/>
    <p:sldId id="387" r:id="rId7"/>
    <p:sldId id="288" r:id="rId8"/>
    <p:sldId id="289" r:id="rId9"/>
    <p:sldId id="290" r:id="rId10"/>
    <p:sldId id="291" r:id="rId11"/>
    <p:sldId id="365" r:id="rId12"/>
    <p:sldId id="324" r:id="rId13"/>
    <p:sldId id="325" r:id="rId14"/>
    <p:sldId id="326" r:id="rId15"/>
    <p:sldId id="327" r:id="rId16"/>
    <p:sldId id="333" r:id="rId17"/>
    <p:sldId id="334" r:id="rId18"/>
    <p:sldId id="260" r:id="rId19"/>
    <p:sldId id="261" r:id="rId20"/>
    <p:sldId id="337" r:id="rId21"/>
    <p:sldId id="281" r:id="rId22"/>
    <p:sldId id="366" r:id="rId23"/>
    <p:sldId id="368" r:id="rId24"/>
    <p:sldId id="370" r:id="rId25"/>
    <p:sldId id="371" r:id="rId26"/>
    <p:sldId id="372" r:id="rId27"/>
    <p:sldId id="369" r:id="rId28"/>
    <p:sldId id="282" r:id="rId29"/>
    <p:sldId id="385" r:id="rId30"/>
    <p:sldId id="25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84" y="93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3F319-E854-4FF6-8F3F-10025387D6FA}"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1CD7176C-C5E4-45E4-8059-23EBBB6F8D3A}">
      <dgm:prSet/>
      <dgm:spPr/>
      <dgm:t>
        <a:bodyPr/>
        <a:lstStyle/>
        <a:p>
          <a:r>
            <a:rPr lang="en-US"/>
            <a:t>Perspectives of policing</a:t>
          </a:r>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dgm:spPr/>
      <dgm:t>
        <a:bodyPr/>
        <a:lstStyle/>
        <a:p>
          <a:r>
            <a:rPr lang="en-US"/>
            <a:t>Police officers</a:t>
          </a:r>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DD65B44E-E6D3-4116-A26E-244AA8FD35FB}">
      <dgm:prSet/>
      <dgm:spPr/>
      <dgm:t>
        <a:bodyPr/>
        <a:lstStyle/>
        <a:p>
          <a:r>
            <a:rPr lang="en-US"/>
            <a:t>Law enforcement family</a:t>
          </a:r>
        </a:p>
      </dgm:t>
    </dgm:pt>
    <dgm:pt modelId="{10FCE183-287C-49D3-9E85-FC20D4FA56E5}" type="parTrans" cxnId="{227ED557-2313-4FF1-A6E5-9D956A7047B8}">
      <dgm:prSet/>
      <dgm:spPr/>
      <dgm:t>
        <a:bodyPr/>
        <a:lstStyle/>
        <a:p>
          <a:endParaRPr lang="en-GB"/>
        </a:p>
      </dgm:t>
    </dgm:pt>
    <dgm:pt modelId="{BA71099B-7B37-4CEA-90E8-3817F312A95C}" type="sibTrans" cxnId="{227ED557-2313-4FF1-A6E5-9D956A7047B8}">
      <dgm:prSet/>
      <dgm:spPr/>
      <dgm:t>
        <a:bodyPr/>
        <a:lstStyle/>
        <a:p>
          <a:endParaRPr lang="en-GB"/>
        </a:p>
      </dgm:t>
    </dgm:pt>
    <dgm:pt modelId="{59CBBF62-A88B-4F08-9CD2-A8F335749574}">
      <dgm:prSet/>
      <dgm:spPr/>
      <dgm:t>
        <a:bodyPr/>
        <a:lstStyle/>
        <a:p>
          <a:r>
            <a:rPr lang="en-US"/>
            <a:t>Communities and Neighbourhoods</a:t>
          </a:r>
        </a:p>
      </dgm:t>
    </dgm:pt>
    <dgm:pt modelId="{5D2395AA-29D1-427F-9E0B-223F1436900A}" type="parTrans" cxnId="{B17289B9-CE58-4701-A111-EE9267C48F97}">
      <dgm:prSet/>
      <dgm:spPr/>
      <dgm:t>
        <a:bodyPr/>
        <a:lstStyle/>
        <a:p>
          <a:endParaRPr lang="en-GB"/>
        </a:p>
      </dgm:t>
    </dgm:pt>
    <dgm:pt modelId="{009E19C4-A77F-425E-9242-759DF462C01A}" type="sibTrans" cxnId="{B17289B9-CE58-4701-A111-EE9267C48F97}">
      <dgm:prSet/>
      <dgm:spPr/>
      <dgm:t>
        <a:bodyPr/>
        <a:lstStyle/>
        <a:p>
          <a:endParaRPr lang="en-GB"/>
        </a:p>
      </dgm:t>
    </dgm:pt>
    <dgm:pt modelId="{F7C896F2-9883-4E3A-B2DE-431792B054E5}">
      <dgm:prSet/>
      <dgm:spPr/>
      <dgm:t>
        <a:bodyPr/>
        <a:lstStyle/>
        <a:p>
          <a:r>
            <a:rPr lang="en-US"/>
            <a:t>Neighbourhood Policing Priorities 2024</a:t>
          </a:r>
        </a:p>
      </dgm:t>
    </dgm:pt>
    <dgm:pt modelId="{66520EE7-57DC-4E77-98D3-228A6A49EA78}" type="parTrans" cxnId="{B8D51085-34C0-47D3-8741-01D304F5AD2C}">
      <dgm:prSet/>
      <dgm:spPr/>
      <dgm:t>
        <a:bodyPr/>
        <a:lstStyle/>
        <a:p>
          <a:endParaRPr lang="en-GB"/>
        </a:p>
      </dgm:t>
    </dgm:pt>
    <dgm:pt modelId="{42CAB667-C5E1-48F4-BE07-215F44DE3ECA}" type="sibTrans" cxnId="{B8D51085-34C0-47D3-8741-01D304F5AD2C}">
      <dgm:prSet/>
      <dgm:spPr/>
      <dgm:t>
        <a:bodyPr/>
        <a:lstStyle/>
        <a:p>
          <a:endParaRPr lang="en-GB"/>
        </a:p>
      </dgm:t>
    </dgm:pt>
    <dgm:pt modelId="{E394B627-2D12-4351-B3C8-BF70BFE76BE8}">
      <dgm:prSet/>
      <dgm:spPr/>
      <dgm:t>
        <a:bodyPr/>
        <a:lstStyle/>
        <a:p>
          <a:r>
            <a:rPr lang="en-US"/>
            <a:t>Government perspectives of community engagement &amp; cohesion</a:t>
          </a:r>
        </a:p>
      </dgm:t>
    </dgm:pt>
    <dgm:pt modelId="{C7C0AE05-EFF2-42B6-9F6F-D5431AF59552}" type="parTrans" cxnId="{71162C08-DC1D-491D-877D-F33B7418E5D5}">
      <dgm:prSet/>
      <dgm:spPr/>
      <dgm:t>
        <a:bodyPr/>
        <a:lstStyle/>
        <a:p>
          <a:endParaRPr lang="en-GB"/>
        </a:p>
      </dgm:t>
    </dgm:pt>
    <dgm:pt modelId="{A32A2212-C567-49A3-B33F-0B373F803B9A}" type="sibTrans" cxnId="{71162C08-DC1D-491D-877D-F33B7418E5D5}">
      <dgm:prSet/>
      <dgm:spPr/>
      <dgm:t>
        <a:bodyPr/>
        <a:lstStyle/>
        <a:p>
          <a:endParaRPr lang="en-GB"/>
        </a:p>
      </dgm:t>
    </dgm:pt>
    <dgm:pt modelId="{2BF80936-63D1-4DFF-85C2-8B854DB52F6D}">
      <dgm:prSet/>
      <dgm:spPr/>
      <dgm:t>
        <a:bodyPr/>
        <a:lstStyle/>
        <a:p>
          <a:r>
            <a:rPr lang="en-US"/>
            <a:t>Casey Review 2016 Opportunity &amp; Integration</a:t>
          </a:r>
        </a:p>
      </dgm:t>
    </dgm:pt>
    <dgm:pt modelId="{97FC2F93-7EAD-45C5-B25E-A53F217D71B9}" type="parTrans" cxnId="{B35C0605-F847-4401-8756-1AD6702F93BC}">
      <dgm:prSet/>
      <dgm:spPr/>
      <dgm:t>
        <a:bodyPr/>
        <a:lstStyle/>
        <a:p>
          <a:endParaRPr lang="en-GB"/>
        </a:p>
      </dgm:t>
    </dgm:pt>
    <dgm:pt modelId="{A52B384E-C216-423A-AE62-6C5EA0D38123}" type="sibTrans" cxnId="{B35C0605-F847-4401-8756-1AD6702F93BC}">
      <dgm:prSet/>
      <dgm:spPr/>
      <dgm:t>
        <a:bodyPr/>
        <a:lstStyle/>
        <a:p>
          <a:endParaRPr lang="en-GB"/>
        </a:p>
      </dgm:t>
    </dgm:pt>
    <dgm:pt modelId="{345D4DC7-3C91-4077-8C2E-9647CD9DF423}" type="pres">
      <dgm:prSet presAssocID="{5163F319-E854-4FF6-8F3F-10025387D6FA}" presName="diagram" presStyleCnt="0">
        <dgm:presLayoutVars>
          <dgm:dir/>
          <dgm:resizeHandles val="exact"/>
        </dgm:presLayoutVars>
      </dgm:prSet>
      <dgm:spPr/>
    </dgm:pt>
    <dgm:pt modelId="{1706C644-264B-4E28-AA27-160E15C26156}" type="pres">
      <dgm:prSet presAssocID="{59CBBF62-A88B-4F08-9CD2-A8F335749574}" presName="node" presStyleLbl="node1" presStyleIdx="0" presStyleCnt="7">
        <dgm:presLayoutVars>
          <dgm:bulletEnabled val="1"/>
        </dgm:presLayoutVars>
      </dgm:prSet>
      <dgm:spPr/>
    </dgm:pt>
    <dgm:pt modelId="{11452183-06E2-4AA8-8DD2-143F139531BE}" type="pres">
      <dgm:prSet presAssocID="{009E19C4-A77F-425E-9242-759DF462C01A}" presName="sibTrans" presStyleCnt="0"/>
      <dgm:spPr/>
    </dgm:pt>
    <dgm:pt modelId="{AAFE9E9C-D688-4DBB-AB22-CC83BA1DC4BF}" type="pres">
      <dgm:prSet presAssocID="{E394B627-2D12-4351-B3C8-BF70BFE76BE8}" presName="node" presStyleLbl="node1" presStyleIdx="1" presStyleCnt="7">
        <dgm:presLayoutVars>
          <dgm:bulletEnabled val="1"/>
        </dgm:presLayoutVars>
      </dgm:prSet>
      <dgm:spPr/>
    </dgm:pt>
    <dgm:pt modelId="{A53C95E3-6714-403C-A53C-9D66C30CB912}" type="pres">
      <dgm:prSet presAssocID="{A32A2212-C567-49A3-B33F-0B373F803B9A}" presName="sibTrans" presStyleCnt="0"/>
      <dgm:spPr/>
    </dgm:pt>
    <dgm:pt modelId="{3B7B967B-D566-4138-9E06-9D739EBBA7EC}" type="pres">
      <dgm:prSet presAssocID="{2BF80936-63D1-4DFF-85C2-8B854DB52F6D}" presName="node" presStyleLbl="node1" presStyleIdx="2" presStyleCnt="7">
        <dgm:presLayoutVars>
          <dgm:bulletEnabled val="1"/>
        </dgm:presLayoutVars>
      </dgm:prSet>
      <dgm:spPr/>
    </dgm:pt>
    <dgm:pt modelId="{4EF97685-9439-4D06-BAA4-183CAB0EEE50}" type="pres">
      <dgm:prSet presAssocID="{A52B384E-C216-423A-AE62-6C5EA0D38123}" presName="sibTrans" presStyleCnt="0"/>
      <dgm:spPr/>
    </dgm:pt>
    <dgm:pt modelId="{74F2591D-C91F-4CB2-851F-7F707B083A1B}" type="pres">
      <dgm:prSet presAssocID="{1CD7176C-C5E4-45E4-8059-23EBBB6F8D3A}" presName="node" presStyleLbl="node1" presStyleIdx="3" presStyleCnt="7">
        <dgm:presLayoutVars>
          <dgm:bulletEnabled val="1"/>
        </dgm:presLayoutVars>
      </dgm:prSet>
      <dgm:spPr/>
    </dgm:pt>
    <dgm:pt modelId="{28453C65-77D8-4D8F-9B9D-15BB406FFB2C}" type="pres">
      <dgm:prSet presAssocID="{69B88D7C-7998-4668-810A-F25AAB3035B6}" presName="sibTrans" presStyleCnt="0"/>
      <dgm:spPr/>
    </dgm:pt>
    <dgm:pt modelId="{6DC0BBB9-B9B9-488D-A604-D77C6DF19FB9}" type="pres">
      <dgm:prSet presAssocID="{C16C8F99-5DD4-4E34-8858-1E89CFFE238B}" presName="node" presStyleLbl="node1" presStyleIdx="4" presStyleCnt="7">
        <dgm:presLayoutVars>
          <dgm:bulletEnabled val="1"/>
        </dgm:presLayoutVars>
      </dgm:prSet>
      <dgm:spPr/>
    </dgm:pt>
    <dgm:pt modelId="{BA61C4AE-A39E-47C3-BDE8-2A7D8F3B31C7}" type="pres">
      <dgm:prSet presAssocID="{4635B13E-4198-4E32-A4C6-9BCA498AB56F}" presName="sibTrans" presStyleCnt="0"/>
      <dgm:spPr/>
    </dgm:pt>
    <dgm:pt modelId="{FC36ADD5-8082-40E4-BC21-9DC2C676E501}" type="pres">
      <dgm:prSet presAssocID="{DD65B44E-E6D3-4116-A26E-244AA8FD35FB}" presName="node" presStyleLbl="node1" presStyleIdx="5" presStyleCnt="7">
        <dgm:presLayoutVars>
          <dgm:bulletEnabled val="1"/>
        </dgm:presLayoutVars>
      </dgm:prSet>
      <dgm:spPr/>
    </dgm:pt>
    <dgm:pt modelId="{ECE5EA4D-F64F-4A32-9E20-F6DFAF79F9F7}" type="pres">
      <dgm:prSet presAssocID="{BA71099B-7B37-4CEA-90E8-3817F312A95C}" presName="sibTrans" presStyleCnt="0"/>
      <dgm:spPr/>
    </dgm:pt>
    <dgm:pt modelId="{D9B28734-620F-4297-B4D2-66E75352088C}" type="pres">
      <dgm:prSet presAssocID="{F7C896F2-9883-4E3A-B2DE-431792B054E5}" presName="node" presStyleLbl="node1" presStyleIdx="6" presStyleCnt="7">
        <dgm:presLayoutVars>
          <dgm:bulletEnabled val="1"/>
        </dgm:presLayoutVars>
      </dgm:prSet>
      <dgm:spPr/>
    </dgm:pt>
  </dgm:ptLst>
  <dgm:cxnLst>
    <dgm:cxn modelId="{B35C0605-F847-4401-8756-1AD6702F93BC}" srcId="{5163F319-E854-4FF6-8F3F-10025387D6FA}" destId="{2BF80936-63D1-4DFF-85C2-8B854DB52F6D}" srcOrd="2" destOrd="0" parTransId="{97FC2F93-7EAD-45C5-B25E-A53F217D71B9}" sibTransId="{A52B384E-C216-423A-AE62-6C5EA0D38123}"/>
    <dgm:cxn modelId="{71162C08-DC1D-491D-877D-F33B7418E5D5}" srcId="{5163F319-E854-4FF6-8F3F-10025387D6FA}" destId="{E394B627-2D12-4351-B3C8-BF70BFE76BE8}" srcOrd="1" destOrd="0" parTransId="{C7C0AE05-EFF2-42B6-9F6F-D5431AF59552}" sibTransId="{A32A2212-C567-49A3-B33F-0B373F803B9A}"/>
    <dgm:cxn modelId="{C3345A39-7ACE-4DDD-83BD-889E9D65BDE1}" srcId="{5163F319-E854-4FF6-8F3F-10025387D6FA}" destId="{C16C8F99-5DD4-4E34-8858-1E89CFFE238B}" srcOrd="4" destOrd="0" parTransId="{281AB0FD-D227-433B-A7A9-04C685149163}" sibTransId="{4635B13E-4198-4E32-A4C6-9BCA498AB56F}"/>
    <dgm:cxn modelId="{E9BFC95D-129D-4989-BC6C-76DC54C0A824}" type="presOf" srcId="{2BF80936-63D1-4DFF-85C2-8B854DB52F6D}" destId="{3B7B967B-D566-4138-9E06-9D739EBBA7EC}" srcOrd="0" destOrd="0" presId="urn:microsoft.com/office/officeart/2005/8/layout/default"/>
    <dgm:cxn modelId="{B62A8C5F-BA74-4EA5-A297-8C727385AB7E}" type="presOf" srcId="{1CD7176C-C5E4-45E4-8059-23EBBB6F8D3A}" destId="{74F2591D-C91F-4CB2-851F-7F707B083A1B}" srcOrd="0" destOrd="0" presId="urn:microsoft.com/office/officeart/2005/8/layout/default"/>
    <dgm:cxn modelId="{BDB81965-D193-4A30-B013-6671FDA78CDB}" type="presOf" srcId="{5163F319-E854-4FF6-8F3F-10025387D6FA}" destId="{345D4DC7-3C91-4077-8C2E-9647CD9DF423}" srcOrd="0" destOrd="0" presId="urn:microsoft.com/office/officeart/2005/8/layout/default"/>
    <dgm:cxn modelId="{BA64E973-86E8-484E-A637-1AB39C3C9811}" type="presOf" srcId="{DD65B44E-E6D3-4116-A26E-244AA8FD35FB}" destId="{FC36ADD5-8082-40E4-BC21-9DC2C676E501}" srcOrd="0" destOrd="0" presId="urn:microsoft.com/office/officeart/2005/8/layout/default"/>
    <dgm:cxn modelId="{227ED557-2313-4FF1-A6E5-9D956A7047B8}" srcId="{5163F319-E854-4FF6-8F3F-10025387D6FA}" destId="{DD65B44E-E6D3-4116-A26E-244AA8FD35FB}" srcOrd="5" destOrd="0" parTransId="{10FCE183-287C-49D3-9E85-FC20D4FA56E5}" sibTransId="{BA71099B-7B37-4CEA-90E8-3817F312A95C}"/>
    <dgm:cxn modelId="{BCDC2B83-8554-422A-8C8D-073FC77EB995}" srcId="{5163F319-E854-4FF6-8F3F-10025387D6FA}" destId="{1CD7176C-C5E4-45E4-8059-23EBBB6F8D3A}" srcOrd="3" destOrd="0" parTransId="{A918DE5F-E9B4-4D47-AD78-85114C3D3E9B}" sibTransId="{69B88D7C-7998-4668-810A-F25AAB3035B6}"/>
    <dgm:cxn modelId="{B8D51085-34C0-47D3-8741-01D304F5AD2C}" srcId="{5163F319-E854-4FF6-8F3F-10025387D6FA}" destId="{F7C896F2-9883-4E3A-B2DE-431792B054E5}" srcOrd="6" destOrd="0" parTransId="{66520EE7-57DC-4E77-98D3-228A6A49EA78}" sibTransId="{42CAB667-C5E1-48F4-BE07-215F44DE3ECA}"/>
    <dgm:cxn modelId="{65FE35A0-9C6B-49AD-8EAB-13C12032222E}" type="presOf" srcId="{E394B627-2D12-4351-B3C8-BF70BFE76BE8}" destId="{AAFE9E9C-D688-4DBB-AB22-CC83BA1DC4BF}" srcOrd="0" destOrd="0" presId="urn:microsoft.com/office/officeart/2005/8/layout/default"/>
    <dgm:cxn modelId="{B17289B9-CE58-4701-A111-EE9267C48F97}" srcId="{5163F319-E854-4FF6-8F3F-10025387D6FA}" destId="{59CBBF62-A88B-4F08-9CD2-A8F335749574}" srcOrd="0" destOrd="0" parTransId="{5D2395AA-29D1-427F-9E0B-223F1436900A}" sibTransId="{009E19C4-A77F-425E-9242-759DF462C01A}"/>
    <dgm:cxn modelId="{99DE5BC1-BE04-47D8-9CDB-5394C6A35023}" type="presOf" srcId="{59CBBF62-A88B-4F08-9CD2-A8F335749574}" destId="{1706C644-264B-4E28-AA27-160E15C26156}" srcOrd="0" destOrd="0" presId="urn:microsoft.com/office/officeart/2005/8/layout/default"/>
    <dgm:cxn modelId="{645EFED5-F322-49FD-A4A3-6CFF6506CFB5}" type="presOf" srcId="{F7C896F2-9883-4E3A-B2DE-431792B054E5}" destId="{D9B28734-620F-4297-B4D2-66E75352088C}" srcOrd="0" destOrd="0" presId="urn:microsoft.com/office/officeart/2005/8/layout/default"/>
    <dgm:cxn modelId="{5A4D28F0-14BA-43FE-BC28-50D090BDFA54}" type="presOf" srcId="{C16C8F99-5DD4-4E34-8858-1E89CFFE238B}" destId="{6DC0BBB9-B9B9-488D-A604-D77C6DF19FB9}" srcOrd="0" destOrd="0" presId="urn:microsoft.com/office/officeart/2005/8/layout/default"/>
    <dgm:cxn modelId="{2D92BC84-6E97-48E7-82C8-79B382C5CFD4}" type="presParOf" srcId="{345D4DC7-3C91-4077-8C2E-9647CD9DF423}" destId="{1706C644-264B-4E28-AA27-160E15C26156}" srcOrd="0" destOrd="0" presId="urn:microsoft.com/office/officeart/2005/8/layout/default"/>
    <dgm:cxn modelId="{84DABFA2-B1BB-47DE-AC87-7A76A3664C6A}" type="presParOf" srcId="{345D4DC7-3C91-4077-8C2E-9647CD9DF423}" destId="{11452183-06E2-4AA8-8DD2-143F139531BE}" srcOrd="1" destOrd="0" presId="urn:microsoft.com/office/officeart/2005/8/layout/default"/>
    <dgm:cxn modelId="{8971CB26-0AA3-47D0-8BE3-80AF58B30EF8}" type="presParOf" srcId="{345D4DC7-3C91-4077-8C2E-9647CD9DF423}" destId="{AAFE9E9C-D688-4DBB-AB22-CC83BA1DC4BF}" srcOrd="2" destOrd="0" presId="urn:microsoft.com/office/officeart/2005/8/layout/default"/>
    <dgm:cxn modelId="{962EB2B7-0C7B-42BA-B476-2D3D25324CCE}" type="presParOf" srcId="{345D4DC7-3C91-4077-8C2E-9647CD9DF423}" destId="{A53C95E3-6714-403C-A53C-9D66C30CB912}" srcOrd="3" destOrd="0" presId="urn:microsoft.com/office/officeart/2005/8/layout/default"/>
    <dgm:cxn modelId="{BB5A94D9-4D2F-486E-9A2D-D70CA3E46F77}" type="presParOf" srcId="{345D4DC7-3C91-4077-8C2E-9647CD9DF423}" destId="{3B7B967B-D566-4138-9E06-9D739EBBA7EC}" srcOrd="4" destOrd="0" presId="urn:microsoft.com/office/officeart/2005/8/layout/default"/>
    <dgm:cxn modelId="{9F3BF310-6213-43D2-8707-ED768C0E3EE3}" type="presParOf" srcId="{345D4DC7-3C91-4077-8C2E-9647CD9DF423}" destId="{4EF97685-9439-4D06-BAA4-183CAB0EEE50}" srcOrd="5" destOrd="0" presId="urn:microsoft.com/office/officeart/2005/8/layout/default"/>
    <dgm:cxn modelId="{E28B60B6-0AB0-4006-9DD1-C570D2ADF670}" type="presParOf" srcId="{345D4DC7-3C91-4077-8C2E-9647CD9DF423}" destId="{74F2591D-C91F-4CB2-851F-7F707B083A1B}" srcOrd="6" destOrd="0" presId="urn:microsoft.com/office/officeart/2005/8/layout/default"/>
    <dgm:cxn modelId="{E38AE12E-CD2D-433A-9C51-6671B5EB2C41}" type="presParOf" srcId="{345D4DC7-3C91-4077-8C2E-9647CD9DF423}" destId="{28453C65-77D8-4D8F-9B9D-15BB406FFB2C}" srcOrd="7" destOrd="0" presId="urn:microsoft.com/office/officeart/2005/8/layout/default"/>
    <dgm:cxn modelId="{B63141E0-6B2F-4D54-A92F-FC9FA0229284}" type="presParOf" srcId="{345D4DC7-3C91-4077-8C2E-9647CD9DF423}" destId="{6DC0BBB9-B9B9-488D-A604-D77C6DF19FB9}" srcOrd="8" destOrd="0" presId="urn:microsoft.com/office/officeart/2005/8/layout/default"/>
    <dgm:cxn modelId="{65C37970-15BD-4CFC-8D24-CAEA0719557F}" type="presParOf" srcId="{345D4DC7-3C91-4077-8C2E-9647CD9DF423}" destId="{BA61C4AE-A39E-47C3-BDE8-2A7D8F3B31C7}" srcOrd="9" destOrd="0" presId="urn:microsoft.com/office/officeart/2005/8/layout/default"/>
    <dgm:cxn modelId="{1E17A065-CE44-431C-8E02-C69F294ED0D3}" type="presParOf" srcId="{345D4DC7-3C91-4077-8C2E-9647CD9DF423}" destId="{FC36ADD5-8082-40E4-BC21-9DC2C676E501}" srcOrd="10" destOrd="0" presId="urn:microsoft.com/office/officeart/2005/8/layout/default"/>
    <dgm:cxn modelId="{8E9223A5-191B-4F9C-ADB3-BA2BF9F6F426}" type="presParOf" srcId="{345D4DC7-3C91-4077-8C2E-9647CD9DF423}" destId="{ECE5EA4D-F64F-4A32-9E20-F6DFAF79F9F7}" srcOrd="11" destOrd="0" presId="urn:microsoft.com/office/officeart/2005/8/layout/default"/>
    <dgm:cxn modelId="{28B79174-FCE4-4E80-A907-BC09282E1F1A}" type="presParOf" srcId="{345D4DC7-3C91-4077-8C2E-9647CD9DF423}" destId="{D9B28734-620F-4297-B4D2-66E75352088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944106-CAF7-4FEE-9605-5908B1D71EC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59F9776-0F27-4759-94D3-164C11E07A2B}">
      <dgm:prSet/>
      <dgm:spPr/>
      <dgm:t>
        <a:bodyPr/>
        <a:lstStyle/>
        <a:p>
          <a:r>
            <a:rPr lang="en-GB"/>
            <a:t>Policing in England and Wales is done so with the consent of the public</a:t>
          </a:r>
          <a:endParaRPr lang="en-US"/>
        </a:p>
      </dgm:t>
    </dgm:pt>
    <dgm:pt modelId="{21881802-BA67-4175-91AB-6C0D88480A10}" type="parTrans" cxnId="{BB0ACBF2-16E1-45ED-A9C0-3514A143A4CC}">
      <dgm:prSet/>
      <dgm:spPr/>
      <dgm:t>
        <a:bodyPr/>
        <a:lstStyle/>
        <a:p>
          <a:endParaRPr lang="en-US"/>
        </a:p>
      </dgm:t>
    </dgm:pt>
    <dgm:pt modelId="{E71F11ED-8307-4C13-A738-9E4D2E8A435F}" type="sibTrans" cxnId="{BB0ACBF2-16E1-45ED-A9C0-3514A143A4CC}">
      <dgm:prSet/>
      <dgm:spPr/>
      <dgm:t>
        <a:bodyPr/>
        <a:lstStyle/>
        <a:p>
          <a:endParaRPr lang="en-US"/>
        </a:p>
      </dgm:t>
    </dgm:pt>
    <dgm:pt modelId="{814C29AA-A8B2-4D72-8E13-22239BBC8AF5}">
      <dgm:prSet/>
      <dgm:spPr/>
      <dgm:t>
        <a:bodyPr/>
        <a:lstStyle/>
        <a:p>
          <a:r>
            <a:rPr lang="en-GB"/>
            <a:t>When incidents of significant disorder and riots occur it is often the relationship that NPT have with key public figures enables dialogue which in turn can facilitate those Key figures working from within the communities to call for a return to normality</a:t>
          </a:r>
          <a:endParaRPr lang="en-US"/>
        </a:p>
      </dgm:t>
    </dgm:pt>
    <dgm:pt modelId="{78C6B8B0-D191-4240-8266-40394AD447E8}" type="parTrans" cxnId="{94F229C4-2628-4C9A-AF77-89DEF0C6A967}">
      <dgm:prSet/>
      <dgm:spPr/>
      <dgm:t>
        <a:bodyPr/>
        <a:lstStyle/>
        <a:p>
          <a:endParaRPr lang="en-US"/>
        </a:p>
      </dgm:t>
    </dgm:pt>
    <dgm:pt modelId="{56C98AE7-66AF-47C3-A446-E31CE3385110}" type="sibTrans" cxnId="{94F229C4-2628-4C9A-AF77-89DEF0C6A967}">
      <dgm:prSet/>
      <dgm:spPr/>
      <dgm:t>
        <a:bodyPr/>
        <a:lstStyle/>
        <a:p>
          <a:endParaRPr lang="en-US"/>
        </a:p>
      </dgm:t>
    </dgm:pt>
    <dgm:pt modelId="{9E492250-D7EA-4978-A593-4FC97BD7B6B2}">
      <dgm:prSet/>
      <dgm:spPr/>
      <dgm:t>
        <a:bodyPr/>
        <a:lstStyle/>
        <a:p>
          <a:r>
            <a:rPr lang="en-GB"/>
            <a:t>Policing needs to know who they police, why and what the expectations are on each side</a:t>
          </a:r>
          <a:endParaRPr lang="en-US"/>
        </a:p>
      </dgm:t>
    </dgm:pt>
    <dgm:pt modelId="{59B9CB4B-1A6B-44B8-AA32-A3DF089F09C6}" type="parTrans" cxnId="{917AF9B6-6BAB-4799-A6CE-58185395A16E}">
      <dgm:prSet/>
      <dgm:spPr/>
      <dgm:t>
        <a:bodyPr/>
        <a:lstStyle/>
        <a:p>
          <a:endParaRPr lang="en-US"/>
        </a:p>
      </dgm:t>
    </dgm:pt>
    <dgm:pt modelId="{D238AC42-1091-4AF7-8095-84CACAF6A3B2}" type="sibTrans" cxnId="{917AF9B6-6BAB-4799-A6CE-58185395A16E}">
      <dgm:prSet/>
      <dgm:spPr/>
      <dgm:t>
        <a:bodyPr/>
        <a:lstStyle/>
        <a:p>
          <a:endParaRPr lang="en-US"/>
        </a:p>
      </dgm:t>
    </dgm:pt>
    <dgm:pt modelId="{86D4D74E-0D39-49CF-84A5-096453EE5F78}">
      <dgm:prSet/>
      <dgm:spPr/>
      <dgm:t>
        <a:bodyPr/>
        <a:lstStyle/>
        <a:p>
          <a:r>
            <a:rPr lang="en-GB"/>
            <a:t>Problem solving and crime prevention is far better than detection.</a:t>
          </a:r>
          <a:endParaRPr lang="en-US"/>
        </a:p>
      </dgm:t>
    </dgm:pt>
    <dgm:pt modelId="{E7BD39A4-4782-490B-95B6-568E0C1B897A}" type="parTrans" cxnId="{AA90D73B-13D2-446E-91F7-CF350C7E8629}">
      <dgm:prSet/>
      <dgm:spPr/>
      <dgm:t>
        <a:bodyPr/>
        <a:lstStyle/>
        <a:p>
          <a:endParaRPr lang="en-US"/>
        </a:p>
      </dgm:t>
    </dgm:pt>
    <dgm:pt modelId="{AF41C151-1909-4ED5-86B4-B914626CDEE5}" type="sibTrans" cxnId="{AA90D73B-13D2-446E-91F7-CF350C7E8629}">
      <dgm:prSet/>
      <dgm:spPr/>
      <dgm:t>
        <a:bodyPr/>
        <a:lstStyle/>
        <a:p>
          <a:endParaRPr lang="en-US"/>
        </a:p>
      </dgm:t>
    </dgm:pt>
    <dgm:pt modelId="{23B78A9A-08A5-4A82-850B-B8E206BD2448}" type="pres">
      <dgm:prSet presAssocID="{33944106-CAF7-4FEE-9605-5908B1D71EC4}" presName="linear" presStyleCnt="0">
        <dgm:presLayoutVars>
          <dgm:animLvl val="lvl"/>
          <dgm:resizeHandles val="exact"/>
        </dgm:presLayoutVars>
      </dgm:prSet>
      <dgm:spPr/>
    </dgm:pt>
    <dgm:pt modelId="{7F80C20A-2BC8-4ED9-BB25-4662298823C9}" type="pres">
      <dgm:prSet presAssocID="{059F9776-0F27-4759-94D3-164C11E07A2B}" presName="parentText" presStyleLbl="node1" presStyleIdx="0" presStyleCnt="4">
        <dgm:presLayoutVars>
          <dgm:chMax val="0"/>
          <dgm:bulletEnabled val="1"/>
        </dgm:presLayoutVars>
      </dgm:prSet>
      <dgm:spPr/>
    </dgm:pt>
    <dgm:pt modelId="{C52BD812-6380-45FF-B797-5BA7542710F7}" type="pres">
      <dgm:prSet presAssocID="{E71F11ED-8307-4C13-A738-9E4D2E8A435F}" presName="spacer" presStyleCnt="0"/>
      <dgm:spPr/>
    </dgm:pt>
    <dgm:pt modelId="{BEC641BF-6C14-4FB2-A4B6-FBCC25B42B33}" type="pres">
      <dgm:prSet presAssocID="{814C29AA-A8B2-4D72-8E13-22239BBC8AF5}" presName="parentText" presStyleLbl="node1" presStyleIdx="1" presStyleCnt="4">
        <dgm:presLayoutVars>
          <dgm:chMax val="0"/>
          <dgm:bulletEnabled val="1"/>
        </dgm:presLayoutVars>
      </dgm:prSet>
      <dgm:spPr/>
    </dgm:pt>
    <dgm:pt modelId="{E7E46DEC-8ECB-4BC8-91A7-E8FF706EEB9E}" type="pres">
      <dgm:prSet presAssocID="{56C98AE7-66AF-47C3-A446-E31CE3385110}" presName="spacer" presStyleCnt="0"/>
      <dgm:spPr/>
    </dgm:pt>
    <dgm:pt modelId="{98BD8BF7-8C8A-4C0D-899F-5BA4A7042905}" type="pres">
      <dgm:prSet presAssocID="{9E492250-D7EA-4978-A593-4FC97BD7B6B2}" presName="parentText" presStyleLbl="node1" presStyleIdx="2" presStyleCnt="4">
        <dgm:presLayoutVars>
          <dgm:chMax val="0"/>
          <dgm:bulletEnabled val="1"/>
        </dgm:presLayoutVars>
      </dgm:prSet>
      <dgm:spPr/>
    </dgm:pt>
    <dgm:pt modelId="{0D081541-7526-4C00-B1E0-C603C02D69CC}" type="pres">
      <dgm:prSet presAssocID="{D238AC42-1091-4AF7-8095-84CACAF6A3B2}" presName="spacer" presStyleCnt="0"/>
      <dgm:spPr/>
    </dgm:pt>
    <dgm:pt modelId="{B16DD478-DBEE-4C4D-8DC3-E85D2999FBF9}" type="pres">
      <dgm:prSet presAssocID="{86D4D74E-0D39-49CF-84A5-096453EE5F78}" presName="parentText" presStyleLbl="node1" presStyleIdx="3" presStyleCnt="4">
        <dgm:presLayoutVars>
          <dgm:chMax val="0"/>
          <dgm:bulletEnabled val="1"/>
        </dgm:presLayoutVars>
      </dgm:prSet>
      <dgm:spPr/>
    </dgm:pt>
  </dgm:ptLst>
  <dgm:cxnLst>
    <dgm:cxn modelId="{661C2B00-3331-4F4E-8704-12F5D3267EF7}" type="presOf" srcId="{814C29AA-A8B2-4D72-8E13-22239BBC8AF5}" destId="{BEC641BF-6C14-4FB2-A4B6-FBCC25B42B33}" srcOrd="0" destOrd="0" presId="urn:microsoft.com/office/officeart/2005/8/layout/vList2"/>
    <dgm:cxn modelId="{AA90D73B-13D2-446E-91F7-CF350C7E8629}" srcId="{33944106-CAF7-4FEE-9605-5908B1D71EC4}" destId="{86D4D74E-0D39-49CF-84A5-096453EE5F78}" srcOrd="3" destOrd="0" parTransId="{E7BD39A4-4782-490B-95B6-568E0C1B897A}" sibTransId="{AF41C151-1909-4ED5-86B4-B914626CDEE5}"/>
    <dgm:cxn modelId="{9C89F66E-2C72-4936-89F7-2C6F5B78E012}" type="presOf" srcId="{86D4D74E-0D39-49CF-84A5-096453EE5F78}" destId="{B16DD478-DBEE-4C4D-8DC3-E85D2999FBF9}" srcOrd="0" destOrd="0" presId="urn:microsoft.com/office/officeart/2005/8/layout/vList2"/>
    <dgm:cxn modelId="{3CEE3F58-8FAD-4166-9EB7-0AE7F1987674}" type="presOf" srcId="{059F9776-0F27-4759-94D3-164C11E07A2B}" destId="{7F80C20A-2BC8-4ED9-BB25-4662298823C9}" srcOrd="0" destOrd="0" presId="urn:microsoft.com/office/officeart/2005/8/layout/vList2"/>
    <dgm:cxn modelId="{7B8D7C8F-96AD-4318-B9D8-780074312578}" type="presOf" srcId="{33944106-CAF7-4FEE-9605-5908B1D71EC4}" destId="{23B78A9A-08A5-4A82-850B-B8E206BD2448}" srcOrd="0" destOrd="0" presId="urn:microsoft.com/office/officeart/2005/8/layout/vList2"/>
    <dgm:cxn modelId="{917AF9B6-6BAB-4799-A6CE-58185395A16E}" srcId="{33944106-CAF7-4FEE-9605-5908B1D71EC4}" destId="{9E492250-D7EA-4978-A593-4FC97BD7B6B2}" srcOrd="2" destOrd="0" parTransId="{59B9CB4B-1A6B-44B8-AA32-A3DF089F09C6}" sibTransId="{D238AC42-1091-4AF7-8095-84CACAF6A3B2}"/>
    <dgm:cxn modelId="{94F229C4-2628-4C9A-AF77-89DEF0C6A967}" srcId="{33944106-CAF7-4FEE-9605-5908B1D71EC4}" destId="{814C29AA-A8B2-4D72-8E13-22239BBC8AF5}" srcOrd="1" destOrd="0" parTransId="{78C6B8B0-D191-4240-8266-40394AD447E8}" sibTransId="{56C98AE7-66AF-47C3-A446-E31CE3385110}"/>
    <dgm:cxn modelId="{029895CD-04BA-49C5-A9D1-E52513A97AB6}" type="presOf" srcId="{9E492250-D7EA-4978-A593-4FC97BD7B6B2}" destId="{98BD8BF7-8C8A-4C0D-899F-5BA4A7042905}" srcOrd="0" destOrd="0" presId="urn:microsoft.com/office/officeart/2005/8/layout/vList2"/>
    <dgm:cxn modelId="{BB0ACBF2-16E1-45ED-A9C0-3514A143A4CC}" srcId="{33944106-CAF7-4FEE-9605-5908B1D71EC4}" destId="{059F9776-0F27-4759-94D3-164C11E07A2B}" srcOrd="0" destOrd="0" parTransId="{21881802-BA67-4175-91AB-6C0D88480A10}" sibTransId="{E71F11ED-8307-4C13-A738-9E4D2E8A435F}"/>
    <dgm:cxn modelId="{B17F03C6-5F61-44FD-A0B8-DAFF31785DB4}" type="presParOf" srcId="{23B78A9A-08A5-4A82-850B-B8E206BD2448}" destId="{7F80C20A-2BC8-4ED9-BB25-4662298823C9}" srcOrd="0" destOrd="0" presId="urn:microsoft.com/office/officeart/2005/8/layout/vList2"/>
    <dgm:cxn modelId="{5D2815D5-9BF6-496B-AFA4-E62404EA7022}" type="presParOf" srcId="{23B78A9A-08A5-4A82-850B-B8E206BD2448}" destId="{C52BD812-6380-45FF-B797-5BA7542710F7}" srcOrd="1" destOrd="0" presId="urn:microsoft.com/office/officeart/2005/8/layout/vList2"/>
    <dgm:cxn modelId="{7222E3D8-C02A-4AF9-859F-8201F695774E}" type="presParOf" srcId="{23B78A9A-08A5-4A82-850B-B8E206BD2448}" destId="{BEC641BF-6C14-4FB2-A4B6-FBCC25B42B33}" srcOrd="2" destOrd="0" presId="urn:microsoft.com/office/officeart/2005/8/layout/vList2"/>
    <dgm:cxn modelId="{11DB5A41-40EF-4893-9509-EDB96E73F3E3}" type="presParOf" srcId="{23B78A9A-08A5-4A82-850B-B8E206BD2448}" destId="{E7E46DEC-8ECB-4BC8-91A7-E8FF706EEB9E}" srcOrd="3" destOrd="0" presId="urn:microsoft.com/office/officeart/2005/8/layout/vList2"/>
    <dgm:cxn modelId="{5FC36D1C-FEF9-4C65-A4BE-D4DAC51679D5}" type="presParOf" srcId="{23B78A9A-08A5-4A82-850B-B8E206BD2448}" destId="{98BD8BF7-8C8A-4C0D-899F-5BA4A7042905}" srcOrd="4" destOrd="0" presId="urn:microsoft.com/office/officeart/2005/8/layout/vList2"/>
    <dgm:cxn modelId="{35EB3DDC-7F5E-4A16-8EDF-D92C243C4830}" type="presParOf" srcId="{23B78A9A-08A5-4A82-850B-B8E206BD2448}" destId="{0D081541-7526-4C00-B1E0-C603C02D69CC}" srcOrd="5" destOrd="0" presId="urn:microsoft.com/office/officeart/2005/8/layout/vList2"/>
    <dgm:cxn modelId="{32B2390D-AFA1-4BDD-982E-054A95FFFE58}" type="presParOf" srcId="{23B78A9A-08A5-4A82-850B-B8E206BD2448}" destId="{B16DD478-DBEE-4C4D-8DC3-E85D2999FBF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1FB7D3-3501-4DC8-94E1-1B1E15F40D0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E4E7EEA-D2E0-47E7-9B4A-7183F5140131}">
      <dgm:prSet/>
      <dgm:spPr/>
      <dgm:t>
        <a:bodyPr/>
        <a:lstStyle/>
        <a:p>
          <a:r>
            <a:rPr lang="en-GB"/>
            <a:t>Having an engaged community</a:t>
          </a:r>
          <a:endParaRPr lang="en-US"/>
        </a:p>
      </dgm:t>
    </dgm:pt>
    <dgm:pt modelId="{CAAD35BA-7794-4851-9AC8-CAED35EDAD20}" type="parTrans" cxnId="{9DE214C8-A7EF-4EFE-9B12-0EAF9DFDD730}">
      <dgm:prSet/>
      <dgm:spPr/>
      <dgm:t>
        <a:bodyPr/>
        <a:lstStyle/>
        <a:p>
          <a:endParaRPr lang="en-US"/>
        </a:p>
      </dgm:t>
    </dgm:pt>
    <dgm:pt modelId="{F197F3B5-7896-4B8B-BE47-88256D9DC77F}" type="sibTrans" cxnId="{9DE214C8-A7EF-4EFE-9B12-0EAF9DFDD730}">
      <dgm:prSet/>
      <dgm:spPr/>
      <dgm:t>
        <a:bodyPr/>
        <a:lstStyle/>
        <a:p>
          <a:endParaRPr lang="en-US"/>
        </a:p>
      </dgm:t>
    </dgm:pt>
    <dgm:pt modelId="{F005E65D-33A0-4A1E-A65D-A287E8C60D39}">
      <dgm:prSet/>
      <dgm:spPr/>
      <dgm:t>
        <a:bodyPr/>
        <a:lstStyle/>
        <a:p>
          <a:r>
            <a:rPr lang="en-GB"/>
            <a:t>Trust in the police</a:t>
          </a:r>
          <a:endParaRPr lang="en-US"/>
        </a:p>
      </dgm:t>
    </dgm:pt>
    <dgm:pt modelId="{E1AFD01E-0512-44F6-A261-83F3AAB78919}" type="parTrans" cxnId="{C3936BF0-E982-4F4B-A83F-1B2C4F053C09}">
      <dgm:prSet/>
      <dgm:spPr/>
      <dgm:t>
        <a:bodyPr/>
        <a:lstStyle/>
        <a:p>
          <a:endParaRPr lang="en-US"/>
        </a:p>
      </dgm:t>
    </dgm:pt>
    <dgm:pt modelId="{2B1A8DDB-22A4-4EAC-99B3-12D6C72284FC}" type="sibTrans" cxnId="{C3936BF0-E982-4F4B-A83F-1B2C4F053C09}">
      <dgm:prSet/>
      <dgm:spPr/>
      <dgm:t>
        <a:bodyPr/>
        <a:lstStyle/>
        <a:p>
          <a:endParaRPr lang="en-US"/>
        </a:p>
      </dgm:t>
    </dgm:pt>
    <dgm:pt modelId="{BFCCB09A-2239-4B59-A44A-74082CA7720B}">
      <dgm:prSet/>
      <dgm:spPr/>
      <dgm:t>
        <a:bodyPr/>
        <a:lstStyle/>
        <a:p>
          <a:r>
            <a:rPr lang="en-GB"/>
            <a:t>Criminal Justice system</a:t>
          </a:r>
          <a:endParaRPr lang="en-US"/>
        </a:p>
      </dgm:t>
    </dgm:pt>
    <dgm:pt modelId="{F48D1025-0D55-437D-93D4-8A8F27111834}" type="parTrans" cxnId="{F687F4C1-42C2-4DBF-98C2-312549CCF51F}">
      <dgm:prSet/>
      <dgm:spPr/>
      <dgm:t>
        <a:bodyPr/>
        <a:lstStyle/>
        <a:p>
          <a:endParaRPr lang="en-US"/>
        </a:p>
      </dgm:t>
    </dgm:pt>
    <dgm:pt modelId="{1330CB1C-B375-4E93-83E1-49ED388E9D05}" type="sibTrans" cxnId="{F687F4C1-42C2-4DBF-98C2-312549CCF51F}">
      <dgm:prSet/>
      <dgm:spPr/>
      <dgm:t>
        <a:bodyPr/>
        <a:lstStyle/>
        <a:p>
          <a:endParaRPr lang="en-US"/>
        </a:p>
      </dgm:t>
    </dgm:pt>
    <dgm:pt modelId="{DAED9C32-04DD-44D1-A19A-CD485A71C518}">
      <dgm:prSet/>
      <dgm:spPr/>
      <dgm:t>
        <a:bodyPr/>
        <a:lstStyle/>
        <a:p>
          <a:r>
            <a:rPr lang="en-GB"/>
            <a:t>Key figures who engage with the police</a:t>
          </a:r>
          <a:endParaRPr lang="en-US"/>
        </a:p>
      </dgm:t>
    </dgm:pt>
    <dgm:pt modelId="{473F1D6F-A498-4A13-A84D-3D249C24B5F1}" type="parTrans" cxnId="{57F55320-3B45-4A15-B2BA-F21CE9AFB97E}">
      <dgm:prSet/>
      <dgm:spPr/>
      <dgm:t>
        <a:bodyPr/>
        <a:lstStyle/>
        <a:p>
          <a:endParaRPr lang="en-US"/>
        </a:p>
      </dgm:t>
    </dgm:pt>
    <dgm:pt modelId="{DA18AB02-86D7-4CE9-9253-E7419A7EF7B0}" type="sibTrans" cxnId="{57F55320-3B45-4A15-B2BA-F21CE9AFB97E}">
      <dgm:prSet/>
      <dgm:spPr/>
      <dgm:t>
        <a:bodyPr/>
        <a:lstStyle/>
        <a:p>
          <a:endParaRPr lang="en-US"/>
        </a:p>
      </dgm:t>
    </dgm:pt>
    <dgm:pt modelId="{2702F9E6-C2EC-4656-B02F-1A541FF864DB}">
      <dgm:prSet/>
      <dgm:spPr/>
      <dgm:t>
        <a:bodyPr/>
        <a:lstStyle/>
        <a:p>
          <a:r>
            <a:rPr lang="en-GB"/>
            <a:t>Communities caring for each other and their environment</a:t>
          </a:r>
          <a:endParaRPr lang="en-US"/>
        </a:p>
      </dgm:t>
    </dgm:pt>
    <dgm:pt modelId="{D4526A14-094E-4E42-A8FA-50F616C0EF0B}" type="parTrans" cxnId="{A70FD83B-57C3-43A4-870C-2DAA68E8A3CB}">
      <dgm:prSet/>
      <dgm:spPr/>
      <dgm:t>
        <a:bodyPr/>
        <a:lstStyle/>
        <a:p>
          <a:endParaRPr lang="en-US"/>
        </a:p>
      </dgm:t>
    </dgm:pt>
    <dgm:pt modelId="{DD7400BC-870E-4AB8-97F1-3A10D94A9E52}" type="sibTrans" cxnId="{A70FD83B-57C3-43A4-870C-2DAA68E8A3CB}">
      <dgm:prSet/>
      <dgm:spPr/>
      <dgm:t>
        <a:bodyPr/>
        <a:lstStyle/>
        <a:p>
          <a:endParaRPr lang="en-US"/>
        </a:p>
      </dgm:t>
    </dgm:pt>
    <dgm:pt modelId="{30AA9791-BE69-425D-B758-6B564AF89A5B}">
      <dgm:prSet/>
      <dgm:spPr/>
      <dgm:t>
        <a:bodyPr/>
        <a:lstStyle/>
        <a:p>
          <a:r>
            <a:rPr lang="en-GB"/>
            <a:t>Raising standards for all and maintaining those standards</a:t>
          </a:r>
          <a:endParaRPr lang="en-US"/>
        </a:p>
      </dgm:t>
    </dgm:pt>
    <dgm:pt modelId="{3C9FCCAB-50AE-437B-91D9-B990F2E9FD0F}" type="parTrans" cxnId="{06461831-BC49-48F3-9741-94459BC308B0}">
      <dgm:prSet/>
      <dgm:spPr/>
      <dgm:t>
        <a:bodyPr/>
        <a:lstStyle/>
        <a:p>
          <a:endParaRPr lang="en-US"/>
        </a:p>
      </dgm:t>
    </dgm:pt>
    <dgm:pt modelId="{3BF9B6BB-C45D-45EB-9636-F9A6A0ABB00C}" type="sibTrans" cxnId="{06461831-BC49-48F3-9741-94459BC308B0}">
      <dgm:prSet/>
      <dgm:spPr/>
      <dgm:t>
        <a:bodyPr/>
        <a:lstStyle/>
        <a:p>
          <a:endParaRPr lang="en-US"/>
        </a:p>
      </dgm:t>
    </dgm:pt>
    <dgm:pt modelId="{7F5F2759-3EA3-4D71-A165-5F611B619807}">
      <dgm:prSet/>
      <dgm:spPr/>
      <dgm:t>
        <a:bodyPr/>
        <a:lstStyle/>
        <a:p>
          <a:r>
            <a:rPr lang="en-GB"/>
            <a:t>Ensuring that the community has a voice and is not repressed or silenced.</a:t>
          </a:r>
          <a:endParaRPr lang="en-US"/>
        </a:p>
      </dgm:t>
    </dgm:pt>
    <dgm:pt modelId="{5CA9F5E7-10FF-47CE-8F4B-999309290620}" type="parTrans" cxnId="{B310E377-7941-4695-ABE4-A2B2BB2730D7}">
      <dgm:prSet/>
      <dgm:spPr/>
      <dgm:t>
        <a:bodyPr/>
        <a:lstStyle/>
        <a:p>
          <a:endParaRPr lang="en-US"/>
        </a:p>
      </dgm:t>
    </dgm:pt>
    <dgm:pt modelId="{55058947-F352-4D82-A415-75D1EFBAFDC7}" type="sibTrans" cxnId="{B310E377-7941-4695-ABE4-A2B2BB2730D7}">
      <dgm:prSet/>
      <dgm:spPr/>
      <dgm:t>
        <a:bodyPr/>
        <a:lstStyle/>
        <a:p>
          <a:endParaRPr lang="en-US"/>
        </a:p>
      </dgm:t>
    </dgm:pt>
    <dgm:pt modelId="{52C49456-39A7-4A5A-8B0E-76DB9C6BF1D3}">
      <dgm:prSet/>
      <dgm:spPr/>
      <dgm:t>
        <a:bodyPr/>
        <a:lstStyle/>
        <a:p>
          <a:r>
            <a:rPr lang="en-GB"/>
            <a:t>Valuing differences</a:t>
          </a:r>
          <a:endParaRPr lang="en-US"/>
        </a:p>
      </dgm:t>
    </dgm:pt>
    <dgm:pt modelId="{64C5D6ED-70E5-46C6-A4C0-DE7A884C47C5}" type="parTrans" cxnId="{D4F3D686-09F9-4F97-B103-F213049B1ECF}">
      <dgm:prSet/>
      <dgm:spPr/>
      <dgm:t>
        <a:bodyPr/>
        <a:lstStyle/>
        <a:p>
          <a:endParaRPr lang="en-US"/>
        </a:p>
      </dgm:t>
    </dgm:pt>
    <dgm:pt modelId="{23D11F98-3F29-4515-A171-EC0C1B27DD68}" type="sibTrans" cxnId="{D4F3D686-09F9-4F97-B103-F213049B1ECF}">
      <dgm:prSet/>
      <dgm:spPr/>
      <dgm:t>
        <a:bodyPr/>
        <a:lstStyle/>
        <a:p>
          <a:endParaRPr lang="en-US"/>
        </a:p>
      </dgm:t>
    </dgm:pt>
    <dgm:pt modelId="{F41B1355-E537-4360-8D84-0C232ADCB235}" type="pres">
      <dgm:prSet presAssocID="{EB1FB7D3-3501-4DC8-94E1-1B1E15F40D0A}" presName="diagram" presStyleCnt="0">
        <dgm:presLayoutVars>
          <dgm:dir/>
          <dgm:resizeHandles val="exact"/>
        </dgm:presLayoutVars>
      </dgm:prSet>
      <dgm:spPr/>
    </dgm:pt>
    <dgm:pt modelId="{542A1A14-0250-490A-97CE-BD1A18CF1F88}" type="pres">
      <dgm:prSet presAssocID="{0E4E7EEA-D2E0-47E7-9B4A-7183F5140131}" presName="node" presStyleLbl="node1" presStyleIdx="0" presStyleCnt="8">
        <dgm:presLayoutVars>
          <dgm:bulletEnabled val="1"/>
        </dgm:presLayoutVars>
      </dgm:prSet>
      <dgm:spPr/>
    </dgm:pt>
    <dgm:pt modelId="{24563FEF-AC40-4C0C-A975-5E7A404487BA}" type="pres">
      <dgm:prSet presAssocID="{F197F3B5-7896-4B8B-BE47-88256D9DC77F}" presName="sibTrans" presStyleCnt="0"/>
      <dgm:spPr/>
    </dgm:pt>
    <dgm:pt modelId="{2C909DD0-79C4-442F-99B9-4512DA8C98F9}" type="pres">
      <dgm:prSet presAssocID="{F005E65D-33A0-4A1E-A65D-A287E8C60D39}" presName="node" presStyleLbl="node1" presStyleIdx="1" presStyleCnt="8">
        <dgm:presLayoutVars>
          <dgm:bulletEnabled val="1"/>
        </dgm:presLayoutVars>
      </dgm:prSet>
      <dgm:spPr/>
    </dgm:pt>
    <dgm:pt modelId="{FF509303-9C3D-409F-B54C-E98A438DCD12}" type="pres">
      <dgm:prSet presAssocID="{2B1A8DDB-22A4-4EAC-99B3-12D6C72284FC}" presName="sibTrans" presStyleCnt="0"/>
      <dgm:spPr/>
    </dgm:pt>
    <dgm:pt modelId="{4AC1C137-0E17-4E45-B2E3-21A05106FCF6}" type="pres">
      <dgm:prSet presAssocID="{BFCCB09A-2239-4B59-A44A-74082CA7720B}" presName="node" presStyleLbl="node1" presStyleIdx="2" presStyleCnt="8">
        <dgm:presLayoutVars>
          <dgm:bulletEnabled val="1"/>
        </dgm:presLayoutVars>
      </dgm:prSet>
      <dgm:spPr/>
    </dgm:pt>
    <dgm:pt modelId="{80DA6497-B5B0-4DEB-B4CC-DF47471CC689}" type="pres">
      <dgm:prSet presAssocID="{1330CB1C-B375-4E93-83E1-49ED388E9D05}" presName="sibTrans" presStyleCnt="0"/>
      <dgm:spPr/>
    </dgm:pt>
    <dgm:pt modelId="{04371A3B-56F7-4892-B64F-2407A428C5D9}" type="pres">
      <dgm:prSet presAssocID="{DAED9C32-04DD-44D1-A19A-CD485A71C518}" presName="node" presStyleLbl="node1" presStyleIdx="3" presStyleCnt="8">
        <dgm:presLayoutVars>
          <dgm:bulletEnabled val="1"/>
        </dgm:presLayoutVars>
      </dgm:prSet>
      <dgm:spPr/>
    </dgm:pt>
    <dgm:pt modelId="{7D2AC844-6657-430A-990A-563E4325839F}" type="pres">
      <dgm:prSet presAssocID="{DA18AB02-86D7-4CE9-9253-E7419A7EF7B0}" presName="sibTrans" presStyleCnt="0"/>
      <dgm:spPr/>
    </dgm:pt>
    <dgm:pt modelId="{5D385749-0DA0-4A6F-AD4E-2F022E4940E9}" type="pres">
      <dgm:prSet presAssocID="{2702F9E6-C2EC-4656-B02F-1A541FF864DB}" presName="node" presStyleLbl="node1" presStyleIdx="4" presStyleCnt="8">
        <dgm:presLayoutVars>
          <dgm:bulletEnabled val="1"/>
        </dgm:presLayoutVars>
      </dgm:prSet>
      <dgm:spPr/>
    </dgm:pt>
    <dgm:pt modelId="{4627EB30-5B0A-411F-9601-E7D81306EBC7}" type="pres">
      <dgm:prSet presAssocID="{DD7400BC-870E-4AB8-97F1-3A10D94A9E52}" presName="sibTrans" presStyleCnt="0"/>
      <dgm:spPr/>
    </dgm:pt>
    <dgm:pt modelId="{1DB7AFC3-FFC3-41AE-80B2-246236EA541C}" type="pres">
      <dgm:prSet presAssocID="{30AA9791-BE69-425D-B758-6B564AF89A5B}" presName="node" presStyleLbl="node1" presStyleIdx="5" presStyleCnt="8">
        <dgm:presLayoutVars>
          <dgm:bulletEnabled val="1"/>
        </dgm:presLayoutVars>
      </dgm:prSet>
      <dgm:spPr/>
    </dgm:pt>
    <dgm:pt modelId="{97545269-6B39-478F-A159-3BE19ACFB92A}" type="pres">
      <dgm:prSet presAssocID="{3BF9B6BB-C45D-45EB-9636-F9A6A0ABB00C}" presName="sibTrans" presStyleCnt="0"/>
      <dgm:spPr/>
    </dgm:pt>
    <dgm:pt modelId="{566424AA-591C-493C-B540-9C7ACB24AAEA}" type="pres">
      <dgm:prSet presAssocID="{7F5F2759-3EA3-4D71-A165-5F611B619807}" presName="node" presStyleLbl="node1" presStyleIdx="6" presStyleCnt="8">
        <dgm:presLayoutVars>
          <dgm:bulletEnabled val="1"/>
        </dgm:presLayoutVars>
      </dgm:prSet>
      <dgm:spPr/>
    </dgm:pt>
    <dgm:pt modelId="{55A468C3-A098-4648-B2B6-F3DA7C20899E}" type="pres">
      <dgm:prSet presAssocID="{55058947-F352-4D82-A415-75D1EFBAFDC7}" presName="sibTrans" presStyleCnt="0"/>
      <dgm:spPr/>
    </dgm:pt>
    <dgm:pt modelId="{EC5048C0-A8F0-4908-8AF5-BDAEAAAA65B2}" type="pres">
      <dgm:prSet presAssocID="{52C49456-39A7-4A5A-8B0E-76DB9C6BF1D3}" presName="node" presStyleLbl="node1" presStyleIdx="7" presStyleCnt="8">
        <dgm:presLayoutVars>
          <dgm:bulletEnabled val="1"/>
        </dgm:presLayoutVars>
      </dgm:prSet>
      <dgm:spPr/>
    </dgm:pt>
  </dgm:ptLst>
  <dgm:cxnLst>
    <dgm:cxn modelId="{5D66EB13-65E0-4E70-AF15-CE1BB45084F7}" type="presOf" srcId="{7F5F2759-3EA3-4D71-A165-5F611B619807}" destId="{566424AA-591C-493C-B540-9C7ACB24AAEA}" srcOrd="0" destOrd="0" presId="urn:microsoft.com/office/officeart/2005/8/layout/default"/>
    <dgm:cxn modelId="{57F55320-3B45-4A15-B2BA-F21CE9AFB97E}" srcId="{EB1FB7D3-3501-4DC8-94E1-1B1E15F40D0A}" destId="{DAED9C32-04DD-44D1-A19A-CD485A71C518}" srcOrd="3" destOrd="0" parTransId="{473F1D6F-A498-4A13-A84D-3D249C24B5F1}" sibTransId="{DA18AB02-86D7-4CE9-9253-E7419A7EF7B0}"/>
    <dgm:cxn modelId="{31421829-082C-47B5-A0F2-BD03B76A3648}" type="presOf" srcId="{EB1FB7D3-3501-4DC8-94E1-1B1E15F40D0A}" destId="{F41B1355-E537-4360-8D84-0C232ADCB235}" srcOrd="0" destOrd="0" presId="urn:microsoft.com/office/officeart/2005/8/layout/default"/>
    <dgm:cxn modelId="{06461831-BC49-48F3-9741-94459BC308B0}" srcId="{EB1FB7D3-3501-4DC8-94E1-1B1E15F40D0A}" destId="{30AA9791-BE69-425D-B758-6B564AF89A5B}" srcOrd="5" destOrd="0" parTransId="{3C9FCCAB-50AE-437B-91D9-B990F2E9FD0F}" sibTransId="{3BF9B6BB-C45D-45EB-9636-F9A6A0ABB00C}"/>
    <dgm:cxn modelId="{A70FD83B-57C3-43A4-870C-2DAA68E8A3CB}" srcId="{EB1FB7D3-3501-4DC8-94E1-1B1E15F40D0A}" destId="{2702F9E6-C2EC-4656-B02F-1A541FF864DB}" srcOrd="4" destOrd="0" parTransId="{D4526A14-094E-4E42-A8FA-50F616C0EF0B}" sibTransId="{DD7400BC-870E-4AB8-97F1-3A10D94A9E52}"/>
    <dgm:cxn modelId="{B310E377-7941-4695-ABE4-A2B2BB2730D7}" srcId="{EB1FB7D3-3501-4DC8-94E1-1B1E15F40D0A}" destId="{7F5F2759-3EA3-4D71-A165-5F611B619807}" srcOrd="6" destOrd="0" parTransId="{5CA9F5E7-10FF-47CE-8F4B-999309290620}" sibTransId="{55058947-F352-4D82-A415-75D1EFBAFDC7}"/>
    <dgm:cxn modelId="{D4F3D686-09F9-4F97-B103-F213049B1ECF}" srcId="{EB1FB7D3-3501-4DC8-94E1-1B1E15F40D0A}" destId="{52C49456-39A7-4A5A-8B0E-76DB9C6BF1D3}" srcOrd="7" destOrd="0" parTransId="{64C5D6ED-70E5-46C6-A4C0-DE7A884C47C5}" sibTransId="{23D11F98-3F29-4515-A171-EC0C1B27DD68}"/>
    <dgm:cxn modelId="{8FF96495-D887-4885-A3EE-4FE933BD0FAD}" type="presOf" srcId="{0E4E7EEA-D2E0-47E7-9B4A-7183F5140131}" destId="{542A1A14-0250-490A-97CE-BD1A18CF1F88}" srcOrd="0" destOrd="0" presId="urn:microsoft.com/office/officeart/2005/8/layout/default"/>
    <dgm:cxn modelId="{7B424697-30DD-4DAE-A1FA-196299A4F733}" type="presOf" srcId="{30AA9791-BE69-425D-B758-6B564AF89A5B}" destId="{1DB7AFC3-FFC3-41AE-80B2-246236EA541C}" srcOrd="0" destOrd="0" presId="urn:microsoft.com/office/officeart/2005/8/layout/default"/>
    <dgm:cxn modelId="{9FDE8C9E-77D0-4476-B756-C78E05938742}" type="presOf" srcId="{52C49456-39A7-4A5A-8B0E-76DB9C6BF1D3}" destId="{EC5048C0-A8F0-4908-8AF5-BDAEAAAA65B2}" srcOrd="0" destOrd="0" presId="urn:microsoft.com/office/officeart/2005/8/layout/default"/>
    <dgm:cxn modelId="{B67218A0-2D58-4D67-BDC9-48F89698E442}" type="presOf" srcId="{2702F9E6-C2EC-4656-B02F-1A541FF864DB}" destId="{5D385749-0DA0-4A6F-AD4E-2F022E4940E9}" srcOrd="0" destOrd="0" presId="urn:microsoft.com/office/officeart/2005/8/layout/default"/>
    <dgm:cxn modelId="{17CCAAA8-E643-472C-BA84-A98AE941FC8F}" type="presOf" srcId="{DAED9C32-04DD-44D1-A19A-CD485A71C518}" destId="{04371A3B-56F7-4892-B64F-2407A428C5D9}" srcOrd="0" destOrd="0" presId="urn:microsoft.com/office/officeart/2005/8/layout/default"/>
    <dgm:cxn modelId="{5DECA3B7-695F-48C4-9267-69E1D9C51DCD}" type="presOf" srcId="{F005E65D-33A0-4A1E-A65D-A287E8C60D39}" destId="{2C909DD0-79C4-442F-99B9-4512DA8C98F9}" srcOrd="0" destOrd="0" presId="urn:microsoft.com/office/officeart/2005/8/layout/default"/>
    <dgm:cxn modelId="{F687F4C1-42C2-4DBF-98C2-312549CCF51F}" srcId="{EB1FB7D3-3501-4DC8-94E1-1B1E15F40D0A}" destId="{BFCCB09A-2239-4B59-A44A-74082CA7720B}" srcOrd="2" destOrd="0" parTransId="{F48D1025-0D55-437D-93D4-8A8F27111834}" sibTransId="{1330CB1C-B375-4E93-83E1-49ED388E9D05}"/>
    <dgm:cxn modelId="{9DE214C8-A7EF-4EFE-9B12-0EAF9DFDD730}" srcId="{EB1FB7D3-3501-4DC8-94E1-1B1E15F40D0A}" destId="{0E4E7EEA-D2E0-47E7-9B4A-7183F5140131}" srcOrd="0" destOrd="0" parTransId="{CAAD35BA-7794-4851-9AC8-CAED35EDAD20}" sibTransId="{F197F3B5-7896-4B8B-BE47-88256D9DC77F}"/>
    <dgm:cxn modelId="{77EE42DC-CAB5-4C5C-93BB-8418F6CD20AE}" type="presOf" srcId="{BFCCB09A-2239-4B59-A44A-74082CA7720B}" destId="{4AC1C137-0E17-4E45-B2E3-21A05106FCF6}" srcOrd="0" destOrd="0" presId="urn:microsoft.com/office/officeart/2005/8/layout/default"/>
    <dgm:cxn modelId="{C3936BF0-E982-4F4B-A83F-1B2C4F053C09}" srcId="{EB1FB7D3-3501-4DC8-94E1-1B1E15F40D0A}" destId="{F005E65D-33A0-4A1E-A65D-A287E8C60D39}" srcOrd="1" destOrd="0" parTransId="{E1AFD01E-0512-44F6-A261-83F3AAB78919}" sibTransId="{2B1A8DDB-22A4-4EAC-99B3-12D6C72284FC}"/>
    <dgm:cxn modelId="{FFD7EEDA-E245-4242-B8E3-BED8CB853705}" type="presParOf" srcId="{F41B1355-E537-4360-8D84-0C232ADCB235}" destId="{542A1A14-0250-490A-97CE-BD1A18CF1F88}" srcOrd="0" destOrd="0" presId="urn:microsoft.com/office/officeart/2005/8/layout/default"/>
    <dgm:cxn modelId="{039FE32B-840A-4B0C-BB79-453CA0C984C1}" type="presParOf" srcId="{F41B1355-E537-4360-8D84-0C232ADCB235}" destId="{24563FEF-AC40-4C0C-A975-5E7A404487BA}" srcOrd="1" destOrd="0" presId="urn:microsoft.com/office/officeart/2005/8/layout/default"/>
    <dgm:cxn modelId="{9A03C5DD-9C8F-42A3-9F82-4ED41F7282A3}" type="presParOf" srcId="{F41B1355-E537-4360-8D84-0C232ADCB235}" destId="{2C909DD0-79C4-442F-99B9-4512DA8C98F9}" srcOrd="2" destOrd="0" presId="urn:microsoft.com/office/officeart/2005/8/layout/default"/>
    <dgm:cxn modelId="{429EB50F-BED6-4E74-8589-DA2BD7BFAD12}" type="presParOf" srcId="{F41B1355-E537-4360-8D84-0C232ADCB235}" destId="{FF509303-9C3D-409F-B54C-E98A438DCD12}" srcOrd="3" destOrd="0" presId="urn:microsoft.com/office/officeart/2005/8/layout/default"/>
    <dgm:cxn modelId="{50582227-AD5F-4B2B-8371-787C3512E938}" type="presParOf" srcId="{F41B1355-E537-4360-8D84-0C232ADCB235}" destId="{4AC1C137-0E17-4E45-B2E3-21A05106FCF6}" srcOrd="4" destOrd="0" presId="urn:microsoft.com/office/officeart/2005/8/layout/default"/>
    <dgm:cxn modelId="{37EB0720-E76C-4D3B-BAB2-B15B9F401698}" type="presParOf" srcId="{F41B1355-E537-4360-8D84-0C232ADCB235}" destId="{80DA6497-B5B0-4DEB-B4CC-DF47471CC689}" srcOrd="5" destOrd="0" presId="urn:microsoft.com/office/officeart/2005/8/layout/default"/>
    <dgm:cxn modelId="{7D102A47-9E22-402D-91A7-0BDB58CF68C2}" type="presParOf" srcId="{F41B1355-E537-4360-8D84-0C232ADCB235}" destId="{04371A3B-56F7-4892-B64F-2407A428C5D9}" srcOrd="6" destOrd="0" presId="urn:microsoft.com/office/officeart/2005/8/layout/default"/>
    <dgm:cxn modelId="{D9FEBA06-F1E9-42A8-A358-DD5FE76027FA}" type="presParOf" srcId="{F41B1355-E537-4360-8D84-0C232ADCB235}" destId="{7D2AC844-6657-430A-990A-563E4325839F}" srcOrd="7" destOrd="0" presId="urn:microsoft.com/office/officeart/2005/8/layout/default"/>
    <dgm:cxn modelId="{F3162906-605E-4163-B134-7924679BC785}" type="presParOf" srcId="{F41B1355-E537-4360-8D84-0C232ADCB235}" destId="{5D385749-0DA0-4A6F-AD4E-2F022E4940E9}" srcOrd="8" destOrd="0" presId="urn:microsoft.com/office/officeart/2005/8/layout/default"/>
    <dgm:cxn modelId="{FD36F60F-30D9-4647-89A7-4632725EC557}" type="presParOf" srcId="{F41B1355-E537-4360-8D84-0C232ADCB235}" destId="{4627EB30-5B0A-411F-9601-E7D81306EBC7}" srcOrd="9" destOrd="0" presId="urn:microsoft.com/office/officeart/2005/8/layout/default"/>
    <dgm:cxn modelId="{9458535F-C857-4491-9403-27FAC75AAFD8}" type="presParOf" srcId="{F41B1355-E537-4360-8D84-0C232ADCB235}" destId="{1DB7AFC3-FFC3-41AE-80B2-246236EA541C}" srcOrd="10" destOrd="0" presId="urn:microsoft.com/office/officeart/2005/8/layout/default"/>
    <dgm:cxn modelId="{B0F1CD38-ED18-4465-961F-2DAE2854FE49}" type="presParOf" srcId="{F41B1355-E537-4360-8D84-0C232ADCB235}" destId="{97545269-6B39-478F-A159-3BE19ACFB92A}" srcOrd="11" destOrd="0" presId="urn:microsoft.com/office/officeart/2005/8/layout/default"/>
    <dgm:cxn modelId="{F1A43FD6-B82F-4E7C-9AA7-B4EFAAC1F129}" type="presParOf" srcId="{F41B1355-E537-4360-8D84-0C232ADCB235}" destId="{566424AA-591C-493C-B540-9C7ACB24AAEA}" srcOrd="12" destOrd="0" presId="urn:microsoft.com/office/officeart/2005/8/layout/default"/>
    <dgm:cxn modelId="{35BB0413-5CE4-4414-95E1-07C6DEE20831}" type="presParOf" srcId="{F41B1355-E537-4360-8D84-0C232ADCB235}" destId="{55A468C3-A098-4648-B2B6-F3DA7C20899E}" srcOrd="13" destOrd="0" presId="urn:microsoft.com/office/officeart/2005/8/layout/default"/>
    <dgm:cxn modelId="{BD3A6645-AFEB-41D4-935A-DC717E0C3E1B}" type="presParOf" srcId="{F41B1355-E537-4360-8D84-0C232ADCB235}" destId="{EC5048C0-A8F0-4908-8AF5-BDAEAAAA65B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dgm:spPr/>
      <dgm:t>
        <a:bodyPr/>
        <a:lstStyle/>
        <a:p>
          <a:r>
            <a:rPr lang="en-GB" dirty="0"/>
            <a:t>‘Policing’, rather than ‘the police’</a:t>
          </a:r>
          <a:endParaRPr lang="en-US" dirty="0"/>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dgm:spPr/>
      <dgm:t>
        <a:bodyPr/>
        <a:lstStyle/>
        <a:p>
          <a:r>
            <a:rPr lang="en-GB" dirty="0"/>
            <a:t>‘Police’ refers to a particular kind of social institution. Policing refers to a  process is with specific social functions</a:t>
          </a:r>
          <a:endParaRPr lang="en-US" dirty="0"/>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6374E04C-7EE8-4AD4-B30C-31C87374F1CC}">
      <dgm:prSet/>
      <dgm:spPr/>
      <dgm:t>
        <a:bodyPr/>
        <a:lstStyle/>
        <a:p>
          <a:r>
            <a:rPr lang="en-GB" dirty="0"/>
            <a:t>Reiner (2000:1)</a:t>
          </a:r>
          <a:endParaRPr lang="en-US" dirty="0"/>
        </a:p>
      </dgm:t>
    </dgm:pt>
    <dgm:pt modelId="{06B919C7-1A7C-495B-83CC-C7A5A8FAE7BF}" type="parTrans" cxnId="{9D70FED2-461D-4182-A763-068EA50CA2E3}">
      <dgm:prSet/>
      <dgm:spPr/>
      <dgm:t>
        <a:bodyPr/>
        <a:lstStyle/>
        <a:p>
          <a:endParaRPr lang="en-US"/>
        </a:p>
      </dgm:t>
    </dgm:pt>
    <dgm:pt modelId="{80881D72-0260-482C-9768-7C9628BD64BE}" type="sibTrans" cxnId="{9D70FED2-461D-4182-A763-068EA50CA2E3}">
      <dgm:prSet/>
      <dgm:spPr/>
      <dgm:t>
        <a:bodyPr/>
        <a:lstStyle/>
        <a:p>
          <a:endParaRPr lang="en-US"/>
        </a:p>
      </dgm:t>
    </dgm:pt>
    <dgm:pt modelId="{8DAC7D7C-34E7-498C-AB5A-A8B8B45A6CE6}" type="pres">
      <dgm:prSet presAssocID="{5163F319-E854-4FF6-8F3F-10025387D6FA}" presName="vert0" presStyleCnt="0">
        <dgm:presLayoutVars>
          <dgm:dir/>
          <dgm:animOne val="branch"/>
          <dgm:animLvl val="lvl"/>
        </dgm:presLayoutVars>
      </dgm:prSet>
      <dgm:spPr/>
    </dgm:pt>
    <dgm:pt modelId="{E59E762B-29FC-4629-A093-DE7D023EFD6C}" type="pres">
      <dgm:prSet presAssocID="{1CD7176C-C5E4-45E4-8059-23EBBB6F8D3A}" presName="thickLine" presStyleLbl="alignNode1" presStyleIdx="0" presStyleCnt="3"/>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0" presStyleCnt="3"/>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1" presStyleCnt="3"/>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1" presStyleCnt="3"/>
      <dgm:spPr/>
    </dgm:pt>
    <dgm:pt modelId="{18CCF9C7-FBF2-4F1D-B147-40C84F3BABD6}" type="pres">
      <dgm:prSet presAssocID="{C16C8F99-5DD4-4E34-8858-1E89CFFE238B}" presName="vert1" presStyleCnt="0"/>
      <dgm:spPr/>
    </dgm:pt>
    <dgm:pt modelId="{430939DB-29A4-4C19-837F-1FDECA51A9A8}" type="pres">
      <dgm:prSet presAssocID="{6374E04C-7EE8-4AD4-B30C-31C87374F1CC}" presName="thickLine" presStyleLbl="alignNode1" presStyleIdx="2" presStyleCnt="3"/>
      <dgm:spPr/>
    </dgm:pt>
    <dgm:pt modelId="{AEC64C10-1B8D-4609-B235-14BFC30CD876}" type="pres">
      <dgm:prSet presAssocID="{6374E04C-7EE8-4AD4-B30C-31C87374F1CC}" presName="horz1" presStyleCnt="0"/>
      <dgm:spPr/>
    </dgm:pt>
    <dgm:pt modelId="{2CA64DEE-4E3F-47E3-94B5-04C1445F6B72}" type="pres">
      <dgm:prSet presAssocID="{6374E04C-7EE8-4AD4-B30C-31C87374F1CC}" presName="tx1" presStyleLbl="revTx" presStyleIdx="2" presStyleCnt="3"/>
      <dgm:spPr/>
    </dgm:pt>
    <dgm:pt modelId="{62D13C02-733A-4851-9FC4-EC14296B6FA7}" type="pres">
      <dgm:prSet presAssocID="{6374E04C-7EE8-4AD4-B30C-31C87374F1CC}" presName="vert1" presStyleCnt="0"/>
      <dgm:spPr/>
    </dgm:pt>
  </dgm:ptLst>
  <dgm:cxnLst>
    <dgm:cxn modelId="{C3345A39-7ACE-4DDD-83BD-889E9D65BDE1}" srcId="{5163F319-E854-4FF6-8F3F-10025387D6FA}" destId="{C16C8F99-5DD4-4E34-8858-1E89CFFE238B}" srcOrd="1" destOrd="0" parTransId="{281AB0FD-D227-433B-A7A9-04C685149163}" sibTransId="{4635B13E-4198-4E32-A4C6-9BCA498AB56F}"/>
    <dgm:cxn modelId="{6AA0035F-57F2-439D-B256-9694A7640C23}" type="presOf" srcId="{6374E04C-7EE8-4AD4-B30C-31C87374F1CC}" destId="{2CA64DEE-4E3F-47E3-94B5-04C1445F6B72}" srcOrd="0" destOrd="0" presId="urn:microsoft.com/office/officeart/2008/layout/LinedList"/>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BCDC2B83-8554-422A-8C8D-073FC77EB995}" srcId="{5163F319-E854-4FF6-8F3F-10025387D6FA}" destId="{1CD7176C-C5E4-45E4-8059-23EBBB6F8D3A}" srcOrd="0" destOrd="0" parTransId="{A918DE5F-E9B4-4D47-AD78-85114C3D3E9B}" sibTransId="{69B88D7C-7998-4668-810A-F25AAB3035B6}"/>
    <dgm:cxn modelId="{9D70FED2-461D-4182-A763-068EA50CA2E3}" srcId="{5163F319-E854-4FF6-8F3F-10025387D6FA}" destId="{6374E04C-7EE8-4AD4-B30C-31C87374F1CC}" srcOrd="2" destOrd="0" parTransId="{06B919C7-1A7C-495B-83CC-C7A5A8FAE7BF}" sibTransId="{80881D72-0260-482C-9768-7C9628BD64BE}"/>
    <dgm:cxn modelId="{5A4199EB-8A21-4B18-AC15-240FC9448243}" type="presOf" srcId="{5163F319-E854-4FF6-8F3F-10025387D6FA}" destId="{8DAC7D7C-34E7-498C-AB5A-A8B8B45A6CE6}" srcOrd="0" destOrd="0" presId="urn:microsoft.com/office/officeart/2008/layout/LinedList"/>
    <dgm:cxn modelId="{E2819C77-226D-46CA-8C0E-B5AE41227961}" type="presParOf" srcId="{8DAC7D7C-34E7-498C-AB5A-A8B8B45A6CE6}" destId="{E59E762B-29FC-4629-A093-DE7D023EFD6C}" srcOrd="0" destOrd="0" presId="urn:microsoft.com/office/officeart/2008/layout/LinedList"/>
    <dgm:cxn modelId="{640B4CFD-3D5B-4588-B4DE-91565195632E}" type="presParOf" srcId="{8DAC7D7C-34E7-498C-AB5A-A8B8B45A6CE6}" destId="{2274CC70-1718-4510-81A6-731B14EBAB76}" srcOrd="1"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2" destOrd="0" presId="urn:microsoft.com/office/officeart/2008/layout/LinedList"/>
    <dgm:cxn modelId="{8E25B732-9133-4E51-9935-452CAEE7F390}" type="presParOf" srcId="{8DAC7D7C-34E7-498C-AB5A-A8B8B45A6CE6}" destId="{38C6D6DF-2661-400E-B50E-8CADCB88EEBA}" srcOrd="3"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5E8FA61-DF09-442A-9378-03F0B6364564}" type="presParOf" srcId="{8DAC7D7C-34E7-498C-AB5A-A8B8B45A6CE6}" destId="{430939DB-29A4-4C19-837F-1FDECA51A9A8}" srcOrd="4" destOrd="0" presId="urn:microsoft.com/office/officeart/2008/layout/LinedList"/>
    <dgm:cxn modelId="{F934F635-8FA9-46C0-B829-D14698A5719B}" type="presParOf" srcId="{8DAC7D7C-34E7-498C-AB5A-A8B8B45A6CE6}" destId="{AEC64C10-1B8D-4609-B235-14BFC30CD876}" srcOrd="5" destOrd="0" presId="urn:microsoft.com/office/officeart/2008/layout/LinedList"/>
    <dgm:cxn modelId="{62A604DC-E621-4D8C-B1AC-5D6FDB794CFE}" type="presParOf" srcId="{AEC64C10-1B8D-4609-B235-14BFC30CD876}" destId="{2CA64DEE-4E3F-47E3-94B5-04C1445F6B72}" srcOrd="0" destOrd="0" presId="urn:microsoft.com/office/officeart/2008/layout/LinedList"/>
    <dgm:cxn modelId="{63BC59D0-2BE2-4575-92BD-50257936A63F}" type="presParOf" srcId="{AEC64C10-1B8D-4609-B235-14BFC30CD876}" destId="{62D13C02-733A-4851-9FC4-EC14296B6F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E1CFE1-7B7D-4C61-935F-FCEC927458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FB39A90-AD34-4DD5-BDCE-70387CAAA125}">
      <dgm:prSet custT="1"/>
      <dgm:spPr/>
      <dgm:t>
        <a:bodyPr/>
        <a:lstStyle/>
        <a:p>
          <a:r>
            <a:rPr lang="en-GB" sz="2400" dirty="0"/>
            <a:t>Policing refers to a range of organisations and not just the police</a:t>
          </a:r>
          <a:endParaRPr lang="en-US" sz="2400" dirty="0"/>
        </a:p>
      </dgm:t>
    </dgm:pt>
    <dgm:pt modelId="{1F2CAB31-5CB7-4297-A3A7-F4D787FD3A10}" type="parTrans" cxnId="{682163C4-285C-4EC9-B886-ADDB8045E368}">
      <dgm:prSet/>
      <dgm:spPr/>
      <dgm:t>
        <a:bodyPr/>
        <a:lstStyle/>
        <a:p>
          <a:endParaRPr lang="en-US"/>
        </a:p>
      </dgm:t>
    </dgm:pt>
    <dgm:pt modelId="{0FE213E1-810A-455A-A258-CC5586C2D165}" type="sibTrans" cxnId="{682163C4-285C-4EC9-B886-ADDB8045E368}">
      <dgm:prSet/>
      <dgm:spPr/>
      <dgm:t>
        <a:bodyPr/>
        <a:lstStyle/>
        <a:p>
          <a:endParaRPr lang="en-US"/>
        </a:p>
      </dgm:t>
    </dgm:pt>
    <dgm:pt modelId="{B02F5D77-A7BD-4A70-81FC-E1C54C83AF45}">
      <dgm:prSet custT="1"/>
      <dgm:spPr/>
      <dgm:t>
        <a:bodyPr/>
        <a:lstStyle/>
        <a:p>
          <a:r>
            <a:rPr lang="en-GB" sz="2400" dirty="0"/>
            <a:t>We hear reference to the policing family</a:t>
          </a:r>
          <a:endParaRPr lang="en-US" sz="2400" dirty="0"/>
        </a:p>
      </dgm:t>
    </dgm:pt>
    <dgm:pt modelId="{6C346188-407F-47A1-ABF5-1D4BA530BE9C}" type="parTrans" cxnId="{E58E72FD-222F-477C-B383-9E4B0A8CD82E}">
      <dgm:prSet/>
      <dgm:spPr/>
      <dgm:t>
        <a:bodyPr/>
        <a:lstStyle/>
        <a:p>
          <a:endParaRPr lang="en-US"/>
        </a:p>
      </dgm:t>
    </dgm:pt>
    <dgm:pt modelId="{0D53F73C-5A23-4E5A-9CC8-7F9F6E796C44}" type="sibTrans" cxnId="{E58E72FD-222F-477C-B383-9E4B0A8CD82E}">
      <dgm:prSet/>
      <dgm:spPr/>
      <dgm:t>
        <a:bodyPr/>
        <a:lstStyle/>
        <a:p>
          <a:endParaRPr lang="en-US"/>
        </a:p>
      </dgm:t>
    </dgm:pt>
    <dgm:pt modelId="{7BFDFAA7-994D-4EB5-958B-1830CE5D495D}">
      <dgm:prSet custT="1"/>
      <dgm:spPr/>
      <dgm:t>
        <a:bodyPr/>
        <a:lstStyle/>
        <a:p>
          <a:r>
            <a:rPr lang="en-GB" sz="2400" dirty="0"/>
            <a:t>In the context of Professional Policing we see reference to a particular kind of person. </a:t>
          </a:r>
          <a:endParaRPr lang="en-US" sz="2400" dirty="0"/>
        </a:p>
      </dgm:t>
    </dgm:pt>
    <dgm:pt modelId="{420AE1F0-D4F9-4D22-B35A-4EDA56324CF2}" type="parTrans" cxnId="{8868B273-93EC-489B-9772-B117765B976E}">
      <dgm:prSet/>
      <dgm:spPr/>
      <dgm:t>
        <a:bodyPr/>
        <a:lstStyle/>
        <a:p>
          <a:endParaRPr lang="en-US"/>
        </a:p>
      </dgm:t>
    </dgm:pt>
    <dgm:pt modelId="{D47CE475-AF93-4810-8064-FFA75FE67A6C}" type="sibTrans" cxnId="{8868B273-93EC-489B-9772-B117765B976E}">
      <dgm:prSet/>
      <dgm:spPr/>
      <dgm:t>
        <a:bodyPr/>
        <a:lstStyle/>
        <a:p>
          <a:endParaRPr lang="en-US"/>
        </a:p>
      </dgm:t>
    </dgm:pt>
    <dgm:pt modelId="{D2AC0BD1-3B5A-42C6-AC04-3655C34B972D}">
      <dgm:prSet custT="1"/>
      <dgm:spPr/>
      <dgm:t>
        <a:bodyPr/>
        <a:lstStyle/>
        <a:p>
          <a:r>
            <a:rPr lang="en-GB" sz="2400" dirty="0"/>
            <a:t>Entails the demonstration of certain professional qualities (training, capacity)</a:t>
          </a:r>
          <a:endParaRPr lang="en-US" sz="2400" dirty="0"/>
        </a:p>
      </dgm:t>
    </dgm:pt>
    <dgm:pt modelId="{A8692A9E-4731-4ABB-893F-6DF91028E07B}" type="parTrans" cxnId="{A0C0ECF0-6678-4ECD-B3D0-354012A59B96}">
      <dgm:prSet/>
      <dgm:spPr/>
      <dgm:t>
        <a:bodyPr/>
        <a:lstStyle/>
        <a:p>
          <a:endParaRPr lang="en-US"/>
        </a:p>
      </dgm:t>
    </dgm:pt>
    <dgm:pt modelId="{6A83DC26-0B04-427D-9640-1A1FB3F1B955}" type="sibTrans" cxnId="{A0C0ECF0-6678-4ECD-B3D0-354012A59B96}">
      <dgm:prSet/>
      <dgm:spPr/>
      <dgm:t>
        <a:bodyPr/>
        <a:lstStyle/>
        <a:p>
          <a:endParaRPr lang="en-US"/>
        </a:p>
      </dgm:t>
    </dgm:pt>
    <dgm:pt modelId="{3EAEA3A2-17B9-45E7-AF56-7476B7D95C85}">
      <dgm:prSet custT="1"/>
      <dgm:spPr/>
      <dgm:t>
        <a:bodyPr/>
        <a:lstStyle/>
        <a:p>
          <a:r>
            <a:rPr lang="en-GB" sz="2400" dirty="0"/>
            <a:t>What kinds of qualities would you expect to see In the modern police officer?</a:t>
          </a:r>
          <a:endParaRPr lang="en-US" sz="2400" dirty="0"/>
        </a:p>
      </dgm:t>
    </dgm:pt>
    <dgm:pt modelId="{657C6163-F5B7-4552-8497-872137A351C0}" type="parTrans" cxnId="{B98C4109-C2C7-4C7B-968C-BCDAA7A5438D}">
      <dgm:prSet/>
      <dgm:spPr/>
      <dgm:t>
        <a:bodyPr/>
        <a:lstStyle/>
        <a:p>
          <a:endParaRPr lang="en-US"/>
        </a:p>
      </dgm:t>
    </dgm:pt>
    <dgm:pt modelId="{A554438B-B805-4A2E-8965-6D6E9DBA9089}" type="sibTrans" cxnId="{B98C4109-C2C7-4C7B-968C-BCDAA7A5438D}">
      <dgm:prSet/>
      <dgm:spPr/>
      <dgm:t>
        <a:bodyPr/>
        <a:lstStyle/>
        <a:p>
          <a:endParaRPr lang="en-US"/>
        </a:p>
      </dgm:t>
    </dgm:pt>
    <dgm:pt modelId="{91DCC7CB-45DF-4A9E-A15E-D36EDE0EB625}" type="pres">
      <dgm:prSet presAssocID="{C4E1CFE1-7B7D-4C61-935F-FCEC9274580A}" presName="vert0" presStyleCnt="0">
        <dgm:presLayoutVars>
          <dgm:dir/>
          <dgm:animOne val="branch"/>
          <dgm:animLvl val="lvl"/>
        </dgm:presLayoutVars>
      </dgm:prSet>
      <dgm:spPr/>
    </dgm:pt>
    <dgm:pt modelId="{FE237ABE-15C2-4F4E-9C88-CF66942A7DA3}" type="pres">
      <dgm:prSet presAssocID="{6FB39A90-AD34-4DD5-BDCE-70387CAAA125}" presName="thickLine" presStyleLbl="alignNode1" presStyleIdx="0" presStyleCnt="5"/>
      <dgm:spPr/>
    </dgm:pt>
    <dgm:pt modelId="{6A971B77-DADF-4480-AD19-249D79534A43}" type="pres">
      <dgm:prSet presAssocID="{6FB39A90-AD34-4DD5-BDCE-70387CAAA125}" presName="horz1" presStyleCnt="0"/>
      <dgm:spPr/>
    </dgm:pt>
    <dgm:pt modelId="{D13EC70B-CF0C-44A0-BA45-7E201F431144}" type="pres">
      <dgm:prSet presAssocID="{6FB39A90-AD34-4DD5-BDCE-70387CAAA125}" presName="tx1" presStyleLbl="revTx" presStyleIdx="0" presStyleCnt="5" custScaleX="100098" custScaleY="627870"/>
      <dgm:spPr/>
    </dgm:pt>
    <dgm:pt modelId="{5FB54999-5C25-46D9-8FCB-AAFA9AD7072A}" type="pres">
      <dgm:prSet presAssocID="{6FB39A90-AD34-4DD5-BDCE-70387CAAA125}" presName="vert1" presStyleCnt="0"/>
      <dgm:spPr/>
    </dgm:pt>
    <dgm:pt modelId="{7727FB33-5C45-4A21-9CDF-5A4557166018}" type="pres">
      <dgm:prSet presAssocID="{B02F5D77-A7BD-4A70-81FC-E1C54C83AF45}" presName="thickLine" presStyleLbl="alignNode1" presStyleIdx="1" presStyleCnt="5"/>
      <dgm:spPr/>
    </dgm:pt>
    <dgm:pt modelId="{08522F50-2867-4636-AF31-1A5AD4A938C5}" type="pres">
      <dgm:prSet presAssocID="{B02F5D77-A7BD-4A70-81FC-E1C54C83AF45}" presName="horz1" presStyleCnt="0"/>
      <dgm:spPr/>
    </dgm:pt>
    <dgm:pt modelId="{10E52FEC-C66F-4D30-A026-08E68850C7D6}" type="pres">
      <dgm:prSet presAssocID="{B02F5D77-A7BD-4A70-81FC-E1C54C83AF45}" presName="tx1" presStyleLbl="revTx" presStyleIdx="1" presStyleCnt="5" custScaleX="100098" custScaleY="627870"/>
      <dgm:spPr/>
    </dgm:pt>
    <dgm:pt modelId="{05584F89-A2A4-48C9-82EB-4CC19D3E7F85}" type="pres">
      <dgm:prSet presAssocID="{B02F5D77-A7BD-4A70-81FC-E1C54C83AF45}" presName="vert1" presStyleCnt="0"/>
      <dgm:spPr/>
    </dgm:pt>
    <dgm:pt modelId="{E0A31815-BD6A-4B78-9D32-B063D1AEAC60}" type="pres">
      <dgm:prSet presAssocID="{7BFDFAA7-994D-4EB5-958B-1830CE5D495D}" presName="thickLine" presStyleLbl="alignNode1" presStyleIdx="2" presStyleCnt="5"/>
      <dgm:spPr/>
    </dgm:pt>
    <dgm:pt modelId="{0BCD4C25-6887-4E13-A003-AA03B0441087}" type="pres">
      <dgm:prSet presAssocID="{7BFDFAA7-994D-4EB5-958B-1830CE5D495D}" presName="horz1" presStyleCnt="0"/>
      <dgm:spPr/>
    </dgm:pt>
    <dgm:pt modelId="{7F02E077-C022-469B-BAA6-3E6EA8471E80}" type="pres">
      <dgm:prSet presAssocID="{7BFDFAA7-994D-4EB5-958B-1830CE5D495D}" presName="tx1" presStyleLbl="revTx" presStyleIdx="2" presStyleCnt="5" custScaleX="100098" custScaleY="627870"/>
      <dgm:spPr/>
    </dgm:pt>
    <dgm:pt modelId="{235EB397-5FF0-4F40-922E-C9CF8D9D611A}" type="pres">
      <dgm:prSet presAssocID="{7BFDFAA7-994D-4EB5-958B-1830CE5D495D}" presName="vert1" presStyleCnt="0"/>
      <dgm:spPr/>
    </dgm:pt>
    <dgm:pt modelId="{CD643173-580A-4AEF-ADC2-8419692463C8}" type="pres">
      <dgm:prSet presAssocID="{D2AC0BD1-3B5A-42C6-AC04-3655C34B972D}" presName="thickLine" presStyleLbl="alignNode1" presStyleIdx="3" presStyleCnt="5"/>
      <dgm:spPr/>
    </dgm:pt>
    <dgm:pt modelId="{122165DA-56BC-4707-A522-B3976ABFEFAE}" type="pres">
      <dgm:prSet presAssocID="{D2AC0BD1-3B5A-42C6-AC04-3655C34B972D}" presName="horz1" presStyleCnt="0"/>
      <dgm:spPr/>
    </dgm:pt>
    <dgm:pt modelId="{AA75327E-1F1F-4D11-B2A4-0B5CCA2F6FA1}" type="pres">
      <dgm:prSet presAssocID="{D2AC0BD1-3B5A-42C6-AC04-3655C34B972D}" presName="tx1" presStyleLbl="revTx" presStyleIdx="3" presStyleCnt="5" custScaleX="100098" custScaleY="627870"/>
      <dgm:spPr/>
    </dgm:pt>
    <dgm:pt modelId="{58C076A8-A057-48FC-B4F0-5E53DB408854}" type="pres">
      <dgm:prSet presAssocID="{D2AC0BD1-3B5A-42C6-AC04-3655C34B972D}" presName="vert1" presStyleCnt="0"/>
      <dgm:spPr/>
    </dgm:pt>
    <dgm:pt modelId="{55BBE967-A147-47E4-899B-61637C2A4E08}" type="pres">
      <dgm:prSet presAssocID="{3EAEA3A2-17B9-45E7-AF56-7476B7D95C85}" presName="thickLine" presStyleLbl="alignNode1" presStyleIdx="4" presStyleCnt="5"/>
      <dgm:spPr/>
    </dgm:pt>
    <dgm:pt modelId="{F0C619CE-7602-4711-80A8-AD55A038D0B7}" type="pres">
      <dgm:prSet presAssocID="{3EAEA3A2-17B9-45E7-AF56-7476B7D95C85}" presName="horz1" presStyleCnt="0"/>
      <dgm:spPr/>
    </dgm:pt>
    <dgm:pt modelId="{E5D72E0A-7BC6-456D-9B09-6DA6AC548229}" type="pres">
      <dgm:prSet presAssocID="{3EAEA3A2-17B9-45E7-AF56-7476B7D95C85}" presName="tx1" presStyleLbl="revTx" presStyleIdx="4" presStyleCnt="5" custScaleX="100098" custScaleY="627870"/>
      <dgm:spPr/>
    </dgm:pt>
    <dgm:pt modelId="{89DB99E9-7A69-4EB0-B656-85F407A1606C}" type="pres">
      <dgm:prSet presAssocID="{3EAEA3A2-17B9-45E7-AF56-7476B7D95C85}" presName="vert1" presStyleCnt="0"/>
      <dgm:spPr/>
    </dgm:pt>
  </dgm:ptLst>
  <dgm:cxnLst>
    <dgm:cxn modelId="{B98C4109-C2C7-4C7B-968C-BCDAA7A5438D}" srcId="{C4E1CFE1-7B7D-4C61-935F-FCEC9274580A}" destId="{3EAEA3A2-17B9-45E7-AF56-7476B7D95C85}" srcOrd="4" destOrd="0" parTransId="{657C6163-F5B7-4552-8497-872137A351C0}" sibTransId="{A554438B-B805-4A2E-8965-6D6E9DBA9089}"/>
    <dgm:cxn modelId="{17C44A22-A64F-41B1-9F83-444D0E2D04A9}" type="presOf" srcId="{D2AC0BD1-3B5A-42C6-AC04-3655C34B972D}" destId="{AA75327E-1F1F-4D11-B2A4-0B5CCA2F6FA1}" srcOrd="0" destOrd="0" presId="urn:microsoft.com/office/officeart/2008/layout/LinedList"/>
    <dgm:cxn modelId="{7E3E4623-34AC-43D9-A656-253905BB01B1}" type="presOf" srcId="{7BFDFAA7-994D-4EB5-958B-1830CE5D495D}" destId="{7F02E077-C022-469B-BAA6-3E6EA8471E80}" srcOrd="0" destOrd="0" presId="urn:microsoft.com/office/officeart/2008/layout/LinedList"/>
    <dgm:cxn modelId="{8868B273-93EC-489B-9772-B117765B976E}" srcId="{C4E1CFE1-7B7D-4C61-935F-FCEC9274580A}" destId="{7BFDFAA7-994D-4EB5-958B-1830CE5D495D}" srcOrd="2" destOrd="0" parTransId="{420AE1F0-D4F9-4D22-B35A-4EDA56324CF2}" sibTransId="{D47CE475-AF93-4810-8064-FFA75FE67A6C}"/>
    <dgm:cxn modelId="{9A3F1459-48B7-4C49-8323-E478009A0727}" type="presOf" srcId="{6FB39A90-AD34-4DD5-BDCE-70387CAAA125}" destId="{D13EC70B-CF0C-44A0-BA45-7E201F431144}" srcOrd="0" destOrd="0" presId="urn:microsoft.com/office/officeart/2008/layout/LinedList"/>
    <dgm:cxn modelId="{6AB83F9D-C9BA-409F-BEA2-F0F5688C873F}" type="presOf" srcId="{B02F5D77-A7BD-4A70-81FC-E1C54C83AF45}" destId="{10E52FEC-C66F-4D30-A026-08E68850C7D6}" srcOrd="0" destOrd="0" presId="urn:microsoft.com/office/officeart/2008/layout/LinedList"/>
    <dgm:cxn modelId="{682163C4-285C-4EC9-B886-ADDB8045E368}" srcId="{C4E1CFE1-7B7D-4C61-935F-FCEC9274580A}" destId="{6FB39A90-AD34-4DD5-BDCE-70387CAAA125}" srcOrd="0" destOrd="0" parTransId="{1F2CAB31-5CB7-4297-A3A7-F4D787FD3A10}" sibTransId="{0FE213E1-810A-455A-A258-CC5586C2D165}"/>
    <dgm:cxn modelId="{A3E9AEC5-6301-4EAF-AABE-EE28C0305E10}" type="presOf" srcId="{3EAEA3A2-17B9-45E7-AF56-7476B7D95C85}" destId="{E5D72E0A-7BC6-456D-9B09-6DA6AC548229}" srcOrd="0" destOrd="0" presId="urn:microsoft.com/office/officeart/2008/layout/LinedList"/>
    <dgm:cxn modelId="{590B98D2-1CBC-4791-AFCE-042C52CB3CDA}" type="presOf" srcId="{C4E1CFE1-7B7D-4C61-935F-FCEC9274580A}" destId="{91DCC7CB-45DF-4A9E-A15E-D36EDE0EB625}" srcOrd="0" destOrd="0" presId="urn:microsoft.com/office/officeart/2008/layout/LinedList"/>
    <dgm:cxn modelId="{A0C0ECF0-6678-4ECD-B3D0-354012A59B96}" srcId="{C4E1CFE1-7B7D-4C61-935F-FCEC9274580A}" destId="{D2AC0BD1-3B5A-42C6-AC04-3655C34B972D}" srcOrd="3" destOrd="0" parTransId="{A8692A9E-4731-4ABB-893F-6DF91028E07B}" sibTransId="{6A83DC26-0B04-427D-9640-1A1FB3F1B955}"/>
    <dgm:cxn modelId="{E58E72FD-222F-477C-B383-9E4B0A8CD82E}" srcId="{C4E1CFE1-7B7D-4C61-935F-FCEC9274580A}" destId="{B02F5D77-A7BD-4A70-81FC-E1C54C83AF45}" srcOrd="1" destOrd="0" parTransId="{6C346188-407F-47A1-ABF5-1D4BA530BE9C}" sibTransId="{0D53F73C-5A23-4E5A-9CC8-7F9F6E796C44}"/>
    <dgm:cxn modelId="{14FFF926-A4C0-4304-9543-64B5D14501D5}" type="presParOf" srcId="{91DCC7CB-45DF-4A9E-A15E-D36EDE0EB625}" destId="{FE237ABE-15C2-4F4E-9C88-CF66942A7DA3}" srcOrd="0" destOrd="0" presId="urn:microsoft.com/office/officeart/2008/layout/LinedList"/>
    <dgm:cxn modelId="{B453810C-91EA-438F-B668-919ABA32EBAB}" type="presParOf" srcId="{91DCC7CB-45DF-4A9E-A15E-D36EDE0EB625}" destId="{6A971B77-DADF-4480-AD19-249D79534A43}" srcOrd="1" destOrd="0" presId="urn:microsoft.com/office/officeart/2008/layout/LinedList"/>
    <dgm:cxn modelId="{D07CE179-038A-4228-8A86-5D6AA860CC5F}" type="presParOf" srcId="{6A971B77-DADF-4480-AD19-249D79534A43}" destId="{D13EC70B-CF0C-44A0-BA45-7E201F431144}" srcOrd="0" destOrd="0" presId="urn:microsoft.com/office/officeart/2008/layout/LinedList"/>
    <dgm:cxn modelId="{48D0347D-0D72-46DF-9E7D-341D1BDAE3A3}" type="presParOf" srcId="{6A971B77-DADF-4480-AD19-249D79534A43}" destId="{5FB54999-5C25-46D9-8FCB-AAFA9AD7072A}" srcOrd="1" destOrd="0" presId="urn:microsoft.com/office/officeart/2008/layout/LinedList"/>
    <dgm:cxn modelId="{230C1247-C9DA-4426-980B-351E6688A018}" type="presParOf" srcId="{91DCC7CB-45DF-4A9E-A15E-D36EDE0EB625}" destId="{7727FB33-5C45-4A21-9CDF-5A4557166018}" srcOrd="2" destOrd="0" presId="urn:microsoft.com/office/officeart/2008/layout/LinedList"/>
    <dgm:cxn modelId="{0B0CD6B1-BADE-4D53-976A-A8D16D792A5E}" type="presParOf" srcId="{91DCC7CB-45DF-4A9E-A15E-D36EDE0EB625}" destId="{08522F50-2867-4636-AF31-1A5AD4A938C5}" srcOrd="3" destOrd="0" presId="urn:microsoft.com/office/officeart/2008/layout/LinedList"/>
    <dgm:cxn modelId="{B83C8C1B-5048-4C9C-B675-AC94E394E3F9}" type="presParOf" srcId="{08522F50-2867-4636-AF31-1A5AD4A938C5}" destId="{10E52FEC-C66F-4D30-A026-08E68850C7D6}" srcOrd="0" destOrd="0" presId="urn:microsoft.com/office/officeart/2008/layout/LinedList"/>
    <dgm:cxn modelId="{8E8619A8-9CF2-4F4A-B8CD-19D922070B07}" type="presParOf" srcId="{08522F50-2867-4636-AF31-1A5AD4A938C5}" destId="{05584F89-A2A4-48C9-82EB-4CC19D3E7F85}" srcOrd="1" destOrd="0" presId="urn:microsoft.com/office/officeart/2008/layout/LinedList"/>
    <dgm:cxn modelId="{86BA9B2A-AF98-4C52-9D8E-06DF4CFCCE72}" type="presParOf" srcId="{91DCC7CB-45DF-4A9E-A15E-D36EDE0EB625}" destId="{E0A31815-BD6A-4B78-9D32-B063D1AEAC60}" srcOrd="4" destOrd="0" presId="urn:microsoft.com/office/officeart/2008/layout/LinedList"/>
    <dgm:cxn modelId="{76151CC9-B20C-417B-AC4D-AD5330A6915F}" type="presParOf" srcId="{91DCC7CB-45DF-4A9E-A15E-D36EDE0EB625}" destId="{0BCD4C25-6887-4E13-A003-AA03B0441087}" srcOrd="5" destOrd="0" presId="urn:microsoft.com/office/officeart/2008/layout/LinedList"/>
    <dgm:cxn modelId="{93F11DF1-22A1-4E74-B4DB-F2BE4502F09F}" type="presParOf" srcId="{0BCD4C25-6887-4E13-A003-AA03B0441087}" destId="{7F02E077-C022-469B-BAA6-3E6EA8471E80}" srcOrd="0" destOrd="0" presId="urn:microsoft.com/office/officeart/2008/layout/LinedList"/>
    <dgm:cxn modelId="{741F7B28-98FD-4CFF-A136-FA5480F75A45}" type="presParOf" srcId="{0BCD4C25-6887-4E13-A003-AA03B0441087}" destId="{235EB397-5FF0-4F40-922E-C9CF8D9D611A}" srcOrd="1" destOrd="0" presId="urn:microsoft.com/office/officeart/2008/layout/LinedList"/>
    <dgm:cxn modelId="{FC1A8383-0C08-421B-B0D1-DE84806CB0FF}" type="presParOf" srcId="{91DCC7CB-45DF-4A9E-A15E-D36EDE0EB625}" destId="{CD643173-580A-4AEF-ADC2-8419692463C8}" srcOrd="6" destOrd="0" presId="urn:microsoft.com/office/officeart/2008/layout/LinedList"/>
    <dgm:cxn modelId="{4763EAAA-81F8-4ADB-BE7B-32547D777FAA}" type="presParOf" srcId="{91DCC7CB-45DF-4A9E-A15E-D36EDE0EB625}" destId="{122165DA-56BC-4707-A522-B3976ABFEFAE}" srcOrd="7" destOrd="0" presId="urn:microsoft.com/office/officeart/2008/layout/LinedList"/>
    <dgm:cxn modelId="{D68AAC3B-3D85-4757-BC4E-6B25509BA686}" type="presParOf" srcId="{122165DA-56BC-4707-A522-B3976ABFEFAE}" destId="{AA75327E-1F1F-4D11-B2A4-0B5CCA2F6FA1}" srcOrd="0" destOrd="0" presId="urn:microsoft.com/office/officeart/2008/layout/LinedList"/>
    <dgm:cxn modelId="{72843D37-DD9F-4146-AB2F-4076F0249543}" type="presParOf" srcId="{122165DA-56BC-4707-A522-B3976ABFEFAE}" destId="{58C076A8-A057-48FC-B4F0-5E53DB408854}" srcOrd="1" destOrd="0" presId="urn:microsoft.com/office/officeart/2008/layout/LinedList"/>
    <dgm:cxn modelId="{489537B8-5F72-49F3-A01E-7F5BA940F6EE}" type="presParOf" srcId="{91DCC7CB-45DF-4A9E-A15E-D36EDE0EB625}" destId="{55BBE967-A147-47E4-899B-61637C2A4E08}" srcOrd="8" destOrd="0" presId="urn:microsoft.com/office/officeart/2008/layout/LinedList"/>
    <dgm:cxn modelId="{528A0B1B-C454-48FD-85A9-CADCD8DC90AC}" type="presParOf" srcId="{91DCC7CB-45DF-4A9E-A15E-D36EDE0EB625}" destId="{F0C619CE-7602-4711-80A8-AD55A038D0B7}" srcOrd="9" destOrd="0" presId="urn:microsoft.com/office/officeart/2008/layout/LinedList"/>
    <dgm:cxn modelId="{E59E6410-5D03-43D2-B1DA-10268E915A3F}" type="presParOf" srcId="{F0C619CE-7602-4711-80A8-AD55A038D0B7}" destId="{E5D72E0A-7BC6-456D-9B09-6DA6AC548229}" srcOrd="0" destOrd="0" presId="urn:microsoft.com/office/officeart/2008/layout/LinedList"/>
    <dgm:cxn modelId="{9DE1AA00-7B8E-4886-85A0-2B5702B467EB}" type="presParOf" srcId="{F0C619CE-7602-4711-80A8-AD55A038D0B7}" destId="{89DB99E9-7A69-4EB0-B656-85F407A16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BF7662-3E6A-41DA-BE1A-588144F3297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27C5C0F-8EEE-48F4-A826-92657C869E2F}">
      <dgm:prSet custT="1"/>
      <dgm:spPr/>
      <dgm:t>
        <a:bodyPr/>
        <a:lstStyle/>
        <a:p>
          <a:r>
            <a:rPr lang="en-GB" sz="2400" dirty="0"/>
            <a:t>Always in the public eye</a:t>
          </a:r>
          <a:endParaRPr lang="en-US" sz="2400" dirty="0"/>
        </a:p>
      </dgm:t>
    </dgm:pt>
    <dgm:pt modelId="{68A4EFE1-B628-4754-AC12-F5C42AB20C7E}" type="parTrans" cxnId="{1B1E2B0F-D29E-461A-BF40-7D6187B6892E}">
      <dgm:prSet/>
      <dgm:spPr/>
      <dgm:t>
        <a:bodyPr/>
        <a:lstStyle/>
        <a:p>
          <a:endParaRPr lang="en-US"/>
        </a:p>
      </dgm:t>
    </dgm:pt>
    <dgm:pt modelId="{E3826002-0DE5-4DA3-B4DE-04C84C4C85A0}" type="sibTrans" cxnId="{1B1E2B0F-D29E-461A-BF40-7D6187B6892E}">
      <dgm:prSet/>
      <dgm:spPr/>
      <dgm:t>
        <a:bodyPr/>
        <a:lstStyle/>
        <a:p>
          <a:endParaRPr lang="en-US"/>
        </a:p>
      </dgm:t>
    </dgm:pt>
    <dgm:pt modelId="{5DAB9E40-0EF5-46B3-894B-5B1DB5D60202}">
      <dgm:prSet custT="1"/>
      <dgm:spPr/>
      <dgm:t>
        <a:bodyPr/>
        <a:lstStyle/>
        <a:p>
          <a:r>
            <a:rPr lang="en-GB" sz="2400" dirty="0"/>
            <a:t>They are expected to be calm in the face of adversity </a:t>
          </a:r>
          <a:endParaRPr lang="en-US" sz="2400" dirty="0"/>
        </a:p>
      </dgm:t>
    </dgm:pt>
    <dgm:pt modelId="{E7B7382D-57A7-4506-BD50-D885DC5F73AD}" type="parTrans" cxnId="{DD6B570E-5B33-478E-9763-70692265DDFE}">
      <dgm:prSet/>
      <dgm:spPr/>
      <dgm:t>
        <a:bodyPr/>
        <a:lstStyle/>
        <a:p>
          <a:endParaRPr lang="en-US"/>
        </a:p>
      </dgm:t>
    </dgm:pt>
    <dgm:pt modelId="{1793C3D2-1A92-48FD-96E9-859299B11DE5}" type="sibTrans" cxnId="{DD6B570E-5B33-478E-9763-70692265DDFE}">
      <dgm:prSet/>
      <dgm:spPr/>
      <dgm:t>
        <a:bodyPr/>
        <a:lstStyle/>
        <a:p>
          <a:endParaRPr lang="en-US"/>
        </a:p>
      </dgm:t>
    </dgm:pt>
    <dgm:pt modelId="{71DE6984-6F28-4950-9F8D-9FEB39B9DA10}">
      <dgm:prSet custT="1"/>
      <dgm:spPr/>
      <dgm:t>
        <a:bodyPr/>
        <a:lstStyle/>
        <a:p>
          <a:r>
            <a:rPr lang="en-GB" sz="2400" dirty="0"/>
            <a:t>They are expected to know what to do in crisis situations</a:t>
          </a:r>
          <a:endParaRPr lang="en-US" sz="2400" dirty="0"/>
        </a:p>
      </dgm:t>
    </dgm:pt>
    <dgm:pt modelId="{4FBEB390-22DB-4F98-87AE-B36ED393A911}" type="parTrans" cxnId="{01019A39-970E-4F16-A0D2-664B15C75AD1}">
      <dgm:prSet/>
      <dgm:spPr/>
      <dgm:t>
        <a:bodyPr/>
        <a:lstStyle/>
        <a:p>
          <a:endParaRPr lang="en-US"/>
        </a:p>
      </dgm:t>
    </dgm:pt>
    <dgm:pt modelId="{1CCFA257-FF09-41AE-9580-E11112706781}" type="sibTrans" cxnId="{01019A39-970E-4F16-A0D2-664B15C75AD1}">
      <dgm:prSet/>
      <dgm:spPr/>
      <dgm:t>
        <a:bodyPr/>
        <a:lstStyle/>
        <a:p>
          <a:endParaRPr lang="en-US"/>
        </a:p>
      </dgm:t>
    </dgm:pt>
    <dgm:pt modelId="{574DE81E-A9E0-409E-BCB3-5BCE66DD19C6}">
      <dgm:prSet custT="1"/>
      <dgm:spPr/>
      <dgm:t>
        <a:bodyPr/>
        <a:lstStyle/>
        <a:p>
          <a:r>
            <a:rPr lang="en-GB" sz="2400" dirty="0"/>
            <a:t>They are expected to be dependable and reliable </a:t>
          </a:r>
          <a:endParaRPr lang="en-US" sz="2400" dirty="0"/>
        </a:p>
      </dgm:t>
    </dgm:pt>
    <dgm:pt modelId="{2DF5B621-3CA2-499C-8310-AA39219228D2}" type="parTrans" cxnId="{BBC89553-CF1C-497B-B8D5-83C91E0280C6}">
      <dgm:prSet/>
      <dgm:spPr/>
      <dgm:t>
        <a:bodyPr/>
        <a:lstStyle/>
        <a:p>
          <a:endParaRPr lang="en-US"/>
        </a:p>
      </dgm:t>
    </dgm:pt>
    <dgm:pt modelId="{50756F99-6608-4A9F-AF35-EB887DB37D86}" type="sibTrans" cxnId="{BBC89553-CF1C-497B-B8D5-83C91E0280C6}">
      <dgm:prSet/>
      <dgm:spPr/>
      <dgm:t>
        <a:bodyPr/>
        <a:lstStyle/>
        <a:p>
          <a:endParaRPr lang="en-US"/>
        </a:p>
      </dgm:t>
    </dgm:pt>
    <dgm:pt modelId="{679A2D38-B4B6-4B45-AFF7-83A448E4A06F}">
      <dgm:prSet custT="1"/>
      <dgm:spPr/>
      <dgm:t>
        <a:bodyPr/>
        <a:lstStyle/>
        <a:p>
          <a:r>
            <a:rPr lang="en-GB" sz="2400" dirty="0"/>
            <a:t>Police officers should have high levels of personal tenacity and determination</a:t>
          </a:r>
          <a:endParaRPr lang="en-US" sz="2400" dirty="0"/>
        </a:p>
      </dgm:t>
    </dgm:pt>
    <dgm:pt modelId="{5E3ACBF2-2275-4A50-AE9E-13DA89F55448}" type="parTrans" cxnId="{6DBBBCD0-CD88-4BF5-AC2A-2654B473DAF9}">
      <dgm:prSet/>
      <dgm:spPr/>
      <dgm:t>
        <a:bodyPr/>
        <a:lstStyle/>
        <a:p>
          <a:endParaRPr lang="en-US"/>
        </a:p>
      </dgm:t>
    </dgm:pt>
    <dgm:pt modelId="{47B93965-D9EB-4BB3-9FA7-99348EA8483C}" type="sibTrans" cxnId="{6DBBBCD0-CD88-4BF5-AC2A-2654B473DAF9}">
      <dgm:prSet/>
      <dgm:spPr/>
      <dgm:t>
        <a:bodyPr/>
        <a:lstStyle/>
        <a:p>
          <a:endParaRPr lang="en-US"/>
        </a:p>
      </dgm:t>
    </dgm:pt>
    <dgm:pt modelId="{E612B324-4E89-4E02-96D9-379D10CA3781}">
      <dgm:prSet custT="1"/>
      <dgm:spPr/>
      <dgm:t>
        <a:bodyPr/>
        <a:lstStyle/>
        <a:p>
          <a:r>
            <a:rPr lang="en-GB" sz="2400" dirty="0"/>
            <a:t>They are honest and reliable public servants who live with a high level of personal integrity</a:t>
          </a:r>
          <a:endParaRPr lang="en-US" sz="2400" dirty="0"/>
        </a:p>
      </dgm:t>
    </dgm:pt>
    <dgm:pt modelId="{B38DF8AE-E4FA-45B8-AF87-9D58FB5CC2FC}" type="parTrans" cxnId="{6B0119CD-D908-4C0E-8C92-2678B47AE01B}">
      <dgm:prSet/>
      <dgm:spPr/>
      <dgm:t>
        <a:bodyPr/>
        <a:lstStyle/>
        <a:p>
          <a:endParaRPr lang="en-US"/>
        </a:p>
      </dgm:t>
    </dgm:pt>
    <dgm:pt modelId="{734FA1C4-75A5-4DA8-A171-DEA1311D6C92}" type="sibTrans" cxnId="{6B0119CD-D908-4C0E-8C92-2678B47AE01B}">
      <dgm:prSet/>
      <dgm:spPr/>
      <dgm:t>
        <a:bodyPr/>
        <a:lstStyle/>
        <a:p>
          <a:endParaRPr lang="en-US"/>
        </a:p>
      </dgm:t>
    </dgm:pt>
    <dgm:pt modelId="{AF86D9C2-1D7F-478B-884B-8B0D55195304}">
      <dgm:prSet custT="1"/>
      <dgm:spPr/>
      <dgm:t>
        <a:bodyPr/>
        <a:lstStyle/>
        <a:p>
          <a:r>
            <a:rPr lang="en-GB" sz="2400" dirty="0"/>
            <a:t>They are never truly off duty</a:t>
          </a:r>
          <a:endParaRPr lang="en-US" sz="2400" dirty="0"/>
        </a:p>
      </dgm:t>
    </dgm:pt>
    <dgm:pt modelId="{6BFA90D6-B0C0-46C8-AE13-A78C4090E200}" type="parTrans" cxnId="{FDF2557E-FA65-41E7-895E-7FF09278F415}">
      <dgm:prSet/>
      <dgm:spPr/>
      <dgm:t>
        <a:bodyPr/>
        <a:lstStyle/>
        <a:p>
          <a:endParaRPr lang="en-US"/>
        </a:p>
      </dgm:t>
    </dgm:pt>
    <dgm:pt modelId="{533D8E55-C16B-4523-ACBE-38C3777ABB15}" type="sibTrans" cxnId="{FDF2557E-FA65-41E7-895E-7FF09278F415}">
      <dgm:prSet/>
      <dgm:spPr/>
      <dgm:t>
        <a:bodyPr/>
        <a:lstStyle/>
        <a:p>
          <a:endParaRPr lang="en-US"/>
        </a:p>
      </dgm:t>
    </dgm:pt>
    <dgm:pt modelId="{0F3BAD8E-3011-4EC6-AD32-E31C777998BF}" type="pres">
      <dgm:prSet presAssocID="{85BF7662-3E6A-41DA-BE1A-588144F32975}" presName="vert0" presStyleCnt="0">
        <dgm:presLayoutVars>
          <dgm:dir/>
          <dgm:animOne val="branch"/>
          <dgm:animLvl val="lvl"/>
        </dgm:presLayoutVars>
      </dgm:prSet>
      <dgm:spPr/>
    </dgm:pt>
    <dgm:pt modelId="{AEA4EC9D-A157-4B91-95D1-D23EBC2A4C8C}" type="pres">
      <dgm:prSet presAssocID="{C27C5C0F-8EEE-48F4-A826-92657C869E2F}" presName="thickLine" presStyleLbl="alignNode1" presStyleIdx="0" presStyleCnt="7"/>
      <dgm:spPr/>
    </dgm:pt>
    <dgm:pt modelId="{6DA88304-3AF2-4768-A87B-08D43C64B8B2}" type="pres">
      <dgm:prSet presAssocID="{C27C5C0F-8EEE-48F4-A826-92657C869E2F}" presName="horz1" presStyleCnt="0"/>
      <dgm:spPr/>
    </dgm:pt>
    <dgm:pt modelId="{9F659AD4-64D1-4B79-8F76-C8E6F3F4B871}" type="pres">
      <dgm:prSet presAssocID="{C27C5C0F-8EEE-48F4-A826-92657C869E2F}" presName="tx1" presStyleLbl="revTx" presStyleIdx="0" presStyleCnt="7"/>
      <dgm:spPr/>
    </dgm:pt>
    <dgm:pt modelId="{62D8D369-42A4-4190-B71B-79A0B0DD81D5}" type="pres">
      <dgm:prSet presAssocID="{C27C5C0F-8EEE-48F4-A826-92657C869E2F}" presName="vert1" presStyleCnt="0"/>
      <dgm:spPr/>
    </dgm:pt>
    <dgm:pt modelId="{0D3D5175-6B5F-412D-A0D9-D938FD69A6F1}" type="pres">
      <dgm:prSet presAssocID="{5DAB9E40-0EF5-46B3-894B-5B1DB5D60202}" presName="thickLine" presStyleLbl="alignNode1" presStyleIdx="1" presStyleCnt="7"/>
      <dgm:spPr/>
    </dgm:pt>
    <dgm:pt modelId="{C9FEEC07-5775-4B99-A6D1-0C42EA9A2C52}" type="pres">
      <dgm:prSet presAssocID="{5DAB9E40-0EF5-46B3-894B-5B1DB5D60202}" presName="horz1" presStyleCnt="0"/>
      <dgm:spPr/>
    </dgm:pt>
    <dgm:pt modelId="{5B46DA1A-9954-4EF4-9754-1B920BBC1197}" type="pres">
      <dgm:prSet presAssocID="{5DAB9E40-0EF5-46B3-894B-5B1DB5D60202}" presName="tx1" presStyleLbl="revTx" presStyleIdx="1" presStyleCnt="7"/>
      <dgm:spPr/>
    </dgm:pt>
    <dgm:pt modelId="{204006A6-816D-475E-AAC6-06887A11E5AA}" type="pres">
      <dgm:prSet presAssocID="{5DAB9E40-0EF5-46B3-894B-5B1DB5D60202}" presName="vert1" presStyleCnt="0"/>
      <dgm:spPr/>
    </dgm:pt>
    <dgm:pt modelId="{0F0A7BFC-20D5-4C4A-9C75-BD6653329346}" type="pres">
      <dgm:prSet presAssocID="{71DE6984-6F28-4950-9F8D-9FEB39B9DA10}" presName="thickLine" presStyleLbl="alignNode1" presStyleIdx="2" presStyleCnt="7"/>
      <dgm:spPr/>
    </dgm:pt>
    <dgm:pt modelId="{48C6C23C-5BE3-452B-959C-AD19F5FB4754}" type="pres">
      <dgm:prSet presAssocID="{71DE6984-6F28-4950-9F8D-9FEB39B9DA10}" presName="horz1" presStyleCnt="0"/>
      <dgm:spPr/>
    </dgm:pt>
    <dgm:pt modelId="{03750D88-5909-4B52-979B-419501692A0A}" type="pres">
      <dgm:prSet presAssocID="{71DE6984-6F28-4950-9F8D-9FEB39B9DA10}" presName="tx1" presStyleLbl="revTx" presStyleIdx="2" presStyleCnt="7"/>
      <dgm:spPr/>
    </dgm:pt>
    <dgm:pt modelId="{261C9121-9EF2-4D00-BE39-43022C42057B}" type="pres">
      <dgm:prSet presAssocID="{71DE6984-6F28-4950-9F8D-9FEB39B9DA10}" presName="vert1" presStyleCnt="0"/>
      <dgm:spPr/>
    </dgm:pt>
    <dgm:pt modelId="{520D3248-D01A-46EF-A479-C8DF5AC25E8C}" type="pres">
      <dgm:prSet presAssocID="{574DE81E-A9E0-409E-BCB3-5BCE66DD19C6}" presName="thickLine" presStyleLbl="alignNode1" presStyleIdx="3" presStyleCnt="7"/>
      <dgm:spPr/>
    </dgm:pt>
    <dgm:pt modelId="{242D7104-1781-4D2E-91CF-43EF50FF043A}" type="pres">
      <dgm:prSet presAssocID="{574DE81E-A9E0-409E-BCB3-5BCE66DD19C6}" presName="horz1" presStyleCnt="0"/>
      <dgm:spPr/>
    </dgm:pt>
    <dgm:pt modelId="{8BE7505F-E055-4BD2-901D-4FD04696B96E}" type="pres">
      <dgm:prSet presAssocID="{574DE81E-A9E0-409E-BCB3-5BCE66DD19C6}" presName="tx1" presStyleLbl="revTx" presStyleIdx="3" presStyleCnt="7"/>
      <dgm:spPr/>
    </dgm:pt>
    <dgm:pt modelId="{76D8095D-A036-47E0-A9CF-7FD460F05750}" type="pres">
      <dgm:prSet presAssocID="{574DE81E-A9E0-409E-BCB3-5BCE66DD19C6}" presName="vert1" presStyleCnt="0"/>
      <dgm:spPr/>
    </dgm:pt>
    <dgm:pt modelId="{C9B4C331-D186-4211-9C97-6ED1EDD4D5DC}" type="pres">
      <dgm:prSet presAssocID="{679A2D38-B4B6-4B45-AFF7-83A448E4A06F}" presName="thickLine" presStyleLbl="alignNode1" presStyleIdx="4" presStyleCnt="7"/>
      <dgm:spPr/>
    </dgm:pt>
    <dgm:pt modelId="{2B14C3F3-90C5-4BA6-98F6-AB712F016C89}" type="pres">
      <dgm:prSet presAssocID="{679A2D38-B4B6-4B45-AFF7-83A448E4A06F}" presName="horz1" presStyleCnt="0"/>
      <dgm:spPr/>
    </dgm:pt>
    <dgm:pt modelId="{2F2F9B18-DF73-43C3-96CF-47998B6CB450}" type="pres">
      <dgm:prSet presAssocID="{679A2D38-B4B6-4B45-AFF7-83A448E4A06F}" presName="tx1" presStyleLbl="revTx" presStyleIdx="4" presStyleCnt="7"/>
      <dgm:spPr/>
    </dgm:pt>
    <dgm:pt modelId="{AFFAA06F-386A-4373-9B94-4DE4E92173B2}" type="pres">
      <dgm:prSet presAssocID="{679A2D38-B4B6-4B45-AFF7-83A448E4A06F}" presName="vert1" presStyleCnt="0"/>
      <dgm:spPr/>
    </dgm:pt>
    <dgm:pt modelId="{0A603B42-C989-42DE-9C1E-F2AF123EC014}" type="pres">
      <dgm:prSet presAssocID="{E612B324-4E89-4E02-96D9-379D10CA3781}" presName="thickLine" presStyleLbl="alignNode1" presStyleIdx="5" presStyleCnt="7"/>
      <dgm:spPr/>
    </dgm:pt>
    <dgm:pt modelId="{5AF1C935-315F-4C5D-B99E-56CBE714B072}" type="pres">
      <dgm:prSet presAssocID="{E612B324-4E89-4E02-96D9-379D10CA3781}" presName="horz1" presStyleCnt="0"/>
      <dgm:spPr/>
    </dgm:pt>
    <dgm:pt modelId="{500DFAD5-14B1-4D5F-9604-CE84D5CBD03C}" type="pres">
      <dgm:prSet presAssocID="{E612B324-4E89-4E02-96D9-379D10CA3781}" presName="tx1" presStyleLbl="revTx" presStyleIdx="5" presStyleCnt="7"/>
      <dgm:spPr/>
    </dgm:pt>
    <dgm:pt modelId="{4DF845B5-EA0E-4F89-AE40-127D5A627F97}" type="pres">
      <dgm:prSet presAssocID="{E612B324-4E89-4E02-96D9-379D10CA3781}" presName="vert1" presStyleCnt="0"/>
      <dgm:spPr/>
    </dgm:pt>
    <dgm:pt modelId="{3F09DBF6-5B69-4C5F-AEEB-BC3D8C8E4C1F}" type="pres">
      <dgm:prSet presAssocID="{AF86D9C2-1D7F-478B-884B-8B0D55195304}" presName="thickLine" presStyleLbl="alignNode1" presStyleIdx="6" presStyleCnt="7"/>
      <dgm:spPr/>
    </dgm:pt>
    <dgm:pt modelId="{98BB4003-2BE0-49C5-98BB-72C0951C0C79}" type="pres">
      <dgm:prSet presAssocID="{AF86D9C2-1D7F-478B-884B-8B0D55195304}" presName="horz1" presStyleCnt="0"/>
      <dgm:spPr/>
    </dgm:pt>
    <dgm:pt modelId="{C1D66C10-54EC-4C05-8CDC-CA913E7312F0}" type="pres">
      <dgm:prSet presAssocID="{AF86D9C2-1D7F-478B-884B-8B0D55195304}" presName="tx1" presStyleLbl="revTx" presStyleIdx="6" presStyleCnt="7"/>
      <dgm:spPr/>
    </dgm:pt>
    <dgm:pt modelId="{5601FAD8-E0A0-4EBE-84AD-074A24DA7AFB}" type="pres">
      <dgm:prSet presAssocID="{AF86D9C2-1D7F-478B-884B-8B0D55195304}" presName="vert1" presStyleCnt="0"/>
      <dgm:spPr/>
    </dgm:pt>
  </dgm:ptLst>
  <dgm:cxnLst>
    <dgm:cxn modelId="{66D74107-E8AB-40EF-A986-40C6D3E551F9}" type="presOf" srcId="{C27C5C0F-8EEE-48F4-A826-92657C869E2F}" destId="{9F659AD4-64D1-4B79-8F76-C8E6F3F4B871}" srcOrd="0" destOrd="0" presId="urn:microsoft.com/office/officeart/2008/layout/LinedList"/>
    <dgm:cxn modelId="{DD6B570E-5B33-478E-9763-70692265DDFE}" srcId="{85BF7662-3E6A-41DA-BE1A-588144F32975}" destId="{5DAB9E40-0EF5-46B3-894B-5B1DB5D60202}" srcOrd="1" destOrd="0" parTransId="{E7B7382D-57A7-4506-BD50-D885DC5F73AD}" sibTransId="{1793C3D2-1A92-48FD-96E9-859299B11DE5}"/>
    <dgm:cxn modelId="{1B1E2B0F-D29E-461A-BF40-7D6187B6892E}" srcId="{85BF7662-3E6A-41DA-BE1A-588144F32975}" destId="{C27C5C0F-8EEE-48F4-A826-92657C869E2F}" srcOrd="0" destOrd="0" parTransId="{68A4EFE1-B628-4754-AC12-F5C42AB20C7E}" sibTransId="{E3826002-0DE5-4DA3-B4DE-04C84C4C85A0}"/>
    <dgm:cxn modelId="{65134915-9FE5-4BD8-91EA-B71396175B19}" type="presOf" srcId="{AF86D9C2-1D7F-478B-884B-8B0D55195304}" destId="{C1D66C10-54EC-4C05-8CDC-CA913E7312F0}" srcOrd="0" destOrd="0" presId="urn:microsoft.com/office/officeart/2008/layout/LinedList"/>
    <dgm:cxn modelId="{BDFDBF19-6315-4228-A512-FBD46BDBF9CF}" type="presOf" srcId="{85BF7662-3E6A-41DA-BE1A-588144F32975}" destId="{0F3BAD8E-3011-4EC6-AD32-E31C777998BF}" srcOrd="0" destOrd="0" presId="urn:microsoft.com/office/officeart/2008/layout/LinedList"/>
    <dgm:cxn modelId="{49AC7E26-94AD-45C3-BE0D-879E6DECBD38}" type="presOf" srcId="{679A2D38-B4B6-4B45-AFF7-83A448E4A06F}" destId="{2F2F9B18-DF73-43C3-96CF-47998B6CB450}" srcOrd="0" destOrd="0" presId="urn:microsoft.com/office/officeart/2008/layout/LinedList"/>
    <dgm:cxn modelId="{59A9032A-060F-4F7B-9DC8-8162DAAA96C6}" type="presOf" srcId="{71DE6984-6F28-4950-9F8D-9FEB39B9DA10}" destId="{03750D88-5909-4B52-979B-419501692A0A}" srcOrd="0" destOrd="0" presId="urn:microsoft.com/office/officeart/2008/layout/LinedList"/>
    <dgm:cxn modelId="{01019A39-970E-4F16-A0D2-664B15C75AD1}" srcId="{85BF7662-3E6A-41DA-BE1A-588144F32975}" destId="{71DE6984-6F28-4950-9F8D-9FEB39B9DA10}" srcOrd="2" destOrd="0" parTransId="{4FBEB390-22DB-4F98-87AE-B36ED393A911}" sibTransId="{1CCFA257-FF09-41AE-9580-E11112706781}"/>
    <dgm:cxn modelId="{32007143-4904-48F5-B6D4-87E2B67EF3AF}" type="presOf" srcId="{5DAB9E40-0EF5-46B3-894B-5B1DB5D60202}" destId="{5B46DA1A-9954-4EF4-9754-1B920BBC1197}" srcOrd="0" destOrd="0" presId="urn:microsoft.com/office/officeart/2008/layout/LinedList"/>
    <dgm:cxn modelId="{60C7F972-9F5C-46A0-AE91-F1FD98823CD5}" type="presOf" srcId="{574DE81E-A9E0-409E-BCB3-5BCE66DD19C6}" destId="{8BE7505F-E055-4BD2-901D-4FD04696B96E}" srcOrd="0" destOrd="0" presId="urn:microsoft.com/office/officeart/2008/layout/LinedList"/>
    <dgm:cxn modelId="{BBC89553-CF1C-497B-B8D5-83C91E0280C6}" srcId="{85BF7662-3E6A-41DA-BE1A-588144F32975}" destId="{574DE81E-A9E0-409E-BCB3-5BCE66DD19C6}" srcOrd="3" destOrd="0" parTransId="{2DF5B621-3CA2-499C-8310-AA39219228D2}" sibTransId="{50756F99-6608-4A9F-AF35-EB887DB37D86}"/>
    <dgm:cxn modelId="{FDF2557E-FA65-41E7-895E-7FF09278F415}" srcId="{85BF7662-3E6A-41DA-BE1A-588144F32975}" destId="{AF86D9C2-1D7F-478B-884B-8B0D55195304}" srcOrd="6" destOrd="0" parTransId="{6BFA90D6-B0C0-46C8-AE13-A78C4090E200}" sibTransId="{533D8E55-C16B-4523-ACBE-38C3777ABB15}"/>
    <dgm:cxn modelId="{6B0119CD-D908-4C0E-8C92-2678B47AE01B}" srcId="{85BF7662-3E6A-41DA-BE1A-588144F32975}" destId="{E612B324-4E89-4E02-96D9-379D10CA3781}" srcOrd="5" destOrd="0" parTransId="{B38DF8AE-E4FA-45B8-AF87-9D58FB5CC2FC}" sibTransId="{734FA1C4-75A5-4DA8-A171-DEA1311D6C92}"/>
    <dgm:cxn modelId="{6DBBBCD0-CD88-4BF5-AC2A-2654B473DAF9}" srcId="{85BF7662-3E6A-41DA-BE1A-588144F32975}" destId="{679A2D38-B4B6-4B45-AFF7-83A448E4A06F}" srcOrd="4" destOrd="0" parTransId="{5E3ACBF2-2275-4A50-AE9E-13DA89F55448}" sibTransId="{47B93965-D9EB-4BB3-9FA7-99348EA8483C}"/>
    <dgm:cxn modelId="{408B71E3-5535-440D-B054-66943CD1DC00}" type="presOf" srcId="{E612B324-4E89-4E02-96D9-379D10CA3781}" destId="{500DFAD5-14B1-4D5F-9604-CE84D5CBD03C}" srcOrd="0" destOrd="0" presId="urn:microsoft.com/office/officeart/2008/layout/LinedList"/>
    <dgm:cxn modelId="{8286D3EF-7B30-41C0-AC0D-785228512B77}" type="presParOf" srcId="{0F3BAD8E-3011-4EC6-AD32-E31C777998BF}" destId="{AEA4EC9D-A157-4B91-95D1-D23EBC2A4C8C}" srcOrd="0" destOrd="0" presId="urn:microsoft.com/office/officeart/2008/layout/LinedList"/>
    <dgm:cxn modelId="{D50526A2-86F6-45F7-8A42-5119CF7F2D31}" type="presParOf" srcId="{0F3BAD8E-3011-4EC6-AD32-E31C777998BF}" destId="{6DA88304-3AF2-4768-A87B-08D43C64B8B2}" srcOrd="1" destOrd="0" presId="urn:microsoft.com/office/officeart/2008/layout/LinedList"/>
    <dgm:cxn modelId="{8B25B416-A3CA-4576-8CFE-5327A3898CE1}" type="presParOf" srcId="{6DA88304-3AF2-4768-A87B-08D43C64B8B2}" destId="{9F659AD4-64D1-4B79-8F76-C8E6F3F4B871}" srcOrd="0" destOrd="0" presId="urn:microsoft.com/office/officeart/2008/layout/LinedList"/>
    <dgm:cxn modelId="{5B1789A0-06CF-4A8B-BC34-EE84C9990BA4}" type="presParOf" srcId="{6DA88304-3AF2-4768-A87B-08D43C64B8B2}" destId="{62D8D369-42A4-4190-B71B-79A0B0DD81D5}" srcOrd="1" destOrd="0" presId="urn:microsoft.com/office/officeart/2008/layout/LinedList"/>
    <dgm:cxn modelId="{449A7EC0-BE67-49D9-A655-B4E47BAC12BF}" type="presParOf" srcId="{0F3BAD8E-3011-4EC6-AD32-E31C777998BF}" destId="{0D3D5175-6B5F-412D-A0D9-D938FD69A6F1}" srcOrd="2" destOrd="0" presId="urn:microsoft.com/office/officeart/2008/layout/LinedList"/>
    <dgm:cxn modelId="{44BC6F32-BAD3-41DD-B42E-444FB1C599D5}" type="presParOf" srcId="{0F3BAD8E-3011-4EC6-AD32-E31C777998BF}" destId="{C9FEEC07-5775-4B99-A6D1-0C42EA9A2C52}" srcOrd="3" destOrd="0" presId="urn:microsoft.com/office/officeart/2008/layout/LinedList"/>
    <dgm:cxn modelId="{706704AB-1DB9-41E1-ACAE-8ECC85A021B7}" type="presParOf" srcId="{C9FEEC07-5775-4B99-A6D1-0C42EA9A2C52}" destId="{5B46DA1A-9954-4EF4-9754-1B920BBC1197}" srcOrd="0" destOrd="0" presId="urn:microsoft.com/office/officeart/2008/layout/LinedList"/>
    <dgm:cxn modelId="{05EEDB63-48E9-4DE8-A4A0-1215B383B7E1}" type="presParOf" srcId="{C9FEEC07-5775-4B99-A6D1-0C42EA9A2C52}" destId="{204006A6-816D-475E-AAC6-06887A11E5AA}" srcOrd="1" destOrd="0" presId="urn:microsoft.com/office/officeart/2008/layout/LinedList"/>
    <dgm:cxn modelId="{C606D42E-9292-45D0-B2FE-4E8595CB40A9}" type="presParOf" srcId="{0F3BAD8E-3011-4EC6-AD32-E31C777998BF}" destId="{0F0A7BFC-20D5-4C4A-9C75-BD6653329346}" srcOrd="4" destOrd="0" presId="urn:microsoft.com/office/officeart/2008/layout/LinedList"/>
    <dgm:cxn modelId="{B42832F8-D55B-463C-B3F3-6B80FA4CAF23}" type="presParOf" srcId="{0F3BAD8E-3011-4EC6-AD32-E31C777998BF}" destId="{48C6C23C-5BE3-452B-959C-AD19F5FB4754}" srcOrd="5" destOrd="0" presId="urn:microsoft.com/office/officeart/2008/layout/LinedList"/>
    <dgm:cxn modelId="{ED43FC61-2836-424D-9892-1E642169D728}" type="presParOf" srcId="{48C6C23C-5BE3-452B-959C-AD19F5FB4754}" destId="{03750D88-5909-4B52-979B-419501692A0A}" srcOrd="0" destOrd="0" presId="urn:microsoft.com/office/officeart/2008/layout/LinedList"/>
    <dgm:cxn modelId="{26864507-16C5-4BF5-8603-85FBEE9E9188}" type="presParOf" srcId="{48C6C23C-5BE3-452B-959C-AD19F5FB4754}" destId="{261C9121-9EF2-4D00-BE39-43022C42057B}" srcOrd="1" destOrd="0" presId="urn:microsoft.com/office/officeart/2008/layout/LinedList"/>
    <dgm:cxn modelId="{A30DF12F-43A8-4FC2-840E-95195E3BDBC5}" type="presParOf" srcId="{0F3BAD8E-3011-4EC6-AD32-E31C777998BF}" destId="{520D3248-D01A-46EF-A479-C8DF5AC25E8C}" srcOrd="6" destOrd="0" presId="urn:microsoft.com/office/officeart/2008/layout/LinedList"/>
    <dgm:cxn modelId="{9A152161-AB03-44B0-8A0D-C64A150C25B3}" type="presParOf" srcId="{0F3BAD8E-3011-4EC6-AD32-E31C777998BF}" destId="{242D7104-1781-4D2E-91CF-43EF50FF043A}" srcOrd="7" destOrd="0" presId="urn:microsoft.com/office/officeart/2008/layout/LinedList"/>
    <dgm:cxn modelId="{10CADBC5-A10D-4277-B6B7-831BF7FBC434}" type="presParOf" srcId="{242D7104-1781-4D2E-91CF-43EF50FF043A}" destId="{8BE7505F-E055-4BD2-901D-4FD04696B96E}" srcOrd="0" destOrd="0" presId="urn:microsoft.com/office/officeart/2008/layout/LinedList"/>
    <dgm:cxn modelId="{93DB90A8-04FD-491D-82A8-7FC586C03752}" type="presParOf" srcId="{242D7104-1781-4D2E-91CF-43EF50FF043A}" destId="{76D8095D-A036-47E0-A9CF-7FD460F05750}" srcOrd="1" destOrd="0" presId="urn:microsoft.com/office/officeart/2008/layout/LinedList"/>
    <dgm:cxn modelId="{663A3B0A-E9E8-4236-B093-2D50A975E9AD}" type="presParOf" srcId="{0F3BAD8E-3011-4EC6-AD32-E31C777998BF}" destId="{C9B4C331-D186-4211-9C97-6ED1EDD4D5DC}" srcOrd="8" destOrd="0" presId="urn:microsoft.com/office/officeart/2008/layout/LinedList"/>
    <dgm:cxn modelId="{BAE588B2-B950-4FFE-8BF5-8099C64567A4}" type="presParOf" srcId="{0F3BAD8E-3011-4EC6-AD32-E31C777998BF}" destId="{2B14C3F3-90C5-4BA6-98F6-AB712F016C89}" srcOrd="9" destOrd="0" presId="urn:microsoft.com/office/officeart/2008/layout/LinedList"/>
    <dgm:cxn modelId="{4F2404F7-5EFB-4366-AAFD-72F482176533}" type="presParOf" srcId="{2B14C3F3-90C5-4BA6-98F6-AB712F016C89}" destId="{2F2F9B18-DF73-43C3-96CF-47998B6CB450}" srcOrd="0" destOrd="0" presId="urn:microsoft.com/office/officeart/2008/layout/LinedList"/>
    <dgm:cxn modelId="{938BF9C7-F516-4A36-971A-21ADFD6CB7DC}" type="presParOf" srcId="{2B14C3F3-90C5-4BA6-98F6-AB712F016C89}" destId="{AFFAA06F-386A-4373-9B94-4DE4E92173B2}" srcOrd="1" destOrd="0" presId="urn:microsoft.com/office/officeart/2008/layout/LinedList"/>
    <dgm:cxn modelId="{A8A7EC3A-998C-4374-8375-EA9534A750CA}" type="presParOf" srcId="{0F3BAD8E-3011-4EC6-AD32-E31C777998BF}" destId="{0A603B42-C989-42DE-9C1E-F2AF123EC014}" srcOrd="10" destOrd="0" presId="urn:microsoft.com/office/officeart/2008/layout/LinedList"/>
    <dgm:cxn modelId="{AA494B05-6943-4E69-9640-E60FFFBB59BC}" type="presParOf" srcId="{0F3BAD8E-3011-4EC6-AD32-E31C777998BF}" destId="{5AF1C935-315F-4C5D-B99E-56CBE714B072}" srcOrd="11" destOrd="0" presId="urn:microsoft.com/office/officeart/2008/layout/LinedList"/>
    <dgm:cxn modelId="{F62A1EEF-720A-4978-A9C1-AB211AB8922A}" type="presParOf" srcId="{5AF1C935-315F-4C5D-B99E-56CBE714B072}" destId="{500DFAD5-14B1-4D5F-9604-CE84D5CBD03C}" srcOrd="0" destOrd="0" presId="urn:microsoft.com/office/officeart/2008/layout/LinedList"/>
    <dgm:cxn modelId="{C330D903-F6C5-4778-B27B-99053A0CD2A2}" type="presParOf" srcId="{5AF1C935-315F-4C5D-B99E-56CBE714B072}" destId="{4DF845B5-EA0E-4F89-AE40-127D5A627F97}" srcOrd="1" destOrd="0" presId="urn:microsoft.com/office/officeart/2008/layout/LinedList"/>
    <dgm:cxn modelId="{5D383B9B-45C0-4D53-AF5B-DC29107DE251}" type="presParOf" srcId="{0F3BAD8E-3011-4EC6-AD32-E31C777998BF}" destId="{3F09DBF6-5B69-4C5F-AEEB-BC3D8C8E4C1F}" srcOrd="12" destOrd="0" presId="urn:microsoft.com/office/officeart/2008/layout/LinedList"/>
    <dgm:cxn modelId="{983ED002-52C7-4796-9895-D3748981A9FE}" type="presParOf" srcId="{0F3BAD8E-3011-4EC6-AD32-E31C777998BF}" destId="{98BB4003-2BE0-49C5-98BB-72C0951C0C79}" srcOrd="13" destOrd="0" presId="urn:microsoft.com/office/officeart/2008/layout/LinedList"/>
    <dgm:cxn modelId="{4EEA5183-0408-4720-9862-B05BC72A42D4}" type="presParOf" srcId="{98BB4003-2BE0-49C5-98BB-72C0951C0C79}" destId="{C1D66C10-54EC-4C05-8CDC-CA913E7312F0}" srcOrd="0" destOrd="0" presId="urn:microsoft.com/office/officeart/2008/layout/LinedList"/>
    <dgm:cxn modelId="{ACDDB01E-AED3-4516-B2DD-D36B848D4435}" type="presParOf" srcId="{98BB4003-2BE0-49C5-98BB-72C0951C0C79}" destId="{5601FAD8-E0A0-4EBE-84AD-074A24DA7A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151315-BE41-4464-8D46-B5F1DA31A30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6FA4A4-C640-4CED-B399-0867B8315083}">
      <dgm:prSet/>
      <dgm:spPr/>
      <dgm:t>
        <a:bodyPr/>
        <a:lstStyle/>
        <a:p>
          <a:r>
            <a:rPr lang="en-GB"/>
            <a:t>Policing is always changing and evolving</a:t>
          </a:r>
          <a:endParaRPr lang="en-US"/>
        </a:p>
      </dgm:t>
    </dgm:pt>
    <dgm:pt modelId="{3D6FF1F8-CB92-49DB-BE88-0F0123AD3332}" type="parTrans" cxnId="{4639467D-8999-4CB2-94D2-4D861BD33D20}">
      <dgm:prSet/>
      <dgm:spPr/>
      <dgm:t>
        <a:bodyPr/>
        <a:lstStyle/>
        <a:p>
          <a:endParaRPr lang="en-US"/>
        </a:p>
      </dgm:t>
    </dgm:pt>
    <dgm:pt modelId="{A646D1C6-FCDF-446D-943E-BB2B042163C4}" type="sibTrans" cxnId="{4639467D-8999-4CB2-94D2-4D861BD33D20}">
      <dgm:prSet/>
      <dgm:spPr/>
      <dgm:t>
        <a:bodyPr/>
        <a:lstStyle/>
        <a:p>
          <a:endParaRPr lang="en-US"/>
        </a:p>
      </dgm:t>
    </dgm:pt>
    <dgm:pt modelId="{C3BFFF59-8AD8-4757-BEEB-F974473409D0}">
      <dgm:prSet/>
      <dgm:spPr/>
      <dgm:t>
        <a:bodyPr/>
        <a:lstStyle/>
        <a:p>
          <a:r>
            <a:rPr lang="en-GB"/>
            <a:t>This is true of how policing is governed and held to account</a:t>
          </a:r>
          <a:endParaRPr lang="en-US"/>
        </a:p>
      </dgm:t>
    </dgm:pt>
    <dgm:pt modelId="{C529E754-26DC-4622-879E-2980D6AF1809}" type="parTrans" cxnId="{152BB01E-F8F2-4EE2-A57A-EC9F934F41BE}">
      <dgm:prSet/>
      <dgm:spPr/>
      <dgm:t>
        <a:bodyPr/>
        <a:lstStyle/>
        <a:p>
          <a:endParaRPr lang="en-US"/>
        </a:p>
      </dgm:t>
    </dgm:pt>
    <dgm:pt modelId="{3C78CD5F-2F2D-4155-A664-A9CB94063BF8}" type="sibTrans" cxnId="{152BB01E-F8F2-4EE2-A57A-EC9F934F41BE}">
      <dgm:prSet/>
      <dgm:spPr/>
      <dgm:t>
        <a:bodyPr/>
        <a:lstStyle/>
        <a:p>
          <a:endParaRPr lang="en-US"/>
        </a:p>
      </dgm:t>
    </dgm:pt>
    <dgm:pt modelId="{B71CE27E-1775-4A68-A536-8833A1B0A2F8}">
      <dgm:prSet/>
      <dgm:spPr/>
      <dgm:t>
        <a:bodyPr/>
        <a:lstStyle/>
        <a:p>
          <a:r>
            <a:rPr lang="en-GB" dirty="0"/>
            <a:t>In recent years we have seen the creation, for example, of the College of Policing and the introduction of directly elected Police and Crime Commissioners</a:t>
          </a:r>
          <a:endParaRPr lang="en-US" dirty="0"/>
        </a:p>
      </dgm:t>
    </dgm:pt>
    <dgm:pt modelId="{81EAC61A-3E72-42B4-835B-E368536F61D5}" type="parTrans" cxnId="{F7431872-9ED8-4E3A-B0D5-DF6CF145D694}">
      <dgm:prSet/>
      <dgm:spPr/>
      <dgm:t>
        <a:bodyPr/>
        <a:lstStyle/>
        <a:p>
          <a:endParaRPr lang="en-US"/>
        </a:p>
      </dgm:t>
    </dgm:pt>
    <dgm:pt modelId="{B0BD1B4F-827E-491D-8F04-9E4447B3C366}" type="sibTrans" cxnId="{F7431872-9ED8-4E3A-B0D5-DF6CF145D694}">
      <dgm:prSet/>
      <dgm:spPr/>
      <dgm:t>
        <a:bodyPr/>
        <a:lstStyle/>
        <a:p>
          <a:endParaRPr lang="en-US"/>
        </a:p>
      </dgm:t>
    </dgm:pt>
    <dgm:pt modelId="{D99825A7-D335-4F68-B15B-04AA8033F698}" type="pres">
      <dgm:prSet presAssocID="{D2151315-BE41-4464-8D46-B5F1DA31A300}" presName="vert0" presStyleCnt="0">
        <dgm:presLayoutVars>
          <dgm:dir/>
          <dgm:animOne val="branch"/>
          <dgm:animLvl val="lvl"/>
        </dgm:presLayoutVars>
      </dgm:prSet>
      <dgm:spPr/>
    </dgm:pt>
    <dgm:pt modelId="{E7BBF431-2A5F-4ABF-8345-2BE3186AAE6B}" type="pres">
      <dgm:prSet presAssocID="{EF6FA4A4-C640-4CED-B399-0867B8315083}" presName="thickLine" presStyleLbl="alignNode1" presStyleIdx="0" presStyleCnt="3"/>
      <dgm:spPr/>
    </dgm:pt>
    <dgm:pt modelId="{FE4E5B40-E7EE-40F2-80B4-9A53951B7973}" type="pres">
      <dgm:prSet presAssocID="{EF6FA4A4-C640-4CED-B399-0867B8315083}" presName="horz1" presStyleCnt="0"/>
      <dgm:spPr/>
    </dgm:pt>
    <dgm:pt modelId="{4A3EDD08-1DCE-40E0-BD59-D2F3D7DEC056}" type="pres">
      <dgm:prSet presAssocID="{EF6FA4A4-C640-4CED-B399-0867B8315083}" presName="tx1" presStyleLbl="revTx" presStyleIdx="0" presStyleCnt="3"/>
      <dgm:spPr/>
    </dgm:pt>
    <dgm:pt modelId="{F32E1523-16EA-44D5-AC3B-04DAF81043BD}" type="pres">
      <dgm:prSet presAssocID="{EF6FA4A4-C640-4CED-B399-0867B8315083}" presName="vert1" presStyleCnt="0"/>
      <dgm:spPr/>
    </dgm:pt>
    <dgm:pt modelId="{62F8C427-5890-4840-99EC-D6FFDB4831FA}" type="pres">
      <dgm:prSet presAssocID="{C3BFFF59-8AD8-4757-BEEB-F974473409D0}" presName="thickLine" presStyleLbl="alignNode1" presStyleIdx="1" presStyleCnt="3"/>
      <dgm:spPr/>
    </dgm:pt>
    <dgm:pt modelId="{4F4CBE44-F126-4F23-BE7C-D3CB5F85457A}" type="pres">
      <dgm:prSet presAssocID="{C3BFFF59-8AD8-4757-BEEB-F974473409D0}" presName="horz1" presStyleCnt="0"/>
      <dgm:spPr/>
    </dgm:pt>
    <dgm:pt modelId="{20174179-34E5-4BB2-9F28-F2F8346CFC08}" type="pres">
      <dgm:prSet presAssocID="{C3BFFF59-8AD8-4757-BEEB-F974473409D0}" presName="tx1" presStyleLbl="revTx" presStyleIdx="1" presStyleCnt="3"/>
      <dgm:spPr/>
    </dgm:pt>
    <dgm:pt modelId="{3B3D106B-F40D-41E8-9567-F8CD2502C8D9}" type="pres">
      <dgm:prSet presAssocID="{C3BFFF59-8AD8-4757-BEEB-F974473409D0}" presName="vert1" presStyleCnt="0"/>
      <dgm:spPr/>
    </dgm:pt>
    <dgm:pt modelId="{BA321D20-2FC6-445C-A5AE-978F8FD93483}" type="pres">
      <dgm:prSet presAssocID="{B71CE27E-1775-4A68-A536-8833A1B0A2F8}" presName="thickLine" presStyleLbl="alignNode1" presStyleIdx="2" presStyleCnt="3"/>
      <dgm:spPr/>
    </dgm:pt>
    <dgm:pt modelId="{7AA2EE0A-E3DF-47D9-9693-93277C1412ED}" type="pres">
      <dgm:prSet presAssocID="{B71CE27E-1775-4A68-A536-8833A1B0A2F8}" presName="horz1" presStyleCnt="0"/>
      <dgm:spPr/>
    </dgm:pt>
    <dgm:pt modelId="{0DEC2E93-8B6A-42DD-9CA8-39B0BBFC986C}" type="pres">
      <dgm:prSet presAssocID="{B71CE27E-1775-4A68-A536-8833A1B0A2F8}" presName="tx1" presStyleLbl="revTx" presStyleIdx="2" presStyleCnt="3"/>
      <dgm:spPr/>
    </dgm:pt>
    <dgm:pt modelId="{0676A9BF-08AB-4960-91B1-EA0C9D68A640}" type="pres">
      <dgm:prSet presAssocID="{B71CE27E-1775-4A68-A536-8833A1B0A2F8}" presName="vert1" presStyleCnt="0"/>
      <dgm:spPr/>
    </dgm:pt>
  </dgm:ptLst>
  <dgm:cxnLst>
    <dgm:cxn modelId="{152BB01E-F8F2-4EE2-A57A-EC9F934F41BE}" srcId="{D2151315-BE41-4464-8D46-B5F1DA31A300}" destId="{C3BFFF59-8AD8-4757-BEEB-F974473409D0}" srcOrd="1" destOrd="0" parTransId="{C529E754-26DC-4622-879E-2980D6AF1809}" sibTransId="{3C78CD5F-2F2D-4155-A664-A9CB94063BF8}"/>
    <dgm:cxn modelId="{85A5C85F-AD33-4AEF-A243-B7400C4428EB}" type="presOf" srcId="{EF6FA4A4-C640-4CED-B399-0867B8315083}" destId="{4A3EDD08-1DCE-40E0-BD59-D2F3D7DEC056}" srcOrd="0" destOrd="0" presId="urn:microsoft.com/office/officeart/2008/layout/LinedList"/>
    <dgm:cxn modelId="{1B564B71-824D-4E39-9AB1-8C80D58FFF5E}" type="presOf" srcId="{D2151315-BE41-4464-8D46-B5F1DA31A300}" destId="{D99825A7-D335-4F68-B15B-04AA8033F698}" srcOrd="0" destOrd="0" presId="urn:microsoft.com/office/officeart/2008/layout/LinedList"/>
    <dgm:cxn modelId="{F7431872-9ED8-4E3A-B0D5-DF6CF145D694}" srcId="{D2151315-BE41-4464-8D46-B5F1DA31A300}" destId="{B71CE27E-1775-4A68-A536-8833A1B0A2F8}" srcOrd="2" destOrd="0" parTransId="{81EAC61A-3E72-42B4-835B-E368536F61D5}" sibTransId="{B0BD1B4F-827E-491D-8F04-9E4447B3C366}"/>
    <dgm:cxn modelId="{4639467D-8999-4CB2-94D2-4D861BD33D20}" srcId="{D2151315-BE41-4464-8D46-B5F1DA31A300}" destId="{EF6FA4A4-C640-4CED-B399-0867B8315083}" srcOrd="0" destOrd="0" parTransId="{3D6FF1F8-CB92-49DB-BE88-0F0123AD3332}" sibTransId="{A646D1C6-FCDF-446D-943E-BB2B042163C4}"/>
    <dgm:cxn modelId="{A10F7193-97B8-4D8C-A669-DDA0176F4BFD}" type="presOf" srcId="{C3BFFF59-8AD8-4757-BEEB-F974473409D0}" destId="{20174179-34E5-4BB2-9F28-F2F8346CFC08}" srcOrd="0" destOrd="0" presId="urn:microsoft.com/office/officeart/2008/layout/LinedList"/>
    <dgm:cxn modelId="{1B2725B4-A131-4828-AD56-A366AEF90182}" type="presOf" srcId="{B71CE27E-1775-4A68-A536-8833A1B0A2F8}" destId="{0DEC2E93-8B6A-42DD-9CA8-39B0BBFC986C}" srcOrd="0" destOrd="0" presId="urn:microsoft.com/office/officeart/2008/layout/LinedList"/>
    <dgm:cxn modelId="{CB89FF4E-1455-41FA-9F85-36CA1DBF2C06}" type="presParOf" srcId="{D99825A7-D335-4F68-B15B-04AA8033F698}" destId="{E7BBF431-2A5F-4ABF-8345-2BE3186AAE6B}" srcOrd="0" destOrd="0" presId="urn:microsoft.com/office/officeart/2008/layout/LinedList"/>
    <dgm:cxn modelId="{F99A1633-8087-4728-92EB-86E963099591}" type="presParOf" srcId="{D99825A7-D335-4F68-B15B-04AA8033F698}" destId="{FE4E5B40-E7EE-40F2-80B4-9A53951B7973}" srcOrd="1" destOrd="0" presId="urn:microsoft.com/office/officeart/2008/layout/LinedList"/>
    <dgm:cxn modelId="{93D3EF9A-61E8-4A2C-A1D3-C8B5E15ECA79}" type="presParOf" srcId="{FE4E5B40-E7EE-40F2-80B4-9A53951B7973}" destId="{4A3EDD08-1DCE-40E0-BD59-D2F3D7DEC056}" srcOrd="0" destOrd="0" presId="urn:microsoft.com/office/officeart/2008/layout/LinedList"/>
    <dgm:cxn modelId="{7DEB6A03-B3CD-4382-BD6B-CC1779C5E4C0}" type="presParOf" srcId="{FE4E5B40-E7EE-40F2-80B4-9A53951B7973}" destId="{F32E1523-16EA-44D5-AC3B-04DAF81043BD}" srcOrd="1" destOrd="0" presId="urn:microsoft.com/office/officeart/2008/layout/LinedList"/>
    <dgm:cxn modelId="{F36E8A6A-3419-4A12-8959-4F9D2A615AD7}" type="presParOf" srcId="{D99825A7-D335-4F68-B15B-04AA8033F698}" destId="{62F8C427-5890-4840-99EC-D6FFDB4831FA}" srcOrd="2" destOrd="0" presId="urn:microsoft.com/office/officeart/2008/layout/LinedList"/>
    <dgm:cxn modelId="{E4F58F10-FE36-4130-954A-9898668E3730}" type="presParOf" srcId="{D99825A7-D335-4F68-B15B-04AA8033F698}" destId="{4F4CBE44-F126-4F23-BE7C-D3CB5F85457A}" srcOrd="3" destOrd="0" presId="urn:microsoft.com/office/officeart/2008/layout/LinedList"/>
    <dgm:cxn modelId="{2B0FEF32-FA22-4265-A97F-A474E6EDF6F5}" type="presParOf" srcId="{4F4CBE44-F126-4F23-BE7C-D3CB5F85457A}" destId="{20174179-34E5-4BB2-9F28-F2F8346CFC08}" srcOrd="0" destOrd="0" presId="urn:microsoft.com/office/officeart/2008/layout/LinedList"/>
    <dgm:cxn modelId="{985B1FCC-51F6-4673-AD35-24484478D044}" type="presParOf" srcId="{4F4CBE44-F126-4F23-BE7C-D3CB5F85457A}" destId="{3B3D106B-F40D-41E8-9567-F8CD2502C8D9}" srcOrd="1" destOrd="0" presId="urn:microsoft.com/office/officeart/2008/layout/LinedList"/>
    <dgm:cxn modelId="{BEEFEED2-8303-40D6-85F1-90D2D7C1BC37}" type="presParOf" srcId="{D99825A7-D335-4F68-B15B-04AA8033F698}" destId="{BA321D20-2FC6-445C-A5AE-978F8FD93483}" srcOrd="4" destOrd="0" presId="urn:microsoft.com/office/officeart/2008/layout/LinedList"/>
    <dgm:cxn modelId="{C462F2D7-423F-4ABB-96A3-A35A2576E357}" type="presParOf" srcId="{D99825A7-D335-4F68-B15B-04AA8033F698}" destId="{7AA2EE0A-E3DF-47D9-9693-93277C1412ED}" srcOrd="5" destOrd="0" presId="urn:microsoft.com/office/officeart/2008/layout/LinedList"/>
    <dgm:cxn modelId="{1B7F5648-78CC-41EB-936A-8102AB2B7C03}" type="presParOf" srcId="{7AA2EE0A-E3DF-47D9-9693-93277C1412ED}" destId="{0DEC2E93-8B6A-42DD-9CA8-39B0BBFC986C}" srcOrd="0" destOrd="0" presId="urn:microsoft.com/office/officeart/2008/layout/LinedList"/>
    <dgm:cxn modelId="{0C7D293D-AEB5-445F-9D5F-D95978ACCCD2}" type="presParOf" srcId="{7AA2EE0A-E3DF-47D9-9693-93277C1412ED}" destId="{0676A9BF-08AB-4960-91B1-EA0C9D68A6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4435C0-C105-4AB4-B110-D28F26E8BF18}"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F42C9B61-7FCA-4F0F-844E-ADE97C7F92F3}">
      <dgm:prSet custT="1"/>
      <dgm:spPr/>
      <dgm:t>
        <a:bodyPr/>
        <a:lstStyle/>
        <a:p>
          <a:r>
            <a:rPr lang="en-GB" sz="2400" dirty="0"/>
            <a:t>1829 Is a key date for the modern era</a:t>
          </a:r>
          <a:endParaRPr lang="en-US" sz="2400" dirty="0"/>
        </a:p>
      </dgm:t>
    </dgm:pt>
    <dgm:pt modelId="{3AC45FF2-0F21-437F-A5E9-275E40234BC7}" type="parTrans" cxnId="{9B7D2982-C126-4D16-A979-B002919F6B26}">
      <dgm:prSet/>
      <dgm:spPr/>
      <dgm:t>
        <a:bodyPr/>
        <a:lstStyle/>
        <a:p>
          <a:endParaRPr lang="en-US" sz="1800"/>
        </a:p>
      </dgm:t>
    </dgm:pt>
    <dgm:pt modelId="{3B6D1C84-C2B8-4793-BCC9-3E2E20A6F954}" type="sibTrans" cxnId="{9B7D2982-C126-4D16-A979-B002919F6B26}">
      <dgm:prSet/>
      <dgm:spPr/>
      <dgm:t>
        <a:bodyPr/>
        <a:lstStyle/>
        <a:p>
          <a:endParaRPr lang="en-US" sz="1800"/>
        </a:p>
      </dgm:t>
    </dgm:pt>
    <dgm:pt modelId="{D6740B53-3157-41CE-B24D-A50365D1CE32}">
      <dgm:prSet custT="1"/>
      <dgm:spPr/>
      <dgm:t>
        <a:bodyPr/>
        <a:lstStyle/>
        <a:p>
          <a:r>
            <a:rPr lang="en-GB" sz="2400" dirty="0"/>
            <a:t>Establishment of a Metropolitan Police force for London</a:t>
          </a:r>
          <a:endParaRPr lang="en-US" sz="2400" dirty="0"/>
        </a:p>
      </dgm:t>
    </dgm:pt>
    <dgm:pt modelId="{AF715697-EC51-4BFF-9771-7B94AF3C4714}" type="parTrans" cxnId="{0EE6843C-EA3D-48DC-B945-53CCF938BC16}">
      <dgm:prSet/>
      <dgm:spPr/>
      <dgm:t>
        <a:bodyPr/>
        <a:lstStyle/>
        <a:p>
          <a:endParaRPr lang="en-US" sz="1800"/>
        </a:p>
      </dgm:t>
    </dgm:pt>
    <dgm:pt modelId="{FE40331D-F754-41D4-8596-720F0A2A4EE3}" type="sibTrans" cxnId="{0EE6843C-EA3D-48DC-B945-53CCF938BC16}">
      <dgm:prSet/>
      <dgm:spPr/>
      <dgm:t>
        <a:bodyPr/>
        <a:lstStyle/>
        <a:p>
          <a:endParaRPr lang="en-US" sz="1800"/>
        </a:p>
      </dgm:t>
    </dgm:pt>
    <dgm:pt modelId="{26FFAD9B-76CA-4649-87A1-196ADD4DCB0C}">
      <dgm:prSet custT="1"/>
      <dgm:spPr/>
      <dgm:t>
        <a:bodyPr/>
        <a:lstStyle/>
        <a:p>
          <a:r>
            <a:rPr lang="en-GB" sz="2400" dirty="0"/>
            <a:t>This is often referred to as the beginning of the new police</a:t>
          </a:r>
          <a:endParaRPr lang="en-US" sz="2400" dirty="0"/>
        </a:p>
      </dgm:t>
    </dgm:pt>
    <dgm:pt modelId="{A3F34B89-39EC-49F8-8620-E7415C42BCF3}" type="parTrans" cxnId="{33768EFE-B3F8-42C9-BB03-5230DA1C3513}">
      <dgm:prSet/>
      <dgm:spPr/>
      <dgm:t>
        <a:bodyPr/>
        <a:lstStyle/>
        <a:p>
          <a:endParaRPr lang="en-US" sz="1800"/>
        </a:p>
      </dgm:t>
    </dgm:pt>
    <dgm:pt modelId="{1E057768-6C2E-45AC-851A-E746E1AE4753}" type="sibTrans" cxnId="{33768EFE-B3F8-42C9-BB03-5230DA1C3513}">
      <dgm:prSet/>
      <dgm:spPr/>
      <dgm:t>
        <a:bodyPr/>
        <a:lstStyle/>
        <a:p>
          <a:endParaRPr lang="en-US" sz="1800"/>
        </a:p>
      </dgm:t>
    </dgm:pt>
    <dgm:pt modelId="{4FABE272-A443-4D75-ABBA-B7CA09B110E3}">
      <dgm:prSet custT="1"/>
      <dgm:spPr/>
      <dgm:t>
        <a:bodyPr/>
        <a:lstStyle/>
        <a:p>
          <a:r>
            <a:rPr lang="en-GB" sz="2400" dirty="0"/>
            <a:t>Distinct from  the previous ad hoc local policing arrangements</a:t>
          </a:r>
          <a:endParaRPr lang="en-US" sz="2400" dirty="0"/>
        </a:p>
      </dgm:t>
    </dgm:pt>
    <dgm:pt modelId="{6DC10F4C-421A-4439-9486-6E7B57FDB51E}" type="parTrans" cxnId="{BC7E097C-047C-421D-BF6F-C2CE5425F7C4}">
      <dgm:prSet/>
      <dgm:spPr/>
      <dgm:t>
        <a:bodyPr/>
        <a:lstStyle/>
        <a:p>
          <a:endParaRPr lang="en-US" sz="1800"/>
        </a:p>
      </dgm:t>
    </dgm:pt>
    <dgm:pt modelId="{DC27D35C-0E29-4545-BC41-E56A51E58EB5}" type="sibTrans" cxnId="{BC7E097C-047C-421D-BF6F-C2CE5425F7C4}">
      <dgm:prSet/>
      <dgm:spPr/>
      <dgm:t>
        <a:bodyPr/>
        <a:lstStyle/>
        <a:p>
          <a:endParaRPr lang="en-US" sz="1800"/>
        </a:p>
      </dgm:t>
    </dgm:pt>
    <dgm:pt modelId="{5FD2A3F5-8BDE-4A60-A9DF-783BD30CB973}" type="pres">
      <dgm:prSet presAssocID="{514435C0-C105-4AB4-B110-D28F26E8BF18}" presName="matrix" presStyleCnt="0">
        <dgm:presLayoutVars>
          <dgm:chMax val="1"/>
          <dgm:dir/>
          <dgm:resizeHandles val="exact"/>
        </dgm:presLayoutVars>
      </dgm:prSet>
      <dgm:spPr/>
    </dgm:pt>
    <dgm:pt modelId="{F2CC0F1C-1F63-4B08-AE02-096CD0D6961C}" type="pres">
      <dgm:prSet presAssocID="{514435C0-C105-4AB4-B110-D28F26E8BF18}" presName="axisShape" presStyleLbl="bgShp" presStyleIdx="0" presStyleCnt="1"/>
      <dgm:spPr/>
    </dgm:pt>
    <dgm:pt modelId="{825DD690-7AB2-4A26-8204-DF0E1F1DFF79}" type="pres">
      <dgm:prSet presAssocID="{514435C0-C105-4AB4-B110-D28F26E8BF18}" presName="rect1" presStyleLbl="node1" presStyleIdx="0" presStyleCnt="4">
        <dgm:presLayoutVars>
          <dgm:chMax val="0"/>
          <dgm:chPref val="0"/>
          <dgm:bulletEnabled val="1"/>
        </dgm:presLayoutVars>
      </dgm:prSet>
      <dgm:spPr/>
    </dgm:pt>
    <dgm:pt modelId="{7C11BB99-DAA7-4F92-AA9B-5E0A9E8CFB49}" type="pres">
      <dgm:prSet presAssocID="{514435C0-C105-4AB4-B110-D28F26E8BF18}" presName="rect2" presStyleLbl="node1" presStyleIdx="1" presStyleCnt="4">
        <dgm:presLayoutVars>
          <dgm:chMax val="0"/>
          <dgm:chPref val="0"/>
          <dgm:bulletEnabled val="1"/>
        </dgm:presLayoutVars>
      </dgm:prSet>
      <dgm:spPr/>
    </dgm:pt>
    <dgm:pt modelId="{1364E942-571B-490B-9451-D1E613F4A7FD}" type="pres">
      <dgm:prSet presAssocID="{514435C0-C105-4AB4-B110-D28F26E8BF18}" presName="rect3" presStyleLbl="node1" presStyleIdx="2" presStyleCnt="4">
        <dgm:presLayoutVars>
          <dgm:chMax val="0"/>
          <dgm:chPref val="0"/>
          <dgm:bulletEnabled val="1"/>
        </dgm:presLayoutVars>
      </dgm:prSet>
      <dgm:spPr/>
    </dgm:pt>
    <dgm:pt modelId="{9868324A-3036-4F9F-9153-9E9C23160322}" type="pres">
      <dgm:prSet presAssocID="{514435C0-C105-4AB4-B110-D28F26E8BF18}" presName="rect4" presStyleLbl="node1" presStyleIdx="3" presStyleCnt="4">
        <dgm:presLayoutVars>
          <dgm:chMax val="0"/>
          <dgm:chPref val="0"/>
          <dgm:bulletEnabled val="1"/>
        </dgm:presLayoutVars>
      </dgm:prSet>
      <dgm:spPr/>
    </dgm:pt>
  </dgm:ptLst>
  <dgm:cxnLst>
    <dgm:cxn modelId="{61940E34-DFBE-480D-B89B-746AA7A9D9B6}" type="presOf" srcId="{26FFAD9B-76CA-4649-87A1-196ADD4DCB0C}" destId="{1364E942-571B-490B-9451-D1E613F4A7FD}" srcOrd="0" destOrd="0" presId="urn:microsoft.com/office/officeart/2005/8/layout/matrix2"/>
    <dgm:cxn modelId="{0EE6843C-EA3D-48DC-B945-53CCF938BC16}" srcId="{514435C0-C105-4AB4-B110-D28F26E8BF18}" destId="{D6740B53-3157-41CE-B24D-A50365D1CE32}" srcOrd="1" destOrd="0" parTransId="{AF715697-EC51-4BFF-9771-7B94AF3C4714}" sibTransId="{FE40331D-F754-41D4-8596-720F0A2A4EE3}"/>
    <dgm:cxn modelId="{20C24B4B-0914-4014-813F-9DBB219A18E1}" type="presOf" srcId="{F42C9B61-7FCA-4F0F-844E-ADE97C7F92F3}" destId="{825DD690-7AB2-4A26-8204-DF0E1F1DFF79}" srcOrd="0" destOrd="0" presId="urn:microsoft.com/office/officeart/2005/8/layout/matrix2"/>
    <dgm:cxn modelId="{F8947358-68CE-4707-B09D-A3829365E2ED}" type="presOf" srcId="{D6740B53-3157-41CE-B24D-A50365D1CE32}" destId="{7C11BB99-DAA7-4F92-AA9B-5E0A9E8CFB49}" srcOrd="0" destOrd="0" presId="urn:microsoft.com/office/officeart/2005/8/layout/matrix2"/>
    <dgm:cxn modelId="{BC7E097C-047C-421D-BF6F-C2CE5425F7C4}" srcId="{514435C0-C105-4AB4-B110-D28F26E8BF18}" destId="{4FABE272-A443-4D75-ABBA-B7CA09B110E3}" srcOrd="3" destOrd="0" parTransId="{6DC10F4C-421A-4439-9486-6E7B57FDB51E}" sibTransId="{DC27D35C-0E29-4545-BC41-E56A51E58EB5}"/>
    <dgm:cxn modelId="{9B7D2982-C126-4D16-A979-B002919F6B26}" srcId="{514435C0-C105-4AB4-B110-D28F26E8BF18}" destId="{F42C9B61-7FCA-4F0F-844E-ADE97C7F92F3}" srcOrd="0" destOrd="0" parTransId="{3AC45FF2-0F21-437F-A5E9-275E40234BC7}" sibTransId="{3B6D1C84-C2B8-4793-BCC9-3E2E20A6F954}"/>
    <dgm:cxn modelId="{FBCF0CBA-C56B-4178-8E4E-DB2E45A73A74}" type="presOf" srcId="{514435C0-C105-4AB4-B110-D28F26E8BF18}" destId="{5FD2A3F5-8BDE-4A60-A9DF-783BD30CB973}" srcOrd="0" destOrd="0" presId="urn:microsoft.com/office/officeart/2005/8/layout/matrix2"/>
    <dgm:cxn modelId="{A560C8E9-C8EC-4C03-AE11-A149D03D8C29}" type="presOf" srcId="{4FABE272-A443-4D75-ABBA-B7CA09B110E3}" destId="{9868324A-3036-4F9F-9153-9E9C23160322}" srcOrd="0" destOrd="0" presId="urn:microsoft.com/office/officeart/2005/8/layout/matrix2"/>
    <dgm:cxn modelId="{33768EFE-B3F8-42C9-BB03-5230DA1C3513}" srcId="{514435C0-C105-4AB4-B110-D28F26E8BF18}" destId="{26FFAD9B-76CA-4649-87A1-196ADD4DCB0C}" srcOrd="2" destOrd="0" parTransId="{A3F34B89-39EC-49F8-8620-E7415C42BCF3}" sibTransId="{1E057768-6C2E-45AC-851A-E746E1AE4753}"/>
    <dgm:cxn modelId="{EC10722A-C831-4650-AA91-43D7B95F7A53}" type="presParOf" srcId="{5FD2A3F5-8BDE-4A60-A9DF-783BD30CB973}" destId="{F2CC0F1C-1F63-4B08-AE02-096CD0D6961C}" srcOrd="0" destOrd="0" presId="urn:microsoft.com/office/officeart/2005/8/layout/matrix2"/>
    <dgm:cxn modelId="{EE75AD99-62E7-4A9C-920F-F373D74C5D5F}" type="presParOf" srcId="{5FD2A3F5-8BDE-4A60-A9DF-783BD30CB973}" destId="{825DD690-7AB2-4A26-8204-DF0E1F1DFF79}" srcOrd="1" destOrd="0" presId="urn:microsoft.com/office/officeart/2005/8/layout/matrix2"/>
    <dgm:cxn modelId="{E377DC04-71BB-425A-8C0B-20C726991E2A}" type="presParOf" srcId="{5FD2A3F5-8BDE-4A60-A9DF-783BD30CB973}" destId="{7C11BB99-DAA7-4F92-AA9B-5E0A9E8CFB49}" srcOrd="2" destOrd="0" presId="urn:microsoft.com/office/officeart/2005/8/layout/matrix2"/>
    <dgm:cxn modelId="{ACC5F7C4-C4D8-41F4-AE46-9CF5F8FB8759}" type="presParOf" srcId="{5FD2A3F5-8BDE-4A60-A9DF-783BD30CB973}" destId="{1364E942-571B-490B-9451-D1E613F4A7FD}" srcOrd="3" destOrd="0" presId="urn:microsoft.com/office/officeart/2005/8/layout/matrix2"/>
    <dgm:cxn modelId="{04E5E7CB-C0DA-4E98-9734-4B5901D1904E}" type="presParOf" srcId="{5FD2A3F5-8BDE-4A60-A9DF-783BD30CB973}" destId="{9868324A-3036-4F9F-9153-9E9C23160322}"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6C644-264B-4E28-AA27-160E15C26156}">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Communities and Neighbourhoods</a:t>
          </a:r>
        </a:p>
      </dsp:txBody>
      <dsp:txXfrm>
        <a:off x="3080" y="587032"/>
        <a:ext cx="2444055" cy="1466433"/>
      </dsp:txXfrm>
    </dsp:sp>
    <dsp:sp modelId="{AAFE9E9C-D688-4DBB-AB22-CC83BA1DC4BF}">
      <dsp:nvSpPr>
        <dsp:cNvPr id="0" name=""/>
        <dsp:cNvSpPr/>
      </dsp:nvSpPr>
      <dsp:spPr>
        <a:xfrm>
          <a:off x="2691541"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Government perspectives of community engagement &amp; cohesion</a:t>
          </a:r>
        </a:p>
      </dsp:txBody>
      <dsp:txXfrm>
        <a:off x="2691541" y="587032"/>
        <a:ext cx="2444055" cy="1466433"/>
      </dsp:txXfrm>
    </dsp:sp>
    <dsp:sp modelId="{3B7B967B-D566-4138-9E06-9D739EBBA7EC}">
      <dsp:nvSpPr>
        <dsp:cNvPr id="0" name=""/>
        <dsp:cNvSpPr/>
      </dsp:nvSpPr>
      <dsp:spPr>
        <a:xfrm>
          <a:off x="5380002"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Casey Review 2016 Opportunity &amp; Integration</a:t>
          </a:r>
        </a:p>
      </dsp:txBody>
      <dsp:txXfrm>
        <a:off x="5380002" y="587032"/>
        <a:ext cx="2444055" cy="1466433"/>
      </dsp:txXfrm>
    </dsp:sp>
    <dsp:sp modelId="{74F2591D-C91F-4CB2-851F-7F707B083A1B}">
      <dsp:nvSpPr>
        <dsp:cNvPr id="0" name=""/>
        <dsp:cNvSpPr/>
      </dsp:nvSpPr>
      <dsp:spPr>
        <a:xfrm>
          <a:off x="8068463"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Perspectives of policing</a:t>
          </a:r>
        </a:p>
      </dsp:txBody>
      <dsp:txXfrm>
        <a:off x="8068463" y="587032"/>
        <a:ext cx="2444055" cy="1466433"/>
      </dsp:txXfrm>
    </dsp:sp>
    <dsp:sp modelId="{6DC0BBB9-B9B9-488D-A604-D77C6DF19FB9}">
      <dsp:nvSpPr>
        <dsp:cNvPr id="0" name=""/>
        <dsp:cNvSpPr/>
      </dsp:nvSpPr>
      <dsp:spPr>
        <a:xfrm>
          <a:off x="134731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Police officers</a:t>
          </a:r>
        </a:p>
      </dsp:txBody>
      <dsp:txXfrm>
        <a:off x="1347311" y="2297871"/>
        <a:ext cx="2444055" cy="1466433"/>
      </dsp:txXfrm>
    </dsp:sp>
    <dsp:sp modelId="{FC36ADD5-8082-40E4-BC21-9DC2C676E501}">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Law enforcement family</a:t>
          </a:r>
        </a:p>
      </dsp:txBody>
      <dsp:txXfrm>
        <a:off x="4035772" y="2297871"/>
        <a:ext cx="2444055" cy="1466433"/>
      </dsp:txXfrm>
    </dsp:sp>
    <dsp:sp modelId="{D9B28734-620F-4297-B4D2-66E75352088C}">
      <dsp:nvSpPr>
        <dsp:cNvPr id="0" name=""/>
        <dsp:cNvSpPr/>
      </dsp:nvSpPr>
      <dsp:spPr>
        <a:xfrm>
          <a:off x="6724233"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Neighbourhood Policing Priorities 2024</a:t>
          </a: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0C20A-2BC8-4ED9-BB25-4662298823C9}">
      <dsp:nvSpPr>
        <dsp:cNvPr id="0" name=""/>
        <dsp:cNvSpPr/>
      </dsp:nvSpPr>
      <dsp:spPr>
        <a:xfrm>
          <a:off x="0" y="101157"/>
          <a:ext cx="10515600" cy="9983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Policing in England and Wales is done so with the consent of the public</a:t>
          </a:r>
          <a:endParaRPr lang="en-US" sz="1800" kern="1200"/>
        </a:p>
      </dsp:txBody>
      <dsp:txXfrm>
        <a:off x="48737" y="149894"/>
        <a:ext cx="10418126" cy="900901"/>
      </dsp:txXfrm>
    </dsp:sp>
    <dsp:sp modelId="{BEC641BF-6C14-4FB2-A4B6-FBCC25B42B33}">
      <dsp:nvSpPr>
        <dsp:cNvPr id="0" name=""/>
        <dsp:cNvSpPr/>
      </dsp:nvSpPr>
      <dsp:spPr>
        <a:xfrm>
          <a:off x="0" y="1151373"/>
          <a:ext cx="10515600" cy="99837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When incidents of significant disorder and riots occur it is often the relationship that NPT have with key public figures enables dialogue which in turn can facilitate those Key figures working from within the communities to call for a return to normality</a:t>
          </a:r>
          <a:endParaRPr lang="en-US" sz="1800" kern="1200"/>
        </a:p>
      </dsp:txBody>
      <dsp:txXfrm>
        <a:off x="48737" y="1200110"/>
        <a:ext cx="10418126" cy="900901"/>
      </dsp:txXfrm>
    </dsp:sp>
    <dsp:sp modelId="{98BD8BF7-8C8A-4C0D-899F-5BA4A7042905}">
      <dsp:nvSpPr>
        <dsp:cNvPr id="0" name=""/>
        <dsp:cNvSpPr/>
      </dsp:nvSpPr>
      <dsp:spPr>
        <a:xfrm>
          <a:off x="0" y="2201589"/>
          <a:ext cx="10515600" cy="99837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Policing needs to know who they police, why and what the expectations are on each side</a:t>
          </a:r>
          <a:endParaRPr lang="en-US" sz="1800" kern="1200"/>
        </a:p>
      </dsp:txBody>
      <dsp:txXfrm>
        <a:off x="48737" y="2250326"/>
        <a:ext cx="10418126" cy="900901"/>
      </dsp:txXfrm>
    </dsp:sp>
    <dsp:sp modelId="{B16DD478-DBEE-4C4D-8DC3-E85D2999FBF9}">
      <dsp:nvSpPr>
        <dsp:cNvPr id="0" name=""/>
        <dsp:cNvSpPr/>
      </dsp:nvSpPr>
      <dsp:spPr>
        <a:xfrm>
          <a:off x="0" y="3251804"/>
          <a:ext cx="10515600" cy="99837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Problem solving and crime prevention is far better than detection.</a:t>
          </a:r>
          <a:endParaRPr lang="en-US" sz="1800" kern="1200"/>
        </a:p>
      </dsp:txBody>
      <dsp:txXfrm>
        <a:off x="48737" y="3300541"/>
        <a:ext cx="104181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A1A14-0250-490A-97CE-BD1A18CF1F88}">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Having an engaged community</a:t>
          </a:r>
          <a:endParaRPr lang="en-US" sz="2100" kern="1200"/>
        </a:p>
      </dsp:txBody>
      <dsp:txXfrm>
        <a:off x="3201" y="445489"/>
        <a:ext cx="2539866" cy="1523919"/>
      </dsp:txXfrm>
    </dsp:sp>
    <dsp:sp modelId="{2C909DD0-79C4-442F-99B9-4512DA8C98F9}">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Trust in the police</a:t>
          </a:r>
          <a:endParaRPr lang="en-US" sz="2100" kern="1200"/>
        </a:p>
      </dsp:txBody>
      <dsp:txXfrm>
        <a:off x="2797054" y="445489"/>
        <a:ext cx="2539866" cy="1523919"/>
      </dsp:txXfrm>
    </dsp:sp>
    <dsp:sp modelId="{4AC1C137-0E17-4E45-B2E3-21A05106FCF6}">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Criminal Justice system</a:t>
          </a:r>
          <a:endParaRPr lang="en-US" sz="2100" kern="1200"/>
        </a:p>
      </dsp:txBody>
      <dsp:txXfrm>
        <a:off x="5590907" y="445489"/>
        <a:ext cx="2539866" cy="1523919"/>
      </dsp:txXfrm>
    </dsp:sp>
    <dsp:sp modelId="{04371A3B-56F7-4892-B64F-2407A428C5D9}">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Key figures who engage with the police</a:t>
          </a:r>
          <a:endParaRPr lang="en-US" sz="2100" kern="1200"/>
        </a:p>
      </dsp:txBody>
      <dsp:txXfrm>
        <a:off x="8384760" y="445489"/>
        <a:ext cx="2539866" cy="1523919"/>
      </dsp:txXfrm>
    </dsp:sp>
    <dsp:sp modelId="{5D385749-0DA0-4A6F-AD4E-2F022E4940E9}">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Communities caring for each other and their environment</a:t>
          </a:r>
          <a:endParaRPr lang="en-US" sz="2100" kern="1200"/>
        </a:p>
      </dsp:txBody>
      <dsp:txXfrm>
        <a:off x="3201" y="2223395"/>
        <a:ext cx="2539866" cy="1523919"/>
      </dsp:txXfrm>
    </dsp:sp>
    <dsp:sp modelId="{1DB7AFC3-FFC3-41AE-80B2-246236EA541C}">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Raising standards for all and maintaining those standards</a:t>
          </a:r>
          <a:endParaRPr lang="en-US" sz="2100" kern="1200"/>
        </a:p>
      </dsp:txBody>
      <dsp:txXfrm>
        <a:off x="2797054" y="2223395"/>
        <a:ext cx="2539866" cy="1523919"/>
      </dsp:txXfrm>
    </dsp:sp>
    <dsp:sp modelId="{566424AA-591C-493C-B540-9C7ACB24AAEA}">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Ensuring that the community has a voice and is not repressed or silenced.</a:t>
          </a:r>
          <a:endParaRPr lang="en-US" sz="2100" kern="1200"/>
        </a:p>
      </dsp:txBody>
      <dsp:txXfrm>
        <a:off x="5590907" y="2223395"/>
        <a:ext cx="2539866" cy="1523919"/>
      </dsp:txXfrm>
    </dsp:sp>
    <dsp:sp modelId="{EC5048C0-A8F0-4908-8AF5-BDAEAAAA65B2}">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Valuing differences</a:t>
          </a:r>
          <a:endParaRPr lang="en-US" sz="21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E762B-29FC-4629-A093-DE7D023EFD6C}">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‘Policing’, rather than ‘the police’</a:t>
          </a:r>
          <a:endParaRPr lang="en-US" sz="3000" kern="1200" dirty="0"/>
        </a:p>
      </dsp:txBody>
      <dsp:txXfrm>
        <a:off x="0" y="2483"/>
        <a:ext cx="6422901" cy="1693492"/>
      </dsp:txXfrm>
    </dsp:sp>
    <dsp:sp modelId="{57155BD4-C366-4DFA-98BC-20D49B8D9672}">
      <dsp:nvSpPr>
        <dsp:cNvPr id="0" name=""/>
        <dsp:cNvSpPr/>
      </dsp:nvSpPr>
      <dsp:spPr>
        <a:xfrm>
          <a:off x="0" y="1695975"/>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‘Police’ refers to a particular kind of social institution. Policing refers to a  process is with specific social functions</a:t>
          </a:r>
          <a:endParaRPr lang="en-US" sz="3000" kern="1200" dirty="0"/>
        </a:p>
      </dsp:txBody>
      <dsp:txXfrm>
        <a:off x="0" y="1695975"/>
        <a:ext cx="6422901" cy="1693492"/>
      </dsp:txXfrm>
    </dsp:sp>
    <dsp:sp modelId="{430939DB-29A4-4C19-837F-1FDECA51A9A8}">
      <dsp:nvSpPr>
        <dsp:cNvPr id="0" name=""/>
        <dsp:cNvSpPr/>
      </dsp:nvSpPr>
      <dsp:spPr>
        <a:xfrm>
          <a:off x="0" y="3389468"/>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64DEE-4E3F-47E3-94B5-04C1445F6B7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Reiner (2000:1)</a:t>
          </a:r>
          <a:endParaRPr lang="en-US" sz="3000" kern="1200" dirty="0"/>
        </a:p>
      </dsp:txBody>
      <dsp:txXfrm>
        <a:off x="0" y="3389468"/>
        <a:ext cx="6422901" cy="16934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7ABE-15C2-4F4E-9C88-CF66942A7DA3}">
      <dsp:nvSpPr>
        <dsp:cNvPr id="0" name=""/>
        <dsp:cNvSpPr/>
      </dsp:nvSpPr>
      <dsp:spPr>
        <a:xfrm>
          <a:off x="0" y="434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C70B-CF0C-44A0-BA45-7E201F431144}">
      <dsp:nvSpPr>
        <dsp:cNvPr id="0" name=""/>
        <dsp:cNvSpPr/>
      </dsp:nvSpPr>
      <dsp:spPr>
        <a:xfrm>
          <a:off x="0" y="4343"/>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refers to a range of organisations and not just the police</a:t>
          </a:r>
          <a:endParaRPr lang="en-US" sz="2400" kern="1200" dirty="0"/>
        </a:p>
      </dsp:txBody>
      <dsp:txXfrm>
        <a:off x="0" y="4343"/>
        <a:ext cx="6416638" cy="1015351"/>
      </dsp:txXfrm>
    </dsp:sp>
    <dsp:sp modelId="{7727FB33-5C45-4A21-9CDF-5A4557166018}">
      <dsp:nvSpPr>
        <dsp:cNvPr id="0" name=""/>
        <dsp:cNvSpPr/>
      </dsp:nvSpPr>
      <dsp:spPr>
        <a:xfrm>
          <a:off x="0" y="1019694"/>
          <a:ext cx="6422901"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52FEC-C66F-4D30-A026-08E68850C7D6}">
      <dsp:nvSpPr>
        <dsp:cNvPr id="0" name=""/>
        <dsp:cNvSpPr/>
      </dsp:nvSpPr>
      <dsp:spPr>
        <a:xfrm>
          <a:off x="0" y="1019694"/>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hear reference to the policing family</a:t>
          </a:r>
          <a:endParaRPr lang="en-US" sz="2400" kern="1200" dirty="0"/>
        </a:p>
      </dsp:txBody>
      <dsp:txXfrm>
        <a:off x="0" y="1019694"/>
        <a:ext cx="6416638" cy="1015351"/>
      </dsp:txXfrm>
    </dsp:sp>
    <dsp:sp modelId="{E0A31815-BD6A-4B78-9D32-B063D1AEAC60}">
      <dsp:nvSpPr>
        <dsp:cNvPr id="0" name=""/>
        <dsp:cNvSpPr/>
      </dsp:nvSpPr>
      <dsp:spPr>
        <a:xfrm>
          <a:off x="0" y="2035046"/>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02E077-C022-469B-BAA6-3E6EA8471E80}">
      <dsp:nvSpPr>
        <dsp:cNvPr id="0" name=""/>
        <dsp:cNvSpPr/>
      </dsp:nvSpPr>
      <dsp:spPr>
        <a:xfrm>
          <a:off x="0" y="2035046"/>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 the context of Professional Policing we see reference to a particular kind of person. </a:t>
          </a:r>
          <a:endParaRPr lang="en-US" sz="2400" kern="1200" dirty="0"/>
        </a:p>
      </dsp:txBody>
      <dsp:txXfrm>
        <a:off x="0" y="2035046"/>
        <a:ext cx="6416638" cy="1015351"/>
      </dsp:txXfrm>
    </dsp:sp>
    <dsp:sp modelId="{CD643173-580A-4AEF-ADC2-8419692463C8}">
      <dsp:nvSpPr>
        <dsp:cNvPr id="0" name=""/>
        <dsp:cNvSpPr/>
      </dsp:nvSpPr>
      <dsp:spPr>
        <a:xfrm>
          <a:off x="0" y="3050397"/>
          <a:ext cx="6422901"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5327E-1F1F-4D11-B2A4-0B5CCA2F6FA1}">
      <dsp:nvSpPr>
        <dsp:cNvPr id="0" name=""/>
        <dsp:cNvSpPr/>
      </dsp:nvSpPr>
      <dsp:spPr>
        <a:xfrm>
          <a:off x="0" y="3050397"/>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Entails the demonstration of certain professional qualities (training, capacity)</a:t>
          </a:r>
          <a:endParaRPr lang="en-US" sz="2400" kern="1200" dirty="0"/>
        </a:p>
      </dsp:txBody>
      <dsp:txXfrm>
        <a:off x="0" y="3050397"/>
        <a:ext cx="6416638" cy="1015351"/>
      </dsp:txXfrm>
    </dsp:sp>
    <dsp:sp modelId="{55BBE967-A147-47E4-899B-61637C2A4E08}">
      <dsp:nvSpPr>
        <dsp:cNvPr id="0" name=""/>
        <dsp:cNvSpPr/>
      </dsp:nvSpPr>
      <dsp:spPr>
        <a:xfrm>
          <a:off x="0" y="4065749"/>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72E0A-7BC6-456D-9B09-6DA6AC548229}">
      <dsp:nvSpPr>
        <dsp:cNvPr id="0" name=""/>
        <dsp:cNvSpPr/>
      </dsp:nvSpPr>
      <dsp:spPr>
        <a:xfrm>
          <a:off x="0" y="4065749"/>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What kinds of qualities would you expect to see In the modern police officer?</a:t>
          </a:r>
          <a:endParaRPr lang="en-US" sz="2400" kern="1200" dirty="0"/>
        </a:p>
      </dsp:txBody>
      <dsp:txXfrm>
        <a:off x="0" y="4065749"/>
        <a:ext cx="6416638" cy="10153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4EC9D-A157-4B91-95D1-D23EBC2A4C8C}">
      <dsp:nvSpPr>
        <dsp:cNvPr id="0" name=""/>
        <dsp:cNvSpPr/>
      </dsp:nvSpPr>
      <dsp:spPr>
        <a:xfrm>
          <a:off x="0" y="683"/>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59AD4-64D1-4B79-8F76-C8E6F3F4B871}">
      <dsp:nvSpPr>
        <dsp:cNvPr id="0" name=""/>
        <dsp:cNvSpPr/>
      </dsp:nvSpPr>
      <dsp:spPr>
        <a:xfrm>
          <a:off x="0" y="6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Always in the public eye</a:t>
          </a:r>
          <a:endParaRPr lang="en-US" sz="2400" kern="1200" dirty="0"/>
        </a:p>
      </dsp:txBody>
      <dsp:txXfrm>
        <a:off x="0" y="683"/>
        <a:ext cx="6779037" cy="799466"/>
      </dsp:txXfrm>
    </dsp:sp>
    <dsp:sp modelId="{0D3D5175-6B5F-412D-A0D9-D938FD69A6F1}">
      <dsp:nvSpPr>
        <dsp:cNvPr id="0" name=""/>
        <dsp:cNvSpPr/>
      </dsp:nvSpPr>
      <dsp:spPr>
        <a:xfrm>
          <a:off x="0" y="800149"/>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6DA1A-9954-4EF4-9754-1B920BBC1197}">
      <dsp:nvSpPr>
        <dsp:cNvPr id="0" name=""/>
        <dsp:cNvSpPr/>
      </dsp:nvSpPr>
      <dsp:spPr>
        <a:xfrm>
          <a:off x="0" y="8001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calm in the face of adversity </a:t>
          </a:r>
          <a:endParaRPr lang="en-US" sz="2400" kern="1200" dirty="0"/>
        </a:p>
      </dsp:txBody>
      <dsp:txXfrm>
        <a:off x="0" y="800149"/>
        <a:ext cx="6779037" cy="799466"/>
      </dsp:txXfrm>
    </dsp:sp>
    <dsp:sp modelId="{0F0A7BFC-20D5-4C4A-9C75-BD6653329346}">
      <dsp:nvSpPr>
        <dsp:cNvPr id="0" name=""/>
        <dsp:cNvSpPr/>
      </dsp:nvSpPr>
      <dsp:spPr>
        <a:xfrm>
          <a:off x="0" y="1599616"/>
          <a:ext cx="67790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50D88-5909-4B52-979B-419501692A0A}">
      <dsp:nvSpPr>
        <dsp:cNvPr id="0" name=""/>
        <dsp:cNvSpPr/>
      </dsp:nvSpPr>
      <dsp:spPr>
        <a:xfrm>
          <a:off x="0" y="15996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know what to do in crisis situations</a:t>
          </a:r>
          <a:endParaRPr lang="en-US" sz="2400" kern="1200" dirty="0"/>
        </a:p>
      </dsp:txBody>
      <dsp:txXfrm>
        <a:off x="0" y="1599616"/>
        <a:ext cx="6779037" cy="799466"/>
      </dsp:txXfrm>
    </dsp:sp>
    <dsp:sp modelId="{520D3248-D01A-46EF-A479-C8DF5AC25E8C}">
      <dsp:nvSpPr>
        <dsp:cNvPr id="0" name=""/>
        <dsp:cNvSpPr/>
      </dsp:nvSpPr>
      <dsp:spPr>
        <a:xfrm>
          <a:off x="0" y="2399083"/>
          <a:ext cx="6779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7505F-E055-4BD2-901D-4FD04696B96E}">
      <dsp:nvSpPr>
        <dsp:cNvPr id="0" name=""/>
        <dsp:cNvSpPr/>
      </dsp:nvSpPr>
      <dsp:spPr>
        <a:xfrm>
          <a:off x="0" y="23990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dependable and reliable </a:t>
          </a:r>
          <a:endParaRPr lang="en-US" sz="2400" kern="1200" dirty="0"/>
        </a:p>
      </dsp:txBody>
      <dsp:txXfrm>
        <a:off x="0" y="2399083"/>
        <a:ext cx="6779037" cy="799466"/>
      </dsp:txXfrm>
    </dsp:sp>
    <dsp:sp modelId="{C9B4C331-D186-4211-9C97-6ED1EDD4D5DC}">
      <dsp:nvSpPr>
        <dsp:cNvPr id="0" name=""/>
        <dsp:cNvSpPr/>
      </dsp:nvSpPr>
      <dsp:spPr>
        <a:xfrm>
          <a:off x="0" y="3198549"/>
          <a:ext cx="677903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9B18-DF73-43C3-96CF-47998B6CB450}">
      <dsp:nvSpPr>
        <dsp:cNvPr id="0" name=""/>
        <dsp:cNvSpPr/>
      </dsp:nvSpPr>
      <dsp:spPr>
        <a:xfrm>
          <a:off x="0" y="31985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Police officers should have high levels of personal tenacity and determination</a:t>
          </a:r>
          <a:endParaRPr lang="en-US" sz="2400" kern="1200" dirty="0"/>
        </a:p>
      </dsp:txBody>
      <dsp:txXfrm>
        <a:off x="0" y="3198549"/>
        <a:ext cx="6779037" cy="799466"/>
      </dsp:txXfrm>
    </dsp:sp>
    <dsp:sp modelId="{0A603B42-C989-42DE-9C1E-F2AF123EC014}">
      <dsp:nvSpPr>
        <dsp:cNvPr id="0" name=""/>
        <dsp:cNvSpPr/>
      </dsp:nvSpPr>
      <dsp:spPr>
        <a:xfrm>
          <a:off x="0" y="3998016"/>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DFAD5-14B1-4D5F-9604-CE84D5CBD03C}">
      <dsp:nvSpPr>
        <dsp:cNvPr id="0" name=""/>
        <dsp:cNvSpPr/>
      </dsp:nvSpPr>
      <dsp:spPr>
        <a:xfrm>
          <a:off x="0" y="39980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honest and reliable public servants who live with a high level of personal integrity</a:t>
          </a:r>
          <a:endParaRPr lang="en-US" sz="2400" kern="1200" dirty="0"/>
        </a:p>
      </dsp:txBody>
      <dsp:txXfrm>
        <a:off x="0" y="3998016"/>
        <a:ext cx="6779037" cy="799466"/>
      </dsp:txXfrm>
    </dsp:sp>
    <dsp:sp modelId="{3F09DBF6-5B69-4C5F-AEEB-BC3D8C8E4C1F}">
      <dsp:nvSpPr>
        <dsp:cNvPr id="0" name=""/>
        <dsp:cNvSpPr/>
      </dsp:nvSpPr>
      <dsp:spPr>
        <a:xfrm>
          <a:off x="0" y="4797483"/>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66C10-54EC-4C05-8CDC-CA913E7312F0}">
      <dsp:nvSpPr>
        <dsp:cNvPr id="0" name=""/>
        <dsp:cNvSpPr/>
      </dsp:nvSpPr>
      <dsp:spPr>
        <a:xfrm>
          <a:off x="0" y="47974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never truly off duty</a:t>
          </a:r>
          <a:endParaRPr lang="en-US" sz="2400" kern="1200" dirty="0"/>
        </a:p>
      </dsp:txBody>
      <dsp:txXfrm>
        <a:off x="0" y="4797483"/>
        <a:ext cx="6779037" cy="7994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BF431-2A5F-4ABF-8345-2BE3186AAE6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EDD08-1DCE-40E0-BD59-D2F3D7DEC056}">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Policing is always changing and evolving</a:t>
          </a:r>
          <a:endParaRPr lang="en-US" sz="2600" kern="1200"/>
        </a:p>
      </dsp:txBody>
      <dsp:txXfrm>
        <a:off x="0" y="2483"/>
        <a:ext cx="6422901" cy="1693492"/>
      </dsp:txXfrm>
    </dsp:sp>
    <dsp:sp modelId="{62F8C427-5890-4840-99EC-D6FFDB4831FA}">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74179-34E5-4BB2-9F28-F2F8346CFC0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is true of how policing is governed and held to account</a:t>
          </a:r>
          <a:endParaRPr lang="en-US" sz="2600" kern="1200"/>
        </a:p>
      </dsp:txBody>
      <dsp:txXfrm>
        <a:off x="0" y="1695975"/>
        <a:ext cx="6422901" cy="1693492"/>
      </dsp:txXfrm>
    </dsp:sp>
    <dsp:sp modelId="{BA321D20-2FC6-445C-A5AE-978F8FD9348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C2E93-8B6A-42DD-9CA8-39B0BBFC986C}">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 recent years we have seen the creation, for example, of the College of Policing and the introduction of directly elected Police and Crime Commissioners</a:t>
          </a:r>
          <a:endParaRPr lang="en-US" sz="2600" kern="1200" dirty="0"/>
        </a:p>
      </dsp:txBody>
      <dsp:txXfrm>
        <a:off x="0" y="3389468"/>
        <a:ext cx="6422901" cy="16934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C0F1C-1F63-4B08-AE02-096CD0D6961C}">
      <dsp:nvSpPr>
        <dsp:cNvPr id="0" name=""/>
        <dsp:cNvSpPr/>
      </dsp:nvSpPr>
      <dsp:spPr>
        <a:xfrm>
          <a:off x="33099" y="0"/>
          <a:ext cx="5539201" cy="5539201"/>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DD690-7AB2-4A26-8204-DF0E1F1DFF79}">
      <dsp:nvSpPr>
        <dsp:cNvPr id="0" name=""/>
        <dsp:cNvSpPr/>
      </dsp:nvSpPr>
      <dsp:spPr>
        <a:xfrm>
          <a:off x="393148" y="360048"/>
          <a:ext cx="2215680" cy="2215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1829 Is a key date for the modern era</a:t>
          </a:r>
          <a:endParaRPr lang="en-US" sz="2400" kern="1200" dirty="0"/>
        </a:p>
      </dsp:txBody>
      <dsp:txXfrm>
        <a:off x="501309" y="468209"/>
        <a:ext cx="1999358" cy="1999358"/>
      </dsp:txXfrm>
    </dsp:sp>
    <dsp:sp modelId="{7C11BB99-DAA7-4F92-AA9B-5E0A9E8CFB49}">
      <dsp:nvSpPr>
        <dsp:cNvPr id="0" name=""/>
        <dsp:cNvSpPr/>
      </dsp:nvSpPr>
      <dsp:spPr>
        <a:xfrm>
          <a:off x="2996572" y="360048"/>
          <a:ext cx="2215680" cy="22156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Establishment of a Metropolitan Police force for London</a:t>
          </a:r>
          <a:endParaRPr lang="en-US" sz="2400" kern="1200" dirty="0"/>
        </a:p>
      </dsp:txBody>
      <dsp:txXfrm>
        <a:off x="3104733" y="468209"/>
        <a:ext cx="1999358" cy="1999358"/>
      </dsp:txXfrm>
    </dsp:sp>
    <dsp:sp modelId="{1364E942-571B-490B-9451-D1E613F4A7FD}">
      <dsp:nvSpPr>
        <dsp:cNvPr id="0" name=""/>
        <dsp:cNvSpPr/>
      </dsp:nvSpPr>
      <dsp:spPr>
        <a:xfrm>
          <a:off x="393148" y="2963472"/>
          <a:ext cx="2215680" cy="22156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is often referred to as the beginning of the new police</a:t>
          </a:r>
          <a:endParaRPr lang="en-US" sz="2400" kern="1200" dirty="0"/>
        </a:p>
      </dsp:txBody>
      <dsp:txXfrm>
        <a:off x="501309" y="3071633"/>
        <a:ext cx="1999358" cy="1999358"/>
      </dsp:txXfrm>
    </dsp:sp>
    <dsp:sp modelId="{9868324A-3036-4F9F-9153-9E9C23160322}">
      <dsp:nvSpPr>
        <dsp:cNvPr id="0" name=""/>
        <dsp:cNvSpPr/>
      </dsp:nvSpPr>
      <dsp:spPr>
        <a:xfrm>
          <a:off x="2996572" y="2963472"/>
          <a:ext cx="2215680" cy="2215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Distinct from  the previous ad hoc local policing arrangements</a:t>
          </a:r>
          <a:endParaRPr lang="en-US" sz="2400" kern="1200" dirty="0"/>
        </a:p>
      </dsp:txBody>
      <dsp:txXfrm>
        <a:off x="3104733" y="3071633"/>
        <a:ext cx="1999358" cy="19993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14/10/2025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14/10/2025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14/10/2025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14/10/2025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14/10/2025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14/10/2025</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4307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14/10/2025</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91328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14/10/2025</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5043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14/10/2025</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058901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14/10/2025</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6911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14/10/2025</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411736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14/10/2025</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99805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14/10/2025</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12817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14/10/2025</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11710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14/10/2025</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78917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14/10/2025</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980152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0488148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4474432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64B2F-3792-4666-80CC-335136BAF8A0}"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7392235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BE64B2F-3792-4666-80CC-335136BAF8A0}"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2751408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BE64B2F-3792-4666-80CC-335136BAF8A0}" type="datetimeFigureOut">
              <a:rPr lang="en-GB" smtClean="0"/>
              <a:t>14/10/2025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526577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BE64B2F-3792-4666-80CC-335136BAF8A0}" type="datetimeFigureOut">
              <a:rPr lang="en-GB" smtClean="0"/>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6839656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E64B2F-3792-4666-80CC-335136BAF8A0}" type="datetimeFigureOut">
              <a:rPr lang="en-GB" smtClean="0"/>
              <a:t>14/10/2025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9126375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023082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4579486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627688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82294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14/10/2025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14/10/2025</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25934892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E64B2F-3792-4666-80CC-335136BAF8A0}" type="datetimeFigureOut">
              <a:rPr lang="en-GB" smtClean="0"/>
              <a:t>14/10/2025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ACB9F1-214F-45E2-A44D-C918C028DE9E}" type="slidenum">
              <a:rPr lang="en-GB" smtClean="0"/>
              <a:t>‹#›</a:t>
            </a:fld>
            <a:endParaRPr lang="en-GB"/>
          </a:p>
        </p:txBody>
      </p:sp>
    </p:spTree>
    <p:extLst>
      <p:ext uri="{BB962C8B-B14F-4D97-AF65-F5344CB8AC3E}">
        <p14:creationId xmlns:p14="http://schemas.microsoft.com/office/powerpoint/2010/main" val="16546745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9.xml"/><Relationship Id="rId1" Type="http://schemas.openxmlformats.org/officeDocument/2006/relationships/video" Target="https://www.youtube.com/embed/yBCyJaDHIbU?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BMPL5019a</a:t>
            </a:r>
            <a:br>
              <a:rPr lang="en-GB" sz="5400" b="1" dirty="0">
                <a:solidFill>
                  <a:schemeClr val="bg1"/>
                </a:solidFill>
              </a:rPr>
            </a:br>
            <a:r>
              <a:rPr lang="en-GB" sz="5400" b="1" dirty="0">
                <a:solidFill>
                  <a:schemeClr val="bg1"/>
                </a:solidFill>
              </a:rPr>
              <a:t> Communities and Neighbourhoods</a:t>
            </a:r>
          </a:p>
        </p:txBody>
      </p:sp>
      <p:sp>
        <p:nvSpPr>
          <p:cNvPr id="4" name="Subtitle 2"/>
          <p:cNvSpPr>
            <a:spLocks noGrp="1"/>
          </p:cNvSpPr>
          <p:nvPr>
            <p:ph type="subTitle" idx="1"/>
          </p:nvPr>
        </p:nvSpPr>
        <p:spPr>
          <a:xfrm>
            <a:off x="1847528" y="4729942"/>
            <a:ext cx="8588062" cy="1075322"/>
          </a:xfrm>
        </p:spPr>
        <p:txBody>
          <a:bodyPr>
            <a:normAutofit/>
          </a:bodyPr>
          <a:lstStyle/>
          <a:p>
            <a:r>
              <a:rPr lang="en-GB" sz="5400" b="1" dirty="0">
                <a:solidFill>
                  <a:schemeClr val="bg1"/>
                </a:solidFill>
              </a:rPr>
              <a:t>3</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5BA9C8E6-2827-1824-7D1F-E0EF8076FBB4}"/>
              </a:ext>
            </a:extLst>
          </p:cNvPr>
          <p:cNvPicPr>
            <a:picLocks noChangeAspect="1"/>
          </p:cNvPicPr>
          <p:nvPr/>
        </p:nvPicPr>
        <p:blipFill>
          <a:blip r:embed="rId2">
            <a:duotone>
              <a:schemeClr val="bg2">
                <a:shade val="45000"/>
                <a:satMod val="135000"/>
              </a:schemeClr>
              <a:prstClr val="white"/>
            </a:duotone>
          </a:blip>
          <a:srcRect t="14069" b="6425"/>
          <a:stretch>
            <a:fillRect/>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838200" y="365125"/>
            <a:ext cx="10515600" cy="1325563"/>
          </a:xfrm>
        </p:spPr>
        <p:txBody>
          <a:bodyPr>
            <a:normAutofit/>
          </a:bodyPr>
          <a:lstStyle/>
          <a:p>
            <a:br>
              <a:rPr lang="en-GB" sz="2800"/>
            </a:br>
            <a:br>
              <a:rPr lang="en-GB" sz="2800"/>
            </a:br>
            <a:r>
              <a:rPr lang="en-GB" sz="2800"/>
              <a:t>A Backdrop for Community Policing</a:t>
            </a:r>
          </a:p>
        </p:txBody>
      </p:sp>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7EE70F85-FB46-4664-904F-529BF12CA752}"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extLst>
              <p:ext uri="{D42A27DB-BD31-4B8C-83A1-F6EECF244321}">
                <p14:modId xmlns:p14="http://schemas.microsoft.com/office/powerpoint/2010/main" val="2891698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5244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F5113B8-27F1-8E2D-7185-00D3FB688A07}"/>
              </a:ext>
            </a:extLst>
          </p:cNvPr>
          <p:cNvPicPr>
            <a:picLocks noChangeAspect="1"/>
          </p:cNvPicPr>
          <p:nvPr/>
        </p:nvPicPr>
        <p:blipFill>
          <a:blip r:embed="rId2">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7B728-1634-27CC-68F3-655A883C1C1D}"/>
              </a:ext>
            </a:extLst>
          </p:cNvPr>
          <p:cNvSpPr>
            <a:spLocks noGrp="1"/>
          </p:cNvSpPr>
          <p:nvPr>
            <p:ph type="title"/>
          </p:nvPr>
        </p:nvSpPr>
        <p:spPr>
          <a:xfrm>
            <a:off x="838200" y="365125"/>
            <a:ext cx="10515600" cy="1325563"/>
          </a:xfrm>
        </p:spPr>
        <p:txBody>
          <a:bodyPr>
            <a:normAutofit/>
          </a:bodyPr>
          <a:lstStyle/>
          <a:p>
            <a:r>
              <a:rPr lang="en-GB" dirty="0"/>
              <a:t>Why is it important to get neighbourhood policing right?</a:t>
            </a:r>
          </a:p>
        </p:txBody>
      </p:sp>
      <p:sp>
        <p:nvSpPr>
          <p:cNvPr id="4" name="Slide Number Placeholder 3">
            <a:extLst>
              <a:ext uri="{FF2B5EF4-FFF2-40B4-BE49-F238E27FC236}">
                <a16:creationId xmlns:a16="http://schemas.microsoft.com/office/drawing/2014/main" id="{9D04EDCE-90DD-D563-486C-F8A947B8172A}"/>
              </a:ext>
            </a:extLst>
          </p:cNvPr>
          <p:cNvSpPr>
            <a:spLocks noGrp="1"/>
          </p:cNvSpPr>
          <p:nvPr>
            <p:ph type="sldNum" sz="quarter" idx="12"/>
          </p:nvPr>
        </p:nvSpPr>
        <p:spPr>
          <a:xfrm>
            <a:off x="8610600" y="6356350"/>
            <a:ext cx="2743200" cy="365125"/>
          </a:xfrm>
        </p:spPr>
        <p:txBody>
          <a:bodyPr>
            <a:normAutofit/>
          </a:bodyPr>
          <a:lstStyle/>
          <a:p>
            <a:pPr>
              <a:spcAft>
                <a:spcPts val="600"/>
              </a:spcAft>
            </a:pPr>
            <a:fld id="{7EE70F85-FB46-4664-904F-529BF12CA752}" type="slidenum">
              <a:rPr lang="en-GB" smtClean="0"/>
              <a:pPr>
                <a:spcAft>
                  <a:spcPts val="600"/>
                </a:spcAft>
              </a:pPr>
              <a:t>3</a:t>
            </a:fld>
            <a:endParaRPr lang="en-GB"/>
          </a:p>
        </p:txBody>
      </p:sp>
      <p:graphicFrame>
        <p:nvGraphicFramePr>
          <p:cNvPr id="6" name="Content Placeholder 2">
            <a:extLst>
              <a:ext uri="{FF2B5EF4-FFF2-40B4-BE49-F238E27FC236}">
                <a16:creationId xmlns:a16="http://schemas.microsoft.com/office/drawing/2014/main" id="{AF03A1F1-197E-0EAA-D523-A4B194970947}"/>
              </a:ext>
            </a:extLst>
          </p:cNvPr>
          <p:cNvGraphicFramePr>
            <a:graphicFrameLocks noGrp="1"/>
          </p:cNvGraphicFramePr>
          <p:nvPr>
            <p:ph idx="1"/>
            <p:extLst>
              <p:ext uri="{D42A27DB-BD31-4B8C-83A1-F6EECF244321}">
                <p14:modId xmlns:p14="http://schemas.microsoft.com/office/powerpoint/2010/main" val="18454343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9127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8DE278-6649-378F-E099-AEAEC19B6DB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How might this be attained?</a:t>
            </a:r>
          </a:p>
        </p:txBody>
      </p:sp>
      <p:sp>
        <p:nvSpPr>
          <p:cNvPr id="4" name="Slide Number Placeholder 3">
            <a:extLst>
              <a:ext uri="{FF2B5EF4-FFF2-40B4-BE49-F238E27FC236}">
                <a16:creationId xmlns:a16="http://schemas.microsoft.com/office/drawing/2014/main" id="{C2A6E92B-07C0-829F-8FB7-F883824AC06A}"/>
              </a:ext>
            </a:extLst>
          </p:cNvPr>
          <p:cNvSpPr>
            <a:spLocks noGrp="1"/>
          </p:cNvSpPr>
          <p:nvPr>
            <p:ph type="sldNum" sz="quarter" idx="12"/>
          </p:nvPr>
        </p:nvSpPr>
        <p:spPr>
          <a:xfrm>
            <a:off x="11704320" y="6455664"/>
            <a:ext cx="448056" cy="365125"/>
          </a:xfrm>
        </p:spPr>
        <p:txBody>
          <a:bodyPr>
            <a:normAutofit/>
          </a:bodyPr>
          <a:lstStyle/>
          <a:p>
            <a:pPr>
              <a:spcAft>
                <a:spcPts val="600"/>
              </a:spcAft>
            </a:pPr>
            <a:fld id="{7EE70F85-FB46-4664-904F-529BF12CA752}"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5B73AA11-CF2E-8AC8-2B86-73ED6D4C55CD}"/>
              </a:ext>
            </a:extLst>
          </p:cNvPr>
          <p:cNvGraphicFramePr>
            <a:graphicFrameLocks noGrp="1"/>
          </p:cNvGraphicFramePr>
          <p:nvPr>
            <p:ph idx="1"/>
            <p:extLst>
              <p:ext uri="{D42A27DB-BD31-4B8C-83A1-F6EECF244321}">
                <p14:modId xmlns:p14="http://schemas.microsoft.com/office/powerpoint/2010/main" val="282633766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954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9609" y="679731"/>
            <a:ext cx="4171994" cy="3736540"/>
          </a:xfrm>
        </p:spPr>
        <p:txBody>
          <a:bodyPr>
            <a:normAutofit/>
          </a:bodyPr>
          <a:lstStyle/>
          <a:p>
            <a:pPr algn="l"/>
            <a:r>
              <a:rPr lang="en-GB"/>
              <a:t>The Casey Review</a:t>
            </a:r>
            <a:br>
              <a:rPr lang="en-GB"/>
            </a:br>
            <a:r>
              <a:rPr lang="en-GB"/>
              <a:t>2016</a:t>
            </a:r>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6452418" y="557360"/>
            <a:ext cx="3985137" cy="5632704"/>
          </a:xfrm>
          <a:prstGeom prst="rect">
            <a:avLst/>
          </a:prstGeom>
        </p:spPr>
      </p:pic>
    </p:spTree>
    <p:extLst>
      <p:ext uri="{BB962C8B-B14F-4D97-AF65-F5344CB8AC3E}">
        <p14:creationId xmlns:p14="http://schemas.microsoft.com/office/powerpoint/2010/main" val="324143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999382" y="329184"/>
            <a:ext cx="6549490" cy="1783080"/>
          </a:xfrm>
        </p:spPr>
        <p:txBody>
          <a:bodyPr anchor="b">
            <a:normAutofit/>
          </a:bodyPr>
          <a:lstStyle/>
          <a:p>
            <a:r>
              <a:rPr lang="en-GB" sz="5400" dirty="0"/>
              <a:t>Leadership</a:t>
            </a:r>
          </a:p>
        </p:txBody>
      </p:sp>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999382" y="2706624"/>
            <a:ext cx="6549489" cy="3483864"/>
          </a:xfrm>
        </p:spPr>
        <p:txBody>
          <a:bodyPr>
            <a:normAutofit/>
          </a:bodyPr>
          <a:lstStyle/>
          <a:p>
            <a:r>
              <a:rPr lang="en-GB" sz="2200" dirty="0"/>
              <a:t>For years we have welcomed immigrants, left them to find their own way and host communities to accommodate them</a:t>
            </a:r>
          </a:p>
          <a:p>
            <a:r>
              <a:rPr lang="en-GB" sz="2200" dirty="0"/>
              <a:t>Some communities have become more segregated and long-standing communities have struggled to adjust</a:t>
            </a:r>
          </a:p>
          <a:p>
            <a:r>
              <a:rPr lang="en-GB" sz="2200" dirty="0"/>
              <a:t>Leadership has been lacking with the fear of being labelled a racist and losing the support of minority communities</a:t>
            </a:r>
          </a:p>
          <a:p>
            <a:endParaRPr lang="en-GB" sz="2200" dirty="0"/>
          </a:p>
          <a:p>
            <a:endParaRPr lang="en-GB" sz="2200" dirty="0"/>
          </a:p>
        </p:txBody>
      </p:sp>
      <p:sp>
        <p:nvSpPr>
          <p:cNvPr id="4" name="Rectangle 3">
            <a:extLst>
              <a:ext uri="{FF2B5EF4-FFF2-40B4-BE49-F238E27FC236}">
                <a16:creationId xmlns:a16="http://schemas.microsoft.com/office/drawing/2014/main" id="{D6CDD111-7123-070F-D341-F39C7B913317}"/>
              </a:ext>
            </a:extLst>
          </p:cNvPr>
          <p:cNvSpPr/>
          <p:nvPr/>
        </p:nvSpPr>
        <p:spPr>
          <a:xfrm>
            <a:off x="236462" y="797510"/>
            <a:ext cx="4360529" cy="5693866"/>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Islamophobic”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Casey 2016: 16</a:t>
            </a:r>
          </a:p>
        </p:txBody>
      </p:sp>
    </p:spTree>
    <p:extLst>
      <p:ext uri="{BB962C8B-B14F-4D97-AF65-F5344CB8AC3E}">
        <p14:creationId xmlns:p14="http://schemas.microsoft.com/office/powerpoint/2010/main" val="217240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a:t>Political correctness?</a:t>
            </a:r>
          </a:p>
        </p:txBody>
      </p:sp>
      <p:grpSp>
        <p:nvGrpSpPr>
          <p:cNvPr id="17" name="Group 1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2200"/>
              <a:t>The desire to accommodate has led to the changing of traditional cultural terms to avoid giving offence</a:t>
            </a:r>
          </a:p>
          <a:p>
            <a:r>
              <a:rPr lang="en-GB" sz="2200"/>
              <a:t>In 2001/2 more money was provided for the promotion the Cornish language than the English language</a:t>
            </a:r>
          </a:p>
          <a:p>
            <a:r>
              <a:rPr lang="en-GB" sz="2200"/>
              <a:t>Some trade unions challenged a strategy for all public sector workers to speak English</a:t>
            </a:r>
          </a:p>
          <a:p>
            <a:r>
              <a:rPr lang="en-GB" sz="2200"/>
              <a:t>At the most serious end of the scale some public sector might ignore harm or deny abuse</a:t>
            </a:r>
          </a:p>
          <a:p>
            <a:r>
              <a:rPr lang="en-GB" sz="2200"/>
              <a:t>Often playing into the hands of extremists</a:t>
            </a:r>
          </a:p>
        </p:txBody>
      </p:sp>
    </p:spTree>
    <p:extLst>
      <p:ext uri="{BB962C8B-B14F-4D97-AF65-F5344CB8AC3E}">
        <p14:creationId xmlns:p14="http://schemas.microsoft.com/office/powerpoint/2010/main" val="289049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3700"/>
              <a:t>Recommendations</a:t>
            </a:r>
          </a:p>
        </p:txBody>
      </p:sp>
      <p:grpSp>
        <p:nvGrpSpPr>
          <p:cNvPr id="27" name="Group 2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8" name="Rectangle 2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GB" sz="1700"/>
              <a:t>Build local communities’ resilience in the towns and cities where the greatest challenges exist</a:t>
            </a:r>
          </a:p>
          <a:p>
            <a:r>
              <a:rPr lang="en-GB" sz="1700"/>
              <a:t>Improve the integration of communities in Britain and establish a set of values around which people from all different backgrounds can unite</a:t>
            </a:r>
          </a:p>
          <a:p>
            <a:pPr marL="0" indent="0">
              <a:buNone/>
            </a:pPr>
            <a:r>
              <a:rPr lang="en-GB" sz="1700"/>
              <a:t>	- British values and an integration oath</a:t>
            </a:r>
          </a:p>
          <a:p>
            <a:r>
              <a:rPr lang="en-GB" sz="1700"/>
              <a:t>Reduce economic exclusion, inequality and segregation in our most isolated and deprived communities and schools</a:t>
            </a:r>
          </a:p>
          <a:p>
            <a:pPr marL="0" indent="0">
              <a:buNone/>
            </a:pPr>
            <a:r>
              <a:rPr lang="en-GB" sz="1700"/>
              <a:t>	- schools, communities, English language and 	safeguarding</a:t>
            </a:r>
          </a:p>
          <a:p>
            <a:r>
              <a:rPr lang="en-GB" sz="1700"/>
              <a:t>Increase standards of leadership and integrity in public office</a:t>
            </a:r>
          </a:p>
          <a:p>
            <a:pPr marL="0" indent="0">
              <a:buNone/>
            </a:pPr>
            <a:r>
              <a:rPr lang="en-GB" sz="1700"/>
              <a:t>	- enshrine British values, a new public office 	oath</a:t>
            </a:r>
          </a:p>
        </p:txBody>
      </p:sp>
    </p:spTree>
    <p:extLst>
      <p:ext uri="{BB962C8B-B14F-4D97-AF65-F5344CB8AC3E}">
        <p14:creationId xmlns:p14="http://schemas.microsoft.com/office/powerpoint/2010/main" val="165706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658264" cy="5323484"/>
          </a:xfrm>
        </p:spPr>
        <p:txBody>
          <a:bodyPr>
            <a:normAutofit/>
          </a:bodyPr>
          <a:lstStyle/>
          <a:p>
            <a:pPr algn="ctr"/>
            <a:r>
              <a:rPr lang="en-GB" sz="5400" dirty="0">
                <a:solidFill>
                  <a:schemeClr val="bg1"/>
                </a:solidFill>
              </a:rPr>
              <a:t>Policing Perspectives</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81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1A0534-EAA2-29CD-09E2-4BCC4851F7C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Policing</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68D8B70-6A37-5231-0BE8-7C9EA68C876D}"/>
              </a:ext>
            </a:extLst>
          </p:cNvPr>
          <p:cNvGraphicFramePr>
            <a:graphicFrameLocks noGrp="1"/>
          </p:cNvGraphicFramePr>
          <p:nvPr>
            <p:ph idx="1"/>
            <p:extLst>
              <p:ext uri="{D42A27DB-BD31-4B8C-83A1-F6EECF244321}">
                <p14:modId xmlns:p14="http://schemas.microsoft.com/office/powerpoint/2010/main" val="4069662027"/>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15E8BD5-A3B3-ACFC-820E-209D2F8C72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60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E237ABE-15C2-4F4E-9C88-CF66942A7DA3}"/>
                                            </p:graphicEl>
                                          </p:spTgt>
                                        </p:tgtEl>
                                        <p:attrNameLst>
                                          <p:attrName>style.visibility</p:attrName>
                                        </p:attrNameLst>
                                      </p:cBhvr>
                                      <p:to>
                                        <p:strVal val="visible"/>
                                      </p:to>
                                    </p:set>
                                    <p:anim calcmode="lin" valueType="num">
                                      <p:cBhvr additive="base">
                                        <p:cTn id="7" dur="500" fill="hold"/>
                                        <p:tgtEl>
                                          <p:spTgt spid="5">
                                            <p:graphicEl>
                                              <a:dgm id="{FE237ABE-15C2-4F4E-9C88-CF66942A7DA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E237ABE-15C2-4F4E-9C88-CF66942A7DA3}"/>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D13EC70B-CF0C-44A0-BA45-7E201F431144}"/>
                                            </p:graphicEl>
                                          </p:spTgt>
                                        </p:tgtEl>
                                        <p:attrNameLst>
                                          <p:attrName>style.visibility</p:attrName>
                                        </p:attrNameLst>
                                      </p:cBhvr>
                                      <p:to>
                                        <p:strVal val="visible"/>
                                      </p:to>
                                    </p:set>
                                    <p:anim calcmode="lin" valueType="num">
                                      <p:cBhvr additive="base">
                                        <p:cTn id="11" dur="500" fill="hold"/>
                                        <p:tgtEl>
                                          <p:spTgt spid="5">
                                            <p:graphicEl>
                                              <a:dgm id="{D13EC70B-CF0C-44A0-BA45-7E201F43114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D13EC70B-CF0C-44A0-BA45-7E201F431144}"/>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7727FB33-5C45-4A21-9CDF-5A4557166018}"/>
                                            </p:graphicEl>
                                          </p:spTgt>
                                        </p:tgtEl>
                                        <p:attrNameLst>
                                          <p:attrName>style.visibility</p:attrName>
                                        </p:attrNameLst>
                                      </p:cBhvr>
                                      <p:to>
                                        <p:strVal val="visible"/>
                                      </p:to>
                                    </p:set>
                                    <p:anim calcmode="lin" valueType="num">
                                      <p:cBhvr additive="base">
                                        <p:cTn id="17" dur="500" fill="hold"/>
                                        <p:tgtEl>
                                          <p:spTgt spid="5">
                                            <p:graphicEl>
                                              <a:dgm id="{7727FB33-5C45-4A21-9CDF-5A455716601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7727FB33-5C45-4A21-9CDF-5A455716601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0E52FEC-C66F-4D30-A026-08E68850C7D6}"/>
                                            </p:graphicEl>
                                          </p:spTgt>
                                        </p:tgtEl>
                                        <p:attrNameLst>
                                          <p:attrName>style.visibility</p:attrName>
                                        </p:attrNameLst>
                                      </p:cBhvr>
                                      <p:to>
                                        <p:strVal val="visible"/>
                                      </p:to>
                                    </p:set>
                                    <p:anim calcmode="lin" valueType="num">
                                      <p:cBhvr additive="base">
                                        <p:cTn id="21" dur="500" fill="hold"/>
                                        <p:tgtEl>
                                          <p:spTgt spid="5">
                                            <p:graphicEl>
                                              <a:dgm id="{10E52FEC-C66F-4D30-A026-08E68850C7D6}"/>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0E52FEC-C66F-4D30-A026-08E68850C7D6}"/>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E0A31815-BD6A-4B78-9D32-B063D1AEAC60}"/>
                                            </p:graphicEl>
                                          </p:spTgt>
                                        </p:tgtEl>
                                        <p:attrNameLst>
                                          <p:attrName>style.visibility</p:attrName>
                                        </p:attrNameLst>
                                      </p:cBhvr>
                                      <p:to>
                                        <p:strVal val="visible"/>
                                      </p:to>
                                    </p:set>
                                    <p:anim calcmode="lin" valueType="num">
                                      <p:cBhvr additive="base">
                                        <p:cTn id="27" dur="500" fill="hold"/>
                                        <p:tgtEl>
                                          <p:spTgt spid="5">
                                            <p:graphicEl>
                                              <a:dgm id="{E0A31815-BD6A-4B78-9D32-B063D1AEAC6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E0A31815-BD6A-4B78-9D32-B063D1AEAC60}"/>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7F02E077-C022-469B-BAA6-3E6EA8471E80}"/>
                                            </p:graphicEl>
                                          </p:spTgt>
                                        </p:tgtEl>
                                        <p:attrNameLst>
                                          <p:attrName>style.visibility</p:attrName>
                                        </p:attrNameLst>
                                      </p:cBhvr>
                                      <p:to>
                                        <p:strVal val="visible"/>
                                      </p:to>
                                    </p:set>
                                    <p:anim calcmode="lin" valueType="num">
                                      <p:cBhvr additive="base">
                                        <p:cTn id="31" dur="500" fill="hold"/>
                                        <p:tgtEl>
                                          <p:spTgt spid="5">
                                            <p:graphicEl>
                                              <a:dgm id="{7F02E077-C022-469B-BAA6-3E6EA8471E8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7F02E077-C022-469B-BAA6-3E6EA8471E80}"/>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CD643173-580A-4AEF-ADC2-8419692463C8}"/>
                                            </p:graphicEl>
                                          </p:spTgt>
                                        </p:tgtEl>
                                        <p:attrNameLst>
                                          <p:attrName>style.visibility</p:attrName>
                                        </p:attrNameLst>
                                      </p:cBhvr>
                                      <p:to>
                                        <p:strVal val="visible"/>
                                      </p:to>
                                    </p:set>
                                    <p:anim calcmode="lin" valueType="num">
                                      <p:cBhvr additive="base">
                                        <p:cTn id="37" dur="500" fill="hold"/>
                                        <p:tgtEl>
                                          <p:spTgt spid="5">
                                            <p:graphicEl>
                                              <a:dgm id="{CD643173-580A-4AEF-ADC2-8419692463C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CD643173-580A-4AEF-ADC2-8419692463C8}"/>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AA75327E-1F1F-4D11-B2A4-0B5CCA2F6FA1}"/>
                                            </p:graphicEl>
                                          </p:spTgt>
                                        </p:tgtEl>
                                        <p:attrNameLst>
                                          <p:attrName>style.visibility</p:attrName>
                                        </p:attrNameLst>
                                      </p:cBhvr>
                                      <p:to>
                                        <p:strVal val="visible"/>
                                      </p:to>
                                    </p:set>
                                    <p:anim calcmode="lin" valueType="num">
                                      <p:cBhvr additive="base">
                                        <p:cTn id="41" dur="500" fill="hold"/>
                                        <p:tgtEl>
                                          <p:spTgt spid="5">
                                            <p:graphicEl>
                                              <a:dgm id="{AA75327E-1F1F-4D11-B2A4-0B5CCA2F6FA1}"/>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AA75327E-1F1F-4D11-B2A4-0B5CCA2F6FA1}"/>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55BBE967-A147-47E4-899B-61637C2A4E08}"/>
                                            </p:graphicEl>
                                          </p:spTgt>
                                        </p:tgtEl>
                                        <p:attrNameLst>
                                          <p:attrName>style.visibility</p:attrName>
                                        </p:attrNameLst>
                                      </p:cBhvr>
                                      <p:to>
                                        <p:strVal val="visible"/>
                                      </p:to>
                                    </p:set>
                                    <p:anim calcmode="lin" valueType="num">
                                      <p:cBhvr additive="base">
                                        <p:cTn id="47" dur="500" fill="hold"/>
                                        <p:tgtEl>
                                          <p:spTgt spid="5">
                                            <p:graphicEl>
                                              <a:dgm id="{55BBE967-A147-47E4-899B-61637C2A4E0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55BBE967-A147-47E4-899B-61637C2A4E08}"/>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E5D72E0A-7BC6-456D-9B09-6DA6AC548229}"/>
                                            </p:graphicEl>
                                          </p:spTgt>
                                        </p:tgtEl>
                                        <p:attrNameLst>
                                          <p:attrName>style.visibility</p:attrName>
                                        </p:attrNameLst>
                                      </p:cBhvr>
                                      <p:to>
                                        <p:strVal val="visible"/>
                                      </p:to>
                                    </p:set>
                                    <p:anim calcmode="lin" valueType="num">
                                      <p:cBhvr additive="base">
                                        <p:cTn id="51" dur="500" fill="hold"/>
                                        <p:tgtEl>
                                          <p:spTgt spid="5">
                                            <p:graphicEl>
                                              <a:dgm id="{E5D72E0A-7BC6-456D-9B09-6DA6AC548229}"/>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E5D72E0A-7BC6-456D-9B09-6DA6AC5482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B972D-B6C5-49A2-519B-979E0D8FFB7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Police officers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7C6AD79-7106-8221-DDDC-98BFBEAE77A6}"/>
              </a:ext>
            </a:extLst>
          </p:cNvPr>
          <p:cNvGraphicFramePr>
            <a:graphicFrameLocks noGrp="1"/>
          </p:cNvGraphicFramePr>
          <p:nvPr>
            <p:ph idx="1"/>
          </p:nvPr>
        </p:nvGraphicFramePr>
        <p:xfrm>
          <a:off x="5242917" y="1005297"/>
          <a:ext cx="6779037" cy="5597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EE811B38-822A-03D8-7A85-C746E7D508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49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61455D-F24F-7E26-9BCF-799E8D36D7F4}"/>
              </a:ext>
            </a:extLst>
          </p:cNvPr>
          <p:cNvSpPr>
            <a:spLocks noGrp="1"/>
          </p:cNvSpPr>
          <p:nvPr>
            <p:ph type="title"/>
          </p:nvPr>
        </p:nvSpPr>
        <p:spPr>
          <a:xfrm>
            <a:off x="599411" y="767258"/>
            <a:ext cx="3209335" cy="5323484"/>
          </a:xfrm>
        </p:spPr>
        <p:txBody>
          <a:bodyPr>
            <a:normAutofit/>
          </a:bodyPr>
          <a:lstStyle/>
          <a:p>
            <a:pPr algn="ctr"/>
            <a:r>
              <a:rPr lang="en-GB" sz="5400" dirty="0">
                <a:solidFill>
                  <a:schemeClr val="bg1"/>
                </a:solidFill>
              </a:rPr>
              <a:t>Constant change</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F7B7947-E57A-1191-6E86-1667D4F124B5}"/>
              </a:ext>
            </a:extLst>
          </p:cNvPr>
          <p:cNvGraphicFramePr>
            <a:graphicFrameLocks noGrp="1"/>
          </p:cNvGraphicFramePr>
          <p:nvPr>
            <p:ph idx="1"/>
            <p:extLst>
              <p:ext uri="{D42A27DB-BD31-4B8C-83A1-F6EECF244321}">
                <p14:modId xmlns:p14="http://schemas.microsoft.com/office/powerpoint/2010/main" val="2293973552"/>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CC52ED0-542B-8D7F-3B04-A0888EF7CC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39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7BBF431-2A5F-4ABF-8345-2BE3186AAE6B}"/>
                                            </p:graphicEl>
                                          </p:spTgt>
                                        </p:tgtEl>
                                        <p:attrNameLst>
                                          <p:attrName>style.visibility</p:attrName>
                                        </p:attrNameLst>
                                      </p:cBhvr>
                                      <p:to>
                                        <p:strVal val="visible"/>
                                      </p:to>
                                    </p:set>
                                    <p:anim calcmode="lin" valueType="num">
                                      <p:cBhvr additive="base">
                                        <p:cTn id="7" dur="500" fill="hold"/>
                                        <p:tgtEl>
                                          <p:spTgt spid="5">
                                            <p:graphicEl>
                                              <a:dgm id="{E7BBF431-2A5F-4ABF-8345-2BE3186AAE6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7BBF431-2A5F-4ABF-8345-2BE3186AAE6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4A3EDD08-1DCE-40E0-BD59-D2F3D7DEC056}"/>
                                            </p:graphicEl>
                                          </p:spTgt>
                                        </p:tgtEl>
                                        <p:attrNameLst>
                                          <p:attrName>style.visibility</p:attrName>
                                        </p:attrNameLst>
                                      </p:cBhvr>
                                      <p:to>
                                        <p:strVal val="visible"/>
                                      </p:to>
                                    </p:set>
                                    <p:anim calcmode="lin" valueType="num">
                                      <p:cBhvr additive="base">
                                        <p:cTn id="11" dur="500" fill="hold"/>
                                        <p:tgtEl>
                                          <p:spTgt spid="5">
                                            <p:graphicEl>
                                              <a:dgm id="{4A3EDD08-1DCE-40E0-BD59-D2F3D7DEC056}"/>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4A3EDD08-1DCE-40E0-BD59-D2F3D7DEC056}"/>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62F8C427-5890-4840-99EC-D6FFDB4831FA}"/>
                                            </p:graphicEl>
                                          </p:spTgt>
                                        </p:tgtEl>
                                        <p:attrNameLst>
                                          <p:attrName>style.visibility</p:attrName>
                                        </p:attrNameLst>
                                      </p:cBhvr>
                                      <p:to>
                                        <p:strVal val="visible"/>
                                      </p:to>
                                    </p:set>
                                    <p:anim calcmode="lin" valueType="num">
                                      <p:cBhvr additive="base">
                                        <p:cTn id="17" dur="500" fill="hold"/>
                                        <p:tgtEl>
                                          <p:spTgt spid="5">
                                            <p:graphicEl>
                                              <a:dgm id="{62F8C427-5890-4840-99EC-D6FFDB4831F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62F8C427-5890-4840-99EC-D6FFDB4831FA}"/>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20174179-34E5-4BB2-9F28-F2F8346CFC08}"/>
                                            </p:graphicEl>
                                          </p:spTgt>
                                        </p:tgtEl>
                                        <p:attrNameLst>
                                          <p:attrName>style.visibility</p:attrName>
                                        </p:attrNameLst>
                                      </p:cBhvr>
                                      <p:to>
                                        <p:strVal val="visible"/>
                                      </p:to>
                                    </p:set>
                                    <p:anim calcmode="lin" valueType="num">
                                      <p:cBhvr additive="base">
                                        <p:cTn id="21" dur="500" fill="hold"/>
                                        <p:tgtEl>
                                          <p:spTgt spid="5">
                                            <p:graphicEl>
                                              <a:dgm id="{20174179-34E5-4BB2-9F28-F2F8346CFC0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20174179-34E5-4BB2-9F28-F2F8346CFC08}"/>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BA321D20-2FC6-445C-A5AE-978F8FD93483}"/>
                                            </p:graphicEl>
                                          </p:spTgt>
                                        </p:tgtEl>
                                        <p:attrNameLst>
                                          <p:attrName>style.visibility</p:attrName>
                                        </p:attrNameLst>
                                      </p:cBhvr>
                                      <p:to>
                                        <p:strVal val="visible"/>
                                      </p:to>
                                    </p:set>
                                    <p:anim calcmode="lin" valueType="num">
                                      <p:cBhvr additive="base">
                                        <p:cTn id="27" dur="500" fill="hold"/>
                                        <p:tgtEl>
                                          <p:spTgt spid="5">
                                            <p:graphicEl>
                                              <a:dgm id="{BA321D20-2FC6-445C-A5AE-978F8FD9348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BA321D20-2FC6-445C-A5AE-978F8FD93483}"/>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0DEC2E93-8B6A-42DD-9CA8-39B0BBFC986C}"/>
                                            </p:graphicEl>
                                          </p:spTgt>
                                        </p:tgtEl>
                                        <p:attrNameLst>
                                          <p:attrName>style.visibility</p:attrName>
                                        </p:attrNameLst>
                                      </p:cBhvr>
                                      <p:to>
                                        <p:strVal val="visible"/>
                                      </p:to>
                                    </p:set>
                                    <p:anim calcmode="lin" valueType="num">
                                      <p:cBhvr additive="base">
                                        <p:cTn id="31" dur="500" fill="hold"/>
                                        <p:tgtEl>
                                          <p:spTgt spid="5">
                                            <p:graphicEl>
                                              <a:dgm id="{0DEC2E93-8B6A-42DD-9CA8-39B0BBFC986C}"/>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0DEC2E93-8B6A-42DD-9CA8-39B0BBFC986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81687-BA2A-D169-EADB-36551D839920}"/>
              </a:ext>
            </a:extLst>
          </p:cNvPr>
          <p:cNvSpPr>
            <a:spLocks noGrp="1"/>
          </p:cNvSpPr>
          <p:nvPr>
            <p:ph type="title"/>
          </p:nvPr>
        </p:nvSpPr>
        <p:spPr>
          <a:xfrm>
            <a:off x="693019" y="1540042"/>
            <a:ext cx="3362108" cy="4674490"/>
          </a:xfrm>
        </p:spPr>
        <p:txBody>
          <a:bodyPr anchor="t">
            <a:normAutofit/>
          </a:bodyPr>
          <a:lstStyle/>
          <a:p>
            <a:r>
              <a:rPr lang="en-GB" dirty="0">
                <a:solidFill>
                  <a:schemeClr val="bg1"/>
                </a:solidFill>
              </a:rPr>
              <a:t>Public policing is quite a modern invention</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495F62B-6611-F180-C498-45FB13FDF638}"/>
              </a:ext>
            </a:extLst>
          </p:cNvPr>
          <p:cNvGraphicFramePr>
            <a:graphicFrameLocks noGrp="1"/>
          </p:cNvGraphicFramePr>
          <p:nvPr>
            <p:ph idx="1"/>
            <p:extLst>
              <p:ext uri="{D42A27DB-BD31-4B8C-83A1-F6EECF244321}">
                <p14:modId xmlns:p14="http://schemas.microsoft.com/office/powerpoint/2010/main" val="1590594435"/>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55F1714-6683-021B-836B-EFAB7FCB31C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81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2CC0F1C-1F63-4B08-AE02-096CD0D6961C}"/>
                                            </p:graphicEl>
                                          </p:spTgt>
                                        </p:tgtEl>
                                        <p:attrNameLst>
                                          <p:attrName>style.visibility</p:attrName>
                                        </p:attrNameLst>
                                      </p:cBhvr>
                                      <p:to>
                                        <p:strVal val="visible"/>
                                      </p:to>
                                    </p:set>
                                    <p:anim calcmode="lin" valueType="num">
                                      <p:cBhvr additive="base">
                                        <p:cTn id="7" dur="500" fill="hold"/>
                                        <p:tgtEl>
                                          <p:spTgt spid="5">
                                            <p:graphicEl>
                                              <a:dgm id="{F2CC0F1C-1F63-4B08-AE02-096CD0D6961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2CC0F1C-1F63-4B08-AE02-096CD0D6961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825DD690-7AB2-4A26-8204-DF0E1F1DFF79}"/>
                                            </p:graphicEl>
                                          </p:spTgt>
                                        </p:tgtEl>
                                        <p:attrNameLst>
                                          <p:attrName>style.visibility</p:attrName>
                                        </p:attrNameLst>
                                      </p:cBhvr>
                                      <p:to>
                                        <p:strVal val="visible"/>
                                      </p:to>
                                    </p:set>
                                    <p:anim calcmode="lin" valueType="num">
                                      <p:cBhvr additive="base">
                                        <p:cTn id="13" dur="500" fill="hold"/>
                                        <p:tgtEl>
                                          <p:spTgt spid="5">
                                            <p:graphicEl>
                                              <a:dgm id="{825DD690-7AB2-4A26-8204-DF0E1F1DFF7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825DD690-7AB2-4A26-8204-DF0E1F1DFF7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7C11BB99-DAA7-4F92-AA9B-5E0A9E8CFB49}"/>
                                            </p:graphicEl>
                                          </p:spTgt>
                                        </p:tgtEl>
                                        <p:attrNameLst>
                                          <p:attrName>style.visibility</p:attrName>
                                        </p:attrNameLst>
                                      </p:cBhvr>
                                      <p:to>
                                        <p:strVal val="visible"/>
                                      </p:to>
                                    </p:set>
                                    <p:anim calcmode="lin" valueType="num">
                                      <p:cBhvr additive="base">
                                        <p:cTn id="19" dur="500" fill="hold"/>
                                        <p:tgtEl>
                                          <p:spTgt spid="5">
                                            <p:graphicEl>
                                              <a:dgm id="{7C11BB99-DAA7-4F92-AA9B-5E0A9E8CFB4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7C11BB99-DAA7-4F92-AA9B-5E0A9E8CFB4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1364E942-571B-490B-9451-D1E613F4A7FD}"/>
                                            </p:graphicEl>
                                          </p:spTgt>
                                        </p:tgtEl>
                                        <p:attrNameLst>
                                          <p:attrName>style.visibility</p:attrName>
                                        </p:attrNameLst>
                                      </p:cBhvr>
                                      <p:to>
                                        <p:strVal val="visible"/>
                                      </p:to>
                                    </p:set>
                                    <p:anim calcmode="lin" valueType="num">
                                      <p:cBhvr additive="base">
                                        <p:cTn id="25" dur="500" fill="hold"/>
                                        <p:tgtEl>
                                          <p:spTgt spid="5">
                                            <p:graphicEl>
                                              <a:dgm id="{1364E942-571B-490B-9451-D1E613F4A7F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1364E942-571B-490B-9451-D1E613F4A7F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9868324A-3036-4F9F-9153-9E9C23160322}"/>
                                            </p:graphicEl>
                                          </p:spTgt>
                                        </p:tgtEl>
                                        <p:attrNameLst>
                                          <p:attrName>style.visibility</p:attrName>
                                        </p:attrNameLst>
                                      </p:cBhvr>
                                      <p:to>
                                        <p:strVal val="visible"/>
                                      </p:to>
                                    </p:set>
                                    <p:anim calcmode="lin" valueType="num">
                                      <p:cBhvr additive="base">
                                        <p:cTn id="31" dur="500" fill="hold"/>
                                        <p:tgtEl>
                                          <p:spTgt spid="5">
                                            <p:graphicEl>
                                              <a:dgm id="{9868324A-3036-4F9F-9153-9E9C2316032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9868324A-3036-4F9F-9153-9E9C2316032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3550-B4A1-92CC-15F0-5416F42CDFEF}"/>
              </a:ext>
            </a:extLst>
          </p:cNvPr>
          <p:cNvSpPr>
            <a:spLocks noGrp="1"/>
          </p:cNvSpPr>
          <p:nvPr>
            <p:ph type="title"/>
          </p:nvPr>
        </p:nvSpPr>
        <p:spPr/>
        <p:txBody>
          <a:bodyPr/>
          <a:lstStyle/>
          <a:p>
            <a:r>
              <a:rPr lang="en-GB" dirty="0"/>
              <a:t>An Extended Family of Linked Support</a:t>
            </a:r>
          </a:p>
        </p:txBody>
      </p:sp>
      <p:sp>
        <p:nvSpPr>
          <p:cNvPr id="3" name="Content Placeholder 2">
            <a:extLst>
              <a:ext uri="{FF2B5EF4-FFF2-40B4-BE49-F238E27FC236}">
                <a16:creationId xmlns:a16="http://schemas.microsoft.com/office/drawing/2014/main" id="{9DE63189-85B3-8FE9-BE7A-84C17B535E8E}"/>
              </a:ext>
            </a:extLst>
          </p:cNvPr>
          <p:cNvSpPr>
            <a:spLocks noGrp="1"/>
          </p:cNvSpPr>
          <p:nvPr>
            <p:ph idx="1"/>
          </p:nvPr>
        </p:nvSpPr>
        <p:spPr>
          <a:xfrm>
            <a:off x="838200" y="1825624"/>
            <a:ext cx="4796790" cy="4784725"/>
          </a:xfrm>
        </p:spPr>
        <p:txBody>
          <a:bodyPr>
            <a:normAutofit/>
          </a:bodyPr>
          <a:lstStyle/>
          <a:p>
            <a:r>
              <a:rPr lang="en-GB" dirty="0"/>
              <a:t>Special Constables</a:t>
            </a:r>
          </a:p>
          <a:p>
            <a:r>
              <a:rPr lang="en-GB" dirty="0"/>
              <a:t>Police staff and volunteers</a:t>
            </a:r>
          </a:p>
          <a:p>
            <a:r>
              <a:rPr lang="en-GB" dirty="0"/>
              <a:t>Non-territorial forces</a:t>
            </a:r>
          </a:p>
          <a:p>
            <a:r>
              <a:rPr lang="en-GB" dirty="0"/>
              <a:t>Police Community Support Officers (PCSOs)</a:t>
            </a:r>
          </a:p>
          <a:p>
            <a:r>
              <a:rPr lang="en-GB" dirty="0"/>
              <a:t>Other agencies like Councils, HMRC, Border Force, Child Exploitation and Online Protection (CEOP)</a:t>
            </a:r>
          </a:p>
        </p:txBody>
      </p:sp>
      <p:sp>
        <p:nvSpPr>
          <p:cNvPr id="5" name="TextBox 4">
            <a:extLst>
              <a:ext uri="{FF2B5EF4-FFF2-40B4-BE49-F238E27FC236}">
                <a16:creationId xmlns:a16="http://schemas.microsoft.com/office/drawing/2014/main" id="{BDCB2C67-8391-DC52-CBD7-DB30CC67C42D}"/>
              </a:ext>
            </a:extLst>
          </p:cNvPr>
          <p:cNvSpPr txBox="1"/>
          <p:nvPr/>
        </p:nvSpPr>
        <p:spPr>
          <a:xfrm>
            <a:off x="5634990" y="1400175"/>
            <a:ext cx="6118860" cy="4585871"/>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Regulatory Bodies: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Health and Safety Executive (HSE)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Trading 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National Society for the Prevention of Cruelty to Children (NSPCC)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Animals (RSPCA)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Birds (RSPB)</a:t>
            </a:r>
          </a:p>
        </p:txBody>
      </p:sp>
      <p:sp>
        <p:nvSpPr>
          <p:cNvPr id="4" name="Slide Number Placeholder 3">
            <a:extLst>
              <a:ext uri="{FF2B5EF4-FFF2-40B4-BE49-F238E27FC236}">
                <a16:creationId xmlns:a16="http://schemas.microsoft.com/office/drawing/2014/main" id="{1AE4E923-A289-8D73-79ED-CCB6E9702A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5433-0D91-6977-E6E5-418B52ED9FB6}"/>
              </a:ext>
            </a:extLst>
          </p:cNvPr>
          <p:cNvSpPr>
            <a:spLocks noGrp="1"/>
          </p:cNvSpPr>
          <p:nvPr>
            <p:ph type="title"/>
          </p:nvPr>
        </p:nvSpPr>
        <p:spPr/>
        <p:txBody>
          <a:bodyPr/>
          <a:lstStyle/>
          <a:p>
            <a:r>
              <a:rPr lang="en-GB" dirty="0"/>
              <a:t>Extended Family</a:t>
            </a:r>
          </a:p>
        </p:txBody>
      </p:sp>
      <p:sp>
        <p:nvSpPr>
          <p:cNvPr id="3" name="Content Placeholder 2">
            <a:extLst>
              <a:ext uri="{FF2B5EF4-FFF2-40B4-BE49-F238E27FC236}">
                <a16:creationId xmlns:a16="http://schemas.microsoft.com/office/drawing/2014/main" id="{64314EA6-F17A-A374-DC86-C0BD25CA4D2C}"/>
              </a:ext>
            </a:extLst>
          </p:cNvPr>
          <p:cNvSpPr>
            <a:spLocks noGrp="1"/>
          </p:cNvSpPr>
          <p:nvPr>
            <p:ph idx="1"/>
          </p:nvPr>
        </p:nvSpPr>
        <p:spPr>
          <a:xfrm>
            <a:off x="838200" y="1825625"/>
            <a:ext cx="5562600" cy="4351338"/>
          </a:xfrm>
        </p:spPr>
        <p:txBody>
          <a:bodyPr/>
          <a:lstStyle/>
          <a:p>
            <a:r>
              <a:rPr lang="en-GB" sz="3200" dirty="0"/>
              <a:t>Private sector: contracts awarded e.g. CCTV, equipment, major developments</a:t>
            </a:r>
          </a:p>
          <a:p>
            <a:r>
              <a:rPr lang="en-GB" sz="3200" dirty="0"/>
              <a:t>Neighbourhood Watch</a:t>
            </a:r>
          </a:p>
          <a:p>
            <a:r>
              <a:rPr lang="en-GB" sz="3200" dirty="0"/>
              <a:t>Volunteer roles in police work: Police Service Volunteers (PSV)</a:t>
            </a:r>
          </a:p>
          <a:p>
            <a:r>
              <a:rPr lang="en-GB" sz="3200" dirty="0"/>
              <a:t>Swansea Help Point</a:t>
            </a:r>
          </a:p>
          <a:p>
            <a:endParaRPr lang="en-GB" sz="3200" dirty="0"/>
          </a:p>
          <a:p>
            <a:endParaRPr lang="en-GB" dirty="0"/>
          </a:p>
        </p:txBody>
      </p:sp>
      <p:pic>
        <p:nvPicPr>
          <p:cNvPr id="6" name="Picture 5">
            <a:extLst>
              <a:ext uri="{FF2B5EF4-FFF2-40B4-BE49-F238E27FC236}">
                <a16:creationId xmlns:a16="http://schemas.microsoft.com/office/drawing/2014/main" id="{4B44FB73-E66A-7DE1-45B5-4B454E5E6A1D}"/>
              </a:ext>
            </a:extLst>
          </p:cNvPr>
          <p:cNvPicPr>
            <a:picLocks noChangeAspect="1"/>
          </p:cNvPicPr>
          <p:nvPr/>
        </p:nvPicPr>
        <p:blipFill>
          <a:blip r:embed="rId2"/>
          <a:stretch>
            <a:fillRect/>
          </a:stretch>
        </p:blipFill>
        <p:spPr>
          <a:xfrm>
            <a:off x="6239827" y="1371176"/>
            <a:ext cx="4604753" cy="4583854"/>
          </a:xfrm>
          <a:prstGeom prst="rect">
            <a:avLst/>
          </a:prstGeom>
        </p:spPr>
      </p:pic>
      <p:sp>
        <p:nvSpPr>
          <p:cNvPr id="4" name="Slide Number Placeholder 3">
            <a:extLst>
              <a:ext uri="{FF2B5EF4-FFF2-40B4-BE49-F238E27FC236}">
                <a16:creationId xmlns:a16="http://schemas.microsoft.com/office/drawing/2014/main" id="{0ECE5B98-2421-C4DF-5477-D92071B8F23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70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C5F2-E61E-49AE-80A9-8BB96DEC8A1B}"/>
              </a:ext>
            </a:extLst>
          </p:cNvPr>
          <p:cNvSpPr>
            <a:spLocks noGrp="1"/>
          </p:cNvSpPr>
          <p:nvPr>
            <p:ph type="title"/>
          </p:nvPr>
        </p:nvSpPr>
        <p:spPr>
          <a:xfrm>
            <a:off x="7463790" y="193040"/>
            <a:ext cx="4000500" cy="1886585"/>
          </a:xfrm>
        </p:spPr>
        <p:txBody>
          <a:bodyPr>
            <a:normAutofit/>
          </a:bodyPr>
          <a:lstStyle/>
          <a:p>
            <a:pPr algn="r"/>
            <a:r>
              <a:rPr lang="en-GB" sz="5400" dirty="0"/>
              <a:t>Policing as a Profession?</a:t>
            </a:r>
          </a:p>
        </p:txBody>
      </p:sp>
      <p:graphicFrame>
        <p:nvGraphicFramePr>
          <p:cNvPr id="7" name="Content Placeholder 6">
            <a:extLst>
              <a:ext uri="{FF2B5EF4-FFF2-40B4-BE49-F238E27FC236}">
                <a16:creationId xmlns:a16="http://schemas.microsoft.com/office/drawing/2014/main" id="{51C938F4-5164-A44B-C9C5-4E3CF7FC8315}"/>
              </a:ext>
            </a:extLst>
          </p:cNvPr>
          <p:cNvGraphicFramePr>
            <a:graphicFrameLocks noGrp="1"/>
          </p:cNvGraphicFramePr>
          <p:nvPr>
            <p:ph idx="1"/>
          </p:nvPr>
        </p:nvGraphicFramePr>
        <p:xfrm>
          <a:off x="255270" y="480060"/>
          <a:ext cx="6694170" cy="6190448"/>
        </p:xfrm>
        <a:graphic>
          <a:graphicData uri="http://schemas.openxmlformats.org/drawingml/2006/table">
            <a:tbl>
              <a:tblPr firstRow="1" bandRow="1">
                <a:tableStyleId>{5C22544A-7EE6-4342-B048-85BDC9FD1C3A}</a:tableStyleId>
              </a:tblPr>
              <a:tblGrid>
                <a:gridCol w="3347085">
                  <a:extLst>
                    <a:ext uri="{9D8B030D-6E8A-4147-A177-3AD203B41FA5}">
                      <a16:colId xmlns:a16="http://schemas.microsoft.com/office/drawing/2014/main" val="753562993"/>
                    </a:ext>
                  </a:extLst>
                </a:gridCol>
                <a:gridCol w="3347085">
                  <a:extLst>
                    <a:ext uri="{9D8B030D-6E8A-4147-A177-3AD203B41FA5}">
                      <a16:colId xmlns:a16="http://schemas.microsoft.com/office/drawing/2014/main" val="3614099236"/>
                    </a:ext>
                  </a:extLst>
                </a:gridCol>
              </a:tblGrid>
              <a:tr h="748195">
                <a:tc>
                  <a:txBody>
                    <a:bodyPr/>
                    <a:lstStyle/>
                    <a:p>
                      <a:r>
                        <a:rPr lang="en-GB" sz="2400" dirty="0"/>
                        <a:t>Requirement of a profession</a:t>
                      </a:r>
                    </a:p>
                  </a:txBody>
                  <a:tcPr/>
                </a:tc>
                <a:tc>
                  <a:txBody>
                    <a:bodyPr/>
                    <a:lstStyle/>
                    <a:p>
                      <a:r>
                        <a:rPr lang="en-GB" sz="2400" dirty="0"/>
                        <a:t>Medicine</a:t>
                      </a:r>
                    </a:p>
                  </a:txBody>
                  <a:tcPr/>
                </a:tc>
                <a:extLst>
                  <a:ext uri="{0D108BD9-81ED-4DB2-BD59-A6C34878D82A}">
                    <a16:rowId xmlns:a16="http://schemas.microsoft.com/office/drawing/2014/main" val="3407122772"/>
                  </a:ext>
                </a:extLst>
              </a:tr>
              <a:tr h="748195">
                <a:tc>
                  <a:txBody>
                    <a:bodyPr/>
                    <a:lstStyle/>
                    <a:p>
                      <a:r>
                        <a:rPr lang="en-GB" sz="2000" dirty="0"/>
                        <a:t>Corpus of knowledge and theory</a:t>
                      </a:r>
                    </a:p>
                  </a:txBody>
                  <a:tcPr/>
                </a:tc>
                <a:tc>
                  <a:txBody>
                    <a:bodyPr/>
                    <a:lstStyle/>
                    <a:p>
                      <a:r>
                        <a:rPr lang="en-GB" sz="2000" dirty="0"/>
                        <a:t>Scientific basis e.g. physiology, biochemistry</a:t>
                      </a:r>
                    </a:p>
                  </a:txBody>
                  <a:tcPr/>
                </a:tc>
                <a:extLst>
                  <a:ext uri="{0D108BD9-81ED-4DB2-BD59-A6C34878D82A}">
                    <a16:rowId xmlns:a16="http://schemas.microsoft.com/office/drawing/2014/main" val="1538433729"/>
                  </a:ext>
                </a:extLst>
              </a:tr>
              <a:tr h="1398800">
                <a:tc>
                  <a:txBody>
                    <a:bodyPr/>
                    <a:lstStyle/>
                    <a:p>
                      <a:r>
                        <a:rPr lang="en-GB" sz="2000" dirty="0"/>
                        <a:t>Controlled entry and CPD</a:t>
                      </a:r>
                    </a:p>
                  </a:txBody>
                  <a:tcPr/>
                </a:tc>
                <a:tc>
                  <a:txBody>
                    <a:bodyPr/>
                    <a:lstStyle/>
                    <a:p>
                      <a:r>
                        <a:rPr lang="en-GB" sz="2000" dirty="0"/>
                        <a:t>Medical degree, supervised practice, CPD on a continual basis to maintain registration</a:t>
                      </a:r>
                    </a:p>
                  </a:txBody>
                  <a:tcPr/>
                </a:tc>
                <a:extLst>
                  <a:ext uri="{0D108BD9-81ED-4DB2-BD59-A6C34878D82A}">
                    <a16:rowId xmlns:a16="http://schemas.microsoft.com/office/drawing/2014/main" val="3813840320"/>
                  </a:ext>
                </a:extLst>
              </a:tr>
              <a:tr h="1398800">
                <a:tc>
                  <a:txBody>
                    <a:bodyPr/>
                    <a:lstStyle/>
                    <a:p>
                      <a:r>
                        <a:rPr lang="en-GB" sz="2000" dirty="0"/>
                        <a:t>Autonomy, discretion, and self-regulation</a:t>
                      </a:r>
                    </a:p>
                  </a:txBody>
                  <a:tcPr/>
                </a:tc>
                <a:tc>
                  <a:txBody>
                    <a:bodyPr/>
                    <a:lstStyle/>
                    <a:p>
                      <a:r>
                        <a:rPr lang="en-GB" sz="2000" dirty="0"/>
                        <a:t>Significant autonomy and discretion</a:t>
                      </a:r>
                    </a:p>
                    <a:p>
                      <a:r>
                        <a:rPr lang="en-GB" sz="2000" dirty="0"/>
                        <a:t>Conduct regulated by the General Medical Council</a:t>
                      </a:r>
                    </a:p>
                  </a:txBody>
                  <a:tcPr/>
                </a:tc>
                <a:extLst>
                  <a:ext uri="{0D108BD9-81ED-4DB2-BD59-A6C34878D82A}">
                    <a16:rowId xmlns:a16="http://schemas.microsoft.com/office/drawing/2014/main" val="1789660058"/>
                  </a:ext>
                </a:extLst>
              </a:tr>
              <a:tr h="1073498">
                <a:tc>
                  <a:txBody>
                    <a:bodyPr/>
                    <a:lstStyle/>
                    <a:p>
                      <a:r>
                        <a:rPr lang="en-GB" sz="2000" dirty="0"/>
                        <a:t>Vocational calling</a:t>
                      </a:r>
                    </a:p>
                  </a:txBody>
                  <a:tcPr/>
                </a:tc>
                <a:tc>
                  <a:txBody>
                    <a:bodyPr/>
                    <a:lstStyle/>
                    <a:p>
                      <a:r>
                        <a:rPr lang="en-GB" sz="2000" dirty="0"/>
                        <a:t>Applicants often tested for their commitment in the application process</a:t>
                      </a:r>
                    </a:p>
                  </a:txBody>
                  <a:tcPr/>
                </a:tc>
                <a:extLst>
                  <a:ext uri="{0D108BD9-81ED-4DB2-BD59-A6C34878D82A}">
                    <a16:rowId xmlns:a16="http://schemas.microsoft.com/office/drawing/2014/main" val="3338528427"/>
                  </a:ext>
                </a:extLst>
              </a:tr>
              <a:tr h="748195">
                <a:tc>
                  <a:txBody>
                    <a:bodyPr/>
                    <a:lstStyle/>
                    <a:p>
                      <a:r>
                        <a:rPr lang="en-GB" sz="2000" dirty="0"/>
                        <a:t>Code of ethics</a:t>
                      </a:r>
                    </a:p>
                  </a:txBody>
                  <a:tcPr/>
                </a:tc>
                <a:tc>
                  <a:txBody>
                    <a:bodyPr/>
                    <a:lstStyle/>
                    <a:p>
                      <a:r>
                        <a:rPr lang="en-GB" sz="2000" dirty="0"/>
                        <a:t>A detailed Code from the GMC</a:t>
                      </a:r>
                    </a:p>
                  </a:txBody>
                  <a:tcPr/>
                </a:tc>
                <a:extLst>
                  <a:ext uri="{0D108BD9-81ED-4DB2-BD59-A6C34878D82A}">
                    <a16:rowId xmlns:a16="http://schemas.microsoft.com/office/drawing/2014/main" val="3598596162"/>
                  </a:ext>
                </a:extLst>
              </a:tr>
            </a:tbl>
          </a:graphicData>
        </a:graphic>
      </p:graphicFrame>
      <p:sp>
        <p:nvSpPr>
          <p:cNvPr id="8" name="Rectangle: Rounded Corners 7">
            <a:extLst>
              <a:ext uri="{FF2B5EF4-FFF2-40B4-BE49-F238E27FC236}">
                <a16:creationId xmlns:a16="http://schemas.microsoft.com/office/drawing/2014/main" id="{24E3A942-9E46-843F-B164-273E0E339E4E}"/>
              </a:ext>
            </a:extLst>
          </p:cNvPr>
          <p:cNvSpPr/>
          <p:nvPr/>
        </p:nvSpPr>
        <p:spPr>
          <a:xfrm>
            <a:off x="7555230" y="2251710"/>
            <a:ext cx="4149090" cy="971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Highly regulated and safe?</a:t>
            </a:r>
          </a:p>
        </p:txBody>
      </p:sp>
      <p:sp>
        <p:nvSpPr>
          <p:cNvPr id="3" name="Slide Number Placeholder 2">
            <a:extLst>
              <a:ext uri="{FF2B5EF4-FFF2-40B4-BE49-F238E27FC236}">
                <a16:creationId xmlns:a16="http://schemas.microsoft.com/office/drawing/2014/main" id="{49C957AB-831E-5709-4FAE-34D41CCC20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24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10181844" cy="1719072"/>
          </a:xfrm>
        </p:spPr>
        <p:txBody>
          <a:bodyPr anchor="b">
            <a:normAutofit/>
          </a:bodyPr>
          <a:lstStyle/>
          <a:p>
            <a:r>
              <a:rPr lang="en-GB" sz="5400" dirty="0"/>
              <a:t>Good Practise, Professional Development &amp; Standards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6" y="2807208"/>
            <a:ext cx="5462016" cy="3411272"/>
          </a:xfrm>
        </p:spPr>
        <p:txBody>
          <a:bodyPr anchor="t">
            <a:noAutofit/>
          </a:bodyPr>
          <a:lstStyle/>
          <a:p>
            <a:pPr marL="0" indent="0">
              <a:buNone/>
            </a:pPr>
            <a:r>
              <a:rPr lang="en-GB" dirty="0"/>
              <a:t>Established in 2012 as the official professional body for policing</a:t>
            </a:r>
          </a:p>
          <a:p>
            <a:r>
              <a:rPr lang="en-GB" dirty="0"/>
              <a:t>knowledge and sharing good practise</a:t>
            </a:r>
          </a:p>
          <a:p>
            <a:r>
              <a:rPr lang="en-GB" dirty="0"/>
              <a:t>professional development</a:t>
            </a:r>
          </a:p>
          <a:p>
            <a:r>
              <a:rPr lang="en-GB" dirty="0"/>
              <a:t>standards for police forces and individuals</a:t>
            </a:r>
          </a:p>
        </p:txBody>
      </p:sp>
      <p:pic>
        <p:nvPicPr>
          <p:cNvPr id="6" name="Picture 5">
            <a:extLst>
              <a:ext uri="{FF2B5EF4-FFF2-40B4-BE49-F238E27FC236}">
                <a16:creationId xmlns:a16="http://schemas.microsoft.com/office/drawing/2014/main" id="{9DEF3F6F-D948-45F5-D065-014DDFF02E83}"/>
              </a:ext>
            </a:extLst>
          </p:cNvPr>
          <p:cNvPicPr>
            <a:picLocks noChangeAspect="1"/>
          </p:cNvPicPr>
          <p:nvPr/>
        </p:nvPicPr>
        <p:blipFill>
          <a:blip r:embed="rId2"/>
          <a:stretch>
            <a:fillRect/>
          </a:stretch>
        </p:blipFill>
        <p:spPr>
          <a:xfrm>
            <a:off x="6099048" y="2883434"/>
            <a:ext cx="5462016" cy="2089220"/>
          </a:xfrm>
          <a:prstGeom prst="rect">
            <a:avLst/>
          </a:prstGeom>
        </p:spPr>
      </p:pic>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60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6215634" cy="1719072"/>
          </a:xfrm>
        </p:spPr>
        <p:txBody>
          <a:bodyPr anchor="b">
            <a:noAutofit/>
          </a:bodyPr>
          <a:lstStyle/>
          <a:p>
            <a:r>
              <a:rPr lang="en-GB" sz="6000" dirty="0"/>
              <a:t>College of Policing</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5" y="2807208"/>
            <a:ext cx="6465604" cy="3774086"/>
          </a:xfrm>
        </p:spPr>
        <p:txBody>
          <a:bodyPr anchor="t">
            <a:noAutofit/>
          </a:bodyPr>
          <a:lstStyle/>
          <a:p>
            <a:r>
              <a:rPr lang="en-GB" sz="2400" dirty="0"/>
              <a:t>Initially the college wanted charter status to become the Royal College of Policing</a:t>
            </a:r>
          </a:p>
          <a:p>
            <a:r>
              <a:rPr lang="en-GB" sz="2400" dirty="0"/>
              <a:t>The College wanted to be independent of government for example in terms of its funding</a:t>
            </a:r>
          </a:p>
          <a:p>
            <a:r>
              <a:rPr lang="en-GB" sz="2400" dirty="0"/>
              <a:t>The college remains a company limited by guarantee legally owned by the Home Secretary</a:t>
            </a:r>
          </a:p>
          <a:p>
            <a:r>
              <a:rPr lang="en-GB" sz="2400" dirty="0"/>
              <a:t>75% of its budget of £68.8 million came as a grant from the government</a:t>
            </a:r>
          </a:p>
        </p:txBody>
      </p:sp>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150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3896-28BF-4A7D-89B9-4C0545BF4FF3}"/>
              </a:ext>
            </a:extLst>
          </p:cNvPr>
          <p:cNvSpPr>
            <a:spLocks noGrp="1"/>
          </p:cNvSpPr>
          <p:nvPr>
            <p:ph type="title"/>
          </p:nvPr>
        </p:nvSpPr>
        <p:spPr/>
        <p:txBody>
          <a:bodyPr/>
          <a:lstStyle/>
          <a:p>
            <a:pPr algn="l"/>
            <a:r>
              <a:rPr lang="en-GB" dirty="0"/>
              <a:t>Neighbourhood policing history</a:t>
            </a:r>
          </a:p>
        </p:txBody>
      </p:sp>
      <p:sp>
        <p:nvSpPr>
          <p:cNvPr id="3" name="Content Placeholder 2">
            <a:extLst>
              <a:ext uri="{FF2B5EF4-FFF2-40B4-BE49-F238E27FC236}">
                <a16:creationId xmlns:a16="http://schemas.microsoft.com/office/drawing/2014/main" id="{B60F0A1F-B659-44D1-B6FD-E49D39EC9E67}"/>
              </a:ext>
            </a:extLst>
          </p:cNvPr>
          <p:cNvSpPr>
            <a:spLocks noGrp="1"/>
          </p:cNvSpPr>
          <p:nvPr>
            <p:ph idx="1"/>
          </p:nvPr>
        </p:nvSpPr>
        <p:spPr/>
        <p:txBody>
          <a:bodyPr>
            <a:normAutofit lnSpcReduction="10000"/>
          </a:bodyPr>
          <a:lstStyle/>
          <a:p>
            <a:r>
              <a:rPr lang="en-GB" dirty="0"/>
              <a:t>Extends back in time as we have seen</a:t>
            </a:r>
          </a:p>
          <a:p>
            <a:r>
              <a:rPr lang="en-GB" dirty="0"/>
              <a:t>Widely recognised since the 1960s</a:t>
            </a:r>
          </a:p>
          <a:p>
            <a:r>
              <a:rPr lang="en-GB" dirty="0"/>
              <a:t>Its absence seen as a factor in major disturbances:</a:t>
            </a:r>
          </a:p>
          <a:p>
            <a:r>
              <a:rPr lang="en-GB" dirty="0"/>
              <a:t>Notting Hill 1958</a:t>
            </a:r>
          </a:p>
          <a:p>
            <a:r>
              <a:rPr lang="en-GB" dirty="0"/>
              <a:t>Brixton Riots 1981</a:t>
            </a:r>
          </a:p>
          <a:p>
            <a:r>
              <a:rPr lang="en-GB" dirty="0"/>
              <a:t>… and many since the early 1990s – Burnley, Bradford, Oldham (2001), London riots in 2011</a:t>
            </a:r>
          </a:p>
        </p:txBody>
      </p:sp>
      <p:sp>
        <p:nvSpPr>
          <p:cNvPr id="4" name="Slide Number Placeholder 3">
            <a:extLst>
              <a:ext uri="{FF2B5EF4-FFF2-40B4-BE49-F238E27FC236}">
                <a16:creationId xmlns:a16="http://schemas.microsoft.com/office/drawing/2014/main" id="{AC95645D-543A-4E10-896C-FF66EB8283C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19</a:t>
            </a:fld>
            <a:endParaRPr lang="en-GB">
              <a:solidFill>
                <a:prstClr val="black">
                  <a:tint val="75000"/>
                </a:prstClr>
              </a:solidFill>
            </a:endParaRPr>
          </a:p>
        </p:txBody>
      </p:sp>
    </p:spTree>
    <p:extLst>
      <p:ext uri="{BB962C8B-B14F-4D97-AF65-F5344CB8AC3E}">
        <p14:creationId xmlns:p14="http://schemas.microsoft.com/office/powerpoint/2010/main" val="29243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Major disturbances as a result of tensions and pressure</a:t>
            </a:r>
          </a:p>
          <a:p>
            <a:r>
              <a:rPr lang="en-GB" dirty="0"/>
              <a:t>Sometime unaddressed over time</a:t>
            </a:r>
          </a:p>
          <a:p>
            <a:r>
              <a:rPr lang="en-GB" dirty="0"/>
              <a:t>Frustrations, antisocial and criminal </a:t>
            </a:r>
            <a:r>
              <a:rPr lang="en-GB" dirty="0" err="1"/>
              <a:t>behavior</a:t>
            </a:r>
            <a:endParaRPr lang="en-GB" dirty="0"/>
          </a:p>
          <a:p>
            <a:r>
              <a:rPr lang="en-GB" dirty="0"/>
              <a:t>Casualties and costs</a:t>
            </a:r>
          </a:p>
          <a:p>
            <a:r>
              <a:rPr lang="en-GB" dirty="0"/>
              <a:t>A decline in community-policing relations</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164253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Inquiries explore the cause and make recommendations</a:t>
            </a:r>
          </a:p>
          <a:p>
            <a:r>
              <a:rPr lang="en-GB" dirty="0"/>
              <a:t>Calls for improved dialogue with the police</a:t>
            </a:r>
          </a:p>
          <a:p>
            <a:r>
              <a:rPr lang="en-GB" dirty="0"/>
              <a:t>A demand for community engagement</a:t>
            </a:r>
          </a:p>
          <a:p>
            <a:r>
              <a:rPr lang="en-GB" dirty="0"/>
              <a:t>A more representative force</a:t>
            </a:r>
          </a:p>
          <a:p>
            <a:r>
              <a:rPr lang="en-GB" dirty="0"/>
              <a:t>Attempts to win public support</a:t>
            </a:r>
          </a:p>
          <a:p>
            <a:r>
              <a:rPr lang="en-GB" dirty="0"/>
              <a:t>A focus on partnerships</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21</a:t>
            </a:fld>
            <a:endParaRPr lang="en-GB">
              <a:solidFill>
                <a:prstClr val="black">
                  <a:tint val="75000"/>
                </a:prstClr>
              </a:solidFill>
            </a:endParaRPr>
          </a:p>
        </p:txBody>
      </p:sp>
    </p:spTree>
    <p:extLst>
      <p:ext uri="{BB962C8B-B14F-4D97-AF65-F5344CB8AC3E}">
        <p14:creationId xmlns:p14="http://schemas.microsoft.com/office/powerpoint/2010/main" val="233864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From crime-fighting to quality of life</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Police Reform Act 2002 introduced PCSOs</a:t>
            </a:r>
          </a:p>
          <a:p>
            <a:r>
              <a:rPr lang="en-GB" dirty="0"/>
              <a:t>A visible community presence</a:t>
            </a:r>
          </a:p>
          <a:p>
            <a:r>
              <a:rPr lang="en-GB" dirty="0"/>
              <a:t>Neighbourhood policing initiatives</a:t>
            </a:r>
          </a:p>
          <a:p>
            <a:r>
              <a:rPr lang="en-GB" dirty="0"/>
              <a:t>PM Tony Blair and community regeneration</a:t>
            </a:r>
          </a:p>
          <a:p>
            <a:r>
              <a:rPr lang="en-GB" dirty="0"/>
              <a:t>Quality Protects and Every Child Matters</a:t>
            </a:r>
          </a:p>
          <a:p>
            <a:r>
              <a:rPr lang="en-GB" dirty="0"/>
              <a:t>PM David Cameron’s Big Society</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367476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First Minister Rhodri Morgan </a:t>
            </a:r>
          </a:p>
          <a:p>
            <a:r>
              <a:rPr lang="en-GB" dirty="0"/>
              <a:t>Children First – major programme to transform children’s social services</a:t>
            </a:r>
          </a:p>
          <a:p>
            <a:r>
              <a:rPr lang="en-GB" dirty="0"/>
              <a:t>Communities First – flagship anti-poverty programme centred on partnership working</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241265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1600200"/>
            <a:ext cx="11391900" cy="4046219"/>
          </a:xfrm>
        </p:spPr>
        <p:txBody>
          <a:bodyPr>
            <a:normAutofit lnSpcReduction="10000"/>
          </a:bodyPr>
          <a:lstStyle/>
          <a:p>
            <a:r>
              <a:rPr lang="en-GB" dirty="0"/>
              <a:t>UK Government (2008) Engaging Communities in Fighting Crime </a:t>
            </a:r>
          </a:p>
          <a:p>
            <a:r>
              <a:rPr lang="en-GB" dirty="0"/>
              <a:t>Public as an important means of tackling crime</a:t>
            </a:r>
          </a:p>
          <a:p>
            <a:r>
              <a:rPr lang="en-GB" dirty="0"/>
              <a:t>More officers on the streets based in locally based policing teams</a:t>
            </a:r>
          </a:p>
          <a:p>
            <a:r>
              <a:rPr lang="en-GB" dirty="0"/>
              <a:t>Home Office (2010) Policing in the 21</a:t>
            </a:r>
            <a:r>
              <a:rPr lang="en-GB" baseline="30000" dirty="0"/>
              <a:t>st</a:t>
            </a:r>
            <a:r>
              <a:rPr lang="en-GB" dirty="0"/>
              <a:t> Century: Reconnecting police and the people</a:t>
            </a:r>
          </a:p>
          <a:p>
            <a:r>
              <a:rPr lang="en-GB" dirty="0"/>
              <a:t>Project the public, cut crime, make the police accountable</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212295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a:xfrm>
            <a:off x="609600" y="274637"/>
            <a:ext cx="6659880" cy="1851341"/>
          </a:xfrm>
        </p:spPr>
        <p:txBody>
          <a:bodyPr>
            <a:normAutofit/>
          </a:bodyPr>
          <a:lstStyle/>
          <a:p>
            <a:pPr algn="l"/>
            <a:r>
              <a:rPr lang="en-GB" dirty="0"/>
              <a:t>Can communities be empowered?</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2125979"/>
            <a:ext cx="5036820" cy="3391253"/>
          </a:xfrm>
        </p:spPr>
        <p:txBody>
          <a:bodyPr/>
          <a:lstStyle/>
          <a:p>
            <a:r>
              <a:rPr lang="en-GB" dirty="0"/>
              <a:t>Significant attempts from national government</a:t>
            </a:r>
          </a:p>
          <a:p>
            <a:r>
              <a:rPr lang="en-GB" dirty="0"/>
              <a:t>Some notable progress</a:t>
            </a:r>
          </a:p>
          <a:p>
            <a:r>
              <a:rPr lang="en-GB" dirty="0"/>
              <a:t>But confidence in the police is not high</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25</a:t>
            </a:fld>
            <a:endParaRPr lang="en-GB">
              <a:solidFill>
                <a:prstClr val="black">
                  <a:tint val="75000"/>
                </a:prstClr>
              </a:solidFill>
            </a:endParaRPr>
          </a:p>
        </p:txBody>
      </p:sp>
      <p:pic>
        <p:nvPicPr>
          <p:cNvPr id="7" name="Picture 6">
            <a:extLst>
              <a:ext uri="{FF2B5EF4-FFF2-40B4-BE49-F238E27FC236}">
                <a16:creationId xmlns:a16="http://schemas.microsoft.com/office/drawing/2014/main" id="{E5757BE2-8B32-8D68-15DC-7EC5D15BCC87}"/>
              </a:ext>
            </a:extLst>
          </p:cNvPr>
          <p:cNvPicPr>
            <a:picLocks noChangeAspect="1"/>
          </p:cNvPicPr>
          <p:nvPr/>
        </p:nvPicPr>
        <p:blipFill>
          <a:blip r:embed="rId2"/>
          <a:stretch>
            <a:fillRect/>
          </a:stretch>
        </p:blipFill>
        <p:spPr>
          <a:xfrm>
            <a:off x="6015644" y="49178"/>
            <a:ext cx="6176356" cy="6858000"/>
          </a:xfrm>
          <a:prstGeom prst="rect">
            <a:avLst/>
          </a:prstGeom>
        </p:spPr>
      </p:pic>
    </p:spTree>
    <p:extLst>
      <p:ext uri="{BB962C8B-B14F-4D97-AF65-F5344CB8AC3E}">
        <p14:creationId xmlns:p14="http://schemas.microsoft.com/office/powerpoint/2010/main" val="12833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4E69-E162-4241-BFF3-20F01EDCB249}"/>
              </a:ext>
            </a:extLst>
          </p:cNvPr>
          <p:cNvSpPr>
            <a:spLocks noGrp="1"/>
          </p:cNvSpPr>
          <p:nvPr>
            <p:ph type="title"/>
          </p:nvPr>
        </p:nvSpPr>
        <p:spPr/>
        <p:txBody>
          <a:bodyPr/>
          <a:lstStyle/>
          <a:p>
            <a:pPr algn="l"/>
            <a:r>
              <a:rPr lang="en-GB" dirty="0"/>
              <a:t>Delivering Local Policing</a:t>
            </a:r>
          </a:p>
        </p:txBody>
      </p:sp>
      <p:sp>
        <p:nvSpPr>
          <p:cNvPr id="3" name="Content Placeholder 2">
            <a:extLst>
              <a:ext uri="{FF2B5EF4-FFF2-40B4-BE49-F238E27FC236}">
                <a16:creationId xmlns:a16="http://schemas.microsoft.com/office/drawing/2014/main" id="{EAC1BFBC-756E-48B2-AD66-AAA5EAC13918}"/>
              </a:ext>
            </a:extLst>
          </p:cNvPr>
          <p:cNvSpPr>
            <a:spLocks noGrp="1"/>
          </p:cNvSpPr>
          <p:nvPr>
            <p:ph idx="1"/>
          </p:nvPr>
        </p:nvSpPr>
        <p:spPr/>
        <p:txBody>
          <a:bodyPr/>
          <a:lstStyle/>
          <a:p>
            <a:r>
              <a:rPr lang="en-GB" dirty="0"/>
              <a:t>Communication and joint problem-solving with communities</a:t>
            </a:r>
          </a:p>
          <a:p>
            <a:r>
              <a:rPr lang="en-GB" dirty="0"/>
              <a:t>Police engagement on local priorities</a:t>
            </a:r>
          </a:p>
          <a:p>
            <a:r>
              <a:rPr lang="en-GB" dirty="0"/>
              <a:t>Neighbourhood Policing Teams with dedicated PCSOs, Constables, Sergeants with a Local Police Inspector</a:t>
            </a:r>
          </a:p>
        </p:txBody>
      </p:sp>
      <p:sp>
        <p:nvSpPr>
          <p:cNvPr id="4" name="Slide Number Placeholder 3">
            <a:extLst>
              <a:ext uri="{FF2B5EF4-FFF2-40B4-BE49-F238E27FC236}">
                <a16:creationId xmlns:a16="http://schemas.microsoft.com/office/drawing/2014/main" id="{95745EE9-8F08-485E-933D-B5B40739BC2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85493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Early intervention teams in Humberside | Neighbourhood Policing | College of Policing">
            <a:hlinkClick r:id="" action="ppaction://media"/>
            <a:extLst>
              <a:ext uri="{FF2B5EF4-FFF2-40B4-BE49-F238E27FC236}">
                <a16:creationId xmlns:a16="http://schemas.microsoft.com/office/drawing/2014/main" id="{8764B181-A6D2-2C66-C99D-377310E87293}"/>
              </a:ext>
            </a:extLst>
          </p:cNvPr>
          <p:cNvPicPr>
            <a:picLocks noGrp="1" noRot="1" noChangeAspect="1"/>
          </p:cNvPicPr>
          <p:nvPr>
            <p:ph type="pic" idx="1"/>
            <a:videoFile r:link="rId1"/>
          </p:nvPr>
        </p:nvPicPr>
        <p:blipFill>
          <a:blip r:embed="rId3"/>
          <a:stretch>
            <a:fillRect/>
          </a:stretch>
        </p:blipFill>
        <p:spPr>
          <a:xfrm>
            <a:off x="2662948" y="612776"/>
            <a:ext cx="6768738" cy="3824337"/>
          </a:xfrm>
          <a:prstGeom prst="rect">
            <a:avLst/>
          </a:prstGeom>
          <a:noFill/>
        </p:spPr>
      </p:pic>
      <p:sp>
        <p:nvSpPr>
          <p:cNvPr id="4" name="Slide Number Placeholder 3">
            <a:extLst>
              <a:ext uri="{FF2B5EF4-FFF2-40B4-BE49-F238E27FC236}">
                <a16:creationId xmlns:a16="http://schemas.microsoft.com/office/drawing/2014/main" id="{9C30239F-2ADF-EB97-3AD1-0959F8035DD5}"/>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27</a:t>
            </a:fld>
            <a:endParaRPr lang="en-GB">
              <a:solidFill>
                <a:prstClr val="black">
                  <a:tint val="75000"/>
                </a:prstClr>
              </a:solidFill>
            </a:endParaRPr>
          </a:p>
        </p:txBody>
      </p:sp>
    </p:spTree>
    <p:extLst>
      <p:ext uri="{BB962C8B-B14F-4D97-AF65-F5344CB8AC3E}">
        <p14:creationId xmlns:p14="http://schemas.microsoft.com/office/powerpoint/2010/main" val="7307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27ECD67-3950-D4EC-07F6-E197BED8AAA8}"/>
              </a:ext>
            </a:extLst>
          </p:cNvPr>
          <p:cNvSpPr>
            <a:spLocks noGrp="1"/>
          </p:cNvSpPr>
          <p:nvPr>
            <p:ph idx="1"/>
          </p:nvPr>
        </p:nvSpPr>
        <p:spPr>
          <a:xfrm>
            <a:off x="838200" y="1825625"/>
            <a:ext cx="5414010" cy="4351338"/>
          </a:xfrm>
        </p:spPr>
        <p:txBody>
          <a:bodyPr/>
          <a:lstStyle/>
          <a:p>
            <a:r>
              <a:rPr lang="en-GB" dirty="0"/>
              <a:t>Wood et al (2023) Blackstone’s Handbook for Policing Students. Oxford: OUP</a:t>
            </a:r>
          </a:p>
        </p:txBody>
      </p:sp>
      <p:sp>
        <p:nvSpPr>
          <p:cNvPr id="5" name="Slide Number Placeholder 4">
            <a:extLst>
              <a:ext uri="{FF2B5EF4-FFF2-40B4-BE49-F238E27FC236}">
                <a16:creationId xmlns:a16="http://schemas.microsoft.com/office/drawing/2014/main" id="{BD5A6510-5715-8782-2B79-3B2B36BD04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2D464D8-E9F1-43AD-9171-F5BE79F90292}"/>
              </a:ext>
            </a:extLst>
          </p:cNvPr>
          <p:cNvPicPr>
            <a:picLocks noChangeAspect="1"/>
          </p:cNvPicPr>
          <p:nvPr/>
        </p:nvPicPr>
        <p:blipFill>
          <a:blip r:embed="rId2"/>
          <a:stretch>
            <a:fillRect/>
          </a:stretch>
        </p:blipFill>
        <p:spPr>
          <a:xfrm rot="16200000">
            <a:off x="6357939" y="1122363"/>
            <a:ext cx="6096000" cy="4581525"/>
          </a:xfrm>
          <a:prstGeom prst="rect">
            <a:avLst/>
          </a:prstGeom>
        </p:spPr>
      </p:pic>
    </p:spTree>
    <p:extLst>
      <p:ext uri="{BB962C8B-B14F-4D97-AF65-F5344CB8AC3E}">
        <p14:creationId xmlns:p14="http://schemas.microsoft.com/office/powerpoint/2010/main" val="24940844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1362</Words>
  <Application>Microsoft Office PowerPoint</Application>
  <PresentationFormat>Widescreen</PresentationFormat>
  <Paragraphs>184</Paragraphs>
  <Slides>28</Slides>
  <Notes>0</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28</vt:i4>
      </vt:variant>
    </vt:vector>
  </HeadingPairs>
  <TitlesOfParts>
    <vt:vector size="36" baseType="lpstr">
      <vt:lpstr>Myriad Pro</vt:lpstr>
      <vt:lpstr>Aptos</vt:lpstr>
      <vt:lpstr>Arial</vt:lpstr>
      <vt:lpstr>Calibri</vt:lpstr>
      <vt:lpstr>Calibri Light</vt:lpstr>
      <vt:lpstr>20140311PresentationUWTSDTemplate</vt:lpstr>
      <vt:lpstr>1_Office Theme</vt:lpstr>
      <vt:lpstr>2_Office Theme</vt:lpstr>
      <vt:lpstr>BMPL5019a  Communities and Neighbourhoods</vt:lpstr>
      <vt:lpstr>  A Backdrop for Community Policing</vt:lpstr>
      <vt:lpstr>Why is it important to get neighbourhood policing right?</vt:lpstr>
      <vt:lpstr>How might this be attained?</vt:lpstr>
      <vt:lpstr>The Casey Review 2016</vt:lpstr>
      <vt:lpstr>Leadership</vt:lpstr>
      <vt:lpstr>Political correctness?</vt:lpstr>
      <vt:lpstr>Recommendations</vt:lpstr>
      <vt:lpstr>Policing Perspectives</vt:lpstr>
      <vt:lpstr>Policing</vt:lpstr>
      <vt:lpstr>Police officers</vt:lpstr>
      <vt:lpstr>Constant change</vt:lpstr>
      <vt:lpstr>Public policing is quite a modern invention</vt:lpstr>
      <vt:lpstr>An Extended Family of Linked Support</vt:lpstr>
      <vt:lpstr>Extended Family</vt:lpstr>
      <vt:lpstr>Policing as a Profession?</vt:lpstr>
      <vt:lpstr>Good Practise, Professional Development &amp; Standards</vt:lpstr>
      <vt:lpstr>College of Policing</vt:lpstr>
      <vt:lpstr>Neighbourhood policing history</vt:lpstr>
      <vt:lpstr>Easing the Pressures</vt:lpstr>
      <vt:lpstr>Easing the Pressures</vt:lpstr>
      <vt:lpstr>From crime-fighting to quality of life</vt:lpstr>
      <vt:lpstr>Addressing Community Issues (Wales)</vt:lpstr>
      <vt:lpstr>Addressing Community Issues (Wales)</vt:lpstr>
      <vt:lpstr>Can communities be empowered?</vt:lpstr>
      <vt:lpstr>Delivering Local Policing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lastModifiedBy>Melanie Thomas</cp:lastModifiedBy>
  <cp:revision>24</cp:revision>
  <dcterms:created xsi:type="dcterms:W3CDTF">2024-09-16T13:45:05Z</dcterms:created>
  <dcterms:modified xsi:type="dcterms:W3CDTF">2025-10-14T21:26:19Z</dcterms:modified>
</cp:coreProperties>
</file>