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Титульный слайд">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ru-RU"/>
              <a:t>Образец заголовка</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u-RU"/>
              <a:t>Образец подзаголовка</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8EB2352-C6F0-47EC-A28F-38BAB0820063}" type="datetimeFigureOut">
              <a:rPr lang="en-US" smtClean="0"/>
              <a:t>8/19/2022</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2962800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Content Placeholder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18EB2352-C6F0-47EC-A28F-38BAB0820063}"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3176661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ru-RU"/>
              <a:t>Образец заголовка</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18EB2352-C6F0-47EC-A28F-38BAB0820063}"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4150524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Date Placeholder 4"/>
          <p:cNvSpPr>
            <a:spLocks noGrp="1"/>
          </p:cNvSpPr>
          <p:nvPr>
            <p:ph type="dt" sz="half" idx="10"/>
          </p:nvPr>
        </p:nvSpPr>
        <p:spPr/>
        <p:txBody>
          <a:bodyPr/>
          <a:lstStyle/>
          <a:p>
            <a:fld id="{18EB2352-C6F0-47EC-A28F-38BAB0820063}"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3618645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ru-RU"/>
              <a:t>Образец заголовка</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Content Placeholder 3"/>
          <p:cNvSpPr>
            <a:spLocks noGrp="1"/>
          </p:cNvSpPr>
          <p:nvPr>
            <p:ph sz="half" idx="2"/>
          </p:nvPr>
        </p:nvSpPr>
        <p:spPr>
          <a:xfrm>
            <a:off x="1141410" y="3073397"/>
            <a:ext cx="4878391" cy="2717801"/>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Content Placeholder 5"/>
          <p:cNvSpPr>
            <a:spLocks noGrp="1"/>
          </p:cNvSpPr>
          <p:nvPr>
            <p:ph sz="quarter" idx="4"/>
          </p:nvPr>
        </p:nvSpPr>
        <p:spPr>
          <a:xfrm>
            <a:off x="6172200" y="3073397"/>
            <a:ext cx="4875210" cy="2717801"/>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7" name="Date Placeholder 6"/>
          <p:cNvSpPr>
            <a:spLocks noGrp="1"/>
          </p:cNvSpPr>
          <p:nvPr>
            <p:ph type="dt" sz="half" idx="10"/>
          </p:nvPr>
        </p:nvSpPr>
        <p:spPr/>
        <p:txBody>
          <a:bodyPr/>
          <a:lstStyle/>
          <a:p>
            <a:fld id="{18EB2352-C6F0-47EC-A28F-38BAB0820063}" type="datetimeFigureOut">
              <a:rPr lang="en-US" smtClean="0"/>
              <a:t>8/19/2022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609104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Date Placeholder 2"/>
          <p:cNvSpPr>
            <a:spLocks noGrp="1"/>
          </p:cNvSpPr>
          <p:nvPr>
            <p:ph type="dt" sz="half" idx="10"/>
          </p:nvPr>
        </p:nvSpPr>
        <p:spPr/>
        <p:txBody>
          <a:bodyPr/>
          <a:lstStyle/>
          <a:p>
            <a:fld id="{18EB2352-C6F0-47EC-A28F-38BAB0820063}" type="datetimeFigureOut">
              <a:rPr lang="en-US" smtClean="0"/>
              <a:t>8/19/2022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2768343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EB2352-C6F0-47EC-A28F-38BAB0820063}" type="datetimeFigureOut">
              <a:rPr lang="en-US" smtClean="0"/>
              <a:t>8/19/2022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2781656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ru-RU"/>
              <a:t>Образец заголовка</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p:txBody>
          <a:bodyPr/>
          <a:lstStyle/>
          <a:p>
            <a:fld id="{18EB2352-C6F0-47EC-A28F-38BAB0820063}"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1395015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ru-RU"/>
              <a:t>Образец заголовка</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u-RU"/>
              <a:t>Вставка рисунка</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p:txBody>
          <a:bodyPr/>
          <a:lstStyle/>
          <a:p>
            <a:fld id="{18EB2352-C6F0-47EC-A28F-38BAB0820063}"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1225170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я фотография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ru-RU"/>
              <a:t>Образец заголовка</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ru-RU"/>
              <a:t>Вставка рисунка</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p:txBody>
          <a:bodyPr/>
          <a:lstStyle/>
          <a:p>
            <a:fld id="{18EB2352-C6F0-47EC-A28F-38BAB0820063}"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3563742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Заголовок и подпись">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ru-RU"/>
              <a:t>Образец заголовка</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p:txBody>
          <a:bodyPr/>
          <a:lstStyle/>
          <a:p>
            <a:fld id="{18EB2352-C6F0-47EC-A28F-38BAB0820063}"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2911806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Цитата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ru-RU"/>
              <a:t>Образец заголовка</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p:txBody>
          <a:bodyPr/>
          <a:lstStyle/>
          <a:p>
            <a:fld id="{18EB2352-C6F0-47EC-A28F-38BAB0820063}"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BB8080-AFAC-4E2B-8F1D-C5B534A53907}"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602662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Карточка имени">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ru-RU"/>
              <a:t>Образец заголовка</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Date Placeholder 4"/>
          <p:cNvSpPr>
            <a:spLocks noGrp="1"/>
          </p:cNvSpPr>
          <p:nvPr>
            <p:ph type="dt" sz="half" idx="10"/>
          </p:nvPr>
        </p:nvSpPr>
        <p:spPr/>
        <p:txBody>
          <a:bodyPr/>
          <a:lstStyle/>
          <a:p>
            <a:fld id="{18EB2352-C6F0-47EC-A28F-38BAB0820063}"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7988898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Три колонки">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ru-RU"/>
              <a:t>Образец заголовка</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3" name="Date Placeholder 2"/>
          <p:cNvSpPr>
            <a:spLocks noGrp="1"/>
          </p:cNvSpPr>
          <p:nvPr>
            <p:ph type="dt" sz="half" idx="10"/>
          </p:nvPr>
        </p:nvSpPr>
        <p:spPr/>
        <p:txBody>
          <a:bodyPr/>
          <a:lstStyle/>
          <a:p>
            <a:fld id="{18EB2352-C6F0-47EC-A28F-38BAB0820063}" type="datetimeFigureOut">
              <a:rPr lang="en-US" smtClean="0"/>
              <a:t>8/19/2022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39263874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Столбец с тремя рисунками">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ru-RU"/>
              <a:t>Образец заголовка</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ru-RU"/>
              <a:t>Вставка рисунка</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ru-RU"/>
              <a:t>Вставка рисунка</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ru-RU"/>
              <a:t>Вставка рисунка</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3" name="Date Placeholder 2"/>
          <p:cNvSpPr>
            <a:spLocks noGrp="1"/>
          </p:cNvSpPr>
          <p:nvPr>
            <p:ph type="dt" sz="half" idx="10"/>
          </p:nvPr>
        </p:nvSpPr>
        <p:spPr/>
        <p:txBody>
          <a:bodyPr/>
          <a:lstStyle/>
          <a:p>
            <a:fld id="{18EB2352-C6F0-47EC-A28F-38BAB0820063}" type="datetimeFigureOut">
              <a:rPr lang="en-US" smtClean="0"/>
              <a:t>8/19/2022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4221285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Vertical Text Placeholder 2"/>
          <p:cNvSpPr>
            <a:spLocks noGrp="1"/>
          </p:cNvSpPr>
          <p:nvPr>
            <p:ph type="body" orient="vert" idx="1"/>
          </p:nvPr>
        </p:nvSpPr>
        <p:spPr/>
        <p:txBody>
          <a:bodyPr vert="eaVert" ancho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18EB2352-C6F0-47EC-A28F-38BAB0820063}"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34949470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ru-RU"/>
              <a:t>Образец заголовка</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18EB2352-C6F0-47EC-A28F-38BAB0820063}"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BB8080-AFAC-4E2B-8F1D-C5B534A53907}" type="slidenum">
              <a:rPr lang="en-US" smtClean="0"/>
              <a:t>‹#›</a:t>
            </a:fld>
            <a:endParaRPr lang="en-US"/>
          </a:p>
        </p:txBody>
      </p:sp>
    </p:spTree>
    <p:extLst>
      <p:ext uri="{BB962C8B-B14F-4D97-AF65-F5344CB8AC3E}">
        <p14:creationId xmlns:p14="http://schemas.microsoft.com/office/powerpoint/2010/main" val="1700550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8EB2352-C6F0-47EC-A28F-38BAB0820063}" type="datetimeFigureOut">
              <a:rPr lang="en-US" smtClean="0"/>
              <a:t>8/19/2022</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BBB8080-AFAC-4E2B-8F1D-C5B534A53907}" type="slidenum">
              <a:rPr lang="en-US" smtClean="0"/>
              <a:t>‹#›</a:t>
            </a:fld>
            <a:endParaRPr lang="en-US"/>
          </a:p>
        </p:txBody>
      </p:sp>
    </p:spTree>
    <p:extLst>
      <p:ext uri="{BB962C8B-B14F-4D97-AF65-F5344CB8AC3E}">
        <p14:creationId xmlns:p14="http://schemas.microsoft.com/office/powerpoint/2010/main" val="3939996688"/>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4CB9BD2B-EA91-B8EF-5029-6BB78D2B5FA5}"/>
              </a:ext>
            </a:extLst>
          </p:cNvPr>
          <p:cNvSpPr>
            <a:spLocks noGrp="1"/>
          </p:cNvSpPr>
          <p:nvPr>
            <p:ph type="title"/>
          </p:nvPr>
        </p:nvSpPr>
        <p:spPr/>
        <p:txBody>
          <a:bodyPr/>
          <a:lstStyle/>
          <a:p>
            <a:r>
              <a:rPr lang="en-US" dirty="0"/>
              <a:t>                      Virtual Dash Buttons</a:t>
            </a:r>
          </a:p>
        </p:txBody>
      </p:sp>
      <p:pic>
        <p:nvPicPr>
          <p:cNvPr id="6" name="Объект 5">
            <a:extLst>
              <a:ext uri="{FF2B5EF4-FFF2-40B4-BE49-F238E27FC236}">
                <a16:creationId xmlns:a16="http://schemas.microsoft.com/office/drawing/2014/main" id="{5FF02034-2C96-8944-11D3-7B421B7E885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91129" y="1860088"/>
            <a:ext cx="4097991" cy="2900825"/>
          </a:xfrm>
        </p:spPr>
      </p:pic>
      <p:sp>
        <p:nvSpPr>
          <p:cNvPr id="4" name="Объект 3">
            <a:extLst>
              <a:ext uri="{FF2B5EF4-FFF2-40B4-BE49-F238E27FC236}">
                <a16:creationId xmlns:a16="http://schemas.microsoft.com/office/drawing/2014/main" id="{9B8ADBE7-0FD4-6D61-A440-2F0609EA19AD}"/>
              </a:ext>
            </a:extLst>
          </p:cNvPr>
          <p:cNvSpPr>
            <a:spLocks noGrp="1"/>
          </p:cNvSpPr>
          <p:nvPr>
            <p:ph sz="half" idx="2"/>
          </p:nvPr>
        </p:nvSpPr>
        <p:spPr>
          <a:xfrm>
            <a:off x="4389121" y="1716258"/>
            <a:ext cx="6921304" cy="4403187"/>
          </a:xfrm>
        </p:spPr>
        <p:txBody>
          <a:bodyPr>
            <a:normAutofit fontScale="92500" lnSpcReduction="10000"/>
          </a:bodyPr>
          <a:lstStyle/>
          <a:p>
            <a:r>
              <a:rPr lang="en-US" b="0" i="0" dirty="0">
                <a:effectLst/>
                <a:latin typeface="Arial" panose="020B0604020202020204" pitchFamily="34" charset="0"/>
                <a:cs typeface="Arial" panose="020B0604020202020204" pitchFamily="34" charset="0"/>
              </a:rPr>
              <a:t>A virtual dash buttons amazon is a small piece of software or hardware that can be placed on your computer screen. It allows you to quickly access certain programs and functions from the desktop, usually by clicking on its own icon. This means you will not have to go through the hassle of searching for the actual application icon, which takes up too much time and requires a lot of space in your computer’s memory. Dash Buttons simplify and make it more exciting to order products that you like and often purchase through Amazon</a:t>
            </a:r>
            <a:r>
              <a:rPr lang="en-US" b="0" i="0" dirty="0">
                <a:effectLst/>
                <a:latin typeface="-apple-system"/>
              </a:rPr>
              <a:t>.</a:t>
            </a:r>
            <a:endParaRPr lang="en-US" dirty="0"/>
          </a:p>
        </p:txBody>
      </p:sp>
    </p:spTree>
    <p:extLst>
      <p:ext uri="{BB962C8B-B14F-4D97-AF65-F5344CB8AC3E}">
        <p14:creationId xmlns:p14="http://schemas.microsoft.com/office/powerpoint/2010/main" val="22069514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E11257D4-A94F-973C-EAC4-4797096D0DBF}"/>
              </a:ext>
            </a:extLst>
          </p:cNvPr>
          <p:cNvSpPr>
            <a:spLocks noGrp="1"/>
          </p:cNvSpPr>
          <p:nvPr>
            <p:ph type="title"/>
          </p:nvPr>
        </p:nvSpPr>
        <p:spPr/>
        <p:txBody>
          <a:bodyPr/>
          <a:lstStyle/>
          <a:p>
            <a:r>
              <a:rPr lang="en-US" dirty="0"/>
              <a:t>                          Advantages</a:t>
            </a:r>
          </a:p>
        </p:txBody>
      </p:sp>
      <p:pic>
        <p:nvPicPr>
          <p:cNvPr id="6" name="Объект 5">
            <a:extLst>
              <a:ext uri="{FF2B5EF4-FFF2-40B4-BE49-F238E27FC236}">
                <a16:creationId xmlns:a16="http://schemas.microsoft.com/office/drawing/2014/main" id="{1C97BBB5-17E6-700D-430A-E60E5126A45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43877" y="202956"/>
            <a:ext cx="2977662" cy="1352550"/>
          </a:xfrm>
        </p:spPr>
      </p:pic>
      <p:sp>
        <p:nvSpPr>
          <p:cNvPr id="4" name="Объект 3">
            <a:extLst>
              <a:ext uri="{FF2B5EF4-FFF2-40B4-BE49-F238E27FC236}">
                <a16:creationId xmlns:a16="http://schemas.microsoft.com/office/drawing/2014/main" id="{EE64603F-F8A2-7221-CBE2-64DF6AE8CAF5}"/>
              </a:ext>
            </a:extLst>
          </p:cNvPr>
          <p:cNvSpPr>
            <a:spLocks noGrp="1"/>
          </p:cNvSpPr>
          <p:nvPr>
            <p:ph sz="half" idx="2"/>
          </p:nvPr>
        </p:nvSpPr>
        <p:spPr>
          <a:xfrm>
            <a:off x="267285" y="1731853"/>
            <a:ext cx="10086537" cy="4246916"/>
          </a:xfrm>
        </p:spPr>
        <p:txBody>
          <a:bodyPr>
            <a:normAutofit lnSpcReduction="10000"/>
          </a:bodyPr>
          <a:lstStyle/>
          <a:p>
            <a:r>
              <a:rPr lang="en-US" dirty="0">
                <a:latin typeface="Arial" panose="020B0604020202020204" pitchFamily="34" charset="0"/>
                <a:cs typeface="Arial" panose="020B0604020202020204" pitchFamily="34" charset="0"/>
              </a:rPr>
              <a:t>Amazon Prime members can create a virtual Dash button for each Prime product</a:t>
            </a:r>
          </a:p>
          <a:p>
            <a:r>
              <a:rPr lang="en-US" dirty="0">
                <a:latin typeface="Arial" panose="020B0604020202020204" pitchFamily="34" charset="0"/>
                <a:cs typeface="Arial" panose="020B0604020202020204" pitchFamily="34" charset="0"/>
              </a:rPr>
              <a:t>Virtual Dash buttons are displayed on the Amazon Prime customer's own page</a:t>
            </a:r>
          </a:p>
          <a:p>
            <a:r>
              <a:rPr lang="en-US" dirty="0">
                <a:latin typeface="Arial" panose="020B0604020202020204" pitchFamily="34" charset="0"/>
                <a:cs typeface="Arial" panose="020B0604020202020204" pitchFamily="34" charset="0"/>
              </a:rPr>
              <a:t>Clicking on the round button on the right side of the Amazon Dash Button starts the ordering process</a:t>
            </a:r>
          </a:p>
          <a:p>
            <a:r>
              <a:rPr lang="en-US" dirty="0">
                <a:latin typeface="Arial" panose="020B0604020202020204" pitchFamily="34" charset="0"/>
                <a:cs typeface="Arial" panose="020B0604020202020204" pitchFamily="34" charset="0"/>
              </a:rPr>
              <a:t>In the settings of the virtual buttons of the Amazon Dash Buttons, users can change the settings with one click</a:t>
            </a:r>
          </a:p>
          <a:p>
            <a:r>
              <a:rPr lang="en-US" dirty="0">
                <a:latin typeface="Arial" panose="020B0604020202020204" pitchFamily="34" charset="0"/>
                <a:cs typeface="Arial" panose="020B0604020202020204" pitchFamily="34" charset="0"/>
              </a:rPr>
              <a:t>Each virtual button dash button can be assigned its own name</a:t>
            </a:r>
          </a:p>
          <a:p>
            <a:endParaRPr lang="en-US" dirty="0"/>
          </a:p>
        </p:txBody>
      </p:sp>
    </p:spTree>
    <p:extLst>
      <p:ext uri="{BB962C8B-B14F-4D97-AF65-F5344CB8AC3E}">
        <p14:creationId xmlns:p14="http://schemas.microsoft.com/office/powerpoint/2010/main" val="199443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2F0FE83D-C758-8C2C-FCF2-59CC6E323D45}"/>
              </a:ext>
            </a:extLst>
          </p:cNvPr>
          <p:cNvSpPr>
            <a:spLocks noGrp="1"/>
          </p:cNvSpPr>
          <p:nvPr>
            <p:ph type="title"/>
          </p:nvPr>
        </p:nvSpPr>
        <p:spPr/>
        <p:txBody>
          <a:bodyPr/>
          <a:lstStyle/>
          <a:p>
            <a:r>
              <a:rPr lang="ru-RU" dirty="0"/>
              <a:t>              </a:t>
            </a:r>
            <a:r>
              <a:rPr lang="en-US" dirty="0"/>
              <a:t>Why virtual Dash Buttons</a:t>
            </a:r>
          </a:p>
        </p:txBody>
      </p:sp>
      <p:sp>
        <p:nvSpPr>
          <p:cNvPr id="3" name="Объект 2">
            <a:extLst>
              <a:ext uri="{FF2B5EF4-FFF2-40B4-BE49-F238E27FC236}">
                <a16:creationId xmlns:a16="http://schemas.microsoft.com/office/drawing/2014/main" id="{2A12C00C-5169-FB34-A9B1-6D4533B24A02}"/>
              </a:ext>
            </a:extLst>
          </p:cNvPr>
          <p:cNvSpPr>
            <a:spLocks noGrp="1"/>
          </p:cNvSpPr>
          <p:nvPr>
            <p:ph idx="1"/>
          </p:nvPr>
        </p:nvSpPr>
        <p:spPr>
          <a:xfrm>
            <a:off x="1141412" y="2249487"/>
            <a:ext cx="9128003" cy="3504199"/>
          </a:xfrm>
        </p:spPr>
        <p:txBody>
          <a:bodyPr/>
          <a:lstStyle/>
          <a:p>
            <a:pPr marL="0" indent="0">
              <a:buNone/>
            </a:pPr>
            <a:r>
              <a:rPr lang="en-US" b="0" i="0" dirty="0">
                <a:effectLst/>
                <a:latin typeface="Arial" panose="020B0604020202020204" pitchFamily="34" charset="0"/>
                <a:cs typeface="Arial" panose="020B0604020202020204" pitchFamily="34" charset="0"/>
              </a:rPr>
              <a:t> </a:t>
            </a:r>
            <a:r>
              <a:rPr lang="en-US" sz="2800" b="0" i="0" dirty="0">
                <a:effectLst/>
                <a:latin typeface="Arial" panose="020B0604020202020204" pitchFamily="34" charset="0"/>
                <a:cs typeface="Arial" panose="020B0604020202020204" pitchFamily="34" charset="0"/>
              </a:rPr>
              <a:t>They are very simple and easy to use, so it is convenient for the user to make different purchases with it. Amazon Dash virtual buttons are available when using both a computer and a smartphone</a:t>
            </a:r>
            <a:r>
              <a:rPr lang="en-US" sz="2800" dirty="0">
                <a:latin typeface="Arial" panose="020B0604020202020204" pitchFamily="34" charset="0"/>
                <a:cs typeface="Arial" panose="020B0604020202020204" pitchFamily="34" charset="0"/>
              </a:rPr>
              <a:t>, what makes their use as human-oriented as possible</a:t>
            </a:r>
            <a:endParaRPr lang="en-US" sz="2800" dirty="0"/>
          </a:p>
        </p:txBody>
      </p:sp>
    </p:spTree>
    <p:extLst>
      <p:ext uri="{BB962C8B-B14F-4D97-AF65-F5344CB8AC3E}">
        <p14:creationId xmlns:p14="http://schemas.microsoft.com/office/powerpoint/2010/main" val="31636533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Контур">
  <a:themeElements>
    <a:clrScheme name="Контур">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Контур">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Контур">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TM04033919[[fn=Контур]]</Template>
  <TotalTime>52</TotalTime>
  <Words>233</Words>
  <Application>Microsoft Office PowerPoint</Application>
  <PresentationFormat>Широкоэкранный</PresentationFormat>
  <Paragraphs>10</Paragraphs>
  <Slides>3</Slides>
  <Notes>0</Notes>
  <HiddenSlides>0</HiddenSlides>
  <MMClips>0</MMClips>
  <ScaleCrop>false</ScaleCrop>
  <HeadingPairs>
    <vt:vector size="6" baseType="variant">
      <vt:variant>
        <vt:lpstr>Использованные шрифты</vt:lpstr>
      </vt:variant>
      <vt:variant>
        <vt:i4>3</vt:i4>
      </vt:variant>
      <vt:variant>
        <vt:lpstr>Тема</vt:lpstr>
      </vt:variant>
      <vt:variant>
        <vt:i4>1</vt:i4>
      </vt:variant>
      <vt:variant>
        <vt:lpstr>Заголовки слайдов</vt:lpstr>
      </vt:variant>
      <vt:variant>
        <vt:i4>3</vt:i4>
      </vt:variant>
    </vt:vector>
  </HeadingPairs>
  <TitlesOfParts>
    <vt:vector size="7" baseType="lpstr">
      <vt:lpstr>-apple-system</vt:lpstr>
      <vt:lpstr>Arial</vt:lpstr>
      <vt:lpstr>Tw Cen MT</vt:lpstr>
      <vt:lpstr>Контур</vt:lpstr>
      <vt:lpstr>                      Virtual Dash Buttons</vt:lpstr>
      <vt:lpstr>                          Advantages</vt:lpstr>
      <vt:lpstr>              Why virtual Dash Buttons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Virtual Dash Buttons</dc:title>
  <dc:creator>447926398138</dc:creator>
  <cp:lastModifiedBy>447926398138</cp:lastModifiedBy>
  <cp:revision>2</cp:revision>
  <dcterms:created xsi:type="dcterms:W3CDTF">2022-08-18T23:56:32Z</dcterms:created>
  <dcterms:modified xsi:type="dcterms:W3CDTF">2022-08-19T00:53:08Z</dcterms:modified>
</cp:coreProperties>
</file>