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 varScale="1">
        <p:scale>
          <a:sx n="59" d="100"/>
          <a:sy n="59" d="100"/>
        </p:scale>
        <p:origin x="964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1371599"/>
            <a:ext cx="6675120" cy="2951825"/>
          </a:xfrm>
        </p:spPr>
        <p:txBody>
          <a:bodyPr anchor="t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4584879"/>
            <a:ext cx="667512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44479B-705B-4489-957E-7E8A228BDFA0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53091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89F774-3FA6-43B8-9241-99959C8FD463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39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71BB59B6-79B9-97F5-AC3B-DF65899D39D8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291366"/>
            <a:ext cx="9214884" cy="3159974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04452-5DCC-4FE2-A5C9-8A5EF6714D65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F05EAE5-4812-F718-6D75-9627884180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6281" y="4715234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733791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0080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18928" y="2633472"/>
            <a:ext cx="5212080" cy="35661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79ABC2-0180-4F3A-A895-A85BC724D472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90278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599"/>
            <a:ext cx="10890929" cy="93975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79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0079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18928" y="2311352"/>
            <a:ext cx="5212080" cy="695373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18928" y="3006725"/>
            <a:ext cx="5212080" cy="3191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EEA9BA-4E8F-439E-BEA4-91FBA01E3F5F}" type="datetime1">
              <a:rPr lang="en-US" smtClean="0"/>
              <a:t>12/1/2025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1524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15BF18-0007-481C-AA29-413124BC3EE7}" type="datetime1">
              <a:rPr lang="en-US" smtClean="0"/>
              <a:t>12/1/2025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50635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149F9F0F-FB8C-5565-247C-BDCC156B5CAF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BE9870-3748-43AD-B547-02A075CB4A1D}" type="datetime1">
              <a:rPr lang="en-US" smtClean="0"/>
              <a:t>12/1/2025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613979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36519" y="1031001"/>
            <a:ext cx="6594490" cy="516636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8"/>
            <a:ext cx="3859397" cy="3226826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8E7897-33C5-4F1A-9307-D068E37F3DC7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0924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371600"/>
            <a:ext cx="3859397" cy="1451723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37760" y="1033271"/>
            <a:ext cx="6592824" cy="516636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0080" y="2972167"/>
            <a:ext cx="3859397" cy="322682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E171BA-CC09-47C8-A6DF-F5C5CB59CEEC}" type="datetime1">
              <a:rPr lang="en-US" smtClean="0"/>
              <a:t>12/1/2025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96194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7B66AD-7C08-490A-ADA4-B47E10FB2407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7685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31CB3635-47E1-90D8-B693-DA85A66B383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209219" y="640079"/>
            <a:ext cx="1811773" cy="553688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2" cy="553688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95027-4255-49E7-9841-CD21BCC99996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3230604F-219C-2DEE-830E-27274CC2FE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rot="5400000">
            <a:off x="10872154" y="119243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31914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1371601"/>
            <a:ext cx="10890929" cy="109728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40080" y="2633472"/>
            <a:ext cx="10890928" cy="356616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4008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DA38F49-B3E2-4BF0-BEC7-C30D34ABBB8D}" type="datetime1">
              <a:rPr lang="en-US" smtClean="0"/>
              <a:t>12/1/2025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83388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46B9231A-B34B-4A29-A6AC-532E1EE81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6" name="Picture 15" descr="Top view of wood desk with the plant, white keyboard, coffee in a white mug, notebook, and pen">
            <a:extLst>
              <a:ext uri="{FF2B5EF4-FFF2-40B4-BE49-F238E27FC236}">
                <a16:creationId xmlns:a16="http://schemas.microsoft.com/office/drawing/2014/main" id="{0C1F69B5-1A57-6891-6FE1-87AC1B71350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5575" r="9091" b="18949"/>
          <a:stretch>
            <a:fillRect/>
          </a:stretch>
        </p:blipFill>
        <p:spPr>
          <a:xfrm>
            <a:off x="87106" y="-86934"/>
            <a:ext cx="12191980" cy="685784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8322184-DCD2-5226-1C31-9EBEC63F536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985233"/>
            <a:ext cx="5758628" cy="3355853"/>
          </a:xfrm>
        </p:spPr>
        <p:txBody>
          <a:bodyPr anchor="t">
            <a:normAutofit/>
          </a:bodyPr>
          <a:lstStyle/>
          <a:p>
            <a:pPr algn="ctr"/>
            <a:r>
              <a:rPr lang="en-US" sz="2000" dirty="0"/>
              <a:t>Digital Skills for Personal Development and Business Growth (BMSW4008_CARD)</a:t>
            </a:r>
            <a:br>
              <a:rPr lang="en-US" dirty="0"/>
            </a:br>
            <a:endParaRPr lang="en-GB" sz="6000" dirty="0">
              <a:solidFill>
                <a:srgbClr val="FFFFFF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79EBEA-CCDB-B698-6BB3-E23BF634E46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0080" y="5251621"/>
            <a:ext cx="4439920" cy="1104721"/>
          </a:xfrm>
        </p:spPr>
        <p:txBody>
          <a:bodyPr anchor="t"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Kevin Garcia (2426552)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4954368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1816759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EDC2A6-AC23-75C5-F591-32915AAFC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1434438"/>
            <a:ext cx="2983229" cy="26129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400"/>
              <a:t>Questionnaire </a:t>
            </a:r>
          </a:p>
        </p:txBody>
      </p:sp>
      <p:pic>
        <p:nvPicPr>
          <p:cNvPr id="5" name="Content Placeholder 4" descr="A white background with green text&#10;&#10;AI-generated content may be incorrect.">
            <a:extLst>
              <a:ext uri="{FF2B5EF4-FFF2-40B4-BE49-F238E27FC236}">
                <a16:creationId xmlns:a16="http://schemas.microsoft.com/office/drawing/2014/main" id="{D37D6C66-5B50-5520-6019-E36A9D08AA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29100" y="1995765"/>
            <a:ext cx="7290648" cy="2806898"/>
          </a:xfrm>
          <a:prstGeom prst="rect">
            <a:avLst/>
          </a:prstGeom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26B4E86-32C4-273A-1ADF-6B44243549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72253" y="6272784"/>
            <a:ext cx="10847495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601729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62B8B-AAB2-32EB-ACE2-E64E435E87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Preferences of the surveyed public</a:t>
            </a:r>
            <a:endParaRPr lang="en-GB" dirty="0"/>
          </a:p>
        </p:txBody>
      </p:sp>
      <p:pic>
        <p:nvPicPr>
          <p:cNvPr id="1025" name="Picture 1">
            <a:extLst>
              <a:ext uri="{FF2B5EF4-FFF2-40B4-BE49-F238E27FC236}">
                <a16:creationId xmlns:a16="http://schemas.microsoft.com/office/drawing/2014/main" id="{59779D19-2724-049F-8707-4AA8ADF1C1C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0156" y="3035300"/>
            <a:ext cx="4591050" cy="27622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5124981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054" name="Straight Connector 2053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056" name="Rectangle 2055">
            <a:extLst>
              <a:ext uri="{FF2B5EF4-FFF2-40B4-BE49-F238E27FC236}">
                <a16:creationId xmlns:a16="http://schemas.microsoft.com/office/drawing/2014/main" id="{149F9F0F-FB8C-5565-247C-BDCC156B5C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2058" name="Rectangle 2057">
            <a:extLst>
              <a:ext uri="{FF2B5EF4-FFF2-40B4-BE49-F238E27FC236}">
                <a16:creationId xmlns:a16="http://schemas.microsoft.com/office/drawing/2014/main" id="{ABA4FDDF-F59C-428B-8603-3A86D75931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49" name="Picture 1">
            <a:extLst>
              <a:ext uri="{FF2B5EF4-FFF2-40B4-BE49-F238E27FC236}">
                <a16:creationId xmlns:a16="http://schemas.microsoft.com/office/drawing/2014/main" id="{314CDDCB-AA7B-2F41-CDD6-7AD6B60E38E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639"/>
          <a:stretch>
            <a:fillRect/>
          </a:stretch>
        </p:blipFill>
        <p:spPr bwMode="auto">
          <a:xfrm>
            <a:off x="1" y="1"/>
            <a:ext cx="12192000" cy="68579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19353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BE3BD0F2-9A73-39CE-9391-5577036A1DE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019" t="9091"/>
          <a:stretch>
            <a:fillRect/>
          </a:stretch>
        </p:blipFill>
        <p:spPr>
          <a:xfrm>
            <a:off x="1" y="152"/>
            <a:ext cx="12191999" cy="6857848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9D9EEC-1E26-BB7B-A33C-6338759A86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531" y="1371600"/>
            <a:ext cx="4916478" cy="2933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4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 created a website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577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770392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78EFA0-1537-48B0-F8C4-18D976B86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Cashflow</a:t>
            </a:r>
          </a:p>
        </p:txBody>
      </p:sp>
      <p:pic>
        <p:nvPicPr>
          <p:cNvPr id="5" name="Content Placeholder 4" descr="A calendar with numbers and a number on it&#10;&#10;AI-generated content may be incorrect.">
            <a:extLst>
              <a:ext uri="{FF2B5EF4-FFF2-40B4-BE49-F238E27FC236}">
                <a16:creationId xmlns:a16="http://schemas.microsoft.com/office/drawing/2014/main" id="{2887EE96-7C75-DD25-7140-D43451D5FAC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9429" y="2329543"/>
            <a:ext cx="8447313" cy="3869645"/>
          </a:xfrm>
        </p:spPr>
      </p:pic>
    </p:spTree>
    <p:extLst>
      <p:ext uri="{BB962C8B-B14F-4D97-AF65-F5344CB8AC3E}">
        <p14:creationId xmlns:p14="http://schemas.microsoft.com/office/powerpoint/2010/main" val="2804667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18E06E4-607B-144B-382B-AD3D06B1EE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13232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9F9BF86-FE94-4517-B97D-026C7515E5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 descr="A group of people in a room with flags&#10;&#10;AI-generated content may be incorrect.">
            <a:extLst>
              <a:ext uri="{FF2B5EF4-FFF2-40B4-BE49-F238E27FC236}">
                <a16:creationId xmlns:a16="http://schemas.microsoft.com/office/drawing/2014/main" id="{CB76027E-B93C-EB0B-B11E-C2FF6603138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alphaModFix/>
          </a:blip>
          <a:srcRect l="9091" t="52950" b="23400"/>
          <a:stretch>
            <a:fillRect/>
          </a:stretch>
        </p:blipFill>
        <p:spPr>
          <a:xfrm>
            <a:off x="1" y="152"/>
            <a:ext cx="12191999" cy="6857848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F8B2ECD5-47B1-47AD-AC9D-045064631A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3648484" y="0"/>
            <a:ext cx="8543515" cy="6858000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58000">
                <a:srgbClr val="000000">
                  <a:alpha val="55000"/>
                </a:srgbClr>
              </a:gs>
              <a:gs pos="93000">
                <a:srgbClr val="000000">
                  <a:alpha val="64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584B16D-4EB8-1B2E-6499-B807B8D1DF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14531" y="1371600"/>
            <a:ext cx="4916478" cy="293395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/>
            <a:r>
              <a:rPr lang="en-US" sz="5400" b="1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We recorded a video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F0CE0765-E93C-4D37-9D5F-D464EFB10F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35776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477609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DashVTI">
  <a:themeElements>
    <a:clrScheme name="Custom 6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grandview display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0A75137F-CDEB-4E94-A788-9D255EBE1B91}" vid="{DE9A6A09-5855-45A3-8E99-4290ED24057C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34</Words>
  <Application>Microsoft Office PowerPoint</Application>
  <PresentationFormat>Widescreen</PresentationFormat>
  <Paragraphs>7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Grandview Display</vt:lpstr>
      <vt:lpstr>DashVTI</vt:lpstr>
      <vt:lpstr>Digital Skills for Personal Development and Business Growth (BMSW4008_CARD) </vt:lpstr>
      <vt:lpstr>Questionnaire </vt:lpstr>
      <vt:lpstr>Preferences of the surveyed public</vt:lpstr>
      <vt:lpstr>PowerPoint Presentation</vt:lpstr>
      <vt:lpstr>We created a website</vt:lpstr>
      <vt:lpstr>Cashflow</vt:lpstr>
      <vt:lpstr>We recorded a video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Kevin Guerrero</dc:creator>
  <cp:lastModifiedBy>Kevin Guerrero</cp:lastModifiedBy>
  <cp:revision>1</cp:revision>
  <dcterms:created xsi:type="dcterms:W3CDTF">2025-12-01T08:27:57Z</dcterms:created>
  <dcterms:modified xsi:type="dcterms:W3CDTF">2025-12-01T08:57:50Z</dcterms:modified>
</cp:coreProperties>
</file>