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1F877-0353-42C5-96E1-E1162AD9494C}" v="107" dt="2026-03-15T19:21:08.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188"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 isabella pinto" userId="8adb93c6a04f1b36" providerId="LiveId" clId="{0B86761B-3BAE-4529-8A55-168392859E9A}"/>
    <pc:docChg chg="undo custSel addSld delSld modSld sldOrd">
      <pc:chgData name="susan isabella pinto" userId="8adb93c6a04f1b36" providerId="LiveId" clId="{0B86761B-3BAE-4529-8A55-168392859E9A}" dt="2026-03-16T10:37:25.651" v="7991" actId="20577"/>
      <pc:docMkLst>
        <pc:docMk/>
      </pc:docMkLst>
      <pc:sldChg chg="modSp mod modTransition">
        <pc:chgData name="susan isabella pinto" userId="8adb93c6a04f1b36" providerId="LiveId" clId="{0B86761B-3BAE-4529-8A55-168392859E9A}" dt="2026-03-12T18:29:51.109" v="7325" actId="1076"/>
        <pc:sldMkLst>
          <pc:docMk/>
          <pc:sldMk cId="4031878517" sldId="256"/>
        </pc:sldMkLst>
        <pc:spChg chg="mod">
          <ac:chgData name="susan isabella pinto" userId="8adb93c6a04f1b36" providerId="LiveId" clId="{0B86761B-3BAE-4529-8A55-168392859E9A}" dt="2026-03-12T18:29:51.109" v="7325" actId="1076"/>
          <ac:spMkLst>
            <pc:docMk/>
            <pc:sldMk cId="4031878517" sldId="256"/>
            <ac:spMk id="5" creationId="{1FEC2E72-F885-FA35-BE2F-5A778A0D4720}"/>
          </ac:spMkLst>
        </pc:spChg>
      </pc:sldChg>
      <pc:sldChg chg="addSp delSp modSp new mod modTransition setBg delDesignElem">
        <pc:chgData name="susan isabella pinto" userId="8adb93c6a04f1b36" providerId="LiveId" clId="{0B86761B-3BAE-4529-8A55-168392859E9A}" dt="2026-03-12T18:53:42.656" v="7597" actId="27636"/>
        <pc:sldMkLst>
          <pc:docMk/>
          <pc:sldMk cId="3611025360" sldId="257"/>
        </pc:sldMkLst>
        <pc:spChg chg="add mod">
          <ac:chgData name="susan isabella pinto" userId="8adb93c6a04f1b36" providerId="LiveId" clId="{0B86761B-3BAE-4529-8A55-168392859E9A}" dt="2026-03-12T18:34:29.263" v="7390" actId="26606"/>
          <ac:spMkLst>
            <pc:docMk/>
            <pc:sldMk cId="3611025360" sldId="257"/>
            <ac:spMk id="3" creationId="{A986F116-51E2-BFE9-58AF-E41C1AA3E764}"/>
          </ac:spMkLst>
        </pc:spChg>
        <pc:spChg chg="add mod ord">
          <ac:chgData name="susan isabella pinto" userId="8adb93c6a04f1b36" providerId="LiveId" clId="{0B86761B-3BAE-4529-8A55-168392859E9A}" dt="2026-03-12T18:53:42.656" v="7597" actId="27636"/>
          <ac:spMkLst>
            <pc:docMk/>
            <pc:sldMk cId="3611025360" sldId="257"/>
            <ac:spMk id="5" creationId="{BE242E51-1C33-38D4-5F25-86383CAEF961}"/>
          </ac:spMkLst>
        </pc:spChg>
        <pc:spChg chg="add">
          <ac:chgData name="susan isabella pinto" userId="8adb93c6a04f1b36" providerId="LiveId" clId="{0B86761B-3BAE-4529-8A55-168392859E9A}" dt="2026-03-12T18:34:29.263" v="7390" actId="26606"/>
          <ac:spMkLst>
            <pc:docMk/>
            <pc:sldMk cId="3611025360" sldId="257"/>
            <ac:spMk id="11" creationId="{3F89FC01-D0CF-4899-A184-1F007036308A}"/>
          </ac:spMkLst>
        </pc:spChg>
        <pc:spChg chg="add">
          <ac:chgData name="susan isabella pinto" userId="8adb93c6a04f1b36" providerId="LiveId" clId="{0B86761B-3BAE-4529-8A55-168392859E9A}" dt="2026-03-12T18:34:29.263" v="7390" actId="26606"/>
          <ac:spMkLst>
            <pc:docMk/>
            <pc:sldMk cId="3611025360" sldId="257"/>
            <ac:spMk id="13" creationId="{F4E5A9FF-C93F-4A6D-ABDE-2533C3017B89}"/>
          </ac:spMkLst>
        </pc:spChg>
        <pc:picChg chg="add mod">
          <ac:chgData name="susan isabella pinto" userId="8adb93c6a04f1b36" providerId="LiveId" clId="{0B86761B-3BAE-4529-8A55-168392859E9A}" dt="2026-03-12T18:41:03.787" v="7544"/>
          <ac:picMkLst>
            <pc:docMk/>
            <pc:sldMk cId="3611025360" sldId="257"/>
            <ac:picMk id="6" creationId="{7B16B0EE-E674-BBC5-0907-96FEA50B02BF}"/>
          </ac:picMkLst>
        </pc:picChg>
        <pc:cxnChg chg="add">
          <ac:chgData name="susan isabella pinto" userId="8adb93c6a04f1b36" providerId="LiveId" clId="{0B86761B-3BAE-4529-8A55-168392859E9A}" dt="2026-03-12T18:34:29.263" v="7390" actId="26606"/>
          <ac:cxnSpMkLst>
            <pc:docMk/>
            <pc:sldMk cId="3611025360" sldId="257"/>
            <ac:cxnSpMk id="15" creationId="{890A4124-979D-4376-AA58-6501D58B67BD}"/>
          </ac:cxnSpMkLst>
        </pc:cxnChg>
      </pc:sldChg>
      <pc:sldChg chg="addSp delSp modSp new mod ord setBg delDesignElem">
        <pc:chgData name="susan isabella pinto" userId="8adb93c6a04f1b36" providerId="LiveId" clId="{0B86761B-3BAE-4529-8A55-168392859E9A}" dt="2026-03-16T10:15:00.041" v="7874" actId="20577"/>
        <pc:sldMkLst>
          <pc:docMk/>
          <pc:sldMk cId="3178443918" sldId="258"/>
        </pc:sldMkLst>
        <pc:spChg chg="add mod">
          <ac:chgData name="susan isabella pinto" userId="8adb93c6a04f1b36" providerId="LiveId" clId="{0B86761B-3BAE-4529-8A55-168392859E9A}" dt="2026-03-12T18:35:26.332" v="7408" actId="1076"/>
          <ac:spMkLst>
            <pc:docMk/>
            <pc:sldMk cId="3178443918" sldId="258"/>
            <ac:spMk id="2" creationId="{4F7DB7FF-3D48-C2F8-19D4-EB4177E210EF}"/>
          </ac:spMkLst>
        </pc:spChg>
        <pc:spChg chg="add mod ord">
          <ac:chgData name="susan isabella pinto" userId="8adb93c6a04f1b36" providerId="LiveId" clId="{0B86761B-3BAE-4529-8A55-168392859E9A}" dt="2026-03-16T10:15:00.041" v="7874" actId="20577"/>
          <ac:spMkLst>
            <pc:docMk/>
            <pc:sldMk cId="3178443918" sldId="258"/>
            <ac:spMk id="3" creationId="{CE5DBCD4-E5C6-7F20-2242-FD201C89D3EA}"/>
          </ac:spMkLst>
        </pc:spChg>
        <pc:spChg chg="add">
          <ac:chgData name="susan isabella pinto" userId="8adb93c6a04f1b36" providerId="LiveId" clId="{0B86761B-3BAE-4529-8A55-168392859E9A}" dt="2026-03-12T18:34:14.076" v="7388" actId="26606"/>
          <ac:spMkLst>
            <pc:docMk/>
            <pc:sldMk cId="3178443918" sldId="258"/>
            <ac:spMk id="11" creationId="{3F89FC01-D0CF-4899-A184-1F007036308A}"/>
          </ac:spMkLst>
        </pc:spChg>
        <pc:spChg chg="add">
          <ac:chgData name="susan isabella pinto" userId="8adb93c6a04f1b36" providerId="LiveId" clId="{0B86761B-3BAE-4529-8A55-168392859E9A}" dt="2026-03-12T18:34:14.076" v="7388" actId="26606"/>
          <ac:spMkLst>
            <pc:docMk/>
            <pc:sldMk cId="3178443918" sldId="258"/>
            <ac:spMk id="13" creationId="{F4E5A9FF-C93F-4A6D-ABDE-2533C3017B89}"/>
          </ac:spMkLst>
        </pc:spChg>
        <pc:picChg chg="add mod modCrop">
          <ac:chgData name="susan isabella pinto" userId="8adb93c6a04f1b36" providerId="LiveId" clId="{0B86761B-3BAE-4529-8A55-168392859E9A}" dt="2026-03-12T18:37:42.236" v="7430" actId="14100"/>
          <ac:picMkLst>
            <pc:docMk/>
            <pc:sldMk cId="3178443918" sldId="258"/>
            <ac:picMk id="4" creationId="{C85C329C-A878-7424-40BF-322B5470DDCF}"/>
          </ac:picMkLst>
        </pc:picChg>
        <pc:picChg chg="add mod">
          <ac:chgData name="susan isabella pinto" userId="8adb93c6a04f1b36" providerId="LiveId" clId="{0B86761B-3BAE-4529-8A55-168392859E9A}" dt="2026-03-12T18:35:22.403" v="7407" actId="1076"/>
          <ac:picMkLst>
            <pc:docMk/>
            <pc:sldMk cId="3178443918" sldId="258"/>
            <ac:picMk id="6" creationId="{B337B0C8-1D88-3475-51A0-C46E009B1587}"/>
          </ac:picMkLst>
        </pc:picChg>
        <pc:cxnChg chg="add">
          <ac:chgData name="susan isabella pinto" userId="8adb93c6a04f1b36" providerId="LiveId" clId="{0B86761B-3BAE-4529-8A55-168392859E9A}" dt="2026-03-12T18:34:14.076" v="7388" actId="26606"/>
          <ac:cxnSpMkLst>
            <pc:docMk/>
            <pc:sldMk cId="3178443918" sldId="258"/>
            <ac:cxnSpMk id="15" creationId="{890A4124-979D-4376-AA58-6501D58B67BD}"/>
          </ac:cxnSpMkLst>
        </pc:cxnChg>
      </pc:sldChg>
      <pc:sldChg chg="addSp delSp modSp new mod setBg delDesignElem">
        <pc:chgData name="susan isabella pinto" userId="8adb93c6a04f1b36" providerId="LiveId" clId="{0B86761B-3BAE-4529-8A55-168392859E9A}" dt="2026-03-16T10:37:25.651" v="7991" actId="20577"/>
        <pc:sldMkLst>
          <pc:docMk/>
          <pc:sldMk cId="2460256200" sldId="259"/>
        </pc:sldMkLst>
        <pc:spChg chg="add mod">
          <ac:chgData name="susan isabella pinto" userId="8adb93c6a04f1b36" providerId="LiveId" clId="{0B86761B-3BAE-4529-8A55-168392859E9A}" dt="2026-03-12T18:33:06.717" v="7379" actId="21"/>
          <ac:spMkLst>
            <pc:docMk/>
            <pc:sldMk cId="2460256200" sldId="259"/>
            <ac:spMk id="2" creationId="{5DC329CE-A5A5-C39D-7C07-7E697F007E29}"/>
          </ac:spMkLst>
        </pc:spChg>
        <pc:spChg chg="add mod ord">
          <ac:chgData name="susan isabella pinto" userId="8adb93c6a04f1b36" providerId="LiveId" clId="{0B86761B-3BAE-4529-8A55-168392859E9A}" dt="2026-03-16T10:37:25.651" v="7991" actId="20577"/>
          <ac:spMkLst>
            <pc:docMk/>
            <pc:sldMk cId="2460256200" sldId="259"/>
            <ac:spMk id="5" creationId="{71A3B608-9C76-40DB-ED10-858BC0D8BF57}"/>
          </ac:spMkLst>
        </pc:spChg>
        <pc:spChg chg="add mod">
          <ac:chgData name="susan isabella pinto" userId="8adb93c6a04f1b36" providerId="LiveId" clId="{0B86761B-3BAE-4529-8A55-168392859E9A}" dt="2026-03-12T18:38:28.109" v="7441" actId="14100"/>
          <ac:spMkLst>
            <pc:docMk/>
            <pc:sldMk cId="2460256200" sldId="259"/>
            <ac:spMk id="6" creationId="{81250829-A3C2-FDC7-6524-99C2D60E1006}"/>
          </ac:spMkLst>
        </pc:spChg>
        <pc:spChg chg="add">
          <ac:chgData name="susan isabella pinto" userId="8adb93c6a04f1b36" providerId="LiveId" clId="{0B86761B-3BAE-4529-8A55-168392859E9A}" dt="2026-03-12T18:32:32.045" v="7367" actId="26606"/>
          <ac:spMkLst>
            <pc:docMk/>
            <pc:sldMk cId="2460256200" sldId="259"/>
            <ac:spMk id="31" creationId="{2DF7C36B-2A95-4DB1-A402-5367DFD51180}"/>
          </ac:spMkLst>
        </pc:spChg>
        <pc:spChg chg="add">
          <ac:chgData name="susan isabella pinto" userId="8adb93c6a04f1b36" providerId="LiveId" clId="{0B86761B-3BAE-4529-8A55-168392859E9A}" dt="2026-03-12T18:32:32.045" v="7367" actId="26606"/>
          <ac:spMkLst>
            <pc:docMk/>
            <pc:sldMk cId="2460256200" sldId="259"/>
            <ac:spMk id="32" creationId="{9FCA75FA-F681-4B5D-93C7-49F3DDA1D8E1}"/>
          </ac:spMkLst>
        </pc:spChg>
        <pc:spChg chg="add">
          <ac:chgData name="susan isabella pinto" userId="8adb93c6a04f1b36" providerId="LiveId" clId="{0B86761B-3BAE-4529-8A55-168392859E9A}" dt="2026-03-12T18:32:32.045" v="7367" actId="26606"/>
          <ac:spMkLst>
            <pc:docMk/>
            <pc:sldMk cId="2460256200" sldId="259"/>
            <ac:spMk id="34" creationId="{E1F60A3A-08DA-445D-B74A-BEE07358998A}"/>
          </ac:spMkLst>
        </pc:spChg>
        <pc:spChg chg="add">
          <ac:chgData name="susan isabella pinto" userId="8adb93c6a04f1b36" providerId="LiveId" clId="{0B86761B-3BAE-4529-8A55-168392859E9A}" dt="2026-03-12T18:32:32.045" v="7367" actId="26606"/>
          <ac:spMkLst>
            <pc:docMk/>
            <pc:sldMk cId="2460256200" sldId="259"/>
            <ac:spMk id="36" creationId="{62BA066C-D259-4F6D-9F83-124F73636C30}"/>
          </ac:spMkLst>
        </pc:spChg>
        <pc:spChg chg="add">
          <ac:chgData name="susan isabella pinto" userId="8adb93c6a04f1b36" providerId="LiveId" clId="{0B86761B-3BAE-4529-8A55-168392859E9A}" dt="2026-03-12T18:32:32.045" v="7367" actId="26606"/>
          <ac:spMkLst>
            <pc:docMk/>
            <pc:sldMk cId="2460256200" sldId="259"/>
            <ac:spMk id="37" creationId="{39179F48-E825-4803-806A-7029F8537F54}"/>
          </ac:spMkLst>
        </pc:spChg>
        <pc:picChg chg="add mod ord modCrop">
          <ac:chgData name="susan isabella pinto" userId="8adb93c6a04f1b36" providerId="LiveId" clId="{0B86761B-3BAE-4529-8A55-168392859E9A}" dt="2026-03-12T18:38:31.496" v="7443" actId="1076"/>
          <ac:picMkLst>
            <pc:docMk/>
            <pc:sldMk cId="2460256200" sldId="259"/>
            <ac:picMk id="4" creationId="{286BFF06-D220-BAAD-DB11-98D27021EE07}"/>
          </ac:picMkLst>
        </pc:picChg>
        <pc:cxnChg chg="add">
          <ac:chgData name="susan isabella pinto" userId="8adb93c6a04f1b36" providerId="LiveId" clId="{0B86761B-3BAE-4529-8A55-168392859E9A}" dt="2026-03-12T18:32:32.045" v="7367" actId="26606"/>
          <ac:cxnSpMkLst>
            <pc:docMk/>
            <pc:sldMk cId="2460256200" sldId="259"/>
            <ac:cxnSpMk id="33" creationId="{834E074C-27C4-4E38-B099-012123B754E5}"/>
          </ac:cxnSpMkLst>
        </pc:cxnChg>
        <pc:cxnChg chg="add">
          <ac:chgData name="susan isabella pinto" userId="8adb93c6a04f1b36" providerId="LiveId" clId="{0B86761B-3BAE-4529-8A55-168392859E9A}" dt="2026-03-12T18:32:32.045" v="7367" actId="26606"/>
          <ac:cxnSpMkLst>
            <pc:docMk/>
            <pc:sldMk cId="2460256200" sldId="259"/>
            <ac:cxnSpMk id="35" creationId="{296E6EFB-D2CB-44B2-BE0D-9C6DCCCED2E9}"/>
          </ac:cxnSpMkLst>
        </pc:cxnChg>
      </pc:sldChg>
      <pc:sldChg chg="addSp delSp modSp new mod setBg delDesignElem">
        <pc:chgData name="susan isabella pinto" userId="8adb93c6a04f1b36" providerId="LiveId" clId="{0B86761B-3BAE-4529-8A55-168392859E9A}" dt="2026-03-16T10:21:10.368" v="7919" actId="20577"/>
        <pc:sldMkLst>
          <pc:docMk/>
          <pc:sldMk cId="3349412683" sldId="260"/>
        </pc:sldMkLst>
        <pc:spChg chg="add del mod ord">
          <ac:chgData name="susan isabella pinto" userId="8adb93c6a04f1b36" providerId="LiveId" clId="{0B86761B-3BAE-4529-8A55-168392859E9A}" dt="2026-03-16T10:21:10.368" v="7919" actId="20577"/>
          <ac:spMkLst>
            <pc:docMk/>
            <pc:sldMk cId="3349412683" sldId="260"/>
            <ac:spMk id="3" creationId="{C05ADB98-7268-B8EB-0160-B723CE5D621B}"/>
          </ac:spMkLst>
        </pc:spChg>
        <pc:spChg chg="add mod">
          <ac:chgData name="susan isabella pinto" userId="8adb93c6a04f1b36" providerId="LiveId" clId="{0B86761B-3BAE-4529-8A55-168392859E9A}" dt="2026-03-12T18:52:51.703" v="7591" actId="1076"/>
          <ac:spMkLst>
            <pc:docMk/>
            <pc:sldMk cId="3349412683" sldId="260"/>
            <ac:spMk id="8" creationId="{EE0A9F5F-4448-1E7C-B28F-98EB750A236E}"/>
          </ac:spMkLst>
        </pc:spChg>
        <pc:picChg chg="add mod">
          <ac:chgData name="susan isabella pinto" userId="8adb93c6a04f1b36" providerId="LiveId" clId="{0B86761B-3BAE-4529-8A55-168392859E9A}" dt="2026-03-12T18:52:12.192" v="7581" actId="1076"/>
          <ac:picMkLst>
            <pc:docMk/>
            <pc:sldMk cId="3349412683" sldId="260"/>
            <ac:picMk id="7" creationId="{DED7D0C3-DCCE-9CD0-3504-B3DAEBEB5294}"/>
          </ac:picMkLst>
        </pc:picChg>
      </pc:sldChg>
      <pc:sldChg chg="addSp delSp modSp new mod setBg delDesignElem">
        <pc:chgData name="susan isabella pinto" userId="8adb93c6a04f1b36" providerId="LiveId" clId="{0B86761B-3BAE-4529-8A55-168392859E9A}" dt="2026-03-16T10:32:32.558" v="7971" actId="20577"/>
        <pc:sldMkLst>
          <pc:docMk/>
          <pc:sldMk cId="2007210726" sldId="261"/>
        </pc:sldMkLst>
        <pc:spChg chg="add mod ord">
          <ac:chgData name="susan isabella pinto" userId="8adb93c6a04f1b36" providerId="LiveId" clId="{0B86761B-3BAE-4529-8A55-168392859E9A}" dt="2026-03-16T10:32:32.558" v="7971" actId="20577"/>
          <ac:spMkLst>
            <pc:docMk/>
            <pc:sldMk cId="2007210726" sldId="261"/>
            <ac:spMk id="3" creationId="{8807083A-DDC8-CE02-3690-78CE421FF292}"/>
          </ac:spMkLst>
        </pc:spChg>
        <pc:spChg chg="add mod">
          <ac:chgData name="susan isabella pinto" userId="8adb93c6a04f1b36" providerId="LiveId" clId="{0B86761B-3BAE-4529-8A55-168392859E9A}" dt="2026-03-09T12:06:25.432" v="7021" actId="20577"/>
          <ac:spMkLst>
            <pc:docMk/>
            <pc:sldMk cId="2007210726" sldId="261"/>
            <ac:spMk id="4" creationId="{3A68C563-139A-7A4F-4876-78B4C47C8C16}"/>
          </ac:spMkLst>
        </pc:spChg>
        <pc:picChg chg="add del mod">
          <ac:chgData name="susan isabella pinto" userId="8adb93c6a04f1b36" providerId="LiveId" clId="{0B86761B-3BAE-4529-8A55-168392859E9A}" dt="2026-03-16T10:25:29.581" v="7948" actId="478"/>
          <ac:picMkLst>
            <pc:docMk/>
            <pc:sldMk cId="2007210726" sldId="261"/>
            <ac:picMk id="6" creationId="{6783465F-AFB4-C3EB-ACE0-19A9A104B2F6}"/>
          </ac:picMkLst>
        </pc:picChg>
      </pc:sldChg>
      <pc:sldChg chg="addSp delSp modSp new mod">
        <pc:chgData name="susan isabella pinto" userId="8adb93c6a04f1b36" providerId="LiveId" clId="{0B86761B-3BAE-4529-8A55-168392859E9A}" dt="2026-03-16T10:16:36.002" v="7880" actId="20577"/>
        <pc:sldMkLst>
          <pc:docMk/>
          <pc:sldMk cId="2572726305" sldId="262"/>
        </pc:sldMkLst>
        <pc:spChg chg="add mod">
          <ac:chgData name="susan isabella pinto" userId="8adb93c6a04f1b36" providerId="LiveId" clId="{0B86761B-3BAE-4529-8A55-168392859E9A}" dt="2026-03-16T10:16:36.002" v="7880" actId="20577"/>
          <ac:spMkLst>
            <pc:docMk/>
            <pc:sldMk cId="2572726305" sldId="262"/>
            <ac:spMk id="2" creationId="{0B34355A-F3C6-EB0B-FCE9-01019CCE2B75}"/>
          </ac:spMkLst>
        </pc:spChg>
      </pc:sldChg>
      <pc:sldChg chg="addSp delSp modSp new mod setBg">
        <pc:chgData name="susan isabella pinto" userId="8adb93c6a04f1b36" providerId="LiveId" clId="{0B86761B-3BAE-4529-8A55-168392859E9A}" dt="2026-03-12T18:30:26.653" v="7328" actId="1076"/>
        <pc:sldMkLst>
          <pc:docMk/>
          <pc:sldMk cId="1321289069" sldId="263"/>
        </pc:sldMkLst>
        <pc:spChg chg="add mod ord">
          <ac:chgData name="susan isabella pinto" userId="8adb93c6a04f1b36" providerId="LiveId" clId="{0B86761B-3BAE-4529-8A55-168392859E9A}" dt="2026-03-12T18:30:26.653" v="7328" actId="1076"/>
          <ac:spMkLst>
            <pc:docMk/>
            <pc:sldMk cId="1321289069" sldId="263"/>
            <ac:spMk id="3" creationId="{73544BC6-AED1-ADAC-96EF-D4AC349239EB}"/>
          </ac:spMkLst>
        </pc:spChg>
        <pc:spChg chg="add mod">
          <ac:chgData name="susan isabella pinto" userId="8adb93c6a04f1b36" providerId="LiveId" clId="{0B86761B-3BAE-4529-8A55-168392859E9A}" dt="2026-03-12T18:30:22.802" v="7327" actId="26606"/>
          <ac:spMkLst>
            <pc:docMk/>
            <pc:sldMk cId="1321289069" sldId="263"/>
            <ac:spMk id="4" creationId="{B54230FF-1329-F662-144F-DE58CAA376AD}"/>
          </ac:spMkLst>
        </pc:spChg>
      </pc:sldChg>
      <pc:sldChg chg="addSp delSp modSp new mod">
        <pc:chgData name="susan isabella pinto" userId="8adb93c6a04f1b36" providerId="LiveId" clId="{0B86761B-3BAE-4529-8A55-168392859E9A}" dt="2026-03-13T07:17:29.382" v="7628" actId="20578"/>
        <pc:sldMkLst>
          <pc:docMk/>
          <pc:sldMk cId="2329576557" sldId="264"/>
        </pc:sldMkLst>
        <pc:spChg chg="add mod">
          <ac:chgData name="susan isabella pinto" userId="8adb93c6a04f1b36" providerId="LiveId" clId="{0B86761B-3BAE-4529-8A55-168392859E9A}" dt="2026-03-13T07:17:29.382" v="7628" actId="20578"/>
          <ac:spMkLst>
            <pc:docMk/>
            <pc:sldMk cId="2329576557" sldId="264"/>
            <ac:spMk id="2" creationId="{E4DCEDEB-832F-844D-8889-C7C5286E0BC7}"/>
          </ac:spMkLst>
        </pc:spChg>
        <pc:spChg chg="add mod">
          <ac:chgData name="susan isabella pinto" userId="8adb93c6a04f1b36" providerId="LiveId" clId="{0B86761B-3BAE-4529-8A55-168392859E9A}" dt="2026-03-12T18:17:10.631" v="7197"/>
          <ac:spMkLst>
            <pc:docMk/>
            <pc:sldMk cId="2329576557" sldId="264"/>
            <ac:spMk id="3" creationId="{F977ABD9-EA57-3349-A0AA-6527337AFCB9}"/>
          </ac:spMkLst>
        </pc:spChg>
      </pc:sldChg>
      <pc:sldChg chg="addSp delSp modSp new mod setBg setClrOvrMap">
        <pc:chgData name="susan isabella pinto" userId="8adb93c6a04f1b36" providerId="LiveId" clId="{0B86761B-3BAE-4529-8A55-168392859E9A}" dt="2026-03-12T18:53:22.075" v="7593" actId="2711"/>
        <pc:sldMkLst>
          <pc:docMk/>
          <pc:sldMk cId="2670895407" sldId="265"/>
        </pc:sldMkLst>
        <pc:spChg chg="mod ord">
          <ac:chgData name="susan isabella pinto" userId="8adb93c6a04f1b36" providerId="LiveId" clId="{0B86761B-3BAE-4529-8A55-168392859E9A}" dt="2026-03-12T18:53:22.075" v="7593" actId="2711"/>
          <ac:spMkLst>
            <pc:docMk/>
            <pc:sldMk cId="2670895407" sldId="265"/>
            <ac:spMk id="3" creationId="{CB579B3F-80A3-1AF1-56C3-1BAC4B271258}"/>
          </ac:spMkLst>
        </pc:spChg>
        <pc:spChg chg="add mod">
          <ac:chgData name="susan isabella pinto" userId="8adb93c6a04f1b36" providerId="LiveId" clId="{0B86761B-3BAE-4529-8A55-168392859E9A}" dt="2026-03-12T18:29:22.837" v="7324" actId="26606"/>
          <ac:spMkLst>
            <pc:docMk/>
            <pc:sldMk cId="2670895407" sldId="265"/>
            <ac:spMk id="4" creationId="{18CBA08A-ABF2-8991-E256-30AA457903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F50DD9-7D58-481C-B076-26B648E4376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73E6D-59CA-486F-B0E1-4C88F422676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0931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50DD9-7D58-481C-B076-26B648E4376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411794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F50DD9-7D58-481C-B076-26B648E4376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73E6D-59CA-486F-B0E1-4C88F422676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5737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F50DD9-7D58-481C-B076-26B648E4376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215367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F50DD9-7D58-481C-B076-26B648E4376A}"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2597226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F50DD9-7D58-481C-B076-26B648E4376A}"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2094589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B1F50DD9-7D58-481C-B076-26B648E4376A}" type="datetimeFigureOut">
              <a:rPr lang="en-GB" smtClean="0"/>
              <a:t>16/03/2026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4089165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1F50DD9-7D58-481C-B076-26B648E4376A}" type="datetimeFigureOut">
              <a:rPr lang="en-GB" smtClean="0"/>
              <a:t>16/03/2026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1A73E6D-59CA-486F-B0E1-4C88F4226765}" type="slidenum">
              <a:rPr lang="en-GB" smtClean="0"/>
              <a:t>‹#›</a:t>
            </a:fld>
            <a:endParaRPr lang="en-GB"/>
          </a:p>
        </p:txBody>
      </p:sp>
    </p:spTree>
    <p:extLst>
      <p:ext uri="{BB962C8B-B14F-4D97-AF65-F5344CB8AC3E}">
        <p14:creationId xmlns:p14="http://schemas.microsoft.com/office/powerpoint/2010/main" val="58772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F50DD9-7D58-481C-B076-26B648E4376A}"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4063679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50DD9-7D58-481C-B076-26B648E4376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3063301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50DD9-7D58-481C-B076-26B648E4376A}"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73E6D-59CA-486F-B0E1-4C88F4226765}" type="slidenum">
              <a:rPr lang="en-GB" smtClean="0"/>
              <a:t>‹#›</a:t>
            </a:fld>
            <a:endParaRPr lang="en-GB"/>
          </a:p>
        </p:txBody>
      </p:sp>
    </p:spTree>
    <p:extLst>
      <p:ext uri="{BB962C8B-B14F-4D97-AF65-F5344CB8AC3E}">
        <p14:creationId xmlns:p14="http://schemas.microsoft.com/office/powerpoint/2010/main" val="1877686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1F50DD9-7D58-481C-B076-26B648E4376A}" type="datetimeFigureOut">
              <a:rPr lang="en-GB" smtClean="0"/>
              <a:t>16/03/2026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1A73E6D-59CA-486F-B0E1-4C88F422676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9674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ausmed.com/cpd/guides/communication-skills" TargetMode="External"/><Relationship Id="rId2" Type="http://schemas.openxmlformats.org/officeDocument/2006/relationships/hyperlink" Target="https://studentlife.lincoln.ac.uk/2021/05/10/brief-explanation-of-main-approaches-used-in-psycholog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EC2E72-F885-FA35-BE2F-5A778A0D4720}"/>
              </a:ext>
            </a:extLst>
          </p:cNvPr>
          <p:cNvSpPr txBox="1"/>
          <p:nvPr/>
        </p:nvSpPr>
        <p:spPr>
          <a:xfrm>
            <a:off x="2175629" y="2297364"/>
            <a:ext cx="8633972" cy="3539430"/>
          </a:xfrm>
          <a:prstGeom prst="rect">
            <a:avLst/>
          </a:prstGeom>
          <a:noFill/>
        </p:spPr>
        <p:txBody>
          <a:bodyPr wrap="square">
            <a:spAutoFit/>
          </a:bodyPr>
          <a:lstStyle/>
          <a:p>
            <a:pPr marL="0" indent="0">
              <a:buNone/>
            </a:pPr>
            <a:r>
              <a:rPr lang="en-GB" altLang="en-US" sz="3200" dirty="0"/>
              <a:t>Module Title: </a:t>
            </a:r>
            <a:r>
              <a:rPr lang="en-GB" altLang="en-US" sz="3200" b="1" i="1" dirty="0"/>
              <a:t>Professional Career Development within H&amp;SC</a:t>
            </a:r>
          </a:p>
          <a:p>
            <a:r>
              <a:rPr lang="en-GB" altLang="en-US" sz="3200" u="sng" dirty="0"/>
              <a:t>Module Number</a:t>
            </a:r>
            <a:r>
              <a:rPr lang="en-GB" altLang="en-US" sz="3200" dirty="0"/>
              <a:t>: </a:t>
            </a:r>
            <a:r>
              <a:rPr lang="en-GB" altLang="en-US" sz="3200" b="1" i="1" dirty="0"/>
              <a:t>LCHS 4009 (LON)</a:t>
            </a:r>
          </a:p>
          <a:p>
            <a:r>
              <a:rPr lang="en-GB" altLang="en-US" sz="3200" u="sng" dirty="0"/>
              <a:t>Assignment No</a:t>
            </a:r>
            <a:r>
              <a:rPr lang="en-GB" altLang="en-US" sz="3200" b="1" i="1" dirty="0"/>
              <a:t>:     ASSIGNMENT 1</a:t>
            </a:r>
          </a:p>
          <a:p>
            <a:r>
              <a:rPr lang="en-GB" altLang="en-US" sz="3200" u="sng" dirty="0"/>
              <a:t>Student Name</a:t>
            </a:r>
            <a:r>
              <a:rPr lang="en-GB" altLang="en-US" sz="3200" b="1" i="1" dirty="0"/>
              <a:t>: Susan Isabella Pinto Alvarez</a:t>
            </a:r>
          </a:p>
          <a:p>
            <a:r>
              <a:rPr lang="en-GB" altLang="en-US" sz="3200" u="sng" dirty="0"/>
              <a:t>Student ID: 2440431</a:t>
            </a:r>
            <a:endParaRPr lang="en-GB" altLang="en-US" sz="3200" b="1" i="1" dirty="0"/>
          </a:p>
          <a:p>
            <a:r>
              <a:rPr lang="en-GB" altLang="en-US" sz="3200" u="sng" dirty="0"/>
              <a:t>Lecturer’s Name</a:t>
            </a:r>
            <a:r>
              <a:rPr lang="en-GB" altLang="en-US" sz="3200" b="1" i="1" dirty="0"/>
              <a:t>: Christopher </a:t>
            </a:r>
            <a:r>
              <a:rPr lang="en-GB" altLang="en-US" sz="3200" b="1" i="1" dirty="0" err="1"/>
              <a:t>Mafuva</a:t>
            </a:r>
            <a:endParaRPr lang="en-GB" altLang="en-US" sz="3200" b="1" i="1" dirty="0"/>
          </a:p>
        </p:txBody>
      </p:sp>
      <p:pic>
        <p:nvPicPr>
          <p:cNvPr id="7" name="Picture 6">
            <a:extLst>
              <a:ext uri="{FF2B5EF4-FFF2-40B4-BE49-F238E27FC236}">
                <a16:creationId xmlns:a16="http://schemas.microsoft.com/office/drawing/2014/main" id="{7E594CD9-DE91-8125-8881-F40CD2A486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85" y="741117"/>
            <a:ext cx="3169525" cy="1145374"/>
          </a:xfrm>
          <a:prstGeom prst="rect">
            <a:avLst/>
          </a:prstGeom>
        </p:spPr>
      </p:pic>
    </p:spTree>
    <p:extLst>
      <p:ext uri="{BB962C8B-B14F-4D97-AF65-F5344CB8AC3E}">
        <p14:creationId xmlns:p14="http://schemas.microsoft.com/office/powerpoint/2010/main" val="4031878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79B3F-80A3-1AF1-56C3-1BAC4B271258}"/>
              </a:ext>
            </a:extLst>
          </p:cNvPr>
          <p:cNvSpPr>
            <a:spLocks noGrp="1"/>
          </p:cNvSpPr>
          <p:nvPr>
            <p:ph idx="1"/>
          </p:nvPr>
        </p:nvSpPr>
        <p:spPr/>
        <p:txBody>
          <a:bodyPr/>
          <a:lstStyle/>
          <a:p>
            <a:pPr marL="0" indent="0">
              <a:buNone/>
            </a:pPr>
            <a:r>
              <a:rPr lang="en-US" dirty="0">
                <a:latin typeface="Georgia" panose="02040502050405020303" pitchFamily="18" charset="0"/>
              </a:rPr>
              <a:t>In this task, I have not used any AI.  I have only used Grammarly to check my Grammar.</a:t>
            </a:r>
          </a:p>
        </p:txBody>
      </p:sp>
      <p:sp>
        <p:nvSpPr>
          <p:cNvPr id="4" name="TextBox 3">
            <a:extLst>
              <a:ext uri="{FF2B5EF4-FFF2-40B4-BE49-F238E27FC236}">
                <a16:creationId xmlns:a16="http://schemas.microsoft.com/office/drawing/2014/main" id="{18CBA08A-ABF2-8991-E256-30AA457903AA}"/>
              </a:ext>
            </a:extLst>
          </p:cNvPr>
          <p:cNvSpPr txBox="1"/>
          <p:nvPr/>
        </p:nvSpPr>
        <p:spPr>
          <a:xfrm>
            <a:off x="3849328" y="575187"/>
            <a:ext cx="3956339" cy="584775"/>
          </a:xfrm>
          <a:prstGeom prst="rect">
            <a:avLst/>
          </a:prstGeom>
          <a:noFill/>
        </p:spPr>
        <p:txBody>
          <a:bodyPr wrap="none" rtlCol="0">
            <a:spAutoFit/>
          </a:bodyPr>
          <a:lstStyle/>
          <a:p>
            <a:r>
              <a:rPr lang="en-US" sz="3200"/>
              <a:t>Acknowledge use of AI</a:t>
            </a:r>
            <a:endParaRPr lang="en-US" sz="3200" dirty="0"/>
          </a:p>
        </p:txBody>
      </p:sp>
    </p:spTree>
    <p:extLst>
      <p:ext uri="{BB962C8B-B14F-4D97-AF65-F5344CB8AC3E}">
        <p14:creationId xmlns:p14="http://schemas.microsoft.com/office/powerpoint/2010/main" val="2670895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89FC01-D0CF-4899-A184-1F0070363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4E5A9FF-C93F-4A6D-ABDE-2533C301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90A4124-979D-4376-AA58-6501D58B67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A986F116-51E2-BFE9-58AF-E41C1AA3E764}"/>
              </a:ext>
            </a:extLst>
          </p:cNvPr>
          <p:cNvSpPr/>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cap="none" spc="-50">
                <a:ln w="22225">
                  <a:solidFill>
                    <a:schemeClr val="accent2"/>
                  </a:solidFill>
                  <a:prstDash val="solid"/>
                </a:ln>
                <a:solidFill>
                  <a:schemeClr val="tx1">
                    <a:lumMod val="75000"/>
                    <a:lumOff val="25000"/>
                  </a:schemeClr>
                </a:solidFill>
                <a:effectLst/>
                <a:latin typeface="+mj-lt"/>
                <a:ea typeface="+mj-ea"/>
                <a:cs typeface="+mj-cs"/>
              </a:rPr>
              <a:t>INTRODUCTION</a:t>
            </a:r>
          </a:p>
        </p:txBody>
      </p:sp>
      <p:pic>
        <p:nvPicPr>
          <p:cNvPr id="6" name="Picture 5">
            <a:extLst>
              <a:ext uri="{FF2B5EF4-FFF2-40B4-BE49-F238E27FC236}">
                <a16:creationId xmlns:a16="http://schemas.microsoft.com/office/drawing/2014/main" id="{7B16B0EE-E674-BBC5-0907-96FEA50B02BF}"/>
              </a:ext>
            </a:extLst>
          </p:cNvPr>
          <p:cNvPicPr>
            <a:picLocks noChangeAspect="1"/>
          </p:cNvPicPr>
          <p:nvPr/>
        </p:nvPicPr>
        <p:blipFill>
          <a:blip r:embed="rId2">
            <a:extLst>
              <a:ext uri="{28A0092B-C50C-407E-A947-70E740481C1C}">
                <a14:useLocalDpi xmlns:a14="http://schemas.microsoft.com/office/drawing/2010/main" val="0"/>
              </a:ext>
            </a:extLst>
          </a:blip>
          <a:srcRect t="13581" r="3" b="4"/>
          <a:stretch>
            <a:fillRect/>
          </a:stretch>
        </p:blipFill>
        <p:spPr>
          <a:xfrm>
            <a:off x="1076432" y="2461616"/>
            <a:ext cx="3094997" cy="2380416"/>
          </a:xfrm>
          <a:prstGeom prst="rect">
            <a:avLst/>
          </a:prstGeom>
        </p:spPr>
      </p:pic>
      <p:sp>
        <p:nvSpPr>
          <p:cNvPr id="5" name="TextBox 4">
            <a:extLst>
              <a:ext uri="{FF2B5EF4-FFF2-40B4-BE49-F238E27FC236}">
                <a16:creationId xmlns:a16="http://schemas.microsoft.com/office/drawing/2014/main" id="{BE242E51-1C33-38D4-5F25-86383CAEF961}"/>
              </a:ext>
            </a:extLst>
          </p:cNvPr>
          <p:cNvSpPr txBox="1"/>
          <p:nvPr/>
        </p:nvSpPr>
        <p:spPr>
          <a:xfrm>
            <a:off x="3994485" y="1845734"/>
            <a:ext cx="8013032" cy="4023360"/>
          </a:xfrm>
          <a:prstGeom prst="rect">
            <a:avLst/>
          </a:prstGeom>
        </p:spPr>
        <p:txBody>
          <a:bodyPr vert="horz" lIns="0" tIns="45720" rIns="0" bIns="45720" rtlCol="0">
            <a:normAutofit fontScale="92500"/>
          </a:bodyPr>
          <a:lstStyle/>
          <a:p>
            <a:pPr marL="0" indent="0" defTabSz="914400">
              <a:lnSpc>
                <a:spcPct val="90000"/>
              </a:lnSpc>
              <a:spcAft>
                <a:spcPts val="600"/>
              </a:spcAft>
              <a:buClr>
                <a:schemeClr val="accent1"/>
              </a:buClr>
              <a:buFont typeface="Calibri" panose="020F0502020204030204" pitchFamily="34" charset="0"/>
              <a:buNone/>
              <a:defRPr/>
            </a:pPr>
            <a:endParaRPr lang="en-US" altLang="en-US" sz="36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defRPr/>
            </a:pPr>
            <a:r>
              <a:rPr lang="en-US" sz="3600" dirty="0">
                <a:solidFill>
                  <a:schemeClr val="tx1">
                    <a:lumMod val="75000"/>
                    <a:lumOff val="25000"/>
                  </a:schemeClr>
                </a:solidFill>
                <a:latin typeface="Georgia" panose="02040502050405020303" pitchFamily="18" charset="0"/>
              </a:rPr>
              <a:t>When discussing teamwork, it is essential to consider various factors, particularly when the topics involve individuals in vulnerable health conditions. Maintaining impeccable organisation. is crucial in a team setting to prevent mistakes that could negatively impact others.</a:t>
            </a:r>
            <a:endParaRPr lang="en-US" sz="3600" b="1" dirty="0">
              <a:solidFill>
                <a:schemeClr val="tx1">
                  <a:lumMod val="75000"/>
                  <a:lumOff val="25000"/>
                </a:schemeClr>
              </a:solidFill>
              <a:latin typeface="Georgia" panose="02040502050405020303" pitchFamily="18" charset="0"/>
            </a:endParaRPr>
          </a:p>
        </p:txBody>
      </p:sp>
    </p:spTree>
    <p:extLst>
      <p:ext uri="{BB962C8B-B14F-4D97-AF65-F5344CB8AC3E}">
        <p14:creationId xmlns:p14="http://schemas.microsoft.com/office/powerpoint/2010/main" val="3611025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F89FC01-D0CF-4899-A184-1F0070363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4E5A9FF-C93F-4A6D-ABDE-2533C301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90A4124-979D-4376-AA58-6501D58B67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F7DB7FF-3D48-C2F8-19D4-EB4177E210EF}"/>
              </a:ext>
            </a:extLst>
          </p:cNvPr>
          <p:cNvSpPr txBox="1"/>
          <p:nvPr/>
        </p:nvSpPr>
        <p:spPr>
          <a:xfrm>
            <a:off x="3527659" y="-2155"/>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b="1" spc="-50" dirty="0">
                <a:ln w="22225">
                  <a:solidFill>
                    <a:schemeClr val="accent2"/>
                  </a:solidFill>
                  <a:prstDash val="solid"/>
                </a:ln>
                <a:solidFill>
                  <a:schemeClr val="tx1">
                    <a:lumMod val="75000"/>
                    <a:lumOff val="25000"/>
                  </a:schemeClr>
                </a:solidFill>
                <a:latin typeface="+mj-lt"/>
                <a:ea typeface="+mj-ea"/>
                <a:cs typeface="+mj-cs"/>
              </a:rPr>
              <a:t>COMMUNICATION</a:t>
            </a:r>
          </a:p>
        </p:txBody>
      </p:sp>
      <p:pic>
        <p:nvPicPr>
          <p:cNvPr id="6" name="Picture 5">
            <a:extLst>
              <a:ext uri="{FF2B5EF4-FFF2-40B4-BE49-F238E27FC236}">
                <a16:creationId xmlns:a16="http://schemas.microsoft.com/office/drawing/2014/main" id="{B337B0C8-1D88-3475-51A0-C46E009B1587}"/>
              </a:ext>
            </a:extLst>
          </p:cNvPr>
          <p:cNvPicPr>
            <a:picLocks noChangeAspect="1"/>
          </p:cNvPicPr>
          <p:nvPr/>
        </p:nvPicPr>
        <p:blipFill>
          <a:blip r:embed="rId2"/>
          <a:srcRect l="13212" r="-1" b="-1"/>
          <a:stretch>
            <a:fillRect/>
          </a:stretch>
        </p:blipFill>
        <p:spPr>
          <a:xfrm>
            <a:off x="9899587" y="286603"/>
            <a:ext cx="2197761" cy="1690328"/>
          </a:xfrm>
          <a:prstGeom prst="rect">
            <a:avLst/>
          </a:prstGeom>
        </p:spPr>
      </p:pic>
      <p:sp>
        <p:nvSpPr>
          <p:cNvPr id="3" name="TextBox 2">
            <a:extLst>
              <a:ext uri="{FF2B5EF4-FFF2-40B4-BE49-F238E27FC236}">
                <a16:creationId xmlns:a16="http://schemas.microsoft.com/office/drawing/2014/main" id="{CE5DBCD4-E5C6-7F20-2242-FD201C89D3EA}"/>
              </a:ext>
            </a:extLst>
          </p:cNvPr>
          <p:cNvSpPr txBox="1"/>
          <p:nvPr/>
        </p:nvSpPr>
        <p:spPr>
          <a:xfrm>
            <a:off x="818147" y="1845734"/>
            <a:ext cx="10337533" cy="4023360"/>
          </a:xfrm>
          <a:prstGeom prst="rect">
            <a:avLst/>
          </a:prstGeom>
        </p:spPr>
        <p:txBody>
          <a:bodyPr vert="horz" lIns="0" tIns="45720" rIns="0" bIns="45720" rtlCol="0">
            <a:normAutofit fontScale="92500"/>
          </a:bodyPr>
          <a:lstStyle/>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latin typeface="Georgia" panose="02040502050405020303" pitchFamily="18" charset="0"/>
              </a:rPr>
              <a:t>Communication is an essential skill that plays a significant role in solving many problems. It refers to the transmission of information between individuals. All living beings have unique ways of communicating with one another. Effective communication involves a sender, a receiver, and a message.</a:t>
            </a:r>
          </a:p>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latin typeface="Georgia" panose="02040502050405020303" pitchFamily="18" charset="0"/>
              </a:rPr>
              <a:t>Communication is crucial in our daily lives, whether we are at home with our family or interacting with colleagues at work. In these moments, we rely on communication to express ourselves and ensure our messages are understood. In short, communication is the key to everything in our daily lives.</a:t>
            </a:r>
          </a:p>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latin typeface="Georgia" panose="02040502050405020303" pitchFamily="18" charset="0"/>
              </a:rPr>
              <a:t> I have been working as a hairdresser for about 20 years, during which I have been part of many people's journeys. Through this experience, I have significantly honed my communication skills.</a:t>
            </a:r>
          </a:p>
        </p:txBody>
      </p:sp>
      <p:pic>
        <p:nvPicPr>
          <p:cNvPr id="4" name="Picture 3">
            <a:extLst>
              <a:ext uri="{FF2B5EF4-FFF2-40B4-BE49-F238E27FC236}">
                <a16:creationId xmlns:a16="http://schemas.microsoft.com/office/drawing/2014/main" id="{C85C329C-A878-7424-40BF-322B5470DDC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618" b="91280" l="9943" r="97810">
                        <a14:foregroundMark x1="45872" y1="43238" x2="20782" y2="36778"/>
                        <a14:foregroundMark x1="20782" y1="36778" x2="53877" y2="36213"/>
                        <a14:foregroundMark x1="53877" y1="36213" x2="49139" y2="9164"/>
                        <a14:foregroundMark x1="49139" y1="9164" x2="71788" y2="5450"/>
                        <a14:foregroundMark x1="71788" y1="5450" x2="41062" y2="24950"/>
                        <a14:foregroundMark x1="41062" y1="24950" x2="66152" y2="30117"/>
                        <a14:foregroundMark x1="66152" y1="30117" x2="46985" y2="39201"/>
                        <a14:foregroundMark x1="46985" y1="39201" x2="23151" y2="36859"/>
                        <a14:foregroundMark x1="23151" y1="36859" x2="49569" y2="27937"/>
                        <a14:foregroundMark x1="49569" y1="27937" x2="25054" y2="31813"/>
                        <a14:foregroundMark x1="25054" y1="31813" x2="51938" y2="20751"/>
                        <a14:foregroundMark x1="51938" y1="20751" x2="32950" y2="39443"/>
                        <a14:foregroundMark x1="32950" y1="39443" x2="21285" y2="60638"/>
                        <a14:foregroundMark x1="21285" y1="60638" x2="36468" y2="37424"/>
                        <a14:foregroundMark x1="36468" y1="37424" x2="31371" y2="63787"/>
                        <a14:foregroundMark x1="31371" y1="63787" x2="66583" y2="43884"/>
                        <a14:foregroundMark x1="66583" y1="43884" x2="60912" y2="10618"/>
                        <a14:foregroundMark x1="93862" y1="71417" x2="97810" y2="70206"/>
                        <a14:foregroundMark x1="78823" y1="56924" x2="84925" y2="57731"/>
                        <a14:foregroundMark x1="20782" y1="19863" x2="20782" y2="19863"/>
                        <a14:foregroundMark x1="20782" y1="19863" x2="20782" y2="19863"/>
                        <a14:foregroundMark x1="20782" y1="19863" x2="20782" y2="19863"/>
                        <a14:foregroundMark x1="20782" y1="19863" x2="23295" y2="19055"/>
                        <a14:foregroundMark x1="23295" y1="19055" x2="23295" y2="19055"/>
                      </a14:backgroundRemoval>
                    </a14:imgEffect>
                  </a14:imgLayer>
                </a14:imgProps>
              </a:ext>
              <a:ext uri="{28A0092B-C50C-407E-A947-70E740481C1C}">
                <a14:useLocalDpi xmlns:a14="http://schemas.microsoft.com/office/drawing/2010/main" val="0"/>
              </a:ext>
            </a:extLst>
          </a:blip>
          <a:srcRect l="-1" t="13581" r="37230" b="4"/>
          <a:stretch>
            <a:fillRect/>
          </a:stretch>
        </p:blipFill>
        <p:spPr>
          <a:xfrm>
            <a:off x="256675" y="11597"/>
            <a:ext cx="1947905" cy="1834137"/>
          </a:xfrm>
          <a:prstGeom prst="rect">
            <a:avLst/>
          </a:prstGeom>
        </p:spPr>
      </p:pic>
    </p:spTree>
    <p:extLst>
      <p:ext uri="{BB962C8B-B14F-4D97-AF65-F5344CB8AC3E}">
        <p14:creationId xmlns:p14="http://schemas.microsoft.com/office/powerpoint/2010/main" val="3178443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DF7C36B-2A95-4DB1-A402-5367DFD51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FCA75FA-F681-4B5D-93C7-49F3DDA1D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834E074C-27C4-4E38-B099-012123B754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E1F60A3A-08DA-445D-B74A-BEE073589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DC329CE-A5A5-C39D-7C07-7E697F007E29}"/>
              </a:ext>
            </a:extLst>
          </p:cNvPr>
          <p:cNvSpPr txBox="1"/>
          <p:nvPr/>
        </p:nvSpPr>
        <p:spPr>
          <a:xfrm>
            <a:off x="4974771" y="634946"/>
            <a:ext cx="6574972"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endParaRPr lang="en-US" sz="3400" spc="-50" dirty="0">
              <a:solidFill>
                <a:schemeClr val="tx1">
                  <a:lumMod val="75000"/>
                  <a:lumOff val="25000"/>
                </a:schemeClr>
              </a:solidFill>
              <a:latin typeface="+mj-lt"/>
              <a:ea typeface="+mj-ea"/>
              <a:cs typeface="+mj-cs"/>
            </a:endParaRPr>
          </a:p>
        </p:txBody>
      </p:sp>
      <p:pic>
        <p:nvPicPr>
          <p:cNvPr id="4" name="Picture 3">
            <a:extLst>
              <a:ext uri="{FF2B5EF4-FFF2-40B4-BE49-F238E27FC236}">
                <a16:creationId xmlns:a16="http://schemas.microsoft.com/office/drawing/2014/main" id="{286BFF06-D220-BAAD-DB11-98D27021EE07}"/>
              </a:ext>
            </a:extLst>
          </p:cNvPr>
          <p:cNvPicPr>
            <a:picLocks noChangeAspect="1"/>
          </p:cNvPicPr>
          <p:nvPr/>
        </p:nvPicPr>
        <p:blipFill>
          <a:blip r:embed="rId2">
            <a:extLst>
              <a:ext uri="{28A0092B-C50C-407E-A947-70E740481C1C}">
                <a14:useLocalDpi xmlns:a14="http://schemas.microsoft.com/office/drawing/2010/main" val="0"/>
              </a:ext>
            </a:extLst>
          </a:blip>
          <a:srcRect l="14574" t="20656" r="10134" b="19777"/>
          <a:stretch>
            <a:fillRect/>
          </a:stretch>
        </p:blipFill>
        <p:spPr>
          <a:xfrm>
            <a:off x="8872019" y="124399"/>
            <a:ext cx="2746243" cy="2172668"/>
          </a:xfrm>
          <a:prstGeom prst="rect">
            <a:avLst/>
          </a:prstGeom>
        </p:spPr>
      </p:pic>
      <p:cxnSp>
        <p:nvCxnSpPr>
          <p:cNvPr id="35" name="Straight Connector 34">
            <a:extLst>
              <a:ext uri="{FF2B5EF4-FFF2-40B4-BE49-F238E27FC236}">
                <a16:creationId xmlns:a16="http://schemas.microsoft.com/office/drawing/2014/main" id="{296E6EFB-D2CB-44B2-BE0D-9C6DCCCED2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1A3B608-9C76-40DB-ED10-858BC0D8BF57}"/>
              </a:ext>
            </a:extLst>
          </p:cNvPr>
          <p:cNvSpPr txBox="1"/>
          <p:nvPr/>
        </p:nvSpPr>
        <p:spPr>
          <a:xfrm>
            <a:off x="467698" y="1581888"/>
            <a:ext cx="11256604" cy="5057554"/>
          </a:xfrm>
          <a:prstGeom prst="rect">
            <a:avLst/>
          </a:prstGeom>
        </p:spPr>
        <p:txBody>
          <a:bodyPr vert="horz" lIns="0" tIns="45720" rIns="0" bIns="45720" rtlCol="0">
            <a:normAutofit fontScale="92500" lnSpcReduction="10000"/>
          </a:bodyPr>
          <a:lstStyle/>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According to Tuckman’s Team development model, there are five stages </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Teams typically go through to achieve good performance.</a:t>
            </a:r>
          </a:p>
          <a:p>
            <a:pPr marL="457200" indent="-457200" defTabSz="914400">
              <a:lnSpc>
                <a:spcPct val="90000"/>
              </a:lnSpc>
              <a:spcAft>
                <a:spcPts val="600"/>
              </a:spcAft>
              <a:buClr>
                <a:schemeClr val="accent1"/>
              </a:buClr>
              <a:buFont typeface="Calibri" panose="020F0502020204030204" pitchFamily="34" charset="0"/>
              <a:buChar char="•"/>
            </a:pPr>
            <a:r>
              <a:rPr lang="en-US" sz="2100" dirty="0">
                <a:solidFill>
                  <a:schemeClr val="tx1">
                    <a:lumMod val="75000"/>
                    <a:lumOff val="25000"/>
                  </a:schemeClr>
                </a:solidFill>
                <a:latin typeface="Georgia" panose="02040502050405020303" pitchFamily="18" charset="0"/>
              </a:rPr>
              <a:t>Establish ground rules. It supports safe and effective care and Quality outcomes for service users.</a:t>
            </a:r>
          </a:p>
          <a:p>
            <a:pPr marL="457200" indent="-457200" defTabSz="914400">
              <a:lnSpc>
                <a:spcPct val="90000"/>
              </a:lnSpc>
              <a:spcAft>
                <a:spcPts val="600"/>
              </a:spcAft>
              <a:buClr>
                <a:schemeClr val="accent1"/>
              </a:buClr>
              <a:buFont typeface="Calibri" panose="020F0502020204030204" pitchFamily="34" charset="0"/>
              <a:buChar char="•"/>
            </a:pPr>
            <a:r>
              <a:rPr lang="en-US" sz="2100" dirty="0">
                <a:solidFill>
                  <a:schemeClr val="tx1">
                    <a:lumMod val="75000"/>
                    <a:lumOff val="25000"/>
                  </a:schemeClr>
                </a:solidFill>
                <a:latin typeface="Georgia" panose="02040502050405020303" pitchFamily="18" charset="0"/>
              </a:rPr>
              <a:t>Establish norms  to develop stronger relationships and collaboration  </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Increases among team members in the benefit to users. When we have good </a:t>
            </a:r>
            <a:r>
              <a:rPr lang="en-US" sz="2100" dirty="0" err="1">
                <a:solidFill>
                  <a:schemeClr val="tx1">
                    <a:lumMod val="75000"/>
                    <a:lumOff val="25000"/>
                  </a:schemeClr>
                </a:solidFill>
                <a:latin typeface="Georgia" panose="02040502050405020303" pitchFamily="18" charset="0"/>
              </a:rPr>
              <a:t>organisation</a:t>
            </a:r>
            <a:r>
              <a:rPr lang="en-US" sz="2100" dirty="0">
                <a:solidFill>
                  <a:schemeClr val="tx1">
                    <a:lumMod val="75000"/>
                    <a:lumOff val="25000"/>
                  </a:schemeClr>
                </a:solidFill>
                <a:latin typeface="Georgia" panose="02040502050405020303" pitchFamily="18" charset="0"/>
              </a:rPr>
              <a:t> and communication, the team reaches</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Optimal functioning. When members of the team work collaboratively </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Towards common goals.</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The team, after achieving its goals, reflect on accomplishments and</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Experiences.</a:t>
            </a:r>
          </a:p>
          <a:p>
            <a:pPr defTabSz="914400">
              <a:lnSpc>
                <a:spcPct val="90000"/>
              </a:lnSpc>
              <a:spcAft>
                <a:spcPts val="600"/>
              </a:spcAft>
              <a:buClr>
                <a:schemeClr val="accent1"/>
              </a:buClr>
              <a:buFont typeface="Calibri" panose="020F0502020204030204" pitchFamily="34" charset="0"/>
            </a:pPr>
            <a:endParaRPr lang="en-US" sz="21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In general, when the team have not a good system of organization and</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 communication something could go wrong. That is why the team needs to be</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Focused in what are they doing and focused in details and keep patients safe</a:t>
            </a:r>
          </a:p>
          <a:p>
            <a:pPr defTabSz="914400">
              <a:lnSpc>
                <a:spcPct val="90000"/>
              </a:lnSpc>
              <a:spcAft>
                <a:spcPts val="600"/>
              </a:spcAft>
              <a:buClr>
                <a:schemeClr val="accent1"/>
              </a:buClr>
              <a:buFont typeface="Calibri" panose="020F0502020204030204" pitchFamily="34" charset="0"/>
            </a:pPr>
            <a:r>
              <a:rPr lang="en-US" sz="2100" dirty="0">
                <a:solidFill>
                  <a:schemeClr val="tx1">
                    <a:lumMod val="75000"/>
                    <a:lumOff val="25000"/>
                  </a:schemeClr>
                </a:solidFill>
                <a:latin typeface="Georgia" panose="02040502050405020303" pitchFamily="18" charset="0"/>
              </a:rPr>
              <a:t>Avoiding all communication’s errors as much as possible. (Tuckman. 1965)</a:t>
            </a:r>
          </a:p>
          <a:p>
            <a:pPr defTabSz="914400">
              <a:lnSpc>
                <a:spcPct val="90000"/>
              </a:lnSpc>
              <a:spcAft>
                <a:spcPts val="600"/>
              </a:spcAft>
              <a:buClr>
                <a:schemeClr val="accent1"/>
              </a:buClr>
              <a:buFont typeface="Calibri" panose="020F0502020204030204" pitchFamily="34" charset="0"/>
            </a:pPr>
            <a:endParaRPr lang="en-US" sz="11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endParaRPr lang="en-US" sz="1100" dirty="0">
              <a:solidFill>
                <a:schemeClr val="tx1">
                  <a:lumMod val="75000"/>
                  <a:lumOff val="25000"/>
                </a:schemeClr>
              </a:solidFill>
              <a:latin typeface="Georgia" panose="02040502050405020303" pitchFamily="18" charset="0"/>
            </a:endParaRPr>
          </a:p>
          <a:p>
            <a:pPr marL="457200" indent="-457200" defTabSz="914400">
              <a:lnSpc>
                <a:spcPct val="90000"/>
              </a:lnSpc>
              <a:spcAft>
                <a:spcPts val="600"/>
              </a:spcAft>
              <a:buClr>
                <a:schemeClr val="accent1"/>
              </a:buClr>
              <a:buFont typeface="Calibri" panose="020F0502020204030204" pitchFamily="34" charset="0"/>
              <a:buChar char="•"/>
            </a:pPr>
            <a:endParaRPr lang="en-US" sz="11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endParaRPr lang="en-US" sz="11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endParaRPr lang="en-US" sz="1100" dirty="0">
              <a:solidFill>
                <a:schemeClr val="tx1">
                  <a:lumMod val="75000"/>
                  <a:lumOff val="25000"/>
                </a:schemeClr>
              </a:solidFill>
            </a:endParaRPr>
          </a:p>
        </p:txBody>
      </p:sp>
      <p:sp>
        <p:nvSpPr>
          <p:cNvPr id="36" name="Rectangle 35">
            <a:extLst>
              <a:ext uri="{FF2B5EF4-FFF2-40B4-BE49-F238E27FC236}">
                <a16:creationId xmlns:a16="http://schemas.microsoft.com/office/drawing/2014/main" id="{62BA066C-D259-4F6D-9F83-124F73636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39179F48-E825-4803-806A-7029F853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81250829-A3C2-FDC7-6524-99C2D60E1006}"/>
              </a:ext>
            </a:extLst>
          </p:cNvPr>
          <p:cNvSpPr/>
          <p:nvPr/>
        </p:nvSpPr>
        <p:spPr>
          <a:xfrm>
            <a:off x="313151" y="255117"/>
            <a:ext cx="11373633" cy="1220334"/>
          </a:xfrm>
          <a:prstGeom prst="rect">
            <a:avLst/>
          </a:prstGeom>
          <a:noFill/>
        </p:spPr>
        <p:txBody>
          <a:bodyPr wrap="square" lIns="91440" tIns="45720" rIns="91440" bIns="45720">
            <a:spAutoFit/>
          </a:bodyPr>
          <a:lstStyle/>
          <a:p>
            <a:pPr defTabSz="914400">
              <a:lnSpc>
                <a:spcPct val="85000"/>
              </a:lnSpc>
              <a:spcBef>
                <a:spcPct val="0"/>
              </a:spcBef>
              <a:spcAft>
                <a:spcPts val="600"/>
              </a:spcAft>
            </a:pPr>
            <a:r>
              <a:rPr lang="en-US" sz="4000" b="1" dirty="0">
                <a:ln w="6600">
                  <a:solidFill>
                    <a:schemeClr val="accent2"/>
                  </a:solidFill>
                  <a:prstDash val="solid"/>
                </a:ln>
                <a:solidFill>
                  <a:srgbClr val="FFFFFF"/>
                </a:solidFill>
                <a:effectLst>
                  <a:outerShdw dist="38100" dir="2700000" algn="tl" rotWithShape="0">
                    <a:schemeClr val="accent2"/>
                  </a:outerShdw>
                </a:effectLst>
              </a:rPr>
              <a:t>IMPORTANCE OF COMMUNICATION</a:t>
            </a:r>
          </a:p>
          <a:p>
            <a:pPr defTabSz="914400">
              <a:lnSpc>
                <a:spcPct val="85000"/>
              </a:lnSpc>
              <a:spcBef>
                <a:spcPct val="0"/>
              </a:spcBef>
              <a:spcAft>
                <a:spcPts val="600"/>
              </a:spcAft>
            </a:pPr>
            <a:r>
              <a:rPr lang="en-US" sz="4000" b="1" dirty="0">
                <a:ln w="6600">
                  <a:solidFill>
                    <a:schemeClr val="accent2"/>
                  </a:solidFill>
                  <a:prstDash val="solid"/>
                </a:ln>
                <a:solidFill>
                  <a:srgbClr val="FFFFFF"/>
                </a:solidFill>
                <a:effectLst>
                  <a:outerShdw dist="38100" dir="2700000" algn="tl" rotWithShape="0">
                    <a:schemeClr val="accent2"/>
                  </a:outerShdw>
                </a:effectLst>
              </a:rPr>
              <a:t> IN PROFESSIONAL PRACTICE</a:t>
            </a:r>
          </a:p>
        </p:txBody>
      </p:sp>
    </p:spTree>
    <p:extLst>
      <p:ext uri="{BB962C8B-B14F-4D97-AF65-F5344CB8AC3E}">
        <p14:creationId xmlns:p14="http://schemas.microsoft.com/office/powerpoint/2010/main" val="2460256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5ADB98-7268-B8EB-0160-B723CE5D621B}"/>
              </a:ext>
            </a:extLst>
          </p:cNvPr>
          <p:cNvSpPr txBox="1"/>
          <p:nvPr/>
        </p:nvSpPr>
        <p:spPr>
          <a:xfrm>
            <a:off x="148797" y="1148032"/>
            <a:ext cx="10512419" cy="3670180"/>
          </a:xfrm>
          <a:prstGeom prst="rect">
            <a:avLst/>
          </a:prstGeom>
        </p:spPr>
        <p:txBody>
          <a:bodyPr vert="horz" lIns="0" tIns="45720" rIns="0" bIns="45720" rtlCol="0">
            <a:normAutofit fontScale="25000" lnSpcReduction="20000"/>
          </a:bodyPr>
          <a:lstStyle/>
          <a:p>
            <a:pPr defTabSz="914400">
              <a:lnSpc>
                <a:spcPct val="90000"/>
              </a:lnSpc>
              <a:spcAft>
                <a:spcPts val="600"/>
              </a:spcAft>
              <a:buClr>
                <a:schemeClr val="accent1"/>
              </a:buClr>
              <a:buFont typeface="Calibri" panose="020F0502020204030204" pitchFamily="34" charset="0"/>
            </a:pPr>
            <a:endParaRPr lang="en-US" sz="6400" b="1" u="sng"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6400" b="1" dirty="0">
                <a:solidFill>
                  <a:schemeClr val="tx1">
                    <a:lumMod val="75000"/>
                    <a:lumOff val="25000"/>
                  </a:schemeClr>
                </a:solidFill>
                <a:latin typeface="Georgia" panose="02040502050405020303" pitchFamily="18" charset="0"/>
              </a:rPr>
              <a:t>What is this model?</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The Tuckman model, developed by Psychologist Bruce Tuckman in 1965</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Is a widely </a:t>
            </a:r>
            <a:r>
              <a:rPr lang="en-US" sz="6400" dirty="0" err="1">
                <a:solidFill>
                  <a:schemeClr val="tx1">
                    <a:lumMod val="75000"/>
                    <a:lumOff val="25000"/>
                  </a:schemeClr>
                </a:solidFill>
                <a:latin typeface="Georgia" panose="02040502050405020303" pitchFamily="18" charset="0"/>
              </a:rPr>
              <a:t>recognised</a:t>
            </a:r>
            <a:r>
              <a:rPr lang="en-US" sz="6400" dirty="0">
                <a:solidFill>
                  <a:schemeClr val="tx1">
                    <a:lumMod val="75000"/>
                    <a:lumOff val="25000"/>
                  </a:schemeClr>
                </a:solidFill>
                <a:latin typeface="Georgia" panose="02040502050405020303" pitchFamily="18" charset="0"/>
              </a:rPr>
              <a:t> framework that describes the stages of team </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Development. </a:t>
            </a:r>
            <a:endParaRPr lang="en-US" sz="6400" b="1"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6400" b="1" dirty="0">
                <a:solidFill>
                  <a:schemeClr val="tx1">
                    <a:lumMod val="75000"/>
                    <a:lumOff val="25000"/>
                  </a:schemeClr>
                </a:solidFill>
                <a:latin typeface="Georgia" panose="02040502050405020303" pitchFamily="18" charset="0"/>
              </a:rPr>
              <a:t>What are its key stages or components?</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1. Forming: the leader creates a team first.</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2. Storming, during which conflict may arise as members establish their </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Roles and responsibilities.</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3. Norming, during which the team comes together and works more</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cohesively.</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4. Performing, during which the team functions at its best and achieves its</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goals.</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5. Adjourning: the final stage where the team dissolves after achieving its goal</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or objectives.</a:t>
            </a:r>
            <a:endParaRPr lang="en-US" sz="6400" b="1"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6400" b="1" dirty="0">
                <a:solidFill>
                  <a:schemeClr val="tx1">
                    <a:lumMod val="75000"/>
                    <a:lumOff val="25000"/>
                  </a:schemeClr>
                </a:solidFill>
                <a:latin typeface="Georgia" panose="02040502050405020303" pitchFamily="18" charset="0"/>
              </a:rPr>
              <a:t>How does this model help professionals understand or use this skill in practice?</a:t>
            </a: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Understanding this model is essential for any leader or manager looking to build an effective team, as it can set your team up for success and benefit the patients.</a:t>
            </a:r>
          </a:p>
          <a:p>
            <a:pPr defTabSz="914400">
              <a:lnSpc>
                <a:spcPct val="90000"/>
              </a:lnSpc>
              <a:spcAft>
                <a:spcPts val="600"/>
              </a:spcAft>
              <a:buClr>
                <a:schemeClr val="accent1"/>
              </a:buClr>
              <a:buFont typeface="Calibri" panose="020F0502020204030204" pitchFamily="34" charset="0"/>
            </a:pPr>
            <a:endParaRPr lang="en-US" sz="64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6400" dirty="0">
                <a:solidFill>
                  <a:schemeClr val="tx1">
                    <a:lumMod val="75000"/>
                    <a:lumOff val="25000"/>
                  </a:schemeClr>
                </a:solidFill>
                <a:latin typeface="Georgia" panose="02040502050405020303" pitchFamily="18" charset="0"/>
              </a:rPr>
              <a:t> </a:t>
            </a:r>
            <a:r>
              <a:rPr lang="en-US" sz="6400" dirty="0" err="1">
                <a:solidFill>
                  <a:schemeClr val="tx1">
                    <a:lumMod val="75000"/>
                    <a:lumOff val="25000"/>
                  </a:schemeClr>
                </a:solidFill>
                <a:latin typeface="Georgia" panose="02040502050405020303" pitchFamily="18" charset="0"/>
              </a:rPr>
              <a:t>Tucman</a:t>
            </a:r>
            <a:r>
              <a:rPr lang="en-US" sz="6400" dirty="0">
                <a:solidFill>
                  <a:schemeClr val="tx1">
                    <a:lumMod val="75000"/>
                    <a:lumOff val="25000"/>
                  </a:schemeClr>
                </a:solidFill>
                <a:latin typeface="Georgia" panose="02040502050405020303" pitchFamily="18" charset="0"/>
              </a:rPr>
              <a:t>.[1965]</a:t>
            </a:r>
            <a:endParaRPr lang="en-US" sz="5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500" dirty="0">
                <a:solidFill>
                  <a:schemeClr val="tx1">
                    <a:lumMod val="75000"/>
                    <a:lumOff val="25000"/>
                  </a:schemeClr>
                </a:solidFill>
                <a:latin typeface="Georgia" panose="02040502050405020303" pitchFamily="18" charset="0"/>
              </a:rPr>
              <a:t>     </a:t>
            </a:r>
          </a:p>
          <a:p>
            <a:pPr defTabSz="914400">
              <a:lnSpc>
                <a:spcPct val="90000"/>
              </a:lnSpc>
              <a:spcAft>
                <a:spcPts val="600"/>
              </a:spcAft>
              <a:buClr>
                <a:schemeClr val="accent1"/>
              </a:buClr>
              <a:buFont typeface="Calibri" panose="020F0502020204030204" pitchFamily="34" charset="0"/>
            </a:pPr>
            <a:endParaRPr lang="en-US" sz="500" dirty="0">
              <a:solidFill>
                <a:schemeClr val="tx1">
                  <a:lumMod val="75000"/>
                  <a:lumOff val="25000"/>
                </a:schemeClr>
              </a:solidFill>
              <a:latin typeface="Georgia" panose="02040502050405020303" pitchFamily="18" charset="0"/>
            </a:endParaRPr>
          </a:p>
          <a:p>
            <a:pPr marL="571500" indent="-571500" defTabSz="914400">
              <a:lnSpc>
                <a:spcPct val="90000"/>
              </a:lnSpc>
              <a:spcAft>
                <a:spcPts val="600"/>
              </a:spcAft>
              <a:buClr>
                <a:schemeClr val="accent1"/>
              </a:buClr>
              <a:buFont typeface="Calibri" panose="020F0502020204030204" pitchFamily="34" charset="0"/>
              <a:buAutoNum type="romanUcPeriod"/>
            </a:pPr>
            <a:endParaRPr lang="en-US" sz="500" dirty="0">
              <a:solidFill>
                <a:schemeClr val="tx1">
                  <a:lumMod val="75000"/>
                  <a:lumOff val="25000"/>
                </a:schemeClr>
              </a:solidFill>
              <a:latin typeface="Georgia" panose="02040502050405020303" pitchFamily="18" charset="0"/>
            </a:endParaRPr>
          </a:p>
          <a:p>
            <a:pPr marL="571500" indent="-571500" defTabSz="914400">
              <a:lnSpc>
                <a:spcPct val="90000"/>
              </a:lnSpc>
              <a:spcAft>
                <a:spcPts val="600"/>
              </a:spcAft>
              <a:buClr>
                <a:schemeClr val="accent1"/>
              </a:buClr>
              <a:buFont typeface="Calibri" panose="020F0502020204030204" pitchFamily="34" charset="0"/>
              <a:buAutoNum type="romanUcPeriod"/>
            </a:pPr>
            <a:endParaRPr lang="en-US" sz="5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endParaRPr lang="en-US" sz="5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buFont typeface="Calibri" panose="020F0502020204030204" pitchFamily="34" charset="0"/>
            </a:pPr>
            <a:r>
              <a:rPr lang="en-US" sz="500" dirty="0">
                <a:solidFill>
                  <a:schemeClr val="tx1">
                    <a:lumMod val="75000"/>
                    <a:lumOff val="25000"/>
                  </a:schemeClr>
                </a:solidFill>
                <a:latin typeface="Georgia" panose="02040502050405020303" pitchFamily="18" charset="0"/>
              </a:rPr>
              <a:t>   </a:t>
            </a:r>
          </a:p>
        </p:txBody>
      </p:sp>
      <p:pic>
        <p:nvPicPr>
          <p:cNvPr id="7" name="Picture 6">
            <a:extLst>
              <a:ext uri="{FF2B5EF4-FFF2-40B4-BE49-F238E27FC236}">
                <a16:creationId xmlns:a16="http://schemas.microsoft.com/office/drawing/2014/main" id="{DED7D0C3-DCCE-9CD0-3504-B3DAEBEB52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2558" y="0"/>
            <a:ext cx="3190663" cy="4604591"/>
          </a:xfrm>
          <a:prstGeom prst="rect">
            <a:avLst/>
          </a:prstGeom>
        </p:spPr>
      </p:pic>
      <p:sp>
        <p:nvSpPr>
          <p:cNvPr id="8" name="Rectangle 7">
            <a:extLst>
              <a:ext uri="{FF2B5EF4-FFF2-40B4-BE49-F238E27FC236}">
                <a16:creationId xmlns:a16="http://schemas.microsoft.com/office/drawing/2014/main" id="{EE0A9F5F-4448-1E7C-B28F-98EB750A236E}"/>
              </a:ext>
            </a:extLst>
          </p:cNvPr>
          <p:cNvSpPr/>
          <p:nvPr/>
        </p:nvSpPr>
        <p:spPr>
          <a:xfrm>
            <a:off x="-1628384" y="281629"/>
            <a:ext cx="11138321" cy="584775"/>
          </a:xfrm>
          <a:prstGeom prst="rect">
            <a:avLst/>
          </a:prstGeom>
          <a:noFill/>
        </p:spPr>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latin typeface="+mj-lt"/>
                <a:ea typeface="+mj-ea"/>
                <a:cs typeface="+mj-cs"/>
              </a:rPr>
              <a:t>TUCKMAN’S TEAM DEVELOPMENT MODEL</a:t>
            </a:r>
            <a:endParaRPr lang="en-GB" sz="32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349412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68C563-139A-7A4F-4876-78B4C47C8C16}"/>
              </a:ext>
            </a:extLst>
          </p:cNvPr>
          <p:cNvSpPr/>
          <p:nvPr/>
        </p:nvSpPr>
        <p:spPr>
          <a:xfrm>
            <a:off x="4974769" y="1"/>
            <a:ext cx="6574972" cy="1733692"/>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kern="1200" spc="-50" baseline="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APPLYING COMMUNICATION SKILL IN PRACTICE </a:t>
            </a:r>
          </a:p>
          <a:p>
            <a:pPr algn="ctr" defTabSz="914400">
              <a:lnSpc>
                <a:spcPct val="85000"/>
              </a:lnSpc>
              <a:spcBef>
                <a:spcPct val="0"/>
              </a:spcBef>
              <a:spcAft>
                <a:spcPts val="600"/>
              </a:spcAft>
            </a:pPr>
            <a:endParaRPr lang="en-US" sz="3600" kern="1200" spc="-50" baseline="0"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endParaRPr>
          </a:p>
        </p:txBody>
      </p:sp>
      <p:pic>
        <p:nvPicPr>
          <p:cNvPr id="6" name="Picture 5">
            <a:extLst>
              <a:ext uri="{FF2B5EF4-FFF2-40B4-BE49-F238E27FC236}">
                <a16:creationId xmlns:a16="http://schemas.microsoft.com/office/drawing/2014/main" id="{6783465F-AFB4-C3EB-ACE0-19A9A104B2F6}"/>
              </a:ext>
            </a:extLst>
          </p:cNvPr>
          <p:cNvPicPr>
            <a:picLocks noChangeAspect="1"/>
          </p:cNvPicPr>
          <p:nvPr/>
        </p:nvPicPr>
        <p:blipFill>
          <a:blip r:embed="rId2">
            <a:extLst>
              <a:ext uri="{28A0092B-C50C-407E-A947-70E740481C1C}">
                <a14:useLocalDpi xmlns:a14="http://schemas.microsoft.com/office/drawing/2010/main" val="0"/>
              </a:ext>
            </a:extLst>
          </a:blip>
          <a:srcRect l="23793" r="26513" b="-2"/>
          <a:stretch>
            <a:fillRect/>
          </a:stretch>
        </p:blipFill>
        <p:spPr>
          <a:xfrm>
            <a:off x="633999" y="640081"/>
            <a:ext cx="4001315" cy="5314406"/>
          </a:xfrm>
          <a:prstGeom prst="rect">
            <a:avLst/>
          </a:prstGeom>
        </p:spPr>
      </p:pic>
      <p:sp>
        <p:nvSpPr>
          <p:cNvPr id="3" name="TextBox 2">
            <a:extLst>
              <a:ext uri="{FF2B5EF4-FFF2-40B4-BE49-F238E27FC236}">
                <a16:creationId xmlns:a16="http://schemas.microsoft.com/office/drawing/2014/main" id="{8807083A-DDC8-CE02-3690-78CE421FF292}"/>
              </a:ext>
            </a:extLst>
          </p:cNvPr>
          <p:cNvSpPr txBox="1"/>
          <p:nvPr/>
        </p:nvSpPr>
        <p:spPr>
          <a:xfrm>
            <a:off x="4662803" y="1498265"/>
            <a:ext cx="7538361" cy="5042528"/>
          </a:xfrm>
          <a:prstGeom prst="rect">
            <a:avLst/>
          </a:prstGeom>
        </p:spPr>
        <p:txBody>
          <a:bodyPr vert="horz" lIns="0" tIns="45720" rIns="0" bIns="45720" rtlCol="0">
            <a:normAutofit fontScale="25000" lnSpcReduction="20000"/>
          </a:bodyPr>
          <a:lstStyle/>
          <a:p>
            <a:pPr marL="1143000" indent="-1143000" defTabSz="914400">
              <a:lnSpc>
                <a:spcPct val="90000"/>
              </a:lnSpc>
              <a:spcAft>
                <a:spcPts val="600"/>
              </a:spcAft>
              <a:buClr>
                <a:schemeClr val="accent1"/>
              </a:buClr>
              <a:buFont typeface="Wingdings" panose="05000000000000000000" pitchFamily="2" charset="2"/>
              <a:buChar char="§"/>
            </a:pPr>
            <a:r>
              <a:rPr lang="en-US" sz="8000" dirty="0">
                <a:solidFill>
                  <a:schemeClr val="tx1">
                    <a:lumMod val="75000"/>
                    <a:lumOff val="25000"/>
                  </a:schemeClr>
                </a:solidFill>
                <a:latin typeface="Georgia" panose="02040502050405020303" pitchFamily="18" charset="0"/>
              </a:rPr>
              <a:t>A job role like a nurse with a patient who requires care from various therapists.</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 maintain strict control of her care,</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 we must keep a logbook in which everything is meticulously recorded, including diets, medications, formulas, illnesses, allergies, and more. </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Effective communication and organization are essential to avoid any issues related to her care. </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The skills we develop not only lead us to success but also greatly benefit our patients. </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 effective patient care leads to excellent outcomes, ensuring patients receive safe, high-quality care. </a:t>
            </a:r>
          </a:p>
          <a:p>
            <a:pPr marL="1143000" indent="-1143000" defTabSz="914400">
              <a:lnSpc>
                <a:spcPct val="90000"/>
              </a:lnSpc>
              <a:spcAft>
                <a:spcPts val="600"/>
              </a:spcAft>
              <a:buClr>
                <a:schemeClr val="accent1"/>
              </a:buClr>
              <a:buFont typeface="Arial" panose="020B0604020202020204" pitchFamily="34" charset="0"/>
              <a:buChar char="•"/>
            </a:pPr>
            <a:r>
              <a:rPr lang="en-US" sz="8000" dirty="0">
                <a:solidFill>
                  <a:schemeClr val="tx1">
                    <a:lumMod val="75000"/>
                    <a:lumOff val="25000"/>
                  </a:schemeClr>
                </a:solidFill>
                <a:latin typeface="Georgia" panose="02040502050405020303" pitchFamily="18" charset="0"/>
              </a:rPr>
              <a:t>Therefore, maintaining clear communication and </a:t>
            </a:r>
            <a:r>
              <a:rPr lang="en-US" sz="8000" dirty="0" err="1">
                <a:solidFill>
                  <a:schemeClr val="tx1">
                    <a:lumMod val="75000"/>
                    <a:lumOff val="25000"/>
                  </a:schemeClr>
                </a:solidFill>
                <a:latin typeface="Georgia" panose="02040502050405020303" pitchFamily="18" charset="0"/>
              </a:rPr>
              <a:t>organisation</a:t>
            </a:r>
            <a:r>
              <a:rPr lang="en-US" sz="8000" dirty="0">
                <a:solidFill>
                  <a:schemeClr val="tx1">
                    <a:lumMod val="75000"/>
                    <a:lumOff val="25000"/>
                  </a:schemeClr>
                </a:solidFill>
                <a:latin typeface="Georgia" panose="02040502050405020303" pitchFamily="18" charset="0"/>
              </a:rPr>
              <a:t> within the team is essential for achieving success in our careers.</a:t>
            </a:r>
          </a:p>
          <a:p>
            <a:pPr defTabSz="914400">
              <a:lnSpc>
                <a:spcPct val="90000"/>
              </a:lnSpc>
              <a:spcAft>
                <a:spcPts val="600"/>
              </a:spcAft>
              <a:buClr>
                <a:schemeClr val="accent1"/>
              </a:buClr>
            </a:pPr>
            <a:endParaRPr lang="en-US" sz="8000" dirty="0">
              <a:solidFill>
                <a:schemeClr val="tx1">
                  <a:lumMod val="75000"/>
                  <a:lumOff val="25000"/>
                </a:schemeClr>
              </a:solidFill>
              <a:latin typeface="Georgia" panose="02040502050405020303" pitchFamily="18" charset="0"/>
            </a:endParaRPr>
          </a:p>
          <a:p>
            <a:pPr defTabSz="914400">
              <a:lnSpc>
                <a:spcPct val="90000"/>
              </a:lnSpc>
              <a:spcAft>
                <a:spcPts val="600"/>
              </a:spcAft>
              <a:buClr>
                <a:schemeClr val="accent1"/>
              </a:buClr>
            </a:pPr>
            <a:r>
              <a:rPr lang="en-US" sz="8000" dirty="0">
                <a:solidFill>
                  <a:schemeClr val="tx1">
                    <a:lumMod val="75000"/>
                    <a:lumOff val="25000"/>
                  </a:schemeClr>
                </a:solidFill>
                <a:latin typeface="Georgia" panose="02040502050405020303" pitchFamily="18" charset="0"/>
              </a:rPr>
              <a:t>(Baillie and Black, 2015)</a:t>
            </a:r>
          </a:p>
          <a:p>
            <a:pPr defTabSz="914400">
              <a:lnSpc>
                <a:spcPct val="90000"/>
              </a:lnSpc>
              <a:spcAft>
                <a:spcPts val="600"/>
              </a:spcAft>
              <a:buClr>
                <a:schemeClr val="accent1"/>
              </a:buClr>
            </a:pPr>
            <a:endParaRPr lang="en-US" sz="1500" dirty="0">
              <a:solidFill>
                <a:schemeClr val="tx1">
                  <a:lumMod val="75000"/>
                  <a:lumOff val="25000"/>
                </a:schemeClr>
              </a:solidFill>
              <a:latin typeface="Georgia" panose="02040502050405020303" pitchFamily="18" charset="0"/>
            </a:endParaRPr>
          </a:p>
        </p:txBody>
      </p:sp>
    </p:spTree>
    <p:extLst>
      <p:ext uri="{BB962C8B-B14F-4D97-AF65-F5344CB8AC3E}">
        <p14:creationId xmlns:p14="http://schemas.microsoft.com/office/powerpoint/2010/main" val="2007210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34355A-F3C6-EB0B-FCE9-01019CCE2B75}"/>
              </a:ext>
            </a:extLst>
          </p:cNvPr>
          <p:cNvSpPr txBox="1"/>
          <p:nvPr/>
        </p:nvSpPr>
        <p:spPr>
          <a:xfrm>
            <a:off x="220417" y="511345"/>
            <a:ext cx="11459497" cy="5078313"/>
          </a:xfrm>
          <a:prstGeom prst="rect">
            <a:avLst/>
          </a:prstGeom>
          <a:noFill/>
        </p:spPr>
        <p:txBody>
          <a:bodyPr wrap="square" rtlCol="0">
            <a:spAutoFit/>
          </a:bodyPr>
          <a:lstStyle/>
          <a:p>
            <a:pPr algn="ctr"/>
            <a:r>
              <a:rPr lang="en-US" b="1" dirty="0"/>
              <a:t>HOW COMMUNICATION &amp; ORGANIZATION SUPPORT MY FUTURE CAREER</a:t>
            </a:r>
          </a:p>
          <a:p>
            <a:endParaRPr lang="en-US" b="1" dirty="0"/>
          </a:p>
          <a:p>
            <a:endParaRPr lang="en-US" dirty="0"/>
          </a:p>
          <a:p>
            <a:r>
              <a:rPr lang="en-US" dirty="0">
                <a:latin typeface="Georgia" panose="02040502050405020303" pitchFamily="18" charset="0"/>
              </a:rPr>
              <a:t>Good communication and </a:t>
            </a:r>
            <a:r>
              <a:rPr lang="en-US" dirty="0" err="1">
                <a:latin typeface="Georgia" panose="02040502050405020303" pitchFamily="18" charset="0"/>
              </a:rPr>
              <a:t>organisation</a:t>
            </a:r>
            <a:r>
              <a:rPr lang="en-US" dirty="0">
                <a:latin typeface="Georgia" panose="02040502050405020303" pitchFamily="18" charset="0"/>
              </a:rPr>
              <a:t> are key to a successful career in health and social care. These skills help me give safe, high-quality care now and create more chances for growth in the future.</a:t>
            </a:r>
          </a:p>
          <a:p>
            <a:r>
              <a:rPr lang="en-US" u="sng" dirty="0">
                <a:latin typeface="Georgia" panose="02040502050405020303" pitchFamily="18" charset="0"/>
              </a:rPr>
              <a:t>How These Skills Shape My Future</a:t>
            </a:r>
          </a:p>
          <a:p>
            <a:pPr marL="285750" indent="-285750">
              <a:buFont typeface="Arial" panose="020B0604020202020204" pitchFamily="34" charset="0"/>
              <a:buChar char="•"/>
            </a:pPr>
            <a:r>
              <a:rPr lang="en-US" dirty="0">
                <a:latin typeface="Georgia" panose="02040502050405020303" pitchFamily="18" charset="0"/>
              </a:rPr>
              <a:t>When I communicate clearly and stay </a:t>
            </a:r>
            <a:r>
              <a:rPr lang="en-US" dirty="0" err="1">
                <a:latin typeface="Georgia" panose="02040502050405020303" pitchFamily="18" charset="0"/>
              </a:rPr>
              <a:t>organised</a:t>
            </a:r>
            <a:r>
              <a:rPr lang="en-US" dirty="0">
                <a:latin typeface="Georgia" panose="02040502050405020303" pitchFamily="18" charset="0"/>
              </a:rPr>
              <a:t>, colleagues, therapists, and families can trust my work. Building this trust is important if I want to move forward in my career and take on leadership roles.</a:t>
            </a:r>
          </a:p>
          <a:p>
            <a:pPr marL="285750" indent="-285750">
              <a:buFont typeface="Arial" panose="020B0604020202020204" pitchFamily="34" charset="0"/>
              <a:buChar char="•"/>
            </a:pPr>
            <a:r>
              <a:rPr lang="en-US" dirty="0">
                <a:latin typeface="Georgia" panose="02040502050405020303" pitchFamily="18" charset="0"/>
              </a:rPr>
              <a:t>Making sure records are up to date and speaking clearly helps avoid mistakes and keep care going well.</a:t>
            </a:r>
          </a:p>
          <a:p>
            <a:pPr marL="285750" indent="-285750">
              <a:buFont typeface="Arial" panose="020B0604020202020204" pitchFamily="34" charset="0"/>
              <a:buChar char="•"/>
            </a:pPr>
            <a:r>
              <a:rPr lang="en-US" dirty="0">
                <a:latin typeface="Georgia" panose="02040502050405020303" pitchFamily="18" charset="0"/>
              </a:rPr>
              <a:t>Being reliable also helps me build a good name at work.</a:t>
            </a:r>
          </a:p>
          <a:p>
            <a:r>
              <a:rPr lang="en-US" dirty="0">
                <a:latin typeface="Georgia" panose="02040502050405020303" pitchFamily="18" charset="0"/>
              </a:rPr>
              <a:t>These Skills Improve My Employability</a:t>
            </a:r>
          </a:p>
          <a:p>
            <a:r>
              <a:rPr lang="en-US" dirty="0">
                <a:latin typeface="Georgia" panose="02040502050405020303" pitchFamily="18" charset="0"/>
              </a:rPr>
              <a:t>Employers look for people who manage information well, follow care plans, and communicate clearly. These skills show I can be trusted with important work.</a:t>
            </a:r>
          </a:p>
          <a:p>
            <a:r>
              <a:rPr lang="en-US" dirty="0">
                <a:latin typeface="Georgia" panose="02040502050405020303" pitchFamily="18" charset="0"/>
              </a:rPr>
              <a:t>Jobs in health and social care need accurate records, teamwork, and clear communication. Having these skills makes me a strong candidate for many roles.</a:t>
            </a:r>
          </a:p>
          <a:p>
            <a:r>
              <a:rPr lang="en-US" dirty="0">
                <a:latin typeface="Georgia" panose="02040502050405020303" pitchFamily="18" charset="0"/>
              </a:rPr>
              <a:t>Talking well with nurses, therapists, families, and other professionals helps me be a valuable team member. It also helps me get hired and keep my job.</a:t>
            </a:r>
          </a:p>
          <a:p>
            <a:endParaRPr lang="en-GB" dirty="0"/>
          </a:p>
        </p:txBody>
      </p:sp>
    </p:spTree>
    <p:extLst>
      <p:ext uri="{BB962C8B-B14F-4D97-AF65-F5344CB8AC3E}">
        <p14:creationId xmlns:p14="http://schemas.microsoft.com/office/powerpoint/2010/main" val="2572726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544BC6-AED1-ADAC-96EF-D4AC349239EB}"/>
              </a:ext>
            </a:extLst>
          </p:cNvPr>
          <p:cNvSpPr txBox="1"/>
          <p:nvPr/>
        </p:nvSpPr>
        <p:spPr>
          <a:xfrm>
            <a:off x="417871" y="1799323"/>
            <a:ext cx="11356258" cy="3259354"/>
          </a:xfrm>
          <a:prstGeom prst="rect">
            <a:avLst/>
          </a:prstGeom>
          <a:noFill/>
        </p:spPr>
        <p:txBody>
          <a:bodyPr wrap="square" rtlCol="0">
            <a:spAutoFit/>
          </a:bodyPr>
          <a:lstStyle/>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 Communication is an essential skill that plays a significant role in solving problems. It refers to the transmission of information between individuals.</a:t>
            </a:r>
          </a:p>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 whether we are at home with our family or interacting with colleagues at work. In these moments, we rely on communication to express ourselves and ensure our messages are understood.  Communication is the key to everything in our daily lives.</a:t>
            </a:r>
          </a:p>
          <a:p>
            <a:pPr marL="457200" indent="-45720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I have been working as a hairdresser for about 20 years, during which I have been part of many people's journeys. Through this experience, I have significantly honed my communication skills.</a:t>
            </a:r>
            <a:endParaRPr lang="en-US" dirty="0">
              <a:solidFill>
                <a:schemeClr val="tx1">
                  <a:lumMod val="75000"/>
                  <a:lumOff val="25000"/>
                </a:schemeClr>
              </a:solidFill>
            </a:endParaRPr>
          </a:p>
          <a:p>
            <a:endParaRPr lang="en-GB" dirty="0"/>
          </a:p>
        </p:txBody>
      </p:sp>
      <p:sp>
        <p:nvSpPr>
          <p:cNvPr id="4" name="Rectangle 3">
            <a:extLst>
              <a:ext uri="{FF2B5EF4-FFF2-40B4-BE49-F238E27FC236}">
                <a16:creationId xmlns:a16="http://schemas.microsoft.com/office/drawing/2014/main" id="{B54230FF-1329-F662-144F-DE58CAA376AD}"/>
              </a:ext>
            </a:extLst>
          </p:cNvPr>
          <p:cNvSpPr/>
          <p:nvPr/>
        </p:nvSpPr>
        <p:spPr>
          <a:xfrm>
            <a:off x="3504331" y="211195"/>
            <a:ext cx="4003468" cy="923330"/>
          </a:xfrm>
          <a:prstGeom prst="rect">
            <a:avLst/>
          </a:prstGeom>
          <a:noFill/>
        </p:spPr>
        <p:txBody>
          <a:bodyPr wrap="none" lIns="91440" tIns="45720" rIns="91440" bIns="45720">
            <a:spAutoFit/>
          </a:bodyPr>
          <a:lstStyle/>
          <a:p>
            <a:pPr algn="ctr"/>
            <a:r>
              <a:rPr lang="en-US" sz="5400" b="1" cap="none" spc="0">
                <a:ln w="22225">
                  <a:solidFill>
                    <a:schemeClr val="accent2"/>
                  </a:solidFill>
                  <a:prstDash val="solid"/>
                </a:ln>
                <a:solidFill>
                  <a:schemeClr val="accent2">
                    <a:lumMod val="40000"/>
                    <a:lumOff val="60000"/>
                  </a:schemeClr>
                </a:solidFill>
                <a:effectLst/>
              </a:rPr>
              <a:t>CONCLUSION</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321289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77ABD9-EA57-3349-A0AA-6527337AFCB9}"/>
              </a:ext>
            </a:extLst>
          </p:cNvPr>
          <p:cNvSpPr txBox="1"/>
          <p:nvPr/>
        </p:nvSpPr>
        <p:spPr>
          <a:xfrm>
            <a:off x="5294671" y="678426"/>
            <a:ext cx="3384523" cy="584775"/>
          </a:xfrm>
          <a:prstGeom prst="rect">
            <a:avLst/>
          </a:prstGeom>
          <a:noFill/>
        </p:spPr>
        <p:txBody>
          <a:bodyPr wrap="square" rtlCol="0">
            <a:spAutoFit/>
          </a:bodyPr>
          <a:lstStyle/>
          <a:p>
            <a:r>
              <a:rPr lang="en-US" sz="3200" dirty="0"/>
              <a:t>REFERENCES</a:t>
            </a:r>
            <a:endParaRPr lang="en-GB" sz="3200" dirty="0"/>
          </a:p>
        </p:txBody>
      </p:sp>
      <p:sp>
        <p:nvSpPr>
          <p:cNvPr id="2" name="TextBox 1">
            <a:extLst>
              <a:ext uri="{FF2B5EF4-FFF2-40B4-BE49-F238E27FC236}">
                <a16:creationId xmlns:a16="http://schemas.microsoft.com/office/drawing/2014/main" id="{E4DCEDEB-832F-844D-8889-C7C5286E0BC7}"/>
              </a:ext>
            </a:extLst>
          </p:cNvPr>
          <p:cNvSpPr txBox="1"/>
          <p:nvPr/>
        </p:nvSpPr>
        <p:spPr>
          <a:xfrm>
            <a:off x="1194619" y="1725561"/>
            <a:ext cx="9114504" cy="3693319"/>
          </a:xfrm>
          <a:prstGeom prst="rect">
            <a:avLst/>
          </a:prstGeom>
          <a:noFill/>
        </p:spPr>
        <p:txBody>
          <a:bodyPr wrap="square" rtlCol="0">
            <a:spAutoFit/>
          </a:bodyPr>
          <a:lstStyle/>
          <a:p>
            <a:r>
              <a:rPr lang="en-US" dirty="0"/>
              <a:t>Abou-Hilal, Y. (2021) ‘Brief explanation of main approaches used in psychology’, </a:t>
            </a:r>
            <a:r>
              <a:rPr lang="en-US" i="1" dirty="0"/>
              <a:t>Student Life</a:t>
            </a:r>
            <a:r>
              <a:rPr lang="en-US" dirty="0"/>
              <a:t>. Available at: </a:t>
            </a:r>
            <a:r>
              <a:rPr lang="en-US" dirty="0">
                <a:hlinkClick r:id="rId2"/>
              </a:rPr>
              <a:t>https://studentlife..ac.uk/2021/05/10/brief-explanation-of-main-approaches-used-in-psychology/</a:t>
            </a:r>
            <a:r>
              <a:rPr lang="en-US" dirty="0"/>
              <a:t> (</a:t>
            </a:r>
            <a:r>
              <a:rPr lang="en-US" dirty="0" err="1">
                <a:hlinkClick r:id="rId2"/>
              </a:rPr>
              <a:t>lincoln</a:t>
            </a:r>
            <a:r>
              <a:rPr lang="en-US" dirty="0" err="1"/>
              <a:t>Accessed</a:t>
            </a:r>
            <a:r>
              <a:rPr lang="en-US" dirty="0"/>
              <a:t>: 12 March 2026).</a:t>
            </a:r>
          </a:p>
          <a:p>
            <a:endParaRPr lang="en-US" dirty="0"/>
          </a:p>
          <a:p>
            <a:r>
              <a:rPr lang="en-US" dirty="0"/>
              <a:t>Ahern, G. (2019) </a:t>
            </a:r>
            <a:r>
              <a:rPr lang="en-US" i="1" dirty="0"/>
              <a:t>Communication skills in healthcare: A guide to practice</a:t>
            </a:r>
            <a:r>
              <a:rPr lang="en-US" dirty="0"/>
              <a:t>. Available at: </a:t>
            </a:r>
            <a:r>
              <a:rPr lang="en-US" dirty="0">
                <a:hlinkClick r:id="rId3"/>
              </a:rPr>
              <a:t>https://www.ausmed.com/cpd/guides/communication-skills</a:t>
            </a:r>
            <a:r>
              <a:rPr lang="en-US" dirty="0"/>
              <a:t> (Accessed: 12 March 2026).</a:t>
            </a:r>
          </a:p>
          <a:p>
            <a:endParaRPr lang="en-US" dirty="0"/>
          </a:p>
          <a:p>
            <a:r>
              <a:rPr lang="en-US" dirty="0"/>
              <a:t>Baillie, L. and Black, S. (2015) </a:t>
            </a:r>
            <a:r>
              <a:rPr lang="en-US" i="1" dirty="0"/>
              <a:t>Professional values in nursing</a:t>
            </a:r>
            <a:r>
              <a:rPr lang="en-US" dirty="0"/>
              <a:t>. London: Taylor &amp; Francis.</a:t>
            </a:r>
          </a:p>
          <a:p>
            <a:endParaRPr lang="en-US" dirty="0"/>
          </a:p>
          <a:p>
            <a:r>
              <a:rPr lang="en-US" dirty="0"/>
              <a:t>Moss, B. (2017) </a:t>
            </a:r>
            <a:r>
              <a:rPr lang="en-US" i="1" dirty="0"/>
              <a:t>Communication skills in health and social care</a:t>
            </a:r>
            <a:r>
              <a:rPr lang="en-US" dirty="0"/>
              <a:t>. 3rd </a:t>
            </a:r>
            <a:r>
              <a:rPr lang="en-US" dirty="0" err="1"/>
              <a:t>edn</a:t>
            </a:r>
            <a:r>
              <a:rPr lang="en-US" dirty="0"/>
              <a:t>. Available at: https://www.sagepub.com/sites/default/files/upm-binaries/67894_Moss___Communication_Skills_in_Health_and_Social_Care.pdf (Accessed: 12 March 2026).</a:t>
            </a:r>
            <a:endParaRPr lang="en-GB" dirty="0"/>
          </a:p>
        </p:txBody>
      </p:sp>
    </p:spTree>
    <p:extLst>
      <p:ext uri="{BB962C8B-B14F-4D97-AF65-F5344CB8AC3E}">
        <p14:creationId xmlns:p14="http://schemas.microsoft.com/office/powerpoint/2010/main" val="232957655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docProps/app.xml><?xml version="1.0" encoding="utf-8"?>
<Properties xmlns="http://schemas.openxmlformats.org/officeDocument/2006/extended-properties" xmlns:vt="http://schemas.openxmlformats.org/officeDocument/2006/docPropsVTypes">
  <Template>Retrospect</Template>
  <TotalTime>2824</TotalTime>
  <Words>1202</Words>
  <Application>Microsoft Office PowerPoint</Application>
  <PresentationFormat>Widescreen</PresentationFormat>
  <Paragraphs>94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Georgia</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susan isabella pinto</dc:creator>
  <cp:lastModifiedBy>susan isabella pinto</cp:lastModifiedBy>
  <cp:revision>1</cp:revision>
  <dcterms:created xsi:type="dcterms:W3CDTF">2026-03-04T17:33:37Z</dcterms:created>
  <dcterms:modified xsi:type="dcterms:W3CDTF">2026-03-16T10:37:33Z</dcterms:modified>
</cp:coreProperties>
</file>