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1" r:id="rId1"/>
  </p:sldMasterIdLst>
  <p:sldIdLst>
    <p:sldId id="256" r:id="rId2"/>
    <p:sldId id="261" r:id="rId3"/>
    <p:sldId id="269" r:id="rId4"/>
    <p:sldId id="262" r:id="rId5"/>
    <p:sldId id="265" r:id="rId6"/>
    <p:sldId id="266" r:id="rId7"/>
    <p:sldId id="267" r:id="rId8"/>
    <p:sldId id="268" r:id="rId9"/>
    <p:sldId id="274" r:id="rId10"/>
    <p:sldId id="275" r:id="rId11"/>
    <p:sldId id="276" r:id="rId12"/>
    <p:sldId id="277" r:id="rId13"/>
    <p:sldId id="279" r:id="rId14"/>
    <p:sldId id="257" r:id="rId15"/>
    <p:sldId id="271" r:id="rId16"/>
    <p:sldId id="270" r:id="rId17"/>
    <p:sldId id="260" r:id="rId18"/>
    <p:sldId id="273" r:id="rId19"/>
    <p:sldId id="280" r:id="rId2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DED6"/>
    <a:srgbClr val="B4DB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D53167-F57B-B17F-1EB7-77A4B80525E5}" v="1" dt="2023-01-16T20:06:52.328"/>
    <p1510:client id="{0BC2F0B0-B787-3C65-E1B3-78E424478C14}" v="113" dt="2023-01-16T20:03:18.227"/>
    <p1510:client id="{1315D771-705A-6230-FC8B-9106A1FE580E}" v="2" dt="2023-01-09T19:39:54.915"/>
    <p1510:client id="{1BEEF63A-D187-B46A-7CEE-3E5099E7D751}" v="1" dt="2023-01-16T21:09:19.464"/>
    <p1510:client id="{2C0C164E-CDB2-D635-4B82-7059CF094574}" v="216" dt="2023-01-14T19:00:53.392"/>
    <p1510:client id="{3032F2D9-A82B-96EE-ED68-617DFA94278F}" v="1" dt="2023-01-16T17:26:33.196"/>
    <p1510:client id="{49CBB2B6-43C9-6935-A3A4-32EF2BBAF685}" v="805" dt="2023-01-16T16:16:35.200"/>
    <p1510:client id="{57A62E47-1E26-48F0-87C6-9CC69A9CD09E}" v="260" dt="2022-11-11T12:49:06.185"/>
    <p1510:client id="{5C2A3D7F-6452-4DB5-0A54-0D2DC3FE6AB5}" v="1" dt="2023-01-16T19:16:25.541"/>
    <p1510:client id="{957D7732-41F2-1243-EEF3-2845A9085ECF}" v="969" dt="2023-01-15T21:13:49.786"/>
    <p1510:client id="{9AB5A7CB-851D-8DEC-56C8-68587F0DFF34}" v="1229" dt="2023-01-16T21:13:17.005"/>
    <p1510:client id="{B28A64CD-E55E-9853-B1AA-30A7D2ADAC8C}" v="10" dt="2023-01-14T14:36:27.420"/>
    <p1510:client id="{C6282EBA-4419-2CD2-9ACC-1C3FBB29920C}" v="1482" dt="2023-01-16T15:51:15.791"/>
    <p1510:client id="{DD362A0A-4393-B830-1E55-2E94FD1A3700}" v="647" dt="2023-01-16T22:18:38.639"/>
    <p1510:client id="{E8B03767-C866-62FA-0B60-FDEBDF7DE339}" v="59" dt="2022-11-30T12:42:54.778"/>
    <p1510:client id="{F67823C7-6F08-53FD-034F-0F5B5B751502}" v="1" dt="2023-01-16T22:32:55.3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e Labbett (2215831)" userId="S::2215831@student.uwtsd.ac.uk::9b7583f1-fbd4-47d5-9825-982a97ca2e8f" providerId="AD" clId="Web-{DD362A0A-4393-B830-1E55-2E94FD1A3700}"/>
    <pc:docChg chg="addSld delSld modSld">
      <pc:chgData name="Louise Labbett (2215831)" userId="S::2215831@student.uwtsd.ac.uk::9b7583f1-fbd4-47d5-9825-982a97ca2e8f" providerId="AD" clId="Web-{DD362A0A-4393-B830-1E55-2E94FD1A3700}" dt="2023-01-16T22:18:38.639" v="339" actId="20577"/>
      <pc:docMkLst>
        <pc:docMk/>
      </pc:docMkLst>
      <pc:sldChg chg="modSp">
        <pc:chgData name="Louise Labbett (2215831)" userId="S::2215831@student.uwtsd.ac.uk::9b7583f1-fbd4-47d5-9825-982a97ca2e8f" providerId="AD" clId="Web-{DD362A0A-4393-B830-1E55-2E94FD1A3700}" dt="2023-01-16T21:50:29.625" v="4" actId="20577"/>
        <pc:sldMkLst>
          <pc:docMk/>
          <pc:sldMk cId="225557536" sldId="273"/>
        </pc:sldMkLst>
        <pc:spChg chg="mod">
          <ac:chgData name="Louise Labbett (2215831)" userId="S::2215831@student.uwtsd.ac.uk::9b7583f1-fbd4-47d5-9825-982a97ca2e8f" providerId="AD" clId="Web-{DD362A0A-4393-B830-1E55-2E94FD1A3700}" dt="2023-01-16T21:50:29.625" v="4" actId="20577"/>
          <ac:spMkLst>
            <pc:docMk/>
            <pc:sldMk cId="225557536" sldId="273"/>
            <ac:spMk id="4" creationId="{80136726-A087-8F98-995F-0C6B12FC6A1F}"/>
          </ac:spMkLst>
        </pc:spChg>
      </pc:sldChg>
      <pc:sldChg chg="new del">
        <pc:chgData name="Louise Labbett (2215831)" userId="S::2215831@student.uwtsd.ac.uk::9b7583f1-fbd4-47d5-9825-982a97ca2e8f" providerId="AD" clId="Web-{DD362A0A-4393-B830-1E55-2E94FD1A3700}" dt="2023-01-16T21:58:37.031" v="6"/>
        <pc:sldMkLst>
          <pc:docMk/>
          <pc:sldMk cId="665380509" sldId="280"/>
        </pc:sldMkLst>
      </pc:sldChg>
      <pc:sldChg chg="modSp add replId">
        <pc:chgData name="Louise Labbett (2215831)" userId="S::2215831@student.uwtsd.ac.uk::9b7583f1-fbd4-47d5-9825-982a97ca2e8f" providerId="AD" clId="Web-{DD362A0A-4393-B830-1E55-2E94FD1A3700}" dt="2023-01-16T22:18:38.639" v="339" actId="20577"/>
        <pc:sldMkLst>
          <pc:docMk/>
          <pc:sldMk cId="4005170699" sldId="280"/>
        </pc:sldMkLst>
        <pc:spChg chg="mod">
          <ac:chgData name="Louise Labbett (2215831)" userId="S::2215831@student.uwtsd.ac.uk::9b7583f1-fbd4-47d5-9825-982a97ca2e8f" providerId="AD" clId="Web-{DD362A0A-4393-B830-1E55-2E94FD1A3700}" dt="2023-01-16T22:18:38.639" v="339" actId="20577"/>
          <ac:spMkLst>
            <pc:docMk/>
            <pc:sldMk cId="4005170699" sldId="280"/>
            <ac:spMk id="4" creationId="{80136726-A087-8F98-995F-0C6B12FC6A1F}"/>
          </ac:spMkLst>
        </pc:spChg>
      </pc:sldChg>
    </pc:docChg>
  </pc:docChgLst>
  <pc:docChgLst>
    <pc:chgData name="Sarah Howell (2205184)" userId="S::2205184@student.uwtsd.ac.uk::79d20b6a-6d58-47b9-9ff2-b29b39251fa2" providerId="AD" clId="Web-{57A62E47-1E26-48F0-87C6-9CC69A9CD09E}"/>
    <pc:docChg chg="addSld modSld addMainMaster delMainMaster">
      <pc:chgData name="Sarah Howell (2205184)" userId="S::2205184@student.uwtsd.ac.uk::79d20b6a-6d58-47b9-9ff2-b29b39251fa2" providerId="AD" clId="Web-{57A62E47-1E26-48F0-87C6-9CC69A9CD09E}" dt="2022-11-11T12:49:06.185" v="275" actId="20577"/>
      <pc:docMkLst>
        <pc:docMk/>
      </pc:docMkLst>
      <pc:sldChg chg="addSp delSp modSp mod setBg modClrScheme addAnim delAnim chgLayout">
        <pc:chgData name="Sarah Howell (2205184)" userId="S::2205184@student.uwtsd.ac.uk::79d20b6a-6d58-47b9-9ff2-b29b39251fa2" providerId="AD" clId="Web-{57A62E47-1E26-48F0-87C6-9CC69A9CD09E}" dt="2022-11-11T12:40:26.876" v="59"/>
        <pc:sldMkLst>
          <pc:docMk/>
          <pc:sldMk cId="109857222" sldId="256"/>
        </pc:sldMkLst>
        <pc:spChg chg="mod ord">
          <ac:chgData name="Sarah Howell (2205184)" userId="S::2205184@student.uwtsd.ac.uk::79d20b6a-6d58-47b9-9ff2-b29b39251fa2" providerId="AD" clId="Web-{57A62E47-1E26-48F0-87C6-9CC69A9CD09E}" dt="2022-11-11T12:40:26.876" v="59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arah Howell (2205184)" userId="S::2205184@student.uwtsd.ac.uk::79d20b6a-6d58-47b9-9ff2-b29b39251fa2" providerId="AD" clId="Web-{57A62E47-1E26-48F0-87C6-9CC69A9CD09E}" dt="2022-11-11T12:40:26.876" v="59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26.876" v="59"/>
          <ac:spMkLst>
            <pc:docMk/>
            <pc:sldMk cId="109857222" sldId="256"/>
            <ac:spMk id="9" creationId="{551580BD-7D80-4957-A58D-916E994AB787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26.876" v="59"/>
          <ac:spMkLst>
            <pc:docMk/>
            <pc:sldMk cId="109857222" sldId="256"/>
            <ac:spMk id="11" creationId="{A2C45B16-36EC-4606-9AE0-6F220A9403B4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26.876" v="59"/>
          <ac:spMkLst>
            <pc:docMk/>
            <pc:sldMk cId="109857222" sldId="256"/>
            <ac:spMk id="13" creationId="{CB59DE95-F3B9-4A35-9681-78FA926F024B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39:50.391" v="44"/>
          <ac:spMkLst>
            <pc:docMk/>
            <pc:sldMk cId="109857222" sldId="256"/>
            <ac:spMk id="24" creationId="{55B419A7-F817-4767-8CCB-FB0E189C4ACD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39:50.391" v="44"/>
          <ac:spMkLst>
            <pc:docMk/>
            <pc:sldMk cId="109857222" sldId="256"/>
            <ac:spMk id="26" creationId="{ADA271CD-3011-4A05-B4A3-80F1794684F2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39:55.688" v="50"/>
          <ac:spMkLst>
            <pc:docMk/>
            <pc:sldMk cId="109857222" sldId="256"/>
            <ac:spMk id="28" creationId="{9B7AD9F6-8CE7-4299-8FC6-328F4DCD3FF9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39:55.688" v="50"/>
          <ac:spMkLst>
            <pc:docMk/>
            <pc:sldMk cId="109857222" sldId="256"/>
            <ac:spMk id="29" creationId="{F49775AF-8896-43EE-92C6-83497D6DC56F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21.282" v="56"/>
          <ac:spMkLst>
            <pc:docMk/>
            <pc:sldMk cId="109857222" sldId="256"/>
            <ac:spMk id="32" creationId="{DE6E822A-8BCF-432C-83E6-BBE821476CD4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04.891" v="52"/>
          <ac:spMkLst>
            <pc:docMk/>
            <pc:sldMk cId="109857222" sldId="256"/>
            <ac:spMk id="33" creationId="{916F6374-2300-41FF-BA7E-22FADCD95D3B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04.891" v="52"/>
          <ac:spMkLst>
            <pc:docMk/>
            <pc:sldMk cId="109857222" sldId="256"/>
            <ac:spMk id="34" creationId="{90864D9E-0A0C-482E-86DE-9C4E729C38D7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15.157" v="54"/>
          <ac:spMkLst>
            <pc:docMk/>
            <pc:sldMk cId="109857222" sldId="256"/>
            <ac:spMk id="38" creationId="{729F2144-48B7-4730-955E-365ECED3ABE0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15.157" v="54"/>
          <ac:spMkLst>
            <pc:docMk/>
            <pc:sldMk cId="109857222" sldId="256"/>
            <ac:spMk id="39" creationId="{E765FF50-D2F9-4A4F-86ED-F101E172BA93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21.282" v="56"/>
          <ac:spMkLst>
            <pc:docMk/>
            <pc:sldMk cId="109857222" sldId="256"/>
            <ac:spMk id="42" creationId="{1DBC8414-BE7E-4B6C-A114-B2C3795C883F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21.282" v="56"/>
          <ac:spMkLst>
            <pc:docMk/>
            <pc:sldMk cId="109857222" sldId="256"/>
            <ac:spMk id="43" creationId="{0EC398C5-5C2E-4038-9DB3-DE2B5A9BEFFB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21.282" v="56"/>
          <ac:spMkLst>
            <pc:docMk/>
            <pc:sldMk cId="109857222" sldId="256"/>
            <ac:spMk id="44" creationId="{A2F10B26-073B-4B10-8AAA-161242DD82B0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21.282" v="56"/>
          <ac:spMkLst>
            <pc:docMk/>
            <pc:sldMk cId="109857222" sldId="256"/>
            <ac:spMk id="45" creationId="{610DBBC7-698F-4A54-B1CB-A99F9CC356DF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26.814" v="58"/>
          <ac:spMkLst>
            <pc:docMk/>
            <pc:sldMk cId="109857222" sldId="256"/>
            <ac:spMk id="47" creationId="{7A18C9FB-EC4C-4DAE-8F7D-C6E5AF607958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26.814" v="58"/>
          <ac:spMkLst>
            <pc:docMk/>
            <pc:sldMk cId="109857222" sldId="256"/>
            <ac:spMk id="48" creationId="{3B2B1500-BB55-471C-8A9E-67288297ECE1}"/>
          </ac:spMkLst>
        </pc:spChg>
        <pc:spChg chg="add del">
          <ac:chgData name="Sarah Howell (2205184)" userId="S::2205184@student.uwtsd.ac.uk::79d20b6a-6d58-47b9-9ff2-b29b39251fa2" providerId="AD" clId="Web-{57A62E47-1E26-48F0-87C6-9CC69A9CD09E}" dt="2022-11-11T12:40:26.814" v="58"/>
          <ac:spMkLst>
            <pc:docMk/>
            <pc:sldMk cId="109857222" sldId="256"/>
            <ac:spMk id="49" creationId="{3045E22C-A99D-41BB-AF14-EF1B1E745A70}"/>
          </ac:spMkLst>
        </pc:spChg>
        <pc:spChg chg="add">
          <ac:chgData name="Sarah Howell (2205184)" userId="S::2205184@student.uwtsd.ac.uk::79d20b6a-6d58-47b9-9ff2-b29b39251fa2" providerId="AD" clId="Web-{57A62E47-1E26-48F0-87C6-9CC69A9CD09E}" dt="2022-11-11T12:40:26.876" v="59"/>
          <ac:spMkLst>
            <pc:docMk/>
            <pc:sldMk cId="109857222" sldId="256"/>
            <ac:spMk id="51" creationId="{729F2144-48B7-4730-955E-365ECED3ABE0}"/>
          </ac:spMkLst>
        </pc:spChg>
        <pc:spChg chg="add">
          <ac:chgData name="Sarah Howell (2205184)" userId="S::2205184@student.uwtsd.ac.uk::79d20b6a-6d58-47b9-9ff2-b29b39251fa2" providerId="AD" clId="Web-{57A62E47-1E26-48F0-87C6-9CC69A9CD09E}" dt="2022-11-11T12:40:26.876" v="59"/>
          <ac:spMkLst>
            <pc:docMk/>
            <pc:sldMk cId="109857222" sldId="256"/>
            <ac:spMk id="52" creationId="{E765FF50-D2F9-4A4F-86ED-F101E172BA93}"/>
          </ac:spMkLst>
        </pc:spChg>
        <pc:grpChg chg="add del">
          <ac:chgData name="Sarah Howell (2205184)" userId="S::2205184@student.uwtsd.ac.uk::79d20b6a-6d58-47b9-9ff2-b29b39251fa2" providerId="AD" clId="Web-{57A62E47-1E26-48F0-87C6-9CC69A9CD09E}" dt="2022-11-11T12:40:04.891" v="52"/>
          <ac:grpSpMkLst>
            <pc:docMk/>
            <pc:sldMk cId="109857222" sldId="256"/>
            <ac:grpSpMk id="35" creationId="{859EF20D-5821-4F54-BD14-AB7D16330F88}"/>
          </ac:grpSpMkLst>
        </pc:grpChg>
        <pc:picChg chg="add mod ord">
          <ac:chgData name="Sarah Howell (2205184)" userId="S::2205184@student.uwtsd.ac.uk::79d20b6a-6d58-47b9-9ff2-b29b39251fa2" providerId="AD" clId="Web-{57A62E47-1E26-48F0-87C6-9CC69A9CD09E}" dt="2022-11-11T12:40:26.876" v="59"/>
          <ac:picMkLst>
            <pc:docMk/>
            <pc:sldMk cId="109857222" sldId="256"/>
            <ac:picMk id="4" creationId="{60F7BC96-594D-12E7-7CE9-E680D4514F12}"/>
          </ac:picMkLst>
        </pc:picChg>
        <pc:picChg chg="add del">
          <ac:chgData name="Sarah Howell (2205184)" userId="S::2205184@student.uwtsd.ac.uk::79d20b6a-6d58-47b9-9ff2-b29b39251fa2" providerId="AD" clId="Web-{57A62E47-1E26-48F0-87C6-9CC69A9CD09E}" dt="2022-11-11T12:40:15.157" v="54"/>
          <ac:picMkLst>
            <pc:docMk/>
            <pc:sldMk cId="109857222" sldId="256"/>
            <ac:picMk id="30" creationId="{2BFFF490-82EC-4000-BB36-A67FD39E3AD1}"/>
          </ac:picMkLst>
        </pc:picChg>
        <pc:picChg chg="add del">
          <ac:chgData name="Sarah Howell (2205184)" userId="S::2205184@student.uwtsd.ac.uk::79d20b6a-6d58-47b9-9ff2-b29b39251fa2" providerId="AD" clId="Web-{57A62E47-1E26-48F0-87C6-9CC69A9CD09E}" dt="2022-11-11T12:40:15.157" v="54"/>
          <ac:picMkLst>
            <pc:docMk/>
            <pc:sldMk cId="109857222" sldId="256"/>
            <ac:picMk id="40" creationId="{FFECA84E-1776-4B03-9261-CF74A291DF06}"/>
          </ac:picMkLst>
        </pc:picChg>
        <pc:picChg chg="add">
          <ac:chgData name="Sarah Howell (2205184)" userId="S::2205184@student.uwtsd.ac.uk::79d20b6a-6d58-47b9-9ff2-b29b39251fa2" providerId="AD" clId="Web-{57A62E47-1E26-48F0-87C6-9CC69A9CD09E}" dt="2022-11-11T12:40:26.876" v="59"/>
          <ac:picMkLst>
            <pc:docMk/>
            <pc:sldMk cId="109857222" sldId="256"/>
            <ac:picMk id="53" creationId="{FFECA84E-1776-4B03-9261-CF74A291DF06}"/>
          </ac:picMkLst>
        </pc:picChg>
        <pc:picChg chg="add">
          <ac:chgData name="Sarah Howell (2205184)" userId="S::2205184@student.uwtsd.ac.uk::79d20b6a-6d58-47b9-9ff2-b29b39251fa2" providerId="AD" clId="Web-{57A62E47-1E26-48F0-87C6-9CC69A9CD09E}" dt="2022-11-11T12:40:26.876" v="59"/>
          <ac:picMkLst>
            <pc:docMk/>
            <pc:sldMk cId="109857222" sldId="256"/>
            <ac:picMk id="54" creationId="{2BFFF490-82EC-4000-BB36-A67FD39E3AD1}"/>
          </ac:picMkLst>
        </pc:picChg>
        <pc:cxnChg chg="add del">
          <ac:chgData name="Sarah Howell (2205184)" userId="S::2205184@student.uwtsd.ac.uk::79d20b6a-6d58-47b9-9ff2-b29b39251fa2" providerId="AD" clId="Web-{57A62E47-1E26-48F0-87C6-9CC69A9CD09E}" dt="2022-11-11T12:40:26.876" v="59"/>
          <ac:cxnSpMkLst>
            <pc:docMk/>
            <pc:sldMk cId="109857222" sldId="256"/>
            <ac:cxnSpMk id="15" creationId="{5E687E3B-9C6D-4102-8F38-DCB77C49C6FD}"/>
          </ac:cxnSpMkLst>
        </pc:cxnChg>
        <pc:cxnChg chg="add del">
          <ac:chgData name="Sarah Howell (2205184)" userId="S::2205184@student.uwtsd.ac.uk::79d20b6a-6d58-47b9-9ff2-b29b39251fa2" providerId="AD" clId="Web-{57A62E47-1E26-48F0-87C6-9CC69A9CD09E}" dt="2022-11-11T12:40:26.876" v="59"/>
          <ac:cxnSpMkLst>
            <pc:docMk/>
            <pc:sldMk cId="109857222" sldId="256"/>
            <ac:cxnSpMk id="17" creationId="{D2D5243F-6AFC-4A87-8525-C3B22EFD9438}"/>
          </ac:cxnSpMkLst>
        </pc:cxnChg>
        <pc:cxnChg chg="add del">
          <ac:chgData name="Sarah Howell (2205184)" userId="S::2205184@student.uwtsd.ac.uk::79d20b6a-6d58-47b9-9ff2-b29b39251fa2" providerId="AD" clId="Web-{57A62E47-1E26-48F0-87C6-9CC69A9CD09E}" dt="2022-11-11T12:40:26.876" v="59"/>
          <ac:cxnSpMkLst>
            <pc:docMk/>
            <pc:sldMk cId="109857222" sldId="256"/>
            <ac:cxnSpMk id="19" creationId="{573C7C39-C73B-4051-B742-C9086B7BE3EC}"/>
          </ac:cxnSpMkLst>
        </pc:cxnChg>
      </pc:sldChg>
      <pc:sldChg chg="addSp modSp new mod setBg">
        <pc:chgData name="Sarah Howell (2205184)" userId="S::2205184@student.uwtsd.ac.uk::79d20b6a-6d58-47b9-9ff2-b29b39251fa2" providerId="AD" clId="Web-{57A62E47-1E26-48F0-87C6-9CC69A9CD09E}" dt="2022-11-11T12:49:06.185" v="275" actId="20577"/>
        <pc:sldMkLst>
          <pc:docMk/>
          <pc:sldMk cId="3938064654" sldId="257"/>
        </pc:sldMkLst>
        <pc:spChg chg="mod">
          <ac:chgData name="Sarah Howell (2205184)" userId="S::2205184@student.uwtsd.ac.uk::79d20b6a-6d58-47b9-9ff2-b29b39251fa2" providerId="AD" clId="Web-{57A62E47-1E26-48F0-87C6-9CC69A9CD09E}" dt="2022-11-11T12:47:55.918" v="257"/>
          <ac:spMkLst>
            <pc:docMk/>
            <pc:sldMk cId="3938064654" sldId="257"/>
            <ac:spMk id="2" creationId="{C2D6040A-7733-9957-B5D3-A8211AF42DDD}"/>
          </ac:spMkLst>
        </pc:spChg>
        <pc:spChg chg="mod">
          <ac:chgData name="Sarah Howell (2205184)" userId="S::2205184@student.uwtsd.ac.uk::79d20b6a-6d58-47b9-9ff2-b29b39251fa2" providerId="AD" clId="Web-{57A62E47-1E26-48F0-87C6-9CC69A9CD09E}" dt="2022-11-11T12:49:06.185" v="275" actId="20577"/>
          <ac:spMkLst>
            <pc:docMk/>
            <pc:sldMk cId="3938064654" sldId="257"/>
            <ac:spMk id="3" creationId="{CFC24C79-D278-80EB-EA1C-8A26EFF9B19E}"/>
          </ac:spMkLst>
        </pc:spChg>
        <pc:spChg chg="add">
          <ac:chgData name="Sarah Howell (2205184)" userId="S::2205184@student.uwtsd.ac.uk::79d20b6a-6d58-47b9-9ff2-b29b39251fa2" providerId="AD" clId="Web-{57A62E47-1E26-48F0-87C6-9CC69A9CD09E}" dt="2022-11-11T12:47:55.918" v="257"/>
          <ac:spMkLst>
            <pc:docMk/>
            <pc:sldMk cId="3938064654" sldId="257"/>
            <ac:spMk id="8" creationId="{8651CFA9-6065-4243-AC48-858E359780B1}"/>
          </ac:spMkLst>
        </pc:spChg>
        <pc:spChg chg="add">
          <ac:chgData name="Sarah Howell (2205184)" userId="S::2205184@student.uwtsd.ac.uk::79d20b6a-6d58-47b9-9ff2-b29b39251fa2" providerId="AD" clId="Web-{57A62E47-1E26-48F0-87C6-9CC69A9CD09E}" dt="2022-11-11T12:47:55.918" v="257"/>
          <ac:spMkLst>
            <pc:docMk/>
            <pc:sldMk cId="3938064654" sldId="257"/>
            <ac:spMk id="10" creationId="{37962AE0-6A1C-4B76-9D52-10E5E6D7D3BB}"/>
          </ac:spMkLst>
        </pc:spChg>
        <pc:picChg chg="add">
          <ac:chgData name="Sarah Howell (2205184)" userId="S::2205184@student.uwtsd.ac.uk::79d20b6a-6d58-47b9-9ff2-b29b39251fa2" providerId="AD" clId="Web-{57A62E47-1E26-48F0-87C6-9CC69A9CD09E}" dt="2022-11-11T12:47:55.918" v="257"/>
          <ac:picMkLst>
            <pc:docMk/>
            <pc:sldMk cId="3938064654" sldId="257"/>
            <ac:picMk id="12" creationId="{A72D06A1-BA08-4820-BBC8-B24DDB32A376}"/>
          </ac:picMkLst>
        </pc:picChg>
        <pc:picChg chg="add">
          <ac:chgData name="Sarah Howell (2205184)" userId="S::2205184@student.uwtsd.ac.uk::79d20b6a-6d58-47b9-9ff2-b29b39251fa2" providerId="AD" clId="Web-{57A62E47-1E26-48F0-87C6-9CC69A9CD09E}" dt="2022-11-11T12:47:55.918" v="257"/>
          <ac:picMkLst>
            <pc:docMk/>
            <pc:sldMk cId="3938064654" sldId="257"/>
            <ac:picMk id="14" creationId="{1295E665-0408-4072-94B3-49BA5ACBCBD3}"/>
          </ac:picMkLst>
        </pc:picChg>
      </pc:sldChg>
      <pc:sldChg chg="addSp modSp new mod setBg">
        <pc:chgData name="Sarah Howell (2205184)" userId="S::2205184@student.uwtsd.ac.uk::79d20b6a-6d58-47b9-9ff2-b29b39251fa2" providerId="AD" clId="Web-{57A62E47-1E26-48F0-87C6-9CC69A9CD09E}" dt="2022-11-11T12:48:00.777" v="258"/>
        <pc:sldMkLst>
          <pc:docMk/>
          <pc:sldMk cId="4001819320" sldId="258"/>
        </pc:sldMkLst>
        <pc:spChg chg="mod">
          <ac:chgData name="Sarah Howell (2205184)" userId="S::2205184@student.uwtsd.ac.uk::79d20b6a-6d58-47b9-9ff2-b29b39251fa2" providerId="AD" clId="Web-{57A62E47-1E26-48F0-87C6-9CC69A9CD09E}" dt="2022-11-11T12:48:00.777" v="258"/>
          <ac:spMkLst>
            <pc:docMk/>
            <pc:sldMk cId="4001819320" sldId="258"/>
            <ac:spMk id="2" creationId="{122B087B-7481-6644-1FE9-C8852C582DC9}"/>
          </ac:spMkLst>
        </pc:spChg>
        <pc:spChg chg="mod">
          <ac:chgData name="Sarah Howell (2205184)" userId="S::2205184@student.uwtsd.ac.uk::79d20b6a-6d58-47b9-9ff2-b29b39251fa2" providerId="AD" clId="Web-{57A62E47-1E26-48F0-87C6-9CC69A9CD09E}" dt="2022-11-11T12:48:00.777" v="258"/>
          <ac:spMkLst>
            <pc:docMk/>
            <pc:sldMk cId="4001819320" sldId="258"/>
            <ac:spMk id="3" creationId="{13F7C233-A3FA-8081-7BCA-21380C5BD0A4}"/>
          </ac:spMkLst>
        </pc:spChg>
        <pc:spChg chg="add">
          <ac:chgData name="Sarah Howell (2205184)" userId="S::2205184@student.uwtsd.ac.uk::79d20b6a-6d58-47b9-9ff2-b29b39251fa2" providerId="AD" clId="Web-{57A62E47-1E26-48F0-87C6-9CC69A9CD09E}" dt="2022-11-11T12:48:00.777" v="258"/>
          <ac:spMkLst>
            <pc:docMk/>
            <pc:sldMk cId="4001819320" sldId="258"/>
            <ac:spMk id="8" creationId="{8651CFA9-6065-4243-AC48-858E359780B1}"/>
          </ac:spMkLst>
        </pc:spChg>
        <pc:spChg chg="add">
          <ac:chgData name="Sarah Howell (2205184)" userId="S::2205184@student.uwtsd.ac.uk::79d20b6a-6d58-47b9-9ff2-b29b39251fa2" providerId="AD" clId="Web-{57A62E47-1E26-48F0-87C6-9CC69A9CD09E}" dt="2022-11-11T12:48:00.777" v="258"/>
          <ac:spMkLst>
            <pc:docMk/>
            <pc:sldMk cId="4001819320" sldId="258"/>
            <ac:spMk id="10" creationId="{37962AE0-6A1C-4B76-9D52-10E5E6D7D3BB}"/>
          </ac:spMkLst>
        </pc:spChg>
        <pc:picChg chg="add">
          <ac:chgData name="Sarah Howell (2205184)" userId="S::2205184@student.uwtsd.ac.uk::79d20b6a-6d58-47b9-9ff2-b29b39251fa2" providerId="AD" clId="Web-{57A62E47-1E26-48F0-87C6-9CC69A9CD09E}" dt="2022-11-11T12:48:00.777" v="258"/>
          <ac:picMkLst>
            <pc:docMk/>
            <pc:sldMk cId="4001819320" sldId="258"/>
            <ac:picMk id="12" creationId="{A72D06A1-BA08-4820-BBC8-B24DDB32A376}"/>
          </ac:picMkLst>
        </pc:picChg>
        <pc:picChg chg="add">
          <ac:chgData name="Sarah Howell (2205184)" userId="S::2205184@student.uwtsd.ac.uk::79d20b6a-6d58-47b9-9ff2-b29b39251fa2" providerId="AD" clId="Web-{57A62E47-1E26-48F0-87C6-9CC69A9CD09E}" dt="2022-11-11T12:48:00.777" v="258"/>
          <ac:picMkLst>
            <pc:docMk/>
            <pc:sldMk cId="4001819320" sldId="258"/>
            <ac:picMk id="14" creationId="{1295E665-0408-4072-94B3-49BA5ACBCBD3}"/>
          </ac:picMkLst>
        </pc:picChg>
      </pc:sldChg>
      <pc:sldChg chg="addSp modSp new mod setBg">
        <pc:chgData name="Sarah Howell (2205184)" userId="S::2205184@student.uwtsd.ac.uk::79d20b6a-6d58-47b9-9ff2-b29b39251fa2" providerId="AD" clId="Web-{57A62E47-1E26-48F0-87C6-9CC69A9CD09E}" dt="2022-11-11T12:48:05.981" v="259"/>
        <pc:sldMkLst>
          <pc:docMk/>
          <pc:sldMk cId="2764194933" sldId="259"/>
        </pc:sldMkLst>
        <pc:spChg chg="mod">
          <ac:chgData name="Sarah Howell (2205184)" userId="S::2205184@student.uwtsd.ac.uk::79d20b6a-6d58-47b9-9ff2-b29b39251fa2" providerId="AD" clId="Web-{57A62E47-1E26-48F0-87C6-9CC69A9CD09E}" dt="2022-11-11T12:48:05.981" v="259"/>
          <ac:spMkLst>
            <pc:docMk/>
            <pc:sldMk cId="2764194933" sldId="259"/>
            <ac:spMk id="2" creationId="{BB8F91D6-601A-731A-8C0F-54434F613826}"/>
          </ac:spMkLst>
        </pc:spChg>
        <pc:spChg chg="mod">
          <ac:chgData name="Sarah Howell (2205184)" userId="S::2205184@student.uwtsd.ac.uk::79d20b6a-6d58-47b9-9ff2-b29b39251fa2" providerId="AD" clId="Web-{57A62E47-1E26-48F0-87C6-9CC69A9CD09E}" dt="2022-11-11T12:48:05.981" v="259"/>
          <ac:spMkLst>
            <pc:docMk/>
            <pc:sldMk cId="2764194933" sldId="259"/>
            <ac:spMk id="3" creationId="{6ED21C20-E193-CCEF-ACA4-D1C3D177A1FD}"/>
          </ac:spMkLst>
        </pc:spChg>
        <pc:spChg chg="add">
          <ac:chgData name="Sarah Howell (2205184)" userId="S::2205184@student.uwtsd.ac.uk::79d20b6a-6d58-47b9-9ff2-b29b39251fa2" providerId="AD" clId="Web-{57A62E47-1E26-48F0-87C6-9CC69A9CD09E}" dt="2022-11-11T12:48:05.981" v="259"/>
          <ac:spMkLst>
            <pc:docMk/>
            <pc:sldMk cId="2764194933" sldId="259"/>
            <ac:spMk id="8" creationId="{8651CFA9-6065-4243-AC48-858E359780B1}"/>
          </ac:spMkLst>
        </pc:spChg>
        <pc:spChg chg="add">
          <ac:chgData name="Sarah Howell (2205184)" userId="S::2205184@student.uwtsd.ac.uk::79d20b6a-6d58-47b9-9ff2-b29b39251fa2" providerId="AD" clId="Web-{57A62E47-1E26-48F0-87C6-9CC69A9CD09E}" dt="2022-11-11T12:48:05.981" v="259"/>
          <ac:spMkLst>
            <pc:docMk/>
            <pc:sldMk cId="2764194933" sldId="259"/>
            <ac:spMk id="10" creationId="{37962AE0-6A1C-4B76-9D52-10E5E6D7D3BB}"/>
          </ac:spMkLst>
        </pc:spChg>
        <pc:picChg chg="add">
          <ac:chgData name="Sarah Howell (2205184)" userId="S::2205184@student.uwtsd.ac.uk::79d20b6a-6d58-47b9-9ff2-b29b39251fa2" providerId="AD" clId="Web-{57A62E47-1E26-48F0-87C6-9CC69A9CD09E}" dt="2022-11-11T12:48:05.981" v="259"/>
          <ac:picMkLst>
            <pc:docMk/>
            <pc:sldMk cId="2764194933" sldId="259"/>
            <ac:picMk id="12" creationId="{A72D06A1-BA08-4820-BBC8-B24DDB32A376}"/>
          </ac:picMkLst>
        </pc:picChg>
        <pc:picChg chg="add">
          <ac:chgData name="Sarah Howell (2205184)" userId="S::2205184@student.uwtsd.ac.uk::79d20b6a-6d58-47b9-9ff2-b29b39251fa2" providerId="AD" clId="Web-{57A62E47-1E26-48F0-87C6-9CC69A9CD09E}" dt="2022-11-11T12:48:05.981" v="259"/>
          <ac:picMkLst>
            <pc:docMk/>
            <pc:sldMk cId="2764194933" sldId="259"/>
            <ac:picMk id="14" creationId="{1295E665-0408-4072-94B3-49BA5ACBCBD3}"/>
          </ac:picMkLst>
        </pc:picChg>
      </pc:sldChg>
      <pc:sldChg chg="addSp modSp new mod setBg">
        <pc:chgData name="Sarah Howell (2205184)" userId="S::2205184@student.uwtsd.ac.uk::79d20b6a-6d58-47b9-9ff2-b29b39251fa2" providerId="AD" clId="Web-{57A62E47-1E26-48F0-87C6-9CC69A9CD09E}" dt="2022-11-11T12:48:10.293" v="260"/>
        <pc:sldMkLst>
          <pc:docMk/>
          <pc:sldMk cId="2003498485" sldId="260"/>
        </pc:sldMkLst>
        <pc:spChg chg="mod">
          <ac:chgData name="Sarah Howell (2205184)" userId="S::2205184@student.uwtsd.ac.uk::79d20b6a-6d58-47b9-9ff2-b29b39251fa2" providerId="AD" clId="Web-{57A62E47-1E26-48F0-87C6-9CC69A9CD09E}" dt="2022-11-11T12:48:10.293" v="260"/>
          <ac:spMkLst>
            <pc:docMk/>
            <pc:sldMk cId="2003498485" sldId="260"/>
            <ac:spMk id="2" creationId="{A0950474-A678-9DD0-B95D-208EB34D6A76}"/>
          </ac:spMkLst>
        </pc:spChg>
        <pc:spChg chg="mod">
          <ac:chgData name="Sarah Howell (2205184)" userId="S::2205184@student.uwtsd.ac.uk::79d20b6a-6d58-47b9-9ff2-b29b39251fa2" providerId="AD" clId="Web-{57A62E47-1E26-48F0-87C6-9CC69A9CD09E}" dt="2022-11-11T12:48:10.293" v="260"/>
          <ac:spMkLst>
            <pc:docMk/>
            <pc:sldMk cId="2003498485" sldId="260"/>
            <ac:spMk id="3" creationId="{8737FCA2-5647-EE3D-50C4-E3CE198CE35C}"/>
          </ac:spMkLst>
        </pc:spChg>
        <pc:spChg chg="add">
          <ac:chgData name="Sarah Howell (2205184)" userId="S::2205184@student.uwtsd.ac.uk::79d20b6a-6d58-47b9-9ff2-b29b39251fa2" providerId="AD" clId="Web-{57A62E47-1E26-48F0-87C6-9CC69A9CD09E}" dt="2022-11-11T12:48:10.293" v="260"/>
          <ac:spMkLst>
            <pc:docMk/>
            <pc:sldMk cId="2003498485" sldId="260"/>
            <ac:spMk id="8" creationId="{8651CFA9-6065-4243-AC48-858E359780B1}"/>
          </ac:spMkLst>
        </pc:spChg>
        <pc:spChg chg="add">
          <ac:chgData name="Sarah Howell (2205184)" userId="S::2205184@student.uwtsd.ac.uk::79d20b6a-6d58-47b9-9ff2-b29b39251fa2" providerId="AD" clId="Web-{57A62E47-1E26-48F0-87C6-9CC69A9CD09E}" dt="2022-11-11T12:48:10.293" v="260"/>
          <ac:spMkLst>
            <pc:docMk/>
            <pc:sldMk cId="2003498485" sldId="260"/>
            <ac:spMk id="10" creationId="{37962AE0-6A1C-4B76-9D52-10E5E6D7D3BB}"/>
          </ac:spMkLst>
        </pc:spChg>
        <pc:picChg chg="add">
          <ac:chgData name="Sarah Howell (2205184)" userId="S::2205184@student.uwtsd.ac.uk::79d20b6a-6d58-47b9-9ff2-b29b39251fa2" providerId="AD" clId="Web-{57A62E47-1E26-48F0-87C6-9CC69A9CD09E}" dt="2022-11-11T12:48:10.293" v="260"/>
          <ac:picMkLst>
            <pc:docMk/>
            <pc:sldMk cId="2003498485" sldId="260"/>
            <ac:picMk id="12" creationId="{A72D06A1-BA08-4820-BBC8-B24DDB32A376}"/>
          </ac:picMkLst>
        </pc:picChg>
        <pc:picChg chg="add">
          <ac:chgData name="Sarah Howell (2205184)" userId="S::2205184@student.uwtsd.ac.uk::79d20b6a-6d58-47b9-9ff2-b29b39251fa2" providerId="AD" clId="Web-{57A62E47-1E26-48F0-87C6-9CC69A9CD09E}" dt="2022-11-11T12:48:10.293" v="260"/>
          <ac:picMkLst>
            <pc:docMk/>
            <pc:sldMk cId="2003498485" sldId="260"/>
            <ac:picMk id="14" creationId="{1295E665-0408-4072-94B3-49BA5ACBCBD3}"/>
          </ac:picMkLst>
        </pc:picChg>
      </pc:sldChg>
      <pc:sldMasterChg chg="del delSldLayout">
        <pc:chgData name="Sarah Howell (2205184)" userId="S::2205184@student.uwtsd.ac.uk::79d20b6a-6d58-47b9-9ff2-b29b39251fa2" providerId="AD" clId="Web-{57A62E47-1E26-48F0-87C6-9CC69A9CD09E}" dt="2022-11-11T12:38:39.624" v="12"/>
        <pc:sldMasterMkLst>
          <pc:docMk/>
          <pc:sldMasterMk cId="2460954070" sldId="2147483660"/>
        </pc:sldMasterMkLst>
        <pc:sldLayoutChg chg="del">
          <pc:chgData name="Sarah Howell (2205184)" userId="S::2205184@student.uwtsd.ac.uk::79d20b6a-6d58-47b9-9ff2-b29b39251fa2" providerId="AD" clId="Web-{57A62E47-1E26-48F0-87C6-9CC69A9CD09E}" dt="2022-11-11T12:38:39.624" v="12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Sarah Howell (2205184)" userId="S::2205184@student.uwtsd.ac.uk::79d20b6a-6d58-47b9-9ff2-b29b39251fa2" providerId="AD" clId="Web-{57A62E47-1E26-48F0-87C6-9CC69A9CD09E}" dt="2022-11-11T12:38:39.624" v="12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Sarah Howell (2205184)" userId="S::2205184@student.uwtsd.ac.uk::79d20b6a-6d58-47b9-9ff2-b29b39251fa2" providerId="AD" clId="Web-{57A62E47-1E26-48F0-87C6-9CC69A9CD09E}" dt="2022-11-11T12:38:39.624" v="12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Sarah Howell (2205184)" userId="S::2205184@student.uwtsd.ac.uk::79d20b6a-6d58-47b9-9ff2-b29b39251fa2" providerId="AD" clId="Web-{57A62E47-1E26-48F0-87C6-9CC69A9CD09E}" dt="2022-11-11T12:38:39.624" v="12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Sarah Howell (2205184)" userId="S::2205184@student.uwtsd.ac.uk::79d20b6a-6d58-47b9-9ff2-b29b39251fa2" providerId="AD" clId="Web-{57A62E47-1E26-48F0-87C6-9CC69A9CD09E}" dt="2022-11-11T12:38:39.624" v="12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Sarah Howell (2205184)" userId="S::2205184@student.uwtsd.ac.uk::79d20b6a-6d58-47b9-9ff2-b29b39251fa2" providerId="AD" clId="Web-{57A62E47-1E26-48F0-87C6-9CC69A9CD09E}" dt="2022-11-11T12:38:39.624" v="12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Sarah Howell (2205184)" userId="S::2205184@student.uwtsd.ac.uk::79d20b6a-6d58-47b9-9ff2-b29b39251fa2" providerId="AD" clId="Web-{57A62E47-1E26-48F0-87C6-9CC69A9CD09E}" dt="2022-11-11T12:38:39.624" v="12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Sarah Howell (2205184)" userId="S::2205184@student.uwtsd.ac.uk::79d20b6a-6d58-47b9-9ff2-b29b39251fa2" providerId="AD" clId="Web-{57A62E47-1E26-48F0-87C6-9CC69A9CD09E}" dt="2022-11-11T12:38:39.624" v="12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Sarah Howell (2205184)" userId="S::2205184@student.uwtsd.ac.uk::79d20b6a-6d58-47b9-9ff2-b29b39251fa2" providerId="AD" clId="Web-{57A62E47-1E26-48F0-87C6-9CC69A9CD09E}" dt="2022-11-11T12:38:39.624" v="12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Sarah Howell (2205184)" userId="S::2205184@student.uwtsd.ac.uk::79d20b6a-6d58-47b9-9ff2-b29b39251fa2" providerId="AD" clId="Web-{57A62E47-1E26-48F0-87C6-9CC69A9CD09E}" dt="2022-11-11T12:38:39.624" v="12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Sarah Howell (2205184)" userId="S::2205184@student.uwtsd.ac.uk::79d20b6a-6d58-47b9-9ff2-b29b39251fa2" providerId="AD" clId="Web-{57A62E47-1E26-48F0-87C6-9CC69A9CD09E}" dt="2022-11-11T12:38:39.624" v="12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Sarah Howell (2205184)" userId="S::2205184@student.uwtsd.ac.uk::79d20b6a-6d58-47b9-9ff2-b29b39251fa2" providerId="AD" clId="Web-{57A62E47-1E26-48F0-87C6-9CC69A9CD09E}" dt="2022-11-11T12:40:26.876" v="59"/>
        <pc:sldMasterMkLst>
          <pc:docMk/>
          <pc:sldMasterMk cId="545319858" sldId="2147483711"/>
        </pc:sldMasterMkLst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545319858" sldId="2147483711"/>
            <pc:sldLayoutMk cId="2587132901" sldId="2147483700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545319858" sldId="2147483711"/>
            <pc:sldLayoutMk cId="2269234993" sldId="2147483701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545319858" sldId="2147483711"/>
            <pc:sldLayoutMk cId="2324865906" sldId="2147483702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545319858" sldId="2147483711"/>
            <pc:sldLayoutMk cId="3641724848" sldId="2147483703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545319858" sldId="2147483711"/>
            <pc:sldLayoutMk cId="1721857201" sldId="2147483704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545319858" sldId="2147483711"/>
            <pc:sldLayoutMk cId="225622718" sldId="2147483705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545319858" sldId="2147483711"/>
            <pc:sldLayoutMk cId="3447989349" sldId="2147483706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545319858" sldId="2147483711"/>
            <pc:sldLayoutMk cId="864243299" sldId="2147483707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545319858" sldId="2147483711"/>
            <pc:sldLayoutMk cId="3878830580" sldId="2147483708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545319858" sldId="2147483711"/>
            <pc:sldLayoutMk cId="1567580991" sldId="2147483709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545319858" sldId="2147483711"/>
            <pc:sldLayoutMk cId="1908442851" sldId="2147483710"/>
          </pc:sldLayoutMkLst>
        </pc:sldLayoutChg>
      </pc:sldMasterChg>
      <pc:sldMasterChg chg="add del addSldLayout delSldLayout">
        <pc:chgData name="Sarah Howell (2205184)" userId="S::2205184@student.uwtsd.ac.uk::79d20b6a-6d58-47b9-9ff2-b29b39251fa2" providerId="AD" clId="Web-{57A62E47-1E26-48F0-87C6-9CC69A9CD09E}" dt="2022-11-11T12:39:50.391" v="44"/>
        <pc:sldMasterMkLst>
          <pc:docMk/>
          <pc:sldMasterMk cId="1955427681" sldId="2147483712"/>
        </pc:sldMasterMkLst>
        <pc:sldLayoutChg chg="add del">
          <pc:chgData name="Sarah Howell (2205184)" userId="S::2205184@student.uwtsd.ac.uk::79d20b6a-6d58-47b9-9ff2-b29b39251fa2" providerId="AD" clId="Web-{57A62E47-1E26-48F0-87C6-9CC69A9CD09E}" dt="2022-11-11T12:39:50.391" v="44"/>
          <pc:sldLayoutMkLst>
            <pc:docMk/>
            <pc:sldMasterMk cId="1955427681" sldId="2147483712"/>
            <pc:sldLayoutMk cId="22986594" sldId="2147483713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0.391" v="44"/>
          <pc:sldLayoutMkLst>
            <pc:docMk/>
            <pc:sldMasterMk cId="1955427681" sldId="2147483712"/>
            <pc:sldLayoutMk cId="1136706932" sldId="2147483714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0.391" v="44"/>
          <pc:sldLayoutMkLst>
            <pc:docMk/>
            <pc:sldMasterMk cId="1955427681" sldId="2147483712"/>
            <pc:sldLayoutMk cId="366188928" sldId="2147483715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0.391" v="44"/>
          <pc:sldLayoutMkLst>
            <pc:docMk/>
            <pc:sldMasterMk cId="1955427681" sldId="2147483712"/>
            <pc:sldLayoutMk cId="4066385315" sldId="2147483716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0.391" v="44"/>
          <pc:sldLayoutMkLst>
            <pc:docMk/>
            <pc:sldMasterMk cId="1955427681" sldId="2147483712"/>
            <pc:sldLayoutMk cId="959910854" sldId="2147483717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0.391" v="44"/>
          <pc:sldLayoutMkLst>
            <pc:docMk/>
            <pc:sldMasterMk cId="1955427681" sldId="2147483712"/>
            <pc:sldLayoutMk cId="3058243135" sldId="2147483718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0.391" v="44"/>
          <pc:sldLayoutMkLst>
            <pc:docMk/>
            <pc:sldMasterMk cId="1955427681" sldId="2147483712"/>
            <pc:sldLayoutMk cId="3334360281" sldId="2147483719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0.391" v="44"/>
          <pc:sldLayoutMkLst>
            <pc:docMk/>
            <pc:sldMasterMk cId="1955427681" sldId="2147483712"/>
            <pc:sldLayoutMk cId="1987104705" sldId="2147483720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0.391" v="44"/>
          <pc:sldLayoutMkLst>
            <pc:docMk/>
            <pc:sldMasterMk cId="1955427681" sldId="2147483712"/>
            <pc:sldLayoutMk cId="652067331" sldId="2147483721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0.391" v="44"/>
          <pc:sldLayoutMkLst>
            <pc:docMk/>
            <pc:sldMasterMk cId="1955427681" sldId="2147483712"/>
            <pc:sldLayoutMk cId="184408176" sldId="2147483722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0.391" v="44"/>
          <pc:sldLayoutMkLst>
            <pc:docMk/>
            <pc:sldMasterMk cId="1955427681" sldId="2147483712"/>
            <pc:sldLayoutMk cId="2141100192" sldId="2147483723"/>
          </pc:sldLayoutMkLst>
        </pc:sldLayoutChg>
      </pc:sldMasterChg>
      <pc:sldMasterChg chg="add del addSldLayout delSldLayout">
        <pc:chgData name="Sarah Howell (2205184)" userId="S::2205184@student.uwtsd.ac.uk::79d20b6a-6d58-47b9-9ff2-b29b39251fa2" providerId="AD" clId="Web-{57A62E47-1E26-48F0-87C6-9CC69A9CD09E}" dt="2022-11-11T12:39:55.688" v="50"/>
        <pc:sldMasterMkLst>
          <pc:docMk/>
          <pc:sldMasterMk cId="3930208451" sldId="2147483748"/>
        </pc:sldMasterMkLst>
        <pc:sldLayoutChg chg="add del">
          <pc:chgData name="Sarah Howell (2205184)" userId="S::2205184@student.uwtsd.ac.uk::79d20b6a-6d58-47b9-9ff2-b29b39251fa2" providerId="AD" clId="Web-{57A62E47-1E26-48F0-87C6-9CC69A9CD09E}" dt="2022-11-11T12:39:55.688" v="50"/>
          <pc:sldLayoutMkLst>
            <pc:docMk/>
            <pc:sldMasterMk cId="3930208451" sldId="2147483748"/>
            <pc:sldLayoutMk cId="2272958994" sldId="2147483737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5.688" v="50"/>
          <pc:sldLayoutMkLst>
            <pc:docMk/>
            <pc:sldMasterMk cId="3930208451" sldId="2147483748"/>
            <pc:sldLayoutMk cId="3208270399" sldId="2147483738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5.688" v="50"/>
          <pc:sldLayoutMkLst>
            <pc:docMk/>
            <pc:sldMasterMk cId="3930208451" sldId="2147483748"/>
            <pc:sldLayoutMk cId="2701508566" sldId="2147483739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5.688" v="50"/>
          <pc:sldLayoutMkLst>
            <pc:docMk/>
            <pc:sldMasterMk cId="3930208451" sldId="2147483748"/>
            <pc:sldLayoutMk cId="3612454750" sldId="2147483740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5.688" v="50"/>
          <pc:sldLayoutMkLst>
            <pc:docMk/>
            <pc:sldMasterMk cId="3930208451" sldId="2147483748"/>
            <pc:sldLayoutMk cId="1675882854" sldId="2147483741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5.688" v="50"/>
          <pc:sldLayoutMkLst>
            <pc:docMk/>
            <pc:sldMasterMk cId="3930208451" sldId="2147483748"/>
            <pc:sldLayoutMk cId="2177240316" sldId="2147483742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5.688" v="50"/>
          <pc:sldLayoutMkLst>
            <pc:docMk/>
            <pc:sldMasterMk cId="3930208451" sldId="2147483748"/>
            <pc:sldLayoutMk cId="906484161" sldId="2147483743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5.688" v="50"/>
          <pc:sldLayoutMkLst>
            <pc:docMk/>
            <pc:sldMasterMk cId="3930208451" sldId="2147483748"/>
            <pc:sldLayoutMk cId="2372264767" sldId="2147483744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5.688" v="50"/>
          <pc:sldLayoutMkLst>
            <pc:docMk/>
            <pc:sldMasterMk cId="3930208451" sldId="2147483748"/>
            <pc:sldLayoutMk cId="2356040637" sldId="2147483745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5.688" v="50"/>
          <pc:sldLayoutMkLst>
            <pc:docMk/>
            <pc:sldMasterMk cId="3930208451" sldId="2147483748"/>
            <pc:sldLayoutMk cId="276073170" sldId="2147483746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39:55.688" v="50"/>
          <pc:sldLayoutMkLst>
            <pc:docMk/>
            <pc:sldMasterMk cId="3930208451" sldId="2147483748"/>
            <pc:sldLayoutMk cId="807377811" sldId="2147483747"/>
          </pc:sldLayoutMkLst>
        </pc:sldLayoutChg>
      </pc:sldMasterChg>
      <pc:sldMasterChg chg="add del addSldLayout delSldLayout">
        <pc:chgData name="Sarah Howell (2205184)" userId="S::2205184@student.uwtsd.ac.uk::79d20b6a-6d58-47b9-9ff2-b29b39251fa2" providerId="AD" clId="Web-{57A62E47-1E26-48F0-87C6-9CC69A9CD09E}" dt="2022-11-11T12:40:04.891" v="52"/>
        <pc:sldMasterMkLst>
          <pc:docMk/>
          <pc:sldMasterMk cId="602613472" sldId="2147483761"/>
        </pc:sldMasterMkLst>
        <pc:sldLayoutChg chg="add del">
          <pc:chgData name="Sarah Howell (2205184)" userId="S::2205184@student.uwtsd.ac.uk::79d20b6a-6d58-47b9-9ff2-b29b39251fa2" providerId="AD" clId="Web-{57A62E47-1E26-48F0-87C6-9CC69A9CD09E}" dt="2022-11-11T12:40:04.891" v="52"/>
          <pc:sldLayoutMkLst>
            <pc:docMk/>
            <pc:sldMasterMk cId="602613472" sldId="2147483761"/>
            <pc:sldLayoutMk cId="521987555" sldId="2147483750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04.891" v="52"/>
          <pc:sldLayoutMkLst>
            <pc:docMk/>
            <pc:sldMasterMk cId="602613472" sldId="2147483761"/>
            <pc:sldLayoutMk cId="3633655615" sldId="2147483751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04.891" v="52"/>
          <pc:sldLayoutMkLst>
            <pc:docMk/>
            <pc:sldMasterMk cId="602613472" sldId="2147483761"/>
            <pc:sldLayoutMk cId="2403437567" sldId="2147483752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04.891" v="52"/>
          <pc:sldLayoutMkLst>
            <pc:docMk/>
            <pc:sldMasterMk cId="602613472" sldId="2147483761"/>
            <pc:sldLayoutMk cId="3218963522" sldId="2147483753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04.891" v="52"/>
          <pc:sldLayoutMkLst>
            <pc:docMk/>
            <pc:sldMasterMk cId="602613472" sldId="2147483761"/>
            <pc:sldLayoutMk cId="899258454" sldId="2147483754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04.891" v="52"/>
          <pc:sldLayoutMkLst>
            <pc:docMk/>
            <pc:sldMasterMk cId="602613472" sldId="2147483761"/>
            <pc:sldLayoutMk cId="326293151" sldId="2147483755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04.891" v="52"/>
          <pc:sldLayoutMkLst>
            <pc:docMk/>
            <pc:sldMasterMk cId="602613472" sldId="2147483761"/>
            <pc:sldLayoutMk cId="2131758201" sldId="2147483756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04.891" v="52"/>
          <pc:sldLayoutMkLst>
            <pc:docMk/>
            <pc:sldMasterMk cId="602613472" sldId="2147483761"/>
            <pc:sldLayoutMk cId="2020181735" sldId="2147483757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04.891" v="52"/>
          <pc:sldLayoutMkLst>
            <pc:docMk/>
            <pc:sldMasterMk cId="602613472" sldId="2147483761"/>
            <pc:sldLayoutMk cId="3126574986" sldId="2147483758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04.891" v="52"/>
          <pc:sldLayoutMkLst>
            <pc:docMk/>
            <pc:sldMasterMk cId="602613472" sldId="2147483761"/>
            <pc:sldLayoutMk cId="1659448049" sldId="2147483759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04.891" v="52"/>
          <pc:sldLayoutMkLst>
            <pc:docMk/>
            <pc:sldMasterMk cId="602613472" sldId="2147483761"/>
            <pc:sldLayoutMk cId="732787715" sldId="2147483760"/>
          </pc:sldLayoutMkLst>
        </pc:sldLayoutChg>
      </pc:sldMasterChg>
      <pc:sldMasterChg chg="add del addSldLayout delSldLayout">
        <pc:chgData name="Sarah Howell (2205184)" userId="S::2205184@student.uwtsd.ac.uk::79d20b6a-6d58-47b9-9ff2-b29b39251fa2" providerId="AD" clId="Web-{57A62E47-1E26-48F0-87C6-9CC69A9CD09E}" dt="2022-11-11T12:40:26.876" v="59"/>
        <pc:sldMasterMkLst>
          <pc:docMk/>
          <pc:sldMasterMk cId="2620251341" sldId="2147483774"/>
        </pc:sldMasterMkLst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2620251341" sldId="2147483774"/>
            <pc:sldLayoutMk cId="4081168260" sldId="2147483763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2620251341" sldId="2147483774"/>
            <pc:sldLayoutMk cId="1926699021" sldId="2147483764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2620251341" sldId="2147483774"/>
            <pc:sldLayoutMk cId="2073648994" sldId="2147483765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2620251341" sldId="2147483774"/>
            <pc:sldLayoutMk cId="2923892016" sldId="2147483766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2620251341" sldId="2147483774"/>
            <pc:sldLayoutMk cId="1984497457" sldId="2147483767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2620251341" sldId="2147483774"/>
            <pc:sldLayoutMk cId="1647875133" sldId="2147483768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2620251341" sldId="2147483774"/>
            <pc:sldLayoutMk cId="2080690015" sldId="2147483769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2620251341" sldId="2147483774"/>
            <pc:sldLayoutMk cId="4250006945" sldId="2147483770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2620251341" sldId="2147483774"/>
            <pc:sldLayoutMk cId="2044178694" sldId="2147483771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2620251341" sldId="2147483774"/>
            <pc:sldLayoutMk cId="227795816" sldId="2147483772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76" v="59"/>
          <pc:sldLayoutMkLst>
            <pc:docMk/>
            <pc:sldMasterMk cId="2620251341" sldId="2147483774"/>
            <pc:sldLayoutMk cId="634444230" sldId="2147483773"/>
          </pc:sldLayoutMkLst>
        </pc:sldLayoutChg>
      </pc:sldMasterChg>
      <pc:sldMasterChg chg="add del addSldLayout delSldLayout">
        <pc:chgData name="Sarah Howell (2205184)" userId="S::2205184@student.uwtsd.ac.uk::79d20b6a-6d58-47b9-9ff2-b29b39251fa2" providerId="AD" clId="Web-{57A62E47-1E26-48F0-87C6-9CC69A9CD09E}" dt="2022-11-11T12:40:21.282" v="56"/>
        <pc:sldMasterMkLst>
          <pc:docMk/>
          <pc:sldMasterMk cId="3554650199" sldId="2147483787"/>
        </pc:sldMasterMkLst>
        <pc:sldLayoutChg chg="add del">
          <pc:chgData name="Sarah Howell (2205184)" userId="S::2205184@student.uwtsd.ac.uk::79d20b6a-6d58-47b9-9ff2-b29b39251fa2" providerId="AD" clId="Web-{57A62E47-1E26-48F0-87C6-9CC69A9CD09E}" dt="2022-11-11T12:40:21.282" v="56"/>
          <pc:sldLayoutMkLst>
            <pc:docMk/>
            <pc:sldMasterMk cId="3554650199" sldId="2147483787"/>
            <pc:sldLayoutMk cId="1451702175" sldId="2147483776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1.282" v="56"/>
          <pc:sldLayoutMkLst>
            <pc:docMk/>
            <pc:sldMasterMk cId="3554650199" sldId="2147483787"/>
            <pc:sldLayoutMk cId="1163774612" sldId="2147483777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1.282" v="56"/>
          <pc:sldLayoutMkLst>
            <pc:docMk/>
            <pc:sldMasterMk cId="3554650199" sldId="2147483787"/>
            <pc:sldLayoutMk cId="2511767417" sldId="2147483778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1.282" v="56"/>
          <pc:sldLayoutMkLst>
            <pc:docMk/>
            <pc:sldMasterMk cId="3554650199" sldId="2147483787"/>
            <pc:sldLayoutMk cId="30354728" sldId="2147483779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1.282" v="56"/>
          <pc:sldLayoutMkLst>
            <pc:docMk/>
            <pc:sldMasterMk cId="3554650199" sldId="2147483787"/>
            <pc:sldLayoutMk cId="2419569934" sldId="2147483780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1.282" v="56"/>
          <pc:sldLayoutMkLst>
            <pc:docMk/>
            <pc:sldMasterMk cId="3554650199" sldId="2147483787"/>
            <pc:sldLayoutMk cId="4230758139" sldId="2147483781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1.282" v="56"/>
          <pc:sldLayoutMkLst>
            <pc:docMk/>
            <pc:sldMasterMk cId="3554650199" sldId="2147483787"/>
            <pc:sldLayoutMk cId="3573835078" sldId="2147483782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1.282" v="56"/>
          <pc:sldLayoutMkLst>
            <pc:docMk/>
            <pc:sldMasterMk cId="3554650199" sldId="2147483787"/>
            <pc:sldLayoutMk cId="2740753092" sldId="2147483783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1.282" v="56"/>
          <pc:sldLayoutMkLst>
            <pc:docMk/>
            <pc:sldMasterMk cId="3554650199" sldId="2147483787"/>
            <pc:sldLayoutMk cId="2975723446" sldId="2147483784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1.282" v="56"/>
          <pc:sldLayoutMkLst>
            <pc:docMk/>
            <pc:sldMasterMk cId="3554650199" sldId="2147483787"/>
            <pc:sldLayoutMk cId="2320441294" sldId="2147483785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1.282" v="56"/>
          <pc:sldLayoutMkLst>
            <pc:docMk/>
            <pc:sldMasterMk cId="3554650199" sldId="2147483787"/>
            <pc:sldLayoutMk cId="967158010" sldId="2147483786"/>
          </pc:sldLayoutMkLst>
        </pc:sldLayoutChg>
      </pc:sldMasterChg>
      <pc:sldMasterChg chg="add del addSldLayout delSldLayout">
        <pc:chgData name="Sarah Howell (2205184)" userId="S::2205184@student.uwtsd.ac.uk::79d20b6a-6d58-47b9-9ff2-b29b39251fa2" providerId="AD" clId="Web-{57A62E47-1E26-48F0-87C6-9CC69A9CD09E}" dt="2022-11-11T12:40:26.814" v="58"/>
        <pc:sldMasterMkLst>
          <pc:docMk/>
          <pc:sldMasterMk cId="3031696872" sldId="2147483800"/>
        </pc:sldMasterMkLst>
        <pc:sldLayoutChg chg="add del">
          <pc:chgData name="Sarah Howell (2205184)" userId="S::2205184@student.uwtsd.ac.uk::79d20b6a-6d58-47b9-9ff2-b29b39251fa2" providerId="AD" clId="Web-{57A62E47-1E26-48F0-87C6-9CC69A9CD09E}" dt="2022-11-11T12:40:26.814" v="58"/>
          <pc:sldLayoutMkLst>
            <pc:docMk/>
            <pc:sldMasterMk cId="3031696872" sldId="2147483800"/>
            <pc:sldLayoutMk cId="1533575872" sldId="2147483789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14" v="58"/>
          <pc:sldLayoutMkLst>
            <pc:docMk/>
            <pc:sldMasterMk cId="3031696872" sldId="2147483800"/>
            <pc:sldLayoutMk cId="2045792794" sldId="2147483790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14" v="58"/>
          <pc:sldLayoutMkLst>
            <pc:docMk/>
            <pc:sldMasterMk cId="3031696872" sldId="2147483800"/>
            <pc:sldLayoutMk cId="2571194673" sldId="2147483791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14" v="58"/>
          <pc:sldLayoutMkLst>
            <pc:docMk/>
            <pc:sldMasterMk cId="3031696872" sldId="2147483800"/>
            <pc:sldLayoutMk cId="876768494" sldId="2147483792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14" v="58"/>
          <pc:sldLayoutMkLst>
            <pc:docMk/>
            <pc:sldMasterMk cId="3031696872" sldId="2147483800"/>
            <pc:sldLayoutMk cId="2494067296" sldId="2147483793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14" v="58"/>
          <pc:sldLayoutMkLst>
            <pc:docMk/>
            <pc:sldMasterMk cId="3031696872" sldId="2147483800"/>
            <pc:sldLayoutMk cId="870006799" sldId="2147483794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14" v="58"/>
          <pc:sldLayoutMkLst>
            <pc:docMk/>
            <pc:sldMasterMk cId="3031696872" sldId="2147483800"/>
            <pc:sldLayoutMk cId="2815627537" sldId="2147483795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14" v="58"/>
          <pc:sldLayoutMkLst>
            <pc:docMk/>
            <pc:sldMasterMk cId="3031696872" sldId="2147483800"/>
            <pc:sldLayoutMk cId="1515527319" sldId="2147483796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14" v="58"/>
          <pc:sldLayoutMkLst>
            <pc:docMk/>
            <pc:sldMasterMk cId="3031696872" sldId="2147483800"/>
            <pc:sldLayoutMk cId="897759817" sldId="2147483797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14" v="58"/>
          <pc:sldLayoutMkLst>
            <pc:docMk/>
            <pc:sldMasterMk cId="3031696872" sldId="2147483800"/>
            <pc:sldLayoutMk cId="4023895522" sldId="2147483798"/>
          </pc:sldLayoutMkLst>
        </pc:sldLayoutChg>
        <pc:sldLayoutChg chg="add del">
          <pc:chgData name="Sarah Howell (2205184)" userId="S::2205184@student.uwtsd.ac.uk::79d20b6a-6d58-47b9-9ff2-b29b39251fa2" providerId="AD" clId="Web-{57A62E47-1E26-48F0-87C6-9CC69A9CD09E}" dt="2022-11-11T12:40:26.814" v="58"/>
          <pc:sldLayoutMkLst>
            <pc:docMk/>
            <pc:sldMasterMk cId="3031696872" sldId="2147483800"/>
            <pc:sldLayoutMk cId="1249402407" sldId="2147483799"/>
          </pc:sldLayoutMkLst>
        </pc:sldLayoutChg>
      </pc:sldMasterChg>
    </pc:docChg>
  </pc:docChgLst>
  <pc:docChgLst>
    <pc:chgData name="Rebecca Smith (2206923)" userId="S::2206923@student.uwtsd.ac.uk::cc2fc4a4-2f45-4923-8468-6456278e756b" providerId="AD" clId="Web-{B28A64CD-E55E-9853-B1AA-30A7D2ADAC8C}"/>
    <pc:docChg chg="modSld">
      <pc:chgData name="Rebecca Smith (2206923)" userId="S::2206923@student.uwtsd.ac.uk::cc2fc4a4-2f45-4923-8468-6456278e756b" providerId="AD" clId="Web-{B28A64CD-E55E-9853-B1AA-30A7D2ADAC8C}" dt="2023-01-14T14:36:27.420" v="9" actId="20577"/>
      <pc:docMkLst>
        <pc:docMk/>
      </pc:docMkLst>
      <pc:sldChg chg="modSp">
        <pc:chgData name="Rebecca Smith (2206923)" userId="S::2206923@student.uwtsd.ac.uk::cc2fc4a4-2f45-4923-8468-6456278e756b" providerId="AD" clId="Web-{B28A64CD-E55E-9853-B1AA-30A7D2ADAC8C}" dt="2023-01-14T14:36:27.420" v="9" actId="20577"/>
        <pc:sldMkLst>
          <pc:docMk/>
          <pc:sldMk cId="743870449" sldId="261"/>
        </pc:sldMkLst>
        <pc:spChg chg="mod">
          <ac:chgData name="Rebecca Smith (2206923)" userId="S::2206923@student.uwtsd.ac.uk::cc2fc4a4-2f45-4923-8468-6456278e756b" providerId="AD" clId="Web-{B28A64CD-E55E-9853-B1AA-30A7D2ADAC8C}" dt="2023-01-14T14:36:27.420" v="9" actId="20577"/>
          <ac:spMkLst>
            <pc:docMk/>
            <pc:sldMk cId="743870449" sldId="261"/>
            <ac:spMk id="2" creationId="{9CCBFD03-64A5-BE9A-AE8E-69CA4B76EB48}"/>
          </ac:spMkLst>
        </pc:spChg>
      </pc:sldChg>
    </pc:docChg>
  </pc:docChgLst>
  <pc:docChgLst>
    <pc:chgData name="Louise Labbett (2215831)" userId="S::2215831@student.uwtsd.ac.uk::9b7583f1-fbd4-47d5-9825-982a97ca2e8f" providerId="AD" clId="Web-{9AB5A7CB-851D-8DEC-56C8-68587F0DFF34}"/>
    <pc:docChg chg="addSld delSld modSld sldOrd">
      <pc:chgData name="Louise Labbett (2215831)" userId="S::2215831@student.uwtsd.ac.uk::9b7583f1-fbd4-47d5-9825-982a97ca2e8f" providerId="AD" clId="Web-{9AB5A7CB-851D-8DEC-56C8-68587F0DFF34}" dt="2023-01-16T21:13:16.989" v="821" actId="20577"/>
      <pc:docMkLst>
        <pc:docMk/>
      </pc:docMkLst>
      <pc:sldChg chg="modSp">
        <pc:chgData name="Louise Labbett (2215831)" userId="S::2215831@student.uwtsd.ac.uk::9b7583f1-fbd4-47d5-9825-982a97ca2e8f" providerId="AD" clId="Web-{9AB5A7CB-851D-8DEC-56C8-68587F0DFF34}" dt="2023-01-16T21:13:16.989" v="821" actId="20577"/>
        <pc:sldMkLst>
          <pc:docMk/>
          <pc:sldMk cId="225557536" sldId="273"/>
        </pc:sldMkLst>
        <pc:spChg chg="mod">
          <ac:chgData name="Louise Labbett (2215831)" userId="S::2215831@student.uwtsd.ac.uk::9b7583f1-fbd4-47d5-9825-982a97ca2e8f" providerId="AD" clId="Web-{9AB5A7CB-851D-8DEC-56C8-68587F0DFF34}" dt="2023-01-16T21:13:16.989" v="821" actId="20577"/>
          <ac:spMkLst>
            <pc:docMk/>
            <pc:sldMk cId="225557536" sldId="273"/>
            <ac:spMk id="4" creationId="{80136726-A087-8F98-995F-0C6B12FC6A1F}"/>
          </ac:spMkLst>
        </pc:spChg>
      </pc:sldChg>
      <pc:sldChg chg="addSp delSp modSp new mod ord setBg">
        <pc:chgData name="Louise Labbett (2215831)" userId="S::2215831@student.uwtsd.ac.uk::9b7583f1-fbd4-47d5-9825-982a97ca2e8f" providerId="AD" clId="Web-{9AB5A7CB-851D-8DEC-56C8-68587F0DFF34}" dt="2023-01-16T21:09:56.250" v="811"/>
        <pc:sldMkLst>
          <pc:docMk/>
          <pc:sldMk cId="522280183" sldId="274"/>
        </pc:sldMkLst>
        <pc:spChg chg="mod">
          <ac:chgData name="Louise Labbett (2215831)" userId="S::2215831@student.uwtsd.ac.uk::9b7583f1-fbd4-47d5-9825-982a97ca2e8f" providerId="AD" clId="Web-{9AB5A7CB-851D-8DEC-56C8-68587F0DFF34}" dt="2023-01-16T18:28:45.209" v="51" actId="20577"/>
          <ac:spMkLst>
            <pc:docMk/>
            <pc:sldMk cId="522280183" sldId="274"/>
            <ac:spMk id="2" creationId="{32F69AF8-2098-4033-23B2-8113585BB8FE}"/>
          </ac:spMkLst>
        </pc:spChg>
        <pc:spChg chg="del mod">
          <ac:chgData name="Louise Labbett (2215831)" userId="S::2215831@student.uwtsd.ac.uk::9b7583f1-fbd4-47d5-9825-982a97ca2e8f" providerId="AD" clId="Web-{9AB5A7CB-851D-8DEC-56C8-68587F0DFF34}" dt="2023-01-16T18:29:17.882" v="54"/>
          <ac:spMkLst>
            <pc:docMk/>
            <pc:sldMk cId="522280183" sldId="274"/>
            <ac:spMk id="3" creationId="{ABE70469-4CD1-3129-1CBC-40CE0B99FF02}"/>
          </ac:spMkLst>
        </pc:spChg>
        <pc:spChg chg="add mod">
          <ac:chgData name="Louise Labbett (2215831)" userId="S::2215831@student.uwtsd.ac.uk::9b7583f1-fbd4-47d5-9825-982a97ca2e8f" providerId="AD" clId="Web-{9AB5A7CB-851D-8DEC-56C8-68587F0DFF34}" dt="2023-01-16T18:36:01.079" v="145" actId="14100"/>
          <ac:spMkLst>
            <pc:docMk/>
            <pc:sldMk cId="522280183" sldId="274"/>
            <ac:spMk id="5" creationId="{3673C99B-72EA-3C03-FEEF-1E212BF216BF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8:28.350" v="28"/>
          <ac:spMkLst>
            <pc:docMk/>
            <pc:sldMk cId="522280183" sldId="274"/>
            <ac:spMk id="8" creationId="{57F231E5-F402-49E1-82B4-C762909ED227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8:28.350" v="28"/>
          <ac:spMkLst>
            <pc:docMk/>
            <pc:sldMk cId="522280183" sldId="274"/>
            <ac:spMk id="10" creationId="{6F0BA12B-74D1-4DB1-9A3F-C9BA27B81512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8:28.350" v="28"/>
          <ac:spMkLst>
            <pc:docMk/>
            <pc:sldMk cId="522280183" sldId="274"/>
            <ac:spMk id="12" creationId="{515FCC40-AA93-4D3B-90D0-69BC824EAD47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8:28.365" v="29"/>
          <ac:spMkLst>
            <pc:docMk/>
            <pc:sldMk cId="522280183" sldId="274"/>
            <ac:spMk id="14" creationId="{2F4AD318-2FB6-4C6E-931E-58E404FA18CD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8:28.365" v="29"/>
          <ac:spMkLst>
            <pc:docMk/>
            <pc:sldMk cId="522280183" sldId="274"/>
            <ac:spMk id="15" creationId="{1A118E35-1CBF-4863-8497-F4DF1A166D2D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8:28.365" v="29"/>
          <ac:spMkLst>
            <pc:docMk/>
            <pc:sldMk cId="522280183" sldId="274"/>
            <ac:spMk id="16" creationId="{6E187274-5DC2-4BE0-AF99-925D6D973550}"/>
          </ac:spMkLst>
        </pc:spChg>
        <pc:picChg chg="add mod">
          <ac:chgData name="Louise Labbett (2215831)" userId="S::2215831@student.uwtsd.ac.uk::9b7583f1-fbd4-47d5-9825-982a97ca2e8f" providerId="AD" clId="Web-{9AB5A7CB-851D-8DEC-56C8-68587F0DFF34}" dt="2023-01-16T18:29:24.132" v="56" actId="1076"/>
          <ac:picMkLst>
            <pc:docMk/>
            <pc:sldMk cId="522280183" sldId="274"/>
            <ac:picMk id="4" creationId="{9BFC4D89-CD6F-6A11-9015-23B991B29348}"/>
          </ac:picMkLst>
        </pc:picChg>
      </pc:sldChg>
      <pc:sldChg chg="addSp delSp modSp del mod setBg">
        <pc:chgData name="Louise Labbett (2215831)" userId="S::2215831@student.uwtsd.ac.uk::9b7583f1-fbd4-47d5-9825-982a97ca2e8f" providerId="AD" clId="Web-{9AB5A7CB-851D-8DEC-56C8-68587F0DFF34}" dt="2023-01-16T18:27:16.832" v="25"/>
        <pc:sldMkLst>
          <pc:docMk/>
          <pc:sldMk cId="1671190499" sldId="274"/>
        </pc:sldMkLst>
        <pc:spChg chg="mod">
          <ac:chgData name="Louise Labbett (2215831)" userId="S::2215831@student.uwtsd.ac.uk::9b7583f1-fbd4-47d5-9825-982a97ca2e8f" providerId="AD" clId="Web-{9AB5A7CB-851D-8DEC-56C8-68587F0DFF34}" dt="2023-01-16T18:27:05.254" v="24"/>
          <ac:spMkLst>
            <pc:docMk/>
            <pc:sldMk cId="1671190499" sldId="274"/>
            <ac:spMk id="2" creationId="{A2780C75-243A-4325-6069-4AB4BE65D2B9}"/>
          </ac:spMkLst>
        </pc:spChg>
        <pc:spChg chg="mod">
          <ac:chgData name="Louise Labbett (2215831)" userId="S::2215831@student.uwtsd.ac.uk::9b7583f1-fbd4-47d5-9825-982a97ca2e8f" providerId="AD" clId="Web-{9AB5A7CB-851D-8DEC-56C8-68587F0DFF34}" dt="2023-01-16T18:27:05.254" v="24"/>
          <ac:spMkLst>
            <pc:docMk/>
            <pc:sldMk cId="1671190499" sldId="274"/>
            <ac:spMk id="3" creationId="{118383CB-1D58-913F-09AB-CD9C608EB4CC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5:29.674" v="16"/>
          <ac:spMkLst>
            <pc:docMk/>
            <pc:sldMk cId="1671190499" sldId="274"/>
            <ac:spMk id="8" creationId="{29DC5A77-10C9-4ECF-B7EB-8D917F36A9EE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5:29.674" v="16"/>
          <ac:spMkLst>
            <pc:docMk/>
            <pc:sldMk cId="1671190499" sldId="274"/>
            <ac:spMk id="10" creationId="{2FFE28B5-FB16-49A9-B851-3C35FAC0CACB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5:29.674" v="16"/>
          <ac:spMkLst>
            <pc:docMk/>
            <pc:sldMk cId="1671190499" sldId="274"/>
            <ac:spMk id="12" creationId="{01014442-855A-4E0F-8D09-C314661A48B9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5:29.674" v="16"/>
          <ac:spMkLst>
            <pc:docMk/>
            <pc:sldMk cId="1671190499" sldId="274"/>
            <ac:spMk id="14" creationId="{9B1ABF09-86CF-414E-88A5-2B84CC7232A9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5:29.674" v="16"/>
          <ac:spMkLst>
            <pc:docMk/>
            <pc:sldMk cId="1671190499" sldId="274"/>
            <ac:spMk id="16" creationId="{3FE91770-CDBB-4D24-94E5-AD484F36CE87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6:06.096" v="19"/>
          <ac:spMkLst>
            <pc:docMk/>
            <pc:sldMk cId="1671190499" sldId="274"/>
            <ac:spMk id="18" creationId="{5DB23C2B-2054-4D8B-9E98-9190F8E05EAD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6:06.096" v="19"/>
          <ac:spMkLst>
            <pc:docMk/>
            <pc:sldMk cId="1671190499" sldId="274"/>
            <ac:spMk id="19" creationId="{8797B5BC-9873-45F9-97D6-298FB5AF08FF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6:06.096" v="19"/>
          <ac:spMkLst>
            <pc:docMk/>
            <pc:sldMk cId="1671190499" sldId="274"/>
            <ac:spMk id="20" creationId="{665C2FCD-09A4-4B4B-AA73-F330DFE91799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6:58.676" v="21"/>
          <ac:spMkLst>
            <pc:docMk/>
            <pc:sldMk cId="1671190499" sldId="274"/>
            <ac:spMk id="22" creationId="{29DC5A77-10C9-4ECF-B7EB-8D917F36A9EE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6:58.676" v="21"/>
          <ac:spMkLst>
            <pc:docMk/>
            <pc:sldMk cId="1671190499" sldId="274"/>
            <ac:spMk id="23" creationId="{2FFE28B5-FB16-49A9-B851-3C35FAC0CACB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6:58.676" v="21"/>
          <ac:spMkLst>
            <pc:docMk/>
            <pc:sldMk cId="1671190499" sldId="274"/>
            <ac:spMk id="24" creationId="{01014442-855A-4E0F-8D09-C314661A48B9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6:58.676" v="21"/>
          <ac:spMkLst>
            <pc:docMk/>
            <pc:sldMk cId="1671190499" sldId="274"/>
            <ac:spMk id="25" creationId="{9B1ABF09-86CF-414E-88A5-2B84CC7232A9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6:58.676" v="21"/>
          <ac:spMkLst>
            <pc:docMk/>
            <pc:sldMk cId="1671190499" sldId="274"/>
            <ac:spMk id="26" creationId="{3FE91770-CDBB-4D24-94E5-AD484F36CE87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7:05.254" v="23"/>
          <ac:spMkLst>
            <pc:docMk/>
            <pc:sldMk cId="1671190499" sldId="274"/>
            <ac:spMk id="28" creationId="{5DB23C2B-2054-4D8B-9E98-9190F8E05EAD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7:05.254" v="23"/>
          <ac:spMkLst>
            <pc:docMk/>
            <pc:sldMk cId="1671190499" sldId="274"/>
            <ac:spMk id="29" creationId="{8797B5BC-9873-45F9-97D6-298FB5AF08FF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27:05.254" v="23"/>
          <ac:spMkLst>
            <pc:docMk/>
            <pc:sldMk cId="1671190499" sldId="274"/>
            <ac:spMk id="30" creationId="{665C2FCD-09A4-4B4B-AA73-F330DFE91799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7:05.254" v="24"/>
          <ac:spMkLst>
            <pc:docMk/>
            <pc:sldMk cId="1671190499" sldId="274"/>
            <ac:spMk id="32" creationId="{29DC5A77-10C9-4ECF-B7EB-8D917F36A9EE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7:05.254" v="24"/>
          <ac:spMkLst>
            <pc:docMk/>
            <pc:sldMk cId="1671190499" sldId="274"/>
            <ac:spMk id="33" creationId="{2FFE28B5-FB16-49A9-B851-3C35FAC0CACB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7:05.254" v="24"/>
          <ac:spMkLst>
            <pc:docMk/>
            <pc:sldMk cId="1671190499" sldId="274"/>
            <ac:spMk id="34" creationId="{01014442-855A-4E0F-8D09-C314661A48B9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7:05.254" v="24"/>
          <ac:spMkLst>
            <pc:docMk/>
            <pc:sldMk cId="1671190499" sldId="274"/>
            <ac:spMk id="35" creationId="{9B1ABF09-86CF-414E-88A5-2B84CC7232A9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27:05.254" v="24"/>
          <ac:spMkLst>
            <pc:docMk/>
            <pc:sldMk cId="1671190499" sldId="274"/>
            <ac:spMk id="36" creationId="{3FE91770-CDBB-4D24-94E5-AD484F36CE87}"/>
          </ac:spMkLst>
        </pc:spChg>
      </pc:sldChg>
      <pc:sldChg chg="addSp delSp modSp new mod ord setBg">
        <pc:chgData name="Louise Labbett (2215831)" userId="S::2215831@student.uwtsd.ac.uk::9b7583f1-fbd4-47d5-9825-982a97ca2e8f" providerId="AD" clId="Web-{9AB5A7CB-851D-8DEC-56C8-68587F0DFF34}" dt="2023-01-16T21:10:04.188" v="812"/>
        <pc:sldMkLst>
          <pc:docMk/>
          <pc:sldMk cId="3382438051" sldId="275"/>
        </pc:sldMkLst>
        <pc:spChg chg="mod">
          <ac:chgData name="Louise Labbett (2215831)" userId="S::2215831@student.uwtsd.ac.uk::9b7583f1-fbd4-47d5-9825-982a97ca2e8f" providerId="AD" clId="Web-{9AB5A7CB-851D-8DEC-56C8-68587F0DFF34}" dt="2023-01-16T18:43:54.526" v="182" actId="1076"/>
          <ac:spMkLst>
            <pc:docMk/>
            <pc:sldMk cId="3382438051" sldId="275"/>
            <ac:spMk id="2" creationId="{C6AF6DF6-6ECB-818D-0B1A-ADF89851B7B2}"/>
          </ac:spMkLst>
        </pc:spChg>
        <pc:spChg chg="del mod">
          <ac:chgData name="Louise Labbett (2215831)" userId="S::2215831@student.uwtsd.ac.uk::9b7583f1-fbd4-47d5-9825-982a97ca2e8f" providerId="AD" clId="Web-{9AB5A7CB-851D-8DEC-56C8-68587F0DFF34}" dt="2023-01-16T18:43:38.385" v="179"/>
          <ac:spMkLst>
            <pc:docMk/>
            <pc:sldMk cId="3382438051" sldId="275"/>
            <ac:spMk id="3" creationId="{50BAFCB2-22D5-576A-1FC4-11A6F210B355}"/>
          </ac:spMkLst>
        </pc:spChg>
        <pc:spChg chg="add mod">
          <ac:chgData name="Louise Labbett (2215831)" userId="S::2215831@student.uwtsd.ac.uk::9b7583f1-fbd4-47d5-9825-982a97ca2e8f" providerId="AD" clId="Web-{9AB5A7CB-851D-8DEC-56C8-68587F0DFF34}" dt="2023-01-16T18:47:50.484" v="262" actId="20577"/>
          <ac:spMkLst>
            <pc:docMk/>
            <pc:sldMk cId="3382438051" sldId="275"/>
            <ac:spMk id="5" creationId="{5790034D-ECBE-FFEA-628F-B1005AB2DD45}"/>
          </ac:spMkLst>
        </pc:spChg>
        <pc:spChg chg="add mod">
          <ac:chgData name="Louise Labbett (2215831)" userId="S::2215831@student.uwtsd.ac.uk::9b7583f1-fbd4-47d5-9825-982a97ca2e8f" providerId="AD" clId="Web-{9AB5A7CB-851D-8DEC-56C8-68587F0DFF34}" dt="2023-01-16T18:50:17.540" v="313" actId="1076"/>
          <ac:spMkLst>
            <pc:docMk/>
            <pc:sldMk cId="3382438051" sldId="275"/>
            <ac:spMk id="6" creationId="{E5C4FB80-FD4A-31EC-BD8E-27F84AE7BFED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42:45.337" v="172"/>
          <ac:spMkLst>
            <pc:docMk/>
            <pc:sldMk cId="3382438051" sldId="275"/>
            <ac:spMk id="8" creationId="{C162DF2A-64D1-4AA9-BA42-8A4063EADE09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42:45.337" v="172"/>
          <ac:spMkLst>
            <pc:docMk/>
            <pc:sldMk cId="3382438051" sldId="275"/>
            <ac:spMk id="10" creationId="{5D7C1373-63AF-4A75-909E-990E05356670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42:45.337" v="172"/>
          <ac:spMkLst>
            <pc:docMk/>
            <pc:sldMk cId="3382438051" sldId="275"/>
            <ac:spMk id="12" creationId="{B4B5CC49-6FAE-42FA-99B6-A3FDA8C68848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42:45.337" v="172"/>
          <ac:spMkLst>
            <pc:docMk/>
            <pc:sldMk cId="3382438051" sldId="275"/>
            <ac:spMk id="14" creationId="{E6BC9B4A-2119-4645-B4CA-7817D5FAF4B6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42:45.337" v="172"/>
          <ac:spMkLst>
            <pc:docMk/>
            <pc:sldMk cId="3382438051" sldId="275"/>
            <ac:spMk id="18" creationId="{99A2CD81-3BB6-4ED6-A50F-DC14F37A95CF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42:45.337" v="172"/>
          <ac:spMkLst>
            <pc:docMk/>
            <pc:sldMk cId="3382438051" sldId="275"/>
            <ac:spMk id="23" creationId="{C162DF2A-64D1-4AA9-BA42-8A4063EADE09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42:45.337" v="171"/>
          <ac:spMkLst>
            <pc:docMk/>
            <pc:sldMk cId="3382438051" sldId="275"/>
            <ac:spMk id="24" creationId="{17115F77-2FAE-4CA7-9A7F-10D5F2C8F831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42:45.337" v="172"/>
          <ac:spMkLst>
            <pc:docMk/>
            <pc:sldMk cId="3382438051" sldId="275"/>
            <ac:spMk id="25" creationId="{5D7C1373-63AF-4A75-909E-990E05356670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42:45.337" v="171"/>
          <ac:spMkLst>
            <pc:docMk/>
            <pc:sldMk cId="3382438051" sldId="275"/>
            <ac:spMk id="26" creationId="{5CD4C046-A04C-46CC-AFA3-6B0621F628C8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42:45.337" v="172"/>
          <ac:spMkLst>
            <pc:docMk/>
            <pc:sldMk cId="3382438051" sldId="275"/>
            <ac:spMk id="27" creationId="{2F4AD318-2FB6-4C6E-931E-58E404FA18CD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42:45.337" v="171"/>
          <ac:spMkLst>
            <pc:docMk/>
            <pc:sldMk cId="3382438051" sldId="275"/>
            <ac:spMk id="28" creationId="{25D5C296-F4B1-4AE5-8EEB-9FEB7ED17780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42:45.337" v="172"/>
          <ac:spMkLst>
            <pc:docMk/>
            <pc:sldMk cId="3382438051" sldId="275"/>
            <ac:spMk id="29" creationId="{1A118E35-1CBF-4863-8497-F4DF1A166D2D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42:45.337" v="171"/>
          <ac:spMkLst>
            <pc:docMk/>
            <pc:sldMk cId="3382438051" sldId="275"/>
            <ac:spMk id="30" creationId="{9C1ACE66-194D-48C4-A14A-6933B35283F6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42:45.337" v="172"/>
          <ac:spMkLst>
            <pc:docMk/>
            <pc:sldMk cId="3382438051" sldId="275"/>
            <ac:spMk id="31" creationId="{6E187274-5DC2-4BE0-AF99-925D6D973550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42:45.337" v="171"/>
          <ac:spMkLst>
            <pc:docMk/>
            <pc:sldMk cId="3382438051" sldId="275"/>
            <ac:spMk id="32" creationId="{025B886A-7ED1-4B77-819B-76ACBEFB07D0}"/>
          </ac:spMkLst>
        </pc:spChg>
        <pc:picChg chg="add mod">
          <ac:chgData name="Louise Labbett (2215831)" userId="S::2215831@student.uwtsd.ac.uk::9b7583f1-fbd4-47d5-9825-982a97ca2e8f" providerId="AD" clId="Web-{9AB5A7CB-851D-8DEC-56C8-68587F0DFF34}" dt="2023-01-16T18:43:41.760" v="180" actId="1076"/>
          <ac:picMkLst>
            <pc:docMk/>
            <pc:sldMk cId="3382438051" sldId="275"/>
            <ac:picMk id="4" creationId="{2C1D75F4-F46E-1CDE-296F-BFB3F33AF416}"/>
          </ac:picMkLst>
        </pc:picChg>
        <pc:picChg chg="add del">
          <ac:chgData name="Louise Labbett (2215831)" userId="S::2215831@student.uwtsd.ac.uk::9b7583f1-fbd4-47d5-9825-982a97ca2e8f" providerId="AD" clId="Web-{9AB5A7CB-851D-8DEC-56C8-68587F0DFF34}" dt="2023-01-16T18:42:45.337" v="171"/>
          <ac:picMkLst>
            <pc:docMk/>
            <pc:sldMk cId="3382438051" sldId="275"/>
            <ac:picMk id="20" creationId="{F61DF47A-7EFD-6BEC-A958-24C20D933C43}"/>
          </ac:picMkLst>
        </pc:picChg>
        <pc:cxnChg chg="add del">
          <ac:chgData name="Louise Labbett (2215831)" userId="S::2215831@student.uwtsd.ac.uk::9b7583f1-fbd4-47d5-9825-982a97ca2e8f" providerId="AD" clId="Web-{9AB5A7CB-851D-8DEC-56C8-68587F0DFF34}" dt="2023-01-16T18:42:45.337" v="172"/>
          <ac:cxnSpMkLst>
            <pc:docMk/>
            <pc:sldMk cId="3382438051" sldId="275"/>
            <ac:cxnSpMk id="16" creationId="{158D888F-D87A-4C3C-BD82-273E4C8C5E83}"/>
          </ac:cxnSpMkLst>
        </pc:cxnChg>
      </pc:sldChg>
      <pc:sldChg chg="addSp delSp modSp new mod ord setBg">
        <pc:chgData name="Louise Labbett (2215831)" userId="S::2215831@student.uwtsd.ac.uk::9b7583f1-fbd4-47d5-9825-982a97ca2e8f" providerId="AD" clId="Web-{9AB5A7CB-851D-8DEC-56C8-68587F0DFF34}" dt="2023-01-16T21:10:33.376" v="813"/>
        <pc:sldMkLst>
          <pc:docMk/>
          <pc:sldMk cId="2496162011" sldId="276"/>
        </pc:sldMkLst>
        <pc:spChg chg="add mod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4" creationId="{0F14B921-E47E-D7AD-F8AC-46C335439210}"/>
          </ac:spMkLst>
        </pc:spChg>
        <pc:spChg chg="add mod">
          <ac:chgData name="Louise Labbett (2215831)" userId="S::2215831@student.uwtsd.ac.uk::9b7583f1-fbd4-47d5-9825-982a97ca2e8f" providerId="AD" clId="Web-{9AB5A7CB-851D-8DEC-56C8-68587F0DFF34}" dt="2023-01-16T19:21:38.565" v="593" actId="20577"/>
          <ac:spMkLst>
            <pc:docMk/>
            <pc:sldMk cId="2496162011" sldId="276"/>
            <ac:spMk id="5" creationId="{A008F69F-4619-863C-F12B-B52C28A0FBC9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2:13.246" v="321"/>
          <ac:spMkLst>
            <pc:docMk/>
            <pc:sldMk cId="2496162011" sldId="276"/>
            <ac:spMk id="8" creationId="{E11A0068-FEF4-44DB-A95E-01F94BBC0E92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2:13.246" v="321"/>
          <ac:spMkLst>
            <pc:docMk/>
            <pc:sldMk cId="2496162011" sldId="276"/>
            <ac:spMk id="10" creationId="{C43FB93D-F8D4-4DFA-9893-8D6D5C52399A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2:13.246" v="321"/>
          <ac:spMkLst>
            <pc:docMk/>
            <pc:sldMk cId="2496162011" sldId="276"/>
            <ac:spMk id="12" creationId="{4A635A8B-6A6F-406F-ABC4-98B5D0CDE176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2:13.246" v="321"/>
          <ac:spMkLst>
            <pc:docMk/>
            <pc:sldMk cId="2496162011" sldId="276"/>
            <ac:spMk id="14" creationId="{1A0EB721-D3D5-4018-8E2F-A95DA7F5D7BB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2:13.246" v="321"/>
          <ac:spMkLst>
            <pc:docMk/>
            <pc:sldMk cId="2496162011" sldId="276"/>
            <ac:spMk id="16" creationId="{A213CA47-0818-4DE3-ACFB-6688B7819829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2:18.043" v="323"/>
          <ac:spMkLst>
            <pc:docMk/>
            <pc:sldMk cId="2496162011" sldId="276"/>
            <ac:spMk id="18" creationId="{CC842D17-E14E-4882-8C0E-500860C06108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2:18.043" v="323"/>
          <ac:spMkLst>
            <pc:docMk/>
            <pc:sldMk cId="2496162011" sldId="276"/>
            <ac:spMk id="19" creationId="{2E71D009-CC72-45E6-8D1C-42189C5D3DEF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2:18.043" v="323"/>
          <ac:spMkLst>
            <pc:docMk/>
            <pc:sldMk cId="2496162011" sldId="276"/>
            <ac:spMk id="20" creationId="{2FC54905-BA4B-4491-B960-ED60CA7AA4DE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2:18.043" v="323"/>
          <ac:spMkLst>
            <pc:docMk/>
            <pc:sldMk cId="2496162011" sldId="276"/>
            <ac:spMk id="21" creationId="{FB7BB494-9ECF-401D-A865-D03E511C2620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4:30.483" v="347"/>
          <ac:spMkLst>
            <pc:docMk/>
            <pc:sldMk cId="2496162011" sldId="276"/>
            <ac:spMk id="23" creationId="{E11A0068-FEF4-44DB-A95E-01F94BBC0E92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4:30.483" v="347"/>
          <ac:spMkLst>
            <pc:docMk/>
            <pc:sldMk cId="2496162011" sldId="276"/>
            <ac:spMk id="24" creationId="{C43FB93D-F8D4-4DFA-9893-8D6D5C52399A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4:30.483" v="347"/>
          <ac:spMkLst>
            <pc:docMk/>
            <pc:sldMk cId="2496162011" sldId="276"/>
            <ac:spMk id="25" creationId="{4A635A8B-6A6F-406F-ABC4-98B5D0CDE176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4:30.483" v="347"/>
          <ac:spMkLst>
            <pc:docMk/>
            <pc:sldMk cId="2496162011" sldId="276"/>
            <ac:spMk id="26" creationId="{1A0EB721-D3D5-4018-8E2F-A95DA7F5D7BB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4:30.483" v="347"/>
          <ac:spMkLst>
            <pc:docMk/>
            <pc:sldMk cId="2496162011" sldId="276"/>
            <ac:spMk id="27" creationId="{A213CA47-0818-4DE3-ACFB-6688B7819829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32" creationId="{BBED7469-0D10-44CB-A4C2-C1124B3CA59F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34" creationId="{F4351E00-23D4-4170-AACC-F27A1EE3FF43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36" creationId="{79FA8816-1A74-437F-87D9-8CB1C252FAD2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38" creationId="{DD38F43D-7251-49DA-8210-748ED92CD6C4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40" creationId="{318CA966-7397-43DD-A3FB-DA40618937C6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42" creationId="{541C54A8-5388-4520-9A13-3214D466A71A}"/>
          </ac:spMkLst>
        </pc:spChg>
        <pc:spChg chg="add del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44" creationId="{A4DA92B8-ECB2-42EA-AA82-1CDDF61643B7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49" creationId="{64C9EE1D-12BB-43F7-9A2A-893578DCA63A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51" creationId="{43962A31-C54E-4762-B155-59777FED1C75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53" creationId="{AA7850C8-8932-45FB-824D-8AB7D84691E5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55" creationId="{528BB4B4-FCCA-4BB8-A5B5-7EDD9652DB29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57" creationId="{9EAD000C-FECC-4415-AB14-16AC3974C64E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59" creationId="{C4A9CF7B-6D34-42D7-9614-7AA889926123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61" creationId="{636CCAB5-616C-4A33-8256-D740D31FAD3F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63" creationId="{7472A6C1-76CF-4215-B818-52CFF4D7AAC2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8:56:03.330" v="359"/>
          <ac:spMkLst>
            <pc:docMk/>
            <pc:sldMk cId="2496162011" sldId="276"/>
            <ac:spMk id="65" creationId="{E61CE9D6-3D74-4540-A98B-232824586A3A}"/>
          </ac:spMkLst>
        </pc:spChg>
        <pc:picChg chg="add mod ord">
          <ac:chgData name="Louise Labbett (2215831)" userId="S::2215831@student.uwtsd.ac.uk::9b7583f1-fbd4-47d5-9825-982a97ca2e8f" providerId="AD" clId="Web-{9AB5A7CB-851D-8DEC-56C8-68587F0DFF34}" dt="2023-01-16T18:56:03.330" v="359"/>
          <ac:picMkLst>
            <pc:docMk/>
            <pc:sldMk cId="2496162011" sldId="276"/>
            <ac:picMk id="2" creationId="{4D745DA9-BF66-BA2A-E44D-71E39A9F4A37}"/>
          </ac:picMkLst>
        </pc:picChg>
        <pc:picChg chg="add del mod ord">
          <ac:chgData name="Louise Labbett (2215831)" userId="S::2215831@student.uwtsd.ac.uk::9b7583f1-fbd4-47d5-9825-982a97ca2e8f" providerId="AD" clId="Web-{9AB5A7CB-851D-8DEC-56C8-68587F0DFF34}" dt="2023-01-16T19:07:49.345" v="486"/>
          <ac:picMkLst>
            <pc:docMk/>
            <pc:sldMk cId="2496162011" sldId="276"/>
            <ac:picMk id="3" creationId="{55729AD3-D274-557B-5722-959B72B1CE51}"/>
          </ac:picMkLst>
        </pc:picChg>
        <pc:picChg chg="add mod">
          <ac:chgData name="Louise Labbett (2215831)" userId="S::2215831@student.uwtsd.ac.uk::9b7583f1-fbd4-47d5-9825-982a97ca2e8f" providerId="AD" clId="Web-{9AB5A7CB-851D-8DEC-56C8-68587F0DFF34}" dt="2023-01-16T19:10:24.426" v="498" actId="1076"/>
          <ac:picMkLst>
            <pc:docMk/>
            <pc:sldMk cId="2496162011" sldId="276"/>
            <ac:picMk id="6" creationId="{9DD6A81B-2EBA-79FE-27C5-18D29A4DC7EE}"/>
          </ac:picMkLst>
        </pc:picChg>
      </pc:sldChg>
      <pc:sldChg chg="addSp delSp modSp new mod ord setBg">
        <pc:chgData name="Louise Labbett (2215831)" userId="S::2215831@student.uwtsd.ac.uk::9b7583f1-fbd4-47d5-9825-982a97ca2e8f" providerId="AD" clId="Web-{9AB5A7CB-851D-8DEC-56C8-68587F0DFF34}" dt="2023-01-16T21:10:39.204" v="814"/>
        <pc:sldMkLst>
          <pc:docMk/>
          <pc:sldMk cId="2948222782" sldId="277"/>
        </pc:sldMkLst>
        <pc:spChg chg="mod">
          <ac:chgData name="Louise Labbett (2215831)" userId="S::2215831@student.uwtsd.ac.uk::9b7583f1-fbd4-47d5-9825-982a97ca2e8f" providerId="AD" clId="Web-{9AB5A7CB-851D-8DEC-56C8-68587F0DFF34}" dt="2023-01-16T19:15:15.698" v="541" actId="1076"/>
          <ac:spMkLst>
            <pc:docMk/>
            <pc:sldMk cId="2948222782" sldId="277"/>
            <ac:spMk id="2" creationId="{8B812679-05C3-03A0-8AD0-795BDE6DA408}"/>
          </ac:spMkLst>
        </pc:spChg>
        <pc:spChg chg="mod">
          <ac:chgData name="Louise Labbett (2215831)" userId="S::2215831@student.uwtsd.ac.uk::9b7583f1-fbd4-47d5-9825-982a97ca2e8f" providerId="AD" clId="Web-{9AB5A7CB-851D-8DEC-56C8-68587F0DFF34}" dt="2023-01-16T19:25:06.165" v="632" actId="20577"/>
          <ac:spMkLst>
            <pc:docMk/>
            <pc:sldMk cId="2948222782" sldId="277"/>
            <ac:spMk id="3" creationId="{E76C986C-6CED-01AA-AE8F-AD4FCB38E47D}"/>
          </ac:spMkLst>
        </pc:spChg>
        <pc:spChg chg="add mod">
          <ac:chgData name="Louise Labbett (2215831)" userId="S::2215831@student.uwtsd.ac.uk::9b7583f1-fbd4-47d5-9825-982a97ca2e8f" providerId="AD" clId="Web-{9AB5A7CB-851D-8DEC-56C8-68587F0DFF34}" dt="2023-01-16T19:42:38.192" v="729" actId="20577"/>
          <ac:spMkLst>
            <pc:docMk/>
            <pc:sldMk cId="2948222782" sldId="277"/>
            <ac:spMk id="5" creationId="{1AD9B9AE-BEEE-34FE-DA0C-58CB83ACCCB1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9:14:22.134" v="537"/>
          <ac:spMkLst>
            <pc:docMk/>
            <pc:sldMk cId="2948222782" sldId="277"/>
            <ac:spMk id="9" creationId="{07CBBDD0-4420-4A50-96AB-392F9B97CF03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9:14:22.134" v="537"/>
          <ac:spMkLst>
            <pc:docMk/>
            <pc:sldMk cId="2948222782" sldId="277"/>
            <ac:spMk id="11" creationId="{465BA403-54B9-4A0B-BC79-028C495C038E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9:14:22.134" v="537"/>
          <ac:spMkLst>
            <pc:docMk/>
            <pc:sldMk cId="2948222782" sldId="277"/>
            <ac:spMk id="13" creationId="{DC8C6883-513A-4FE8-8B55-7AA2A13A9BB9}"/>
          </ac:spMkLst>
        </pc:spChg>
        <pc:picChg chg="add del mod">
          <ac:chgData name="Louise Labbett (2215831)" userId="S::2215831@student.uwtsd.ac.uk::9b7583f1-fbd4-47d5-9825-982a97ca2e8f" providerId="AD" clId="Web-{9AB5A7CB-851D-8DEC-56C8-68587F0DFF34}" dt="2023-01-16T19:29:58.124" v="648"/>
          <ac:picMkLst>
            <pc:docMk/>
            <pc:sldMk cId="2948222782" sldId="277"/>
            <ac:picMk id="4" creationId="{D8DF8606-AD9A-6D99-7AA6-D9952F314F4A}"/>
          </ac:picMkLst>
        </pc:picChg>
        <pc:picChg chg="add mod">
          <ac:chgData name="Louise Labbett (2215831)" userId="S::2215831@student.uwtsd.ac.uk::9b7583f1-fbd4-47d5-9825-982a97ca2e8f" providerId="AD" clId="Web-{9AB5A7CB-851D-8DEC-56C8-68587F0DFF34}" dt="2023-01-16T19:31:34.350" v="651" actId="14100"/>
          <ac:picMkLst>
            <pc:docMk/>
            <pc:sldMk cId="2948222782" sldId="277"/>
            <ac:picMk id="6" creationId="{848694AC-E9C1-BEB8-A63D-32175BAAB30B}"/>
          </ac:picMkLst>
        </pc:picChg>
      </pc:sldChg>
      <pc:sldChg chg="addSp modSp new mod ord setBg">
        <pc:chgData name="Louise Labbett (2215831)" userId="S::2215831@student.uwtsd.ac.uk::9b7583f1-fbd4-47d5-9825-982a97ca2e8f" providerId="AD" clId="Web-{9AB5A7CB-851D-8DEC-56C8-68587F0DFF34}" dt="2023-01-16T21:10:48.017" v="815"/>
        <pc:sldMkLst>
          <pc:docMk/>
          <pc:sldMk cId="3395730342" sldId="279"/>
        </pc:sldMkLst>
        <pc:spChg chg="mod">
          <ac:chgData name="Louise Labbett (2215831)" userId="S::2215831@student.uwtsd.ac.uk::9b7583f1-fbd4-47d5-9825-982a97ca2e8f" providerId="AD" clId="Web-{9AB5A7CB-851D-8DEC-56C8-68587F0DFF34}" dt="2023-01-16T19:35:01.807" v="690" actId="14100"/>
          <ac:spMkLst>
            <pc:docMk/>
            <pc:sldMk cId="3395730342" sldId="279"/>
            <ac:spMk id="2" creationId="{30E00DE7-1EEC-D31F-CB15-5613E25E96AA}"/>
          </ac:spMkLst>
        </pc:spChg>
        <pc:spChg chg="add mod">
          <ac:chgData name="Louise Labbett (2215831)" userId="S::2215831@student.uwtsd.ac.uk::9b7583f1-fbd4-47d5-9825-982a97ca2e8f" providerId="AD" clId="Web-{9AB5A7CB-851D-8DEC-56C8-68587F0DFF34}" dt="2023-01-16T19:45:07.117" v="748" actId="20577"/>
          <ac:spMkLst>
            <pc:docMk/>
            <pc:sldMk cId="3395730342" sldId="279"/>
            <ac:spMk id="3" creationId="{E7DB5323-71F8-377D-8468-C9C5E23D4C97}"/>
          </ac:spMkLst>
        </pc:spChg>
        <pc:spChg chg="add mod">
          <ac:chgData name="Louise Labbett (2215831)" userId="S::2215831@student.uwtsd.ac.uk::9b7583f1-fbd4-47d5-9825-982a97ca2e8f" providerId="AD" clId="Web-{9AB5A7CB-851D-8DEC-56C8-68587F0DFF34}" dt="2023-01-16T19:48:24.152" v="792" actId="1076"/>
          <ac:spMkLst>
            <pc:docMk/>
            <pc:sldMk cId="3395730342" sldId="279"/>
            <ac:spMk id="5" creationId="{62AD8850-0DCD-17EE-CF40-6B4D346C06B2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9:34:20.947" v="657"/>
          <ac:spMkLst>
            <pc:docMk/>
            <pc:sldMk cId="3395730342" sldId="279"/>
            <ac:spMk id="7" creationId="{C162DF2A-64D1-4AA9-BA42-8A4063EADE09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9:34:20.947" v="657"/>
          <ac:spMkLst>
            <pc:docMk/>
            <pc:sldMk cId="3395730342" sldId="279"/>
            <ac:spMk id="9" creationId="{5D7C1373-63AF-4A75-909E-990E05356670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9:34:20.947" v="657"/>
          <ac:spMkLst>
            <pc:docMk/>
            <pc:sldMk cId="3395730342" sldId="279"/>
            <ac:spMk id="11" creationId="{2F4AD318-2FB6-4C6E-931E-58E404FA18CD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9:34:20.947" v="657"/>
          <ac:spMkLst>
            <pc:docMk/>
            <pc:sldMk cId="3395730342" sldId="279"/>
            <ac:spMk id="13" creationId="{1A118E35-1CBF-4863-8497-F4DF1A166D2D}"/>
          </ac:spMkLst>
        </pc:spChg>
        <pc:spChg chg="add">
          <ac:chgData name="Louise Labbett (2215831)" userId="S::2215831@student.uwtsd.ac.uk::9b7583f1-fbd4-47d5-9825-982a97ca2e8f" providerId="AD" clId="Web-{9AB5A7CB-851D-8DEC-56C8-68587F0DFF34}" dt="2023-01-16T19:34:20.947" v="657"/>
          <ac:spMkLst>
            <pc:docMk/>
            <pc:sldMk cId="3395730342" sldId="279"/>
            <ac:spMk id="15" creationId="{6E187274-5DC2-4BE0-AF99-925D6D973550}"/>
          </ac:spMkLst>
        </pc:spChg>
        <pc:picChg chg="add mod">
          <ac:chgData name="Louise Labbett (2215831)" userId="S::2215831@student.uwtsd.ac.uk::9b7583f1-fbd4-47d5-9825-982a97ca2e8f" providerId="AD" clId="Web-{9AB5A7CB-851D-8DEC-56C8-68587F0DFF34}" dt="2023-01-16T19:45:29.883" v="752" actId="1076"/>
          <ac:picMkLst>
            <pc:docMk/>
            <pc:sldMk cId="3395730342" sldId="279"/>
            <ac:picMk id="4" creationId="{565A48ED-F276-CD20-F49A-C46104EDF985}"/>
          </ac:picMkLst>
        </pc:picChg>
      </pc:sldChg>
      <pc:sldChg chg="new">
        <pc:chgData name="Louise Labbett (2215831)" userId="S::2215831@student.uwtsd.ac.uk::9b7583f1-fbd4-47d5-9825-982a97ca2e8f" providerId="AD" clId="Web-{9AB5A7CB-851D-8DEC-56C8-68587F0DFF34}" dt="2023-01-16T20:34:32.975" v="810"/>
        <pc:sldMkLst>
          <pc:docMk/>
          <pc:sldMk cId="3965965049" sldId="280"/>
        </pc:sldMkLst>
      </pc:sldChg>
    </pc:docChg>
  </pc:docChgLst>
  <pc:docChgLst>
    <pc:chgData name="Rebecca Smith (2206923)" userId="S::2206923@student.uwtsd.ac.uk::cc2fc4a4-2f45-4923-8468-6456278e756b" providerId="AD" clId="Web-{0BC2F0B0-B787-3C65-E1B3-78E424478C14}"/>
    <pc:docChg chg="addSld delSld modSld">
      <pc:chgData name="Rebecca Smith (2206923)" userId="S::2206923@student.uwtsd.ac.uk::cc2fc4a4-2f45-4923-8468-6456278e756b" providerId="AD" clId="Web-{0BC2F0B0-B787-3C65-E1B3-78E424478C14}" dt="2023-01-16T20:03:18.227" v="111"/>
      <pc:docMkLst>
        <pc:docMk/>
      </pc:docMkLst>
      <pc:sldChg chg="modSp">
        <pc:chgData name="Rebecca Smith (2206923)" userId="S::2206923@student.uwtsd.ac.uk::cc2fc4a4-2f45-4923-8468-6456278e756b" providerId="AD" clId="Web-{0BC2F0B0-B787-3C65-E1B3-78E424478C14}" dt="2023-01-15T11:54:37.841" v="48" actId="20577"/>
        <pc:sldMkLst>
          <pc:docMk/>
          <pc:sldMk cId="109857222" sldId="256"/>
        </pc:sldMkLst>
        <pc:spChg chg="mod">
          <ac:chgData name="Rebecca Smith (2206923)" userId="S::2206923@student.uwtsd.ac.uk::cc2fc4a4-2f45-4923-8468-6456278e756b" providerId="AD" clId="Web-{0BC2F0B0-B787-3C65-E1B3-78E424478C14}" dt="2023-01-15T11:54:37.841" v="48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Rebecca Smith (2206923)" userId="S::2206923@student.uwtsd.ac.uk::cc2fc4a4-2f45-4923-8468-6456278e756b" providerId="AD" clId="Web-{0BC2F0B0-B787-3C65-E1B3-78E424478C14}" dt="2023-01-15T11:53:09.853" v="41" actId="14100"/>
        <pc:sldMkLst>
          <pc:docMk/>
          <pc:sldMk cId="2003498485" sldId="260"/>
        </pc:sldMkLst>
        <pc:spChg chg="mod">
          <ac:chgData name="Rebecca Smith (2206923)" userId="S::2206923@student.uwtsd.ac.uk::cc2fc4a4-2f45-4923-8468-6456278e756b" providerId="AD" clId="Web-{0BC2F0B0-B787-3C65-E1B3-78E424478C14}" dt="2023-01-15T11:53:09.853" v="41" actId="14100"/>
          <ac:spMkLst>
            <pc:docMk/>
            <pc:sldMk cId="2003498485" sldId="260"/>
            <ac:spMk id="3" creationId="{8737FCA2-5647-EE3D-50C4-E3CE198CE35C}"/>
          </ac:spMkLst>
        </pc:spChg>
      </pc:sldChg>
      <pc:sldChg chg="del">
        <pc:chgData name="Rebecca Smith (2206923)" userId="S::2206923@student.uwtsd.ac.uk::cc2fc4a4-2f45-4923-8468-6456278e756b" providerId="AD" clId="Web-{0BC2F0B0-B787-3C65-E1B3-78E424478C14}" dt="2023-01-15T11:56:26.855" v="49"/>
        <pc:sldMkLst>
          <pc:docMk/>
          <pc:sldMk cId="2543997166" sldId="263"/>
        </pc:sldMkLst>
      </pc:sldChg>
      <pc:sldChg chg="addSp delSp modSp new addAnim modAnim">
        <pc:chgData name="Rebecca Smith (2206923)" userId="S::2206923@student.uwtsd.ac.uk::cc2fc4a4-2f45-4923-8468-6456278e756b" providerId="AD" clId="Web-{0BC2F0B0-B787-3C65-E1B3-78E424478C14}" dt="2023-01-15T11:51:45.490" v="34"/>
        <pc:sldMkLst>
          <pc:docMk/>
          <pc:sldMk cId="403148065" sldId="267"/>
        </pc:sldMkLst>
        <pc:spChg chg="mod">
          <ac:chgData name="Rebecca Smith (2206923)" userId="S::2206923@student.uwtsd.ac.uk::cc2fc4a4-2f45-4923-8468-6456278e756b" providerId="AD" clId="Web-{0BC2F0B0-B787-3C65-E1B3-78E424478C14}" dt="2023-01-15T11:51:45.397" v="32" actId="20577"/>
          <ac:spMkLst>
            <pc:docMk/>
            <pc:sldMk cId="403148065" sldId="267"/>
            <ac:spMk id="2" creationId="{79D2EFC6-8E59-818E-C3B6-5D5B351A34D1}"/>
          </ac:spMkLst>
        </pc:spChg>
        <pc:spChg chg="del">
          <ac:chgData name="Rebecca Smith (2206923)" userId="S::2206923@student.uwtsd.ac.uk::cc2fc4a4-2f45-4923-8468-6456278e756b" providerId="AD" clId="Web-{0BC2F0B0-B787-3C65-E1B3-78E424478C14}" dt="2023-01-15T11:39:50.545" v="1"/>
          <ac:spMkLst>
            <pc:docMk/>
            <pc:sldMk cId="403148065" sldId="267"/>
            <ac:spMk id="3" creationId="{A9B741CE-6542-535A-82B4-EFFCEA328D88}"/>
          </ac:spMkLst>
        </pc:spChg>
        <pc:spChg chg="add mod">
          <ac:chgData name="Rebecca Smith (2206923)" userId="S::2206923@student.uwtsd.ac.uk::cc2fc4a4-2f45-4923-8468-6456278e756b" providerId="AD" clId="Web-{0BC2F0B0-B787-3C65-E1B3-78E424478C14}" dt="2023-01-15T11:50:49.113" v="21" actId="20577"/>
          <ac:spMkLst>
            <pc:docMk/>
            <pc:sldMk cId="403148065" sldId="267"/>
            <ac:spMk id="5" creationId="{AD9E7569-DE91-434D-7B80-6E21FB3C6447}"/>
          </ac:spMkLst>
        </pc:spChg>
        <pc:picChg chg="add mod ord">
          <ac:chgData name="Rebecca Smith (2206923)" userId="S::2206923@student.uwtsd.ac.uk::cc2fc4a4-2f45-4923-8468-6456278e756b" providerId="AD" clId="Web-{0BC2F0B0-B787-3C65-E1B3-78E424478C14}" dt="2023-01-15T11:40:16.437" v="6"/>
          <ac:picMkLst>
            <pc:docMk/>
            <pc:sldMk cId="403148065" sldId="267"/>
            <ac:picMk id="4" creationId="{EED6FC52-DD74-8986-CD6D-2FAC57AA0180}"/>
          </ac:picMkLst>
        </pc:picChg>
      </pc:sldChg>
      <pc:sldChg chg="addSp delSp modSp new mod setBg">
        <pc:chgData name="Rebecca Smith (2206923)" userId="S::2206923@student.uwtsd.ac.uk::cc2fc4a4-2f45-4923-8468-6456278e756b" providerId="AD" clId="Web-{0BC2F0B0-B787-3C65-E1B3-78E424478C14}" dt="2023-01-15T12:02:49.371" v="110"/>
        <pc:sldMkLst>
          <pc:docMk/>
          <pc:sldMk cId="1925255908" sldId="268"/>
        </pc:sldMkLst>
        <pc:spChg chg="mod">
          <ac:chgData name="Rebecca Smith (2206923)" userId="S::2206923@student.uwtsd.ac.uk::cc2fc4a4-2f45-4923-8468-6456278e756b" providerId="AD" clId="Web-{0BC2F0B0-B787-3C65-E1B3-78E424478C14}" dt="2023-01-15T12:02:49.371" v="110"/>
          <ac:spMkLst>
            <pc:docMk/>
            <pc:sldMk cId="1925255908" sldId="268"/>
            <ac:spMk id="2" creationId="{D585550A-811E-517A-AB80-DC818AAD480E}"/>
          </ac:spMkLst>
        </pc:spChg>
        <pc:spChg chg="del mod">
          <ac:chgData name="Rebecca Smith (2206923)" userId="S::2206923@student.uwtsd.ac.uk::cc2fc4a4-2f45-4923-8468-6456278e756b" providerId="AD" clId="Web-{0BC2F0B0-B787-3C65-E1B3-78E424478C14}" dt="2023-01-15T12:02:49.371" v="110"/>
          <ac:spMkLst>
            <pc:docMk/>
            <pc:sldMk cId="1925255908" sldId="268"/>
            <ac:spMk id="3" creationId="{4E535B49-F197-F09F-66BB-2AC0E55C46B4}"/>
          </ac:spMkLst>
        </pc:spChg>
        <pc:spChg chg="add del">
          <ac:chgData name="Rebecca Smith (2206923)" userId="S::2206923@student.uwtsd.ac.uk::cc2fc4a4-2f45-4923-8468-6456278e756b" providerId="AD" clId="Web-{0BC2F0B0-B787-3C65-E1B3-78E424478C14}" dt="2023-01-15T12:02:49.371" v="110"/>
          <ac:spMkLst>
            <pc:docMk/>
            <pc:sldMk cId="1925255908" sldId="268"/>
            <ac:spMk id="8" creationId="{76EFD3D9-44F0-4267-BCC1-1613E79D8274}"/>
          </ac:spMkLst>
        </pc:spChg>
        <pc:spChg chg="add del">
          <ac:chgData name="Rebecca Smith (2206923)" userId="S::2206923@student.uwtsd.ac.uk::cc2fc4a4-2f45-4923-8468-6456278e756b" providerId="AD" clId="Web-{0BC2F0B0-B787-3C65-E1B3-78E424478C14}" dt="2023-01-15T12:02:49.371" v="110"/>
          <ac:spMkLst>
            <pc:docMk/>
            <pc:sldMk cId="1925255908" sldId="268"/>
            <ac:spMk id="10" creationId="{A779A851-95D6-41AF-937A-B0E4B7F6FA8D}"/>
          </ac:spMkLst>
        </pc:spChg>
        <pc:spChg chg="add del">
          <ac:chgData name="Rebecca Smith (2206923)" userId="S::2206923@student.uwtsd.ac.uk::cc2fc4a4-2f45-4923-8468-6456278e756b" providerId="AD" clId="Web-{0BC2F0B0-B787-3C65-E1B3-78E424478C14}" dt="2023-01-15T12:02:49.371" v="110"/>
          <ac:spMkLst>
            <pc:docMk/>
            <pc:sldMk cId="1925255908" sldId="268"/>
            <ac:spMk id="12" creationId="{953FB2E7-B6CB-429C-81EB-D9516D6D5C8D}"/>
          </ac:spMkLst>
        </pc:spChg>
        <pc:spChg chg="add del">
          <ac:chgData name="Rebecca Smith (2206923)" userId="S::2206923@student.uwtsd.ac.uk::cc2fc4a4-2f45-4923-8468-6456278e756b" providerId="AD" clId="Web-{0BC2F0B0-B787-3C65-E1B3-78E424478C14}" dt="2023-01-15T12:02:49.371" v="110"/>
          <ac:spMkLst>
            <pc:docMk/>
            <pc:sldMk cId="1925255908" sldId="268"/>
            <ac:spMk id="14" creationId="{2EC40DB1-B719-4A13-9A4D-0966B4B27866}"/>
          </ac:spMkLst>
        </pc:spChg>
        <pc:spChg chg="add del">
          <ac:chgData name="Rebecca Smith (2206923)" userId="S::2206923@student.uwtsd.ac.uk::cc2fc4a4-2f45-4923-8468-6456278e756b" providerId="AD" clId="Web-{0BC2F0B0-B787-3C65-E1B3-78E424478C14}" dt="2023-01-15T12:02:49.371" v="110"/>
          <ac:spMkLst>
            <pc:docMk/>
            <pc:sldMk cId="1925255908" sldId="268"/>
            <ac:spMk id="16" creationId="{82211336-CFF3-412D-868A-6679C1004C45}"/>
          </ac:spMkLst>
        </pc:spChg>
        <pc:spChg chg="add">
          <ac:chgData name="Rebecca Smith (2206923)" userId="S::2206923@student.uwtsd.ac.uk::cc2fc4a4-2f45-4923-8468-6456278e756b" providerId="AD" clId="Web-{0BC2F0B0-B787-3C65-E1B3-78E424478C14}" dt="2023-01-15T12:02:49.371" v="110"/>
          <ac:spMkLst>
            <pc:docMk/>
            <pc:sldMk cId="1925255908" sldId="268"/>
            <ac:spMk id="22" creationId="{B819A166-7571-4003-A6B8-B62034C3ED30}"/>
          </ac:spMkLst>
        </pc:spChg>
        <pc:graphicFrameChg chg="add">
          <ac:chgData name="Rebecca Smith (2206923)" userId="S::2206923@student.uwtsd.ac.uk::cc2fc4a4-2f45-4923-8468-6456278e756b" providerId="AD" clId="Web-{0BC2F0B0-B787-3C65-E1B3-78E424478C14}" dt="2023-01-15T12:02:49.371" v="110"/>
          <ac:graphicFrameMkLst>
            <pc:docMk/>
            <pc:sldMk cId="1925255908" sldId="268"/>
            <ac:graphicFrameMk id="18" creationId="{20CB0B9E-E774-25BC-15AF-3AE0638FE4CF}"/>
          </ac:graphicFrameMkLst>
        </pc:graphicFrameChg>
      </pc:sldChg>
      <pc:sldChg chg="del">
        <pc:chgData name="Rebecca Smith (2206923)" userId="S::2206923@student.uwtsd.ac.uk::cc2fc4a4-2f45-4923-8468-6456278e756b" providerId="AD" clId="Web-{0BC2F0B0-B787-3C65-E1B3-78E424478C14}" dt="2023-01-16T20:03:18.227" v="111"/>
        <pc:sldMkLst>
          <pc:docMk/>
          <pc:sldMk cId="321400445" sldId="278"/>
        </pc:sldMkLst>
      </pc:sldChg>
    </pc:docChg>
  </pc:docChgLst>
  <pc:docChgLst>
    <pc:chgData name="Sarah Howell (2205184)" userId="S::2205184@student.uwtsd.ac.uk::79d20b6a-6d58-47b9-9ff2-b29b39251fa2" providerId="AD" clId="Web-{09D53167-F57B-B17F-1EB7-77A4B80525E5}"/>
    <pc:docChg chg="delSld">
      <pc:chgData name="Sarah Howell (2205184)" userId="S::2205184@student.uwtsd.ac.uk::79d20b6a-6d58-47b9-9ff2-b29b39251fa2" providerId="AD" clId="Web-{09D53167-F57B-B17F-1EB7-77A4B80525E5}" dt="2023-01-16T20:06:52.328" v="0"/>
      <pc:docMkLst>
        <pc:docMk/>
      </pc:docMkLst>
      <pc:sldChg chg="del">
        <pc:chgData name="Sarah Howell (2205184)" userId="S::2205184@student.uwtsd.ac.uk::79d20b6a-6d58-47b9-9ff2-b29b39251fa2" providerId="AD" clId="Web-{09D53167-F57B-B17F-1EB7-77A4B80525E5}" dt="2023-01-16T20:06:52.328" v="0"/>
        <pc:sldMkLst>
          <pc:docMk/>
          <pc:sldMk cId="4196177416" sldId="272"/>
        </pc:sldMkLst>
      </pc:sldChg>
    </pc:docChg>
  </pc:docChgLst>
  <pc:docChgLst>
    <pc:chgData name="Rebecca Smith (2206923)" userId="S::2206923@student.uwtsd.ac.uk::cc2fc4a4-2f45-4923-8468-6456278e756b" providerId="AD" clId="Web-{2C0C164E-CDB2-D635-4B82-7059CF094574}"/>
    <pc:docChg chg="addSld modSld">
      <pc:chgData name="Rebecca Smith (2206923)" userId="S::2206923@student.uwtsd.ac.uk::cc2fc4a4-2f45-4923-8468-6456278e756b" providerId="AD" clId="Web-{2C0C164E-CDB2-D635-4B82-7059CF094574}" dt="2023-01-14T19:00:53.392" v="177" actId="14100"/>
      <pc:docMkLst>
        <pc:docMk/>
      </pc:docMkLst>
      <pc:sldChg chg="addSp modSp modTransition addAnim delAnim modAnim">
        <pc:chgData name="Rebecca Smith (2206923)" userId="S::2206923@student.uwtsd.ac.uk::cc2fc4a4-2f45-4923-8468-6456278e756b" providerId="AD" clId="Web-{2C0C164E-CDB2-D635-4B82-7059CF094574}" dt="2023-01-14T19:00:53.392" v="177" actId="14100"/>
        <pc:sldMkLst>
          <pc:docMk/>
          <pc:sldMk cId="743870449" sldId="261"/>
        </pc:sldMkLst>
        <pc:spChg chg="mod">
          <ac:chgData name="Rebecca Smith (2206923)" userId="S::2206923@student.uwtsd.ac.uk::cc2fc4a4-2f45-4923-8468-6456278e756b" providerId="AD" clId="Web-{2C0C164E-CDB2-D635-4B82-7059CF094574}" dt="2023-01-14T18:53:00.036" v="135" actId="20577"/>
          <ac:spMkLst>
            <pc:docMk/>
            <pc:sldMk cId="743870449" sldId="261"/>
            <ac:spMk id="2" creationId="{9CCBFD03-64A5-BE9A-AE8E-69CA4B76EB48}"/>
          </ac:spMkLst>
        </pc:spChg>
        <pc:spChg chg="mod">
          <ac:chgData name="Rebecca Smith (2206923)" userId="S::2206923@student.uwtsd.ac.uk::cc2fc4a4-2f45-4923-8468-6456278e756b" providerId="AD" clId="Web-{2C0C164E-CDB2-D635-4B82-7059CF094574}" dt="2023-01-14T18:54:20.273" v="154" actId="1076"/>
          <ac:spMkLst>
            <pc:docMk/>
            <pc:sldMk cId="743870449" sldId="261"/>
            <ac:spMk id="3" creationId="{347EB00E-6278-AC88-350C-F7E2A82DF57D}"/>
          </ac:spMkLst>
        </pc:spChg>
        <pc:spChg chg="add mod">
          <ac:chgData name="Rebecca Smith (2206923)" userId="S::2206923@student.uwtsd.ac.uk::cc2fc4a4-2f45-4923-8468-6456278e756b" providerId="AD" clId="Web-{2C0C164E-CDB2-D635-4B82-7059CF094574}" dt="2023-01-14T18:54:46.961" v="157" actId="1076"/>
          <ac:spMkLst>
            <pc:docMk/>
            <pc:sldMk cId="743870449" sldId="261"/>
            <ac:spMk id="4" creationId="{2FC6DE2B-AE99-34D3-0617-560240AD604C}"/>
          </ac:spMkLst>
        </pc:spChg>
        <pc:spChg chg="add mod">
          <ac:chgData name="Rebecca Smith (2206923)" userId="S::2206923@student.uwtsd.ac.uk::cc2fc4a4-2f45-4923-8468-6456278e756b" providerId="AD" clId="Web-{2C0C164E-CDB2-D635-4B82-7059CF094574}" dt="2023-01-14T18:54:35.711" v="156" actId="1076"/>
          <ac:spMkLst>
            <pc:docMk/>
            <pc:sldMk cId="743870449" sldId="261"/>
            <ac:spMk id="5" creationId="{A5D44387-A8D9-ECA3-5F6E-ACEC0C275E41}"/>
          </ac:spMkLst>
        </pc:spChg>
        <pc:spChg chg="add mod">
          <ac:chgData name="Rebecca Smith (2206923)" userId="S::2206923@student.uwtsd.ac.uk::cc2fc4a4-2f45-4923-8468-6456278e756b" providerId="AD" clId="Web-{2C0C164E-CDB2-D635-4B82-7059CF094574}" dt="2023-01-14T19:00:53.392" v="177" actId="14100"/>
          <ac:spMkLst>
            <pc:docMk/>
            <pc:sldMk cId="743870449" sldId="261"/>
            <ac:spMk id="7" creationId="{2759DC69-1268-99CA-586D-72762B5F7915}"/>
          </ac:spMkLst>
        </pc:spChg>
        <pc:spChg chg="mod">
          <ac:chgData name="Rebecca Smith (2206923)" userId="S::2206923@student.uwtsd.ac.uk::cc2fc4a4-2f45-4923-8468-6456278e756b" providerId="AD" clId="Web-{2C0C164E-CDB2-D635-4B82-7059CF094574}" dt="2023-01-14T19:00:38.798" v="175" actId="14100"/>
          <ac:spMkLst>
            <pc:docMk/>
            <pc:sldMk cId="743870449" sldId="261"/>
            <ac:spMk id="21" creationId="{AE8C1B65-6799-4DD1-B262-01901DA12668}"/>
          </ac:spMkLst>
        </pc:spChg>
        <pc:spChg chg="ord">
          <ac:chgData name="Rebecca Smith (2206923)" userId="S::2206923@student.uwtsd.ac.uk::cc2fc4a4-2f45-4923-8468-6456278e756b" providerId="AD" clId="Web-{2C0C164E-CDB2-D635-4B82-7059CF094574}" dt="2023-01-14T18:48:02.950" v="126"/>
          <ac:spMkLst>
            <pc:docMk/>
            <pc:sldMk cId="743870449" sldId="261"/>
            <ac:spMk id="24" creationId="{D038248A-211C-4EEC-8401-C761B929FB52}"/>
          </ac:spMkLst>
        </pc:spChg>
        <pc:spChg chg="ord">
          <ac:chgData name="Rebecca Smith (2206923)" userId="S::2206923@student.uwtsd.ac.uk::cc2fc4a4-2f45-4923-8468-6456278e756b" providerId="AD" clId="Web-{2C0C164E-CDB2-D635-4B82-7059CF094574}" dt="2023-01-14T18:48:07.591" v="127"/>
          <ac:spMkLst>
            <pc:docMk/>
            <pc:sldMk cId="743870449" sldId="261"/>
            <ac:spMk id="25" creationId="{C30A849F-66D9-40C8-BEC8-35AFF8F4568F}"/>
          </ac:spMkLst>
        </pc:spChg>
        <pc:picChg chg="add mod ord">
          <ac:chgData name="Rebecca Smith (2206923)" userId="S::2206923@student.uwtsd.ac.uk::cc2fc4a4-2f45-4923-8468-6456278e756b" providerId="AD" clId="Web-{2C0C164E-CDB2-D635-4B82-7059CF094574}" dt="2023-01-14T18:47:56.403" v="125"/>
          <ac:picMkLst>
            <pc:docMk/>
            <pc:sldMk cId="743870449" sldId="261"/>
            <ac:picMk id="6" creationId="{BC865E77-94D5-C1AF-079C-DA37432914FD}"/>
          </ac:picMkLst>
        </pc:picChg>
      </pc:sldChg>
      <pc:sldChg chg="modSp new">
        <pc:chgData name="Rebecca Smith (2206923)" userId="S::2206923@student.uwtsd.ac.uk::cc2fc4a4-2f45-4923-8468-6456278e756b" providerId="AD" clId="Web-{2C0C164E-CDB2-D635-4B82-7059CF094574}" dt="2023-01-14T19:00:16.985" v="173" actId="20577"/>
        <pc:sldMkLst>
          <pc:docMk/>
          <pc:sldMk cId="2096011641" sldId="262"/>
        </pc:sldMkLst>
        <pc:spChg chg="mod">
          <ac:chgData name="Rebecca Smith (2206923)" userId="S::2206923@student.uwtsd.ac.uk::cc2fc4a4-2f45-4923-8468-6456278e756b" providerId="AD" clId="Web-{2C0C164E-CDB2-D635-4B82-7059CF094574}" dt="2023-01-14T19:00:16.985" v="173" actId="20577"/>
          <ac:spMkLst>
            <pc:docMk/>
            <pc:sldMk cId="2096011641" sldId="262"/>
            <ac:spMk id="2" creationId="{A82826CE-F5CD-355F-74BE-11C4A26CDAD2}"/>
          </ac:spMkLst>
        </pc:spChg>
      </pc:sldChg>
    </pc:docChg>
  </pc:docChgLst>
  <pc:docChgLst>
    <pc:chgData name="Sarah Howell (2205184)" userId="S::2205184@student.uwtsd.ac.uk::79d20b6a-6d58-47b9-9ff2-b29b39251fa2" providerId="AD" clId="Web-{F67823C7-6F08-53FD-034F-0F5B5B751502}"/>
    <pc:docChg chg="modSld">
      <pc:chgData name="Sarah Howell (2205184)" userId="S::2205184@student.uwtsd.ac.uk::79d20b6a-6d58-47b9-9ff2-b29b39251fa2" providerId="AD" clId="Web-{F67823C7-6F08-53FD-034F-0F5B5B751502}" dt="2023-01-16T22:32:55.391" v="0" actId="1076"/>
      <pc:docMkLst>
        <pc:docMk/>
      </pc:docMkLst>
      <pc:sldChg chg="modSp">
        <pc:chgData name="Sarah Howell (2205184)" userId="S::2205184@student.uwtsd.ac.uk::79d20b6a-6d58-47b9-9ff2-b29b39251fa2" providerId="AD" clId="Web-{F67823C7-6F08-53FD-034F-0F5B5B751502}" dt="2023-01-16T22:32:55.391" v="0" actId="1076"/>
        <pc:sldMkLst>
          <pc:docMk/>
          <pc:sldMk cId="3938064654" sldId="257"/>
        </pc:sldMkLst>
        <pc:picChg chg="mod">
          <ac:chgData name="Sarah Howell (2205184)" userId="S::2205184@student.uwtsd.ac.uk::79d20b6a-6d58-47b9-9ff2-b29b39251fa2" providerId="AD" clId="Web-{F67823C7-6F08-53FD-034F-0F5B5B751502}" dt="2023-01-16T22:32:55.391" v="0" actId="1076"/>
          <ac:picMkLst>
            <pc:docMk/>
            <pc:sldMk cId="3938064654" sldId="257"/>
            <ac:picMk id="6" creationId="{663B073D-9C6E-A85A-EA70-03FF25C792C2}"/>
          </ac:picMkLst>
        </pc:picChg>
      </pc:sldChg>
    </pc:docChg>
  </pc:docChgLst>
  <pc:docChgLst>
    <pc:chgData name="Sarah Howell (2205184)" userId="S::2205184@student.uwtsd.ac.uk::79d20b6a-6d58-47b9-9ff2-b29b39251fa2" providerId="AD" clId="Web-{5C2A3D7F-6452-4DB5-0A54-0D2DC3FE6AB5}"/>
    <pc:docChg chg="addSld">
      <pc:chgData name="Sarah Howell (2205184)" userId="S::2205184@student.uwtsd.ac.uk::79d20b6a-6d58-47b9-9ff2-b29b39251fa2" providerId="AD" clId="Web-{5C2A3D7F-6452-4DB5-0A54-0D2DC3FE6AB5}" dt="2023-01-16T19:16:25.541" v="0"/>
      <pc:docMkLst>
        <pc:docMk/>
      </pc:docMkLst>
      <pc:sldChg chg="new">
        <pc:chgData name="Sarah Howell (2205184)" userId="S::2205184@student.uwtsd.ac.uk::79d20b6a-6d58-47b9-9ff2-b29b39251fa2" providerId="AD" clId="Web-{5C2A3D7F-6452-4DB5-0A54-0D2DC3FE6AB5}" dt="2023-01-16T19:16:25.541" v="0"/>
        <pc:sldMkLst>
          <pc:docMk/>
          <pc:sldMk cId="321400445" sldId="278"/>
        </pc:sldMkLst>
      </pc:sldChg>
    </pc:docChg>
  </pc:docChgLst>
  <pc:docChgLst>
    <pc:chgData name="Sarah Howell (2205184)" userId="S::2205184@student.uwtsd.ac.uk::79d20b6a-6d58-47b9-9ff2-b29b39251fa2" providerId="AD" clId="Web-{49CBB2B6-43C9-6935-A3A4-32EF2BBAF685}"/>
    <pc:docChg chg="addSld modSld">
      <pc:chgData name="Sarah Howell (2205184)" userId="S::2205184@student.uwtsd.ac.uk::79d20b6a-6d58-47b9-9ff2-b29b39251fa2" providerId="AD" clId="Web-{49CBB2B6-43C9-6935-A3A4-32EF2BBAF685}" dt="2023-01-16T16:16:35.200" v="617" actId="1076"/>
      <pc:docMkLst>
        <pc:docMk/>
      </pc:docMkLst>
      <pc:sldChg chg="modSp">
        <pc:chgData name="Sarah Howell (2205184)" userId="S::2205184@student.uwtsd.ac.uk::79d20b6a-6d58-47b9-9ff2-b29b39251fa2" providerId="AD" clId="Web-{49CBB2B6-43C9-6935-A3A4-32EF2BBAF685}" dt="2023-01-16T14:31:02.458" v="159" actId="20577"/>
        <pc:sldMkLst>
          <pc:docMk/>
          <pc:sldMk cId="109857222" sldId="256"/>
        </pc:sldMkLst>
        <pc:spChg chg="mod">
          <ac:chgData name="Sarah Howell (2205184)" userId="S::2205184@student.uwtsd.ac.uk::79d20b6a-6d58-47b9-9ff2-b29b39251fa2" providerId="AD" clId="Web-{49CBB2B6-43C9-6935-A3A4-32EF2BBAF685}" dt="2023-01-16T14:31:02.458" v="159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addSp modSp mod setBg">
        <pc:chgData name="Sarah Howell (2205184)" userId="S::2205184@student.uwtsd.ac.uk::79d20b6a-6d58-47b9-9ff2-b29b39251fa2" providerId="AD" clId="Web-{49CBB2B6-43C9-6935-A3A4-32EF2BBAF685}" dt="2023-01-16T16:16:35.200" v="617" actId="1076"/>
        <pc:sldMkLst>
          <pc:docMk/>
          <pc:sldMk cId="3938064654" sldId="257"/>
        </pc:sldMkLst>
        <pc:spChg chg="add mod">
          <ac:chgData name="Sarah Howell (2205184)" userId="S::2205184@student.uwtsd.ac.uk::79d20b6a-6d58-47b9-9ff2-b29b39251fa2" providerId="AD" clId="Web-{49CBB2B6-43C9-6935-A3A4-32EF2BBAF685}" dt="2023-01-16T16:16:35.200" v="617" actId="1076"/>
          <ac:spMkLst>
            <pc:docMk/>
            <pc:sldMk cId="3938064654" sldId="257"/>
            <ac:spMk id="3" creationId="{ED0D55B4-27AE-9094-85E5-9A2F2CBD245A}"/>
          </ac:spMkLst>
        </pc:spChg>
      </pc:sldChg>
      <pc:sldChg chg="addSp delSp modSp">
        <pc:chgData name="Sarah Howell (2205184)" userId="S::2205184@student.uwtsd.ac.uk::79d20b6a-6d58-47b9-9ff2-b29b39251fa2" providerId="AD" clId="Web-{49CBB2B6-43C9-6935-A3A4-32EF2BBAF685}" dt="2023-01-16T16:15:47.244" v="604" actId="20577"/>
        <pc:sldMkLst>
          <pc:docMk/>
          <pc:sldMk cId="2003498485" sldId="260"/>
        </pc:sldMkLst>
        <pc:spChg chg="mod">
          <ac:chgData name="Sarah Howell (2205184)" userId="S::2205184@student.uwtsd.ac.uk::79d20b6a-6d58-47b9-9ff2-b29b39251fa2" providerId="AD" clId="Web-{49CBB2B6-43C9-6935-A3A4-32EF2BBAF685}" dt="2023-01-16T15:20:31.693" v="270" actId="20577"/>
          <ac:spMkLst>
            <pc:docMk/>
            <pc:sldMk cId="2003498485" sldId="260"/>
            <ac:spMk id="2" creationId="{A0950474-A678-9DD0-B95D-208EB34D6A76}"/>
          </ac:spMkLst>
        </pc:spChg>
        <pc:spChg chg="add del mod">
          <ac:chgData name="Sarah Howell (2205184)" userId="S::2205184@student.uwtsd.ac.uk::79d20b6a-6d58-47b9-9ff2-b29b39251fa2" providerId="AD" clId="Web-{49CBB2B6-43C9-6935-A3A4-32EF2BBAF685}" dt="2023-01-16T16:15:47.244" v="604" actId="20577"/>
          <ac:spMkLst>
            <pc:docMk/>
            <pc:sldMk cId="2003498485" sldId="260"/>
            <ac:spMk id="3" creationId="{8737FCA2-5647-EE3D-50C4-E3CE198CE35C}"/>
          </ac:spMkLst>
        </pc:spChg>
        <pc:spChg chg="add del mod">
          <ac:chgData name="Sarah Howell (2205184)" userId="S::2205184@student.uwtsd.ac.uk::79d20b6a-6d58-47b9-9ff2-b29b39251fa2" providerId="AD" clId="Web-{49CBB2B6-43C9-6935-A3A4-32EF2BBAF685}" dt="2023-01-16T15:54:44.618" v="453"/>
          <ac:spMkLst>
            <pc:docMk/>
            <pc:sldMk cId="2003498485" sldId="260"/>
            <ac:spMk id="5" creationId="{DFBE1BD1-34A4-5957-30C9-2461F1D57219}"/>
          </ac:spMkLst>
        </pc:spChg>
      </pc:sldChg>
      <pc:sldChg chg="modSp">
        <pc:chgData name="Sarah Howell (2205184)" userId="S::2205184@student.uwtsd.ac.uk::79d20b6a-6d58-47b9-9ff2-b29b39251fa2" providerId="AD" clId="Web-{49CBB2B6-43C9-6935-A3A4-32EF2BBAF685}" dt="2023-01-16T14:33:24.449" v="163" actId="20577"/>
        <pc:sldMkLst>
          <pc:docMk/>
          <pc:sldMk cId="4269858338" sldId="269"/>
        </pc:sldMkLst>
        <pc:spChg chg="mod">
          <ac:chgData name="Sarah Howell (2205184)" userId="S::2205184@student.uwtsd.ac.uk::79d20b6a-6d58-47b9-9ff2-b29b39251fa2" providerId="AD" clId="Web-{49CBB2B6-43C9-6935-A3A4-32EF2BBAF685}" dt="2023-01-16T14:33:24.449" v="163" actId="20577"/>
          <ac:spMkLst>
            <pc:docMk/>
            <pc:sldMk cId="4269858338" sldId="269"/>
            <ac:spMk id="3" creationId="{347EB00E-6278-AC88-350C-F7E2A82DF57D}"/>
          </ac:spMkLst>
        </pc:spChg>
      </pc:sldChg>
      <pc:sldChg chg="addSp delSp modSp mod setBg">
        <pc:chgData name="Sarah Howell (2205184)" userId="S::2205184@student.uwtsd.ac.uk::79d20b6a-6d58-47b9-9ff2-b29b39251fa2" providerId="AD" clId="Web-{49CBB2B6-43C9-6935-A3A4-32EF2BBAF685}" dt="2023-01-16T15:17:49.542" v="245" actId="1076"/>
        <pc:sldMkLst>
          <pc:docMk/>
          <pc:sldMk cId="1938494273" sldId="270"/>
        </pc:sldMkLst>
        <pc:spChg chg="mod">
          <ac:chgData name="Sarah Howell (2205184)" userId="S::2205184@student.uwtsd.ac.uk::79d20b6a-6d58-47b9-9ff2-b29b39251fa2" providerId="AD" clId="Web-{49CBB2B6-43C9-6935-A3A4-32EF2BBAF685}" dt="2023-01-16T14:42:06.658" v="198"/>
          <ac:spMkLst>
            <pc:docMk/>
            <pc:sldMk cId="1938494273" sldId="270"/>
            <ac:spMk id="2" creationId="{C2D6040A-7733-9957-B5D3-A8211AF42DDD}"/>
          </ac:spMkLst>
        </pc:spChg>
        <pc:spChg chg="del mod">
          <ac:chgData name="Sarah Howell (2205184)" userId="S::2205184@student.uwtsd.ac.uk::79d20b6a-6d58-47b9-9ff2-b29b39251fa2" providerId="AD" clId="Web-{49CBB2B6-43C9-6935-A3A4-32EF2BBAF685}" dt="2023-01-16T14:41:01.405" v="196"/>
          <ac:spMkLst>
            <pc:docMk/>
            <pc:sldMk cId="1938494273" sldId="270"/>
            <ac:spMk id="3" creationId="{CFC24C79-D278-80EB-EA1C-8A26EFF9B19E}"/>
          </ac:spMkLst>
        </pc:spChg>
        <pc:spChg chg="add del">
          <ac:chgData name="Sarah Howell (2205184)" userId="S::2205184@student.uwtsd.ac.uk::79d20b6a-6d58-47b9-9ff2-b29b39251fa2" providerId="AD" clId="Web-{49CBB2B6-43C9-6935-A3A4-32EF2BBAF685}" dt="2023-01-16T14:41:01.405" v="196"/>
          <ac:spMkLst>
            <pc:docMk/>
            <pc:sldMk cId="1938494273" sldId="270"/>
            <ac:spMk id="8" creationId="{5DB23C2B-2054-4D8B-9E98-9190F8E05EAD}"/>
          </ac:spMkLst>
        </pc:spChg>
        <pc:spChg chg="add del">
          <ac:chgData name="Sarah Howell (2205184)" userId="S::2205184@student.uwtsd.ac.uk::79d20b6a-6d58-47b9-9ff2-b29b39251fa2" providerId="AD" clId="Web-{49CBB2B6-43C9-6935-A3A4-32EF2BBAF685}" dt="2023-01-16T14:41:01.405" v="196"/>
          <ac:spMkLst>
            <pc:docMk/>
            <pc:sldMk cId="1938494273" sldId="270"/>
            <ac:spMk id="10" creationId="{8797B5BC-9873-45F9-97D6-298FB5AF08FF}"/>
          </ac:spMkLst>
        </pc:spChg>
        <pc:spChg chg="add del">
          <ac:chgData name="Sarah Howell (2205184)" userId="S::2205184@student.uwtsd.ac.uk::79d20b6a-6d58-47b9-9ff2-b29b39251fa2" providerId="AD" clId="Web-{49CBB2B6-43C9-6935-A3A4-32EF2BBAF685}" dt="2023-01-16T14:41:01.405" v="196"/>
          <ac:spMkLst>
            <pc:docMk/>
            <pc:sldMk cId="1938494273" sldId="270"/>
            <ac:spMk id="12" creationId="{665C2FCD-09A4-4B4B-AA73-F330DFE91799}"/>
          </ac:spMkLst>
        </pc:spChg>
        <pc:spChg chg="add del">
          <ac:chgData name="Sarah Howell (2205184)" userId="S::2205184@student.uwtsd.ac.uk::79d20b6a-6d58-47b9-9ff2-b29b39251fa2" providerId="AD" clId="Web-{49CBB2B6-43C9-6935-A3A4-32EF2BBAF685}" dt="2023-01-16T14:42:06.658" v="198"/>
          <ac:spMkLst>
            <pc:docMk/>
            <pc:sldMk cId="1938494273" sldId="270"/>
            <ac:spMk id="18" creationId="{A652E5D6-E378-4614-BCBD-8663DD15B353}"/>
          </ac:spMkLst>
        </pc:spChg>
        <pc:spChg chg="add del">
          <ac:chgData name="Sarah Howell (2205184)" userId="S::2205184@student.uwtsd.ac.uk::79d20b6a-6d58-47b9-9ff2-b29b39251fa2" providerId="AD" clId="Web-{49CBB2B6-43C9-6935-A3A4-32EF2BBAF685}" dt="2023-01-16T14:42:06.658" v="198"/>
          <ac:spMkLst>
            <pc:docMk/>
            <pc:sldMk cId="1938494273" sldId="270"/>
            <ac:spMk id="20" creationId="{3A287AC3-AACF-4ADB-9F73-125E714D93CD}"/>
          </ac:spMkLst>
        </pc:spChg>
        <pc:spChg chg="add mod">
          <ac:chgData name="Sarah Howell (2205184)" userId="S::2205184@student.uwtsd.ac.uk::79d20b6a-6d58-47b9-9ff2-b29b39251fa2" providerId="AD" clId="Web-{49CBB2B6-43C9-6935-A3A4-32EF2BBAF685}" dt="2023-01-16T15:17:49.542" v="245" actId="1076"/>
          <ac:spMkLst>
            <pc:docMk/>
            <pc:sldMk cId="1938494273" sldId="270"/>
            <ac:spMk id="24" creationId="{B33F375E-C14C-6ED7-E81C-70AFF0154ADB}"/>
          </ac:spMkLst>
        </pc:spChg>
        <pc:graphicFrameChg chg="add mod modGraphic">
          <ac:chgData name="Sarah Howell (2205184)" userId="S::2205184@student.uwtsd.ac.uk::79d20b6a-6d58-47b9-9ff2-b29b39251fa2" providerId="AD" clId="Web-{49CBB2B6-43C9-6935-A3A4-32EF2BBAF685}" dt="2023-01-16T14:42:06.658" v="198"/>
          <ac:graphicFrameMkLst>
            <pc:docMk/>
            <pc:sldMk cId="1938494273" sldId="270"/>
            <ac:graphicFrameMk id="14" creationId="{53353664-32C3-37DC-940B-EECDC8BA8578}"/>
          </ac:graphicFrameMkLst>
        </pc:graphicFrameChg>
      </pc:sldChg>
      <pc:sldChg chg="addSp delSp modSp mod setBg">
        <pc:chgData name="Sarah Howell (2205184)" userId="S::2205184@student.uwtsd.ac.uk::79d20b6a-6d58-47b9-9ff2-b29b39251fa2" providerId="AD" clId="Web-{49CBB2B6-43C9-6935-A3A4-32EF2BBAF685}" dt="2023-01-16T15:53:24.472" v="444" actId="1076"/>
        <pc:sldMkLst>
          <pc:docMk/>
          <pc:sldMk cId="3518369625" sldId="271"/>
        </pc:sldMkLst>
        <pc:spChg chg="mod">
          <ac:chgData name="Sarah Howell (2205184)" userId="S::2205184@student.uwtsd.ac.uk::79d20b6a-6d58-47b9-9ff2-b29b39251fa2" providerId="AD" clId="Web-{49CBB2B6-43C9-6935-A3A4-32EF2BBAF685}" dt="2023-01-16T14:35:38.486" v="166" actId="20577"/>
          <ac:spMkLst>
            <pc:docMk/>
            <pc:sldMk cId="3518369625" sldId="271"/>
            <ac:spMk id="2" creationId="{C2D6040A-7733-9957-B5D3-A8211AF42DDD}"/>
          </ac:spMkLst>
        </pc:spChg>
        <pc:spChg chg="add mod">
          <ac:chgData name="Sarah Howell (2205184)" userId="S::2205184@student.uwtsd.ac.uk::79d20b6a-6d58-47b9-9ff2-b29b39251fa2" providerId="AD" clId="Web-{49CBB2B6-43C9-6935-A3A4-32EF2BBAF685}" dt="2023-01-16T13:04:49.755" v="60" actId="20577"/>
          <ac:spMkLst>
            <pc:docMk/>
            <pc:sldMk cId="3518369625" sldId="271"/>
            <ac:spMk id="4" creationId="{6FD5DAC0-E093-0F12-B832-0E25B0E9F1D9}"/>
          </ac:spMkLst>
        </pc:spChg>
        <pc:spChg chg="mod">
          <ac:chgData name="Sarah Howell (2205184)" userId="S::2205184@student.uwtsd.ac.uk::79d20b6a-6d58-47b9-9ff2-b29b39251fa2" providerId="AD" clId="Web-{49CBB2B6-43C9-6935-A3A4-32EF2BBAF685}" dt="2023-01-16T13:18:57.682" v="73" actId="20577"/>
          <ac:spMkLst>
            <pc:docMk/>
            <pc:sldMk cId="3518369625" sldId="271"/>
            <ac:spMk id="5" creationId="{CC20D641-4ED3-B7BA-94D2-47A30C8FFD07}"/>
          </ac:spMkLst>
        </pc:spChg>
        <pc:spChg chg="add mod">
          <ac:chgData name="Sarah Howell (2205184)" userId="S::2205184@student.uwtsd.ac.uk::79d20b6a-6d58-47b9-9ff2-b29b39251fa2" providerId="AD" clId="Web-{49CBB2B6-43C9-6935-A3A4-32EF2BBAF685}" dt="2023-01-16T15:53:24.472" v="444" actId="1076"/>
          <ac:spMkLst>
            <pc:docMk/>
            <pc:sldMk cId="3518369625" sldId="271"/>
            <ac:spMk id="6" creationId="{170FEA83-5288-8554-EF0C-661DB2373A91}"/>
          </ac:spMkLst>
        </pc:spChg>
        <pc:spChg chg="ord">
          <ac:chgData name="Sarah Howell (2205184)" userId="S::2205184@student.uwtsd.ac.uk::79d20b6a-6d58-47b9-9ff2-b29b39251fa2" providerId="AD" clId="Web-{49CBB2B6-43C9-6935-A3A4-32EF2BBAF685}" dt="2023-01-16T13:05:10.272" v="62"/>
          <ac:spMkLst>
            <pc:docMk/>
            <pc:sldMk cId="3518369625" sldId="271"/>
            <ac:spMk id="10" creationId="{12BAA9D9-57CB-204D-8E6E-5CC7D3D7B0D8}"/>
          </ac:spMkLst>
        </pc:spChg>
        <pc:spChg chg="add del">
          <ac:chgData name="Sarah Howell (2205184)" userId="S::2205184@student.uwtsd.ac.uk::79d20b6a-6d58-47b9-9ff2-b29b39251fa2" providerId="AD" clId="Web-{49CBB2B6-43C9-6935-A3A4-32EF2BBAF685}" dt="2023-01-16T13:18:17.602" v="69"/>
          <ac:spMkLst>
            <pc:docMk/>
            <pc:sldMk cId="3518369625" sldId="271"/>
            <ac:spMk id="12" creationId="{DCCCDCCF-DDE7-4FF9-BA8E-DFD3AC93A6C7}"/>
          </ac:spMkLst>
        </pc:spChg>
        <pc:spChg chg="add del">
          <ac:chgData name="Sarah Howell (2205184)" userId="S::2205184@student.uwtsd.ac.uk::79d20b6a-6d58-47b9-9ff2-b29b39251fa2" providerId="AD" clId="Web-{49CBB2B6-43C9-6935-A3A4-32EF2BBAF685}" dt="2023-01-16T13:18:17.602" v="69"/>
          <ac:spMkLst>
            <pc:docMk/>
            <pc:sldMk cId="3518369625" sldId="271"/>
            <ac:spMk id="13" creationId="{C2352FE0-ACFA-479E-A574-CED1C035D3F5}"/>
          </ac:spMkLst>
        </pc:spChg>
        <pc:spChg chg="add del">
          <ac:chgData name="Sarah Howell (2205184)" userId="S::2205184@student.uwtsd.ac.uk::79d20b6a-6d58-47b9-9ff2-b29b39251fa2" providerId="AD" clId="Web-{49CBB2B6-43C9-6935-A3A4-32EF2BBAF685}" dt="2023-01-16T13:18:17.602" v="69"/>
          <ac:spMkLst>
            <pc:docMk/>
            <pc:sldMk cId="3518369625" sldId="271"/>
            <ac:spMk id="14" creationId="{401F5979-1992-492E-ABBD-62EBC1016CB4}"/>
          </ac:spMkLst>
        </pc:spChg>
        <pc:spChg chg="del">
          <ac:chgData name="Sarah Howell (2205184)" userId="S::2205184@student.uwtsd.ac.uk::79d20b6a-6d58-47b9-9ff2-b29b39251fa2" providerId="AD" clId="Web-{49CBB2B6-43C9-6935-A3A4-32EF2BBAF685}" dt="2023-01-16T13:05:10.272" v="62"/>
          <ac:spMkLst>
            <pc:docMk/>
            <pc:sldMk cId="3518369625" sldId="271"/>
            <ac:spMk id="15" creationId="{5DB23C2B-2054-4D8B-9E98-9190F8E05EAD}"/>
          </ac:spMkLst>
        </pc:spChg>
        <pc:spChg chg="del">
          <ac:chgData name="Sarah Howell (2205184)" userId="S::2205184@student.uwtsd.ac.uk::79d20b6a-6d58-47b9-9ff2-b29b39251fa2" providerId="AD" clId="Web-{49CBB2B6-43C9-6935-A3A4-32EF2BBAF685}" dt="2023-01-16T13:05:10.272" v="62"/>
          <ac:spMkLst>
            <pc:docMk/>
            <pc:sldMk cId="3518369625" sldId="271"/>
            <ac:spMk id="17" creationId="{8797B5BC-9873-45F9-97D6-298FB5AF08FF}"/>
          </ac:spMkLst>
        </pc:spChg>
        <pc:spChg chg="del">
          <ac:chgData name="Sarah Howell (2205184)" userId="S::2205184@student.uwtsd.ac.uk::79d20b6a-6d58-47b9-9ff2-b29b39251fa2" providerId="AD" clId="Web-{49CBB2B6-43C9-6935-A3A4-32EF2BBAF685}" dt="2023-01-16T13:05:10.272" v="62"/>
          <ac:spMkLst>
            <pc:docMk/>
            <pc:sldMk cId="3518369625" sldId="271"/>
            <ac:spMk id="19" creationId="{665C2FCD-09A4-4B4B-AA73-F330DFE91799}"/>
          </ac:spMkLst>
        </pc:spChg>
        <pc:spChg chg="add del">
          <ac:chgData name="Sarah Howell (2205184)" userId="S::2205184@student.uwtsd.ac.uk::79d20b6a-6d58-47b9-9ff2-b29b39251fa2" providerId="AD" clId="Web-{49CBB2B6-43C9-6935-A3A4-32EF2BBAF685}" dt="2023-01-16T13:18:17.602" v="69"/>
          <ac:spMkLst>
            <pc:docMk/>
            <pc:sldMk cId="3518369625" sldId="271"/>
            <ac:spMk id="21" creationId="{377CB93F-A0E2-4BBE-B2FC-E93932C7ECEE}"/>
          </ac:spMkLst>
        </pc:spChg>
        <pc:spChg chg="add">
          <ac:chgData name="Sarah Howell (2205184)" userId="S::2205184@student.uwtsd.ac.uk::79d20b6a-6d58-47b9-9ff2-b29b39251fa2" providerId="AD" clId="Web-{49CBB2B6-43C9-6935-A3A4-32EF2BBAF685}" dt="2023-01-16T13:18:17.602" v="69"/>
          <ac:spMkLst>
            <pc:docMk/>
            <pc:sldMk cId="3518369625" sldId="271"/>
            <ac:spMk id="26" creationId="{696A55C8-89F1-439D-863D-E208C0AC880F}"/>
          </ac:spMkLst>
        </pc:spChg>
        <pc:spChg chg="add">
          <ac:chgData name="Sarah Howell (2205184)" userId="S::2205184@student.uwtsd.ac.uk::79d20b6a-6d58-47b9-9ff2-b29b39251fa2" providerId="AD" clId="Web-{49CBB2B6-43C9-6935-A3A4-32EF2BBAF685}" dt="2023-01-16T13:18:17.602" v="69"/>
          <ac:spMkLst>
            <pc:docMk/>
            <pc:sldMk cId="3518369625" sldId="271"/>
            <ac:spMk id="28" creationId="{E4A1FD7E-EAEC-40B9-B75B-432F9DA75BA8}"/>
          </ac:spMkLst>
        </pc:spChg>
        <pc:spChg chg="add">
          <ac:chgData name="Sarah Howell (2205184)" userId="S::2205184@student.uwtsd.ac.uk::79d20b6a-6d58-47b9-9ff2-b29b39251fa2" providerId="AD" clId="Web-{49CBB2B6-43C9-6935-A3A4-32EF2BBAF685}" dt="2023-01-16T13:18:17.602" v="69"/>
          <ac:spMkLst>
            <pc:docMk/>
            <pc:sldMk cId="3518369625" sldId="271"/>
            <ac:spMk id="30" creationId="{AC88629E-396B-4C99-B284-F30AABDF2E1D}"/>
          </ac:spMkLst>
        </pc:spChg>
        <pc:picChg chg="add mod ord">
          <ac:chgData name="Sarah Howell (2205184)" userId="S::2205184@student.uwtsd.ac.uk::79d20b6a-6d58-47b9-9ff2-b29b39251fa2" providerId="AD" clId="Web-{49CBB2B6-43C9-6935-A3A4-32EF2BBAF685}" dt="2023-01-16T13:21:13.909" v="78" actId="1076"/>
          <ac:picMkLst>
            <pc:docMk/>
            <pc:sldMk cId="3518369625" sldId="271"/>
            <ac:picMk id="3" creationId="{A4E9985C-8710-C2D7-D351-9CE903212901}"/>
          </ac:picMkLst>
        </pc:picChg>
        <pc:picChg chg="add mod">
          <ac:chgData name="Sarah Howell (2205184)" userId="S::2205184@student.uwtsd.ac.uk::79d20b6a-6d58-47b9-9ff2-b29b39251fa2" providerId="AD" clId="Web-{49CBB2B6-43C9-6935-A3A4-32EF2BBAF685}" dt="2023-01-16T13:20:11.937" v="77" actId="14100"/>
          <ac:picMkLst>
            <pc:docMk/>
            <pc:sldMk cId="3518369625" sldId="271"/>
            <ac:picMk id="7" creationId="{D12BA90F-3A91-DCB5-47E8-6B7024DB21E4}"/>
          </ac:picMkLst>
        </pc:picChg>
      </pc:sldChg>
      <pc:sldChg chg="add replId">
        <pc:chgData name="Sarah Howell (2205184)" userId="S::2205184@student.uwtsd.ac.uk::79d20b6a-6d58-47b9-9ff2-b29b39251fa2" providerId="AD" clId="Web-{49CBB2B6-43C9-6935-A3A4-32EF2BBAF685}" dt="2023-01-16T14:26:06.836" v="79"/>
        <pc:sldMkLst>
          <pc:docMk/>
          <pc:sldMk cId="4196177416" sldId="272"/>
        </pc:sldMkLst>
      </pc:sldChg>
      <pc:sldChg chg="addSp modSp add replId">
        <pc:chgData name="Sarah Howell (2205184)" userId="S::2205184@student.uwtsd.ac.uk::79d20b6a-6d58-47b9-9ff2-b29b39251fa2" providerId="AD" clId="Web-{49CBB2B6-43C9-6935-A3A4-32EF2BBAF685}" dt="2023-01-16T16:16:19.339" v="616" actId="20577"/>
        <pc:sldMkLst>
          <pc:docMk/>
          <pc:sldMk cId="225557536" sldId="273"/>
        </pc:sldMkLst>
        <pc:spChg chg="mod">
          <ac:chgData name="Sarah Howell (2205184)" userId="S::2205184@student.uwtsd.ac.uk::79d20b6a-6d58-47b9-9ff2-b29b39251fa2" providerId="AD" clId="Web-{49CBB2B6-43C9-6935-A3A4-32EF2BBAF685}" dt="2023-01-16T15:54:12.382" v="451" actId="20577"/>
          <ac:spMkLst>
            <pc:docMk/>
            <pc:sldMk cId="225557536" sldId="273"/>
            <ac:spMk id="3" creationId="{8737FCA2-5647-EE3D-50C4-E3CE198CE35C}"/>
          </ac:spMkLst>
        </pc:spChg>
        <pc:spChg chg="add mod">
          <ac:chgData name="Sarah Howell (2205184)" userId="S::2205184@student.uwtsd.ac.uk::79d20b6a-6d58-47b9-9ff2-b29b39251fa2" providerId="AD" clId="Web-{49CBB2B6-43C9-6935-A3A4-32EF2BBAF685}" dt="2023-01-16T16:16:19.339" v="616" actId="20577"/>
          <ac:spMkLst>
            <pc:docMk/>
            <pc:sldMk cId="225557536" sldId="273"/>
            <ac:spMk id="4" creationId="{80136726-A087-8F98-995F-0C6B12FC6A1F}"/>
          </ac:spMkLst>
        </pc:spChg>
      </pc:sldChg>
    </pc:docChg>
  </pc:docChgLst>
  <pc:docChgLst>
    <pc:chgData name="Sarah Howell (2205184)" userId="S::2205184@student.uwtsd.ac.uk::79d20b6a-6d58-47b9-9ff2-b29b39251fa2" providerId="AD" clId="Web-{E8B03767-C866-62FA-0B60-FDEBDF7DE339}"/>
    <pc:docChg chg="modSld">
      <pc:chgData name="Sarah Howell (2205184)" userId="S::2205184@student.uwtsd.ac.uk::79d20b6a-6d58-47b9-9ff2-b29b39251fa2" providerId="AD" clId="Web-{E8B03767-C866-62FA-0B60-FDEBDF7DE339}" dt="2022-11-30T12:42:54.778" v="56" actId="20577"/>
      <pc:docMkLst>
        <pc:docMk/>
      </pc:docMkLst>
      <pc:sldChg chg="modSp">
        <pc:chgData name="Sarah Howell (2205184)" userId="S::2205184@student.uwtsd.ac.uk::79d20b6a-6d58-47b9-9ff2-b29b39251fa2" providerId="AD" clId="Web-{E8B03767-C866-62FA-0B60-FDEBDF7DE339}" dt="2022-11-30T12:42:04.899" v="16" actId="20577"/>
        <pc:sldMkLst>
          <pc:docMk/>
          <pc:sldMk cId="3938064654" sldId="257"/>
        </pc:sldMkLst>
        <pc:spChg chg="mod">
          <ac:chgData name="Sarah Howell (2205184)" userId="S::2205184@student.uwtsd.ac.uk::79d20b6a-6d58-47b9-9ff2-b29b39251fa2" providerId="AD" clId="Web-{E8B03767-C866-62FA-0B60-FDEBDF7DE339}" dt="2022-11-30T12:42:04.899" v="16" actId="20577"/>
          <ac:spMkLst>
            <pc:docMk/>
            <pc:sldMk cId="3938064654" sldId="257"/>
            <ac:spMk id="2" creationId="{C2D6040A-7733-9957-B5D3-A8211AF42DDD}"/>
          </ac:spMkLst>
        </pc:spChg>
      </pc:sldChg>
      <pc:sldChg chg="modSp">
        <pc:chgData name="Sarah Howell (2205184)" userId="S::2205184@student.uwtsd.ac.uk::79d20b6a-6d58-47b9-9ff2-b29b39251fa2" providerId="AD" clId="Web-{E8B03767-C866-62FA-0B60-FDEBDF7DE339}" dt="2022-11-30T12:42:24.698" v="34" actId="20577"/>
        <pc:sldMkLst>
          <pc:docMk/>
          <pc:sldMk cId="4001819320" sldId="258"/>
        </pc:sldMkLst>
        <pc:spChg chg="mod">
          <ac:chgData name="Sarah Howell (2205184)" userId="S::2205184@student.uwtsd.ac.uk::79d20b6a-6d58-47b9-9ff2-b29b39251fa2" providerId="AD" clId="Web-{E8B03767-C866-62FA-0B60-FDEBDF7DE339}" dt="2022-11-30T12:42:24.698" v="34" actId="20577"/>
          <ac:spMkLst>
            <pc:docMk/>
            <pc:sldMk cId="4001819320" sldId="258"/>
            <ac:spMk id="2" creationId="{122B087B-7481-6644-1FE9-C8852C582DC9}"/>
          </ac:spMkLst>
        </pc:spChg>
      </pc:sldChg>
      <pc:sldChg chg="modSp">
        <pc:chgData name="Sarah Howell (2205184)" userId="S::2205184@student.uwtsd.ac.uk::79d20b6a-6d58-47b9-9ff2-b29b39251fa2" providerId="AD" clId="Web-{E8B03767-C866-62FA-0B60-FDEBDF7DE339}" dt="2022-11-30T12:42:54.778" v="56" actId="20577"/>
        <pc:sldMkLst>
          <pc:docMk/>
          <pc:sldMk cId="2764194933" sldId="259"/>
        </pc:sldMkLst>
        <pc:spChg chg="mod">
          <ac:chgData name="Sarah Howell (2205184)" userId="S::2205184@student.uwtsd.ac.uk::79d20b6a-6d58-47b9-9ff2-b29b39251fa2" providerId="AD" clId="Web-{E8B03767-C866-62FA-0B60-FDEBDF7DE339}" dt="2022-11-30T12:42:54.778" v="56" actId="20577"/>
          <ac:spMkLst>
            <pc:docMk/>
            <pc:sldMk cId="2764194933" sldId="259"/>
            <ac:spMk id="2" creationId="{BB8F91D6-601A-731A-8C0F-54434F613826}"/>
          </ac:spMkLst>
        </pc:spChg>
      </pc:sldChg>
    </pc:docChg>
  </pc:docChgLst>
  <pc:docChgLst>
    <pc:chgData name="Rebecca Smith (2206923)" userId="S::2206923@student.uwtsd.ac.uk::cc2fc4a4-2f45-4923-8468-6456278e756b" providerId="AD" clId="Web-{C6282EBA-4419-2CD2-9ACC-1C3FBB29920C}"/>
    <pc:docChg chg="addSld delSld modSld addMainMaster delMainMaster">
      <pc:chgData name="Rebecca Smith (2206923)" userId="S::2206923@student.uwtsd.ac.uk::cc2fc4a4-2f45-4923-8468-6456278e756b" providerId="AD" clId="Web-{C6282EBA-4419-2CD2-9ACC-1C3FBB29920C}" dt="2023-01-16T15:51:15.791" v="1052" actId="14100"/>
      <pc:docMkLst>
        <pc:docMk/>
      </pc:docMkLst>
      <pc:sldChg chg="modSp mod modClrScheme chgLayout">
        <pc:chgData name="Rebecca Smith (2206923)" userId="S::2206923@student.uwtsd.ac.uk::cc2fc4a4-2f45-4923-8468-6456278e756b" providerId="AD" clId="Web-{C6282EBA-4419-2CD2-9ACC-1C3FBB29920C}" dt="2023-01-14T20:54:13.571" v="923"/>
        <pc:sldMkLst>
          <pc:docMk/>
          <pc:sldMk cId="109857222" sldId="256"/>
        </pc:sldMkLst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modClrScheme chgLayout">
        <pc:chgData name="Rebecca Smith (2206923)" userId="S::2206923@student.uwtsd.ac.uk::cc2fc4a4-2f45-4923-8468-6456278e756b" providerId="AD" clId="Web-{C6282EBA-4419-2CD2-9ACC-1C3FBB29920C}" dt="2023-01-14T20:54:13.571" v="923"/>
        <pc:sldMkLst>
          <pc:docMk/>
          <pc:sldMk cId="3938064654" sldId="257"/>
        </pc:sldMkLst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3938064654" sldId="257"/>
            <ac:spMk id="2" creationId="{C2D6040A-7733-9957-B5D3-A8211AF42DDD}"/>
          </ac:spMkLst>
        </pc:spChg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3938064654" sldId="257"/>
            <ac:spMk id="3" creationId="{CFC24C79-D278-80EB-EA1C-8A26EFF9B19E}"/>
          </ac:spMkLst>
        </pc:spChg>
      </pc:sldChg>
      <pc:sldChg chg="modSp mod modClrScheme chgLayout">
        <pc:chgData name="Rebecca Smith (2206923)" userId="S::2206923@student.uwtsd.ac.uk::cc2fc4a4-2f45-4923-8468-6456278e756b" providerId="AD" clId="Web-{C6282EBA-4419-2CD2-9ACC-1C3FBB29920C}" dt="2023-01-14T20:54:13.571" v="923"/>
        <pc:sldMkLst>
          <pc:docMk/>
          <pc:sldMk cId="4001819320" sldId="258"/>
        </pc:sldMkLst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4001819320" sldId="258"/>
            <ac:spMk id="2" creationId="{122B087B-7481-6644-1FE9-C8852C582DC9}"/>
          </ac:spMkLst>
        </pc:spChg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4001819320" sldId="258"/>
            <ac:spMk id="3" creationId="{13F7C233-A3FA-8081-7BCA-21380C5BD0A4}"/>
          </ac:spMkLst>
        </pc:spChg>
      </pc:sldChg>
      <pc:sldChg chg="modSp mod modClrScheme chgLayout">
        <pc:chgData name="Rebecca Smith (2206923)" userId="S::2206923@student.uwtsd.ac.uk::cc2fc4a4-2f45-4923-8468-6456278e756b" providerId="AD" clId="Web-{C6282EBA-4419-2CD2-9ACC-1C3FBB29920C}" dt="2023-01-14T20:54:13.571" v="923"/>
        <pc:sldMkLst>
          <pc:docMk/>
          <pc:sldMk cId="2764194933" sldId="259"/>
        </pc:sldMkLst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2764194933" sldId="259"/>
            <ac:spMk id="2" creationId="{BB8F91D6-601A-731A-8C0F-54434F613826}"/>
          </ac:spMkLst>
        </pc:spChg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2764194933" sldId="259"/>
            <ac:spMk id="3" creationId="{6ED21C20-E193-CCEF-ACA4-D1C3D177A1FD}"/>
          </ac:spMkLst>
        </pc:spChg>
      </pc:sldChg>
      <pc:sldChg chg="modSp mod modClrScheme chgLayout">
        <pc:chgData name="Rebecca Smith (2206923)" userId="S::2206923@student.uwtsd.ac.uk::cc2fc4a4-2f45-4923-8468-6456278e756b" providerId="AD" clId="Web-{C6282EBA-4419-2CD2-9ACC-1C3FBB29920C}" dt="2023-01-16T15:51:15.791" v="1052" actId="14100"/>
        <pc:sldMkLst>
          <pc:docMk/>
          <pc:sldMk cId="2003498485" sldId="260"/>
        </pc:sldMkLst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2003498485" sldId="260"/>
            <ac:spMk id="2" creationId="{A0950474-A678-9DD0-B95D-208EB34D6A76}"/>
          </ac:spMkLst>
        </pc:spChg>
        <pc:spChg chg="mod ord">
          <ac:chgData name="Rebecca Smith (2206923)" userId="S::2206923@student.uwtsd.ac.uk::cc2fc4a4-2f45-4923-8468-6456278e756b" providerId="AD" clId="Web-{C6282EBA-4419-2CD2-9ACC-1C3FBB29920C}" dt="2023-01-16T15:51:15.791" v="1052" actId="14100"/>
          <ac:spMkLst>
            <pc:docMk/>
            <pc:sldMk cId="2003498485" sldId="260"/>
            <ac:spMk id="3" creationId="{8737FCA2-5647-EE3D-50C4-E3CE198CE35C}"/>
          </ac:spMkLst>
        </pc:spChg>
      </pc:sldChg>
      <pc:sldChg chg="addSp delSp modSp mod modClrScheme delDesignElem chgLayout">
        <pc:chgData name="Rebecca Smith (2206923)" userId="S::2206923@student.uwtsd.ac.uk::cc2fc4a4-2f45-4923-8468-6456278e756b" providerId="AD" clId="Web-{C6282EBA-4419-2CD2-9ACC-1C3FBB29920C}" dt="2023-01-14T20:54:13.571" v="923"/>
        <pc:sldMkLst>
          <pc:docMk/>
          <pc:sldMk cId="743870449" sldId="261"/>
        </pc:sldMkLst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743870449" sldId="261"/>
            <ac:spMk id="2" creationId="{9CCBFD03-64A5-BE9A-AE8E-69CA4B76EB48}"/>
          </ac:spMkLst>
        </pc:spChg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743870449" sldId="261"/>
            <ac:spMk id="3" creationId="{347EB00E-6278-AC88-350C-F7E2A82DF57D}"/>
          </ac:spMkLst>
        </pc:spChg>
        <pc:spChg chg="mod">
          <ac:chgData name="Rebecca Smith (2206923)" userId="S::2206923@student.uwtsd.ac.uk::cc2fc4a4-2f45-4923-8468-6456278e756b" providerId="AD" clId="Web-{C6282EBA-4419-2CD2-9ACC-1C3FBB29920C}" dt="2023-01-14T19:17:09.441" v="19" actId="1076"/>
          <ac:spMkLst>
            <pc:docMk/>
            <pc:sldMk cId="743870449" sldId="261"/>
            <ac:spMk id="7" creationId="{2759DC69-1268-99CA-586D-72762B5F7915}"/>
          </ac:spMkLst>
        </pc:spChg>
        <pc:spChg chg="add del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743870449" sldId="261"/>
            <ac:spMk id="24" creationId="{D038248A-211C-4EEC-8401-C761B929FB52}"/>
          </ac:spMkLst>
        </pc:spChg>
        <pc:spChg chg="add del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743870449" sldId="261"/>
            <ac:spMk id="25" creationId="{C30A849F-66D9-40C8-BEC8-35AFF8F4568F}"/>
          </ac:spMkLst>
        </pc:spChg>
        <pc:grpChg chg="add del">
          <ac:chgData name="Rebecca Smith (2206923)" userId="S::2206923@student.uwtsd.ac.uk::cc2fc4a4-2f45-4923-8468-6456278e756b" providerId="AD" clId="Web-{C6282EBA-4419-2CD2-9ACC-1C3FBB29920C}" dt="2023-01-14T20:54:13.571" v="923"/>
          <ac:grpSpMkLst>
            <pc:docMk/>
            <pc:sldMk cId="743870449" sldId="261"/>
            <ac:grpSpMk id="26" creationId="{04542298-A2B1-480F-A11C-A40EDD19B857}"/>
          </ac:grpSpMkLst>
        </pc:grpChg>
        <pc:grpChg chg="add del">
          <ac:chgData name="Rebecca Smith (2206923)" userId="S::2206923@student.uwtsd.ac.uk::cc2fc4a4-2f45-4923-8468-6456278e756b" providerId="AD" clId="Web-{C6282EBA-4419-2CD2-9ACC-1C3FBB29920C}" dt="2023-01-14T20:54:13.571" v="923"/>
          <ac:grpSpMkLst>
            <pc:docMk/>
            <pc:sldMk cId="743870449" sldId="261"/>
            <ac:grpSpMk id="27" creationId="{2A5C9C35-2375-49EB-B99C-17C87D42FE7C}"/>
          </ac:grpSpMkLst>
        </pc:grpChg>
        <pc:picChg chg="mod">
          <ac:chgData name="Rebecca Smith (2206923)" userId="S::2206923@student.uwtsd.ac.uk::cc2fc4a4-2f45-4923-8468-6456278e756b" providerId="AD" clId="Web-{C6282EBA-4419-2CD2-9ACC-1C3FBB29920C}" dt="2023-01-14T19:17:01.479" v="18" actId="1076"/>
          <ac:picMkLst>
            <pc:docMk/>
            <pc:sldMk cId="743870449" sldId="261"/>
            <ac:picMk id="6" creationId="{BC865E77-94D5-C1AF-079C-DA37432914FD}"/>
          </ac:picMkLst>
        </pc:picChg>
        <pc:picChg chg="add del mod">
          <ac:chgData name="Rebecca Smith (2206923)" userId="S::2206923@student.uwtsd.ac.uk::cc2fc4a4-2f45-4923-8468-6456278e756b" providerId="AD" clId="Web-{C6282EBA-4419-2CD2-9ACC-1C3FBB29920C}" dt="2023-01-14T19:55:49.381" v="407"/>
          <ac:picMkLst>
            <pc:docMk/>
            <pc:sldMk cId="743870449" sldId="261"/>
            <ac:picMk id="8" creationId="{AB8B16C9-5F00-000C-0009-15A8199C605E}"/>
          </ac:picMkLst>
        </pc:picChg>
      </pc:sldChg>
      <pc:sldChg chg="addSp delSp modSp mod setBg modClrScheme addAnim delAnim modAnim chgLayout">
        <pc:chgData name="Rebecca Smith (2206923)" userId="S::2206923@student.uwtsd.ac.uk::cc2fc4a4-2f45-4923-8468-6456278e756b" providerId="AD" clId="Web-{C6282EBA-4419-2CD2-9ACC-1C3FBB29920C}" dt="2023-01-14T20:54:13.571" v="923"/>
        <pc:sldMkLst>
          <pc:docMk/>
          <pc:sldMk cId="2096011641" sldId="262"/>
        </pc:sldMkLst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2096011641" sldId="262"/>
            <ac:spMk id="2" creationId="{A82826CE-F5CD-355F-74BE-11C4A26CDAD2}"/>
          </ac:spMkLst>
        </pc:spChg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2096011641" sldId="262"/>
            <ac:spMk id="3" creationId="{A79F38DD-4EBE-2BB8-6EC0-82923966AAC9}"/>
          </ac:spMkLst>
        </pc:spChg>
        <pc:spChg chg="add del mod">
          <ac:chgData name="Rebecca Smith (2206923)" userId="S::2206923@student.uwtsd.ac.uk::cc2fc4a4-2f45-4923-8468-6456278e756b" providerId="AD" clId="Web-{C6282EBA-4419-2CD2-9ACC-1C3FBB29920C}" dt="2023-01-14T19:21:24.151" v="74"/>
          <ac:spMkLst>
            <pc:docMk/>
            <pc:sldMk cId="2096011641" sldId="262"/>
            <ac:spMk id="4" creationId="{7FBC406C-77F0-BC43-503E-1ED6C8F5C535}"/>
          </ac:spMkLst>
        </pc:spChg>
        <pc:spChg chg="add mod">
          <ac:chgData name="Rebecca Smith (2206923)" userId="S::2206923@student.uwtsd.ac.uk::cc2fc4a4-2f45-4923-8468-6456278e756b" providerId="AD" clId="Web-{C6282EBA-4419-2CD2-9ACC-1C3FBB29920C}" dt="2023-01-14T19:38:46.723" v="256" actId="1076"/>
          <ac:spMkLst>
            <pc:docMk/>
            <pc:sldMk cId="2096011641" sldId="262"/>
            <ac:spMk id="5" creationId="{5765B78A-EC7A-D0A4-EF85-1AB472AF0813}"/>
          </ac:spMkLst>
        </pc:spChg>
        <pc:spChg chg="add mod">
          <ac:chgData name="Rebecca Smith (2206923)" userId="S::2206923@student.uwtsd.ac.uk::cc2fc4a4-2f45-4923-8468-6456278e756b" providerId="AD" clId="Web-{C6282EBA-4419-2CD2-9ACC-1C3FBB29920C}" dt="2023-01-14T20:05:09.896" v="453" actId="1076"/>
          <ac:spMkLst>
            <pc:docMk/>
            <pc:sldMk cId="2096011641" sldId="262"/>
            <ac:spMk id="7" creationId="{6153BE62-26C7-D56A-AD60-0D47B8702700}"/>
          </ac:spMkLst>
        </pc:spChg>
        <pc:spChg chg="add mod">
          <ac:chgData name="Rebecca Smith (2206923)" userId="S::2206923@student.uwtsd.ac.uk::cc2fc4a4-2f45-4923-8468-6456278e756b" providerId="AD" clId="Web-{C6282EBA-4419-2CD2-9ACC-1C3FBB29920C}" dt="2023-01-14T19:48:21.076" v="354" actId="1076"/>
          <ac:spMkLst>
            <pc:docMk/>
            <pc:sldMk cId="2096011641" sldId="262"/>
            <ac:spMk id="8" creationId="{99EFDEA4-DA0C-EAE2-EAF1-65C3773652EF}"/>
          </ac:spMkLst>
        </pc:spChg>
        <pc:picChg chg="add del mod ord">
          <ac:chgData name="Rebecca Smith (2206923)" userId="S::2206923@student.uwtsd.ac.uk::cc2fc4a4-2f45-4923-8468-6456278e756b" providerId="AD" clId="Web-{C6282EBA-4419-2CD2-9ACC-1C3FBB29920C}" dt="2023-01-14T19:50:55.727" v="381"/>
          <ac:picMkLst>
            <pc:docMk/>
            <pc:sldMk cId="2096011641" sldId="262"/>
            <ac:picMk id="6" creationId="{107BA22B-BBD7-9D5A-AE55-2F74D255A5D9}"/>
          </ac:picMkLst>
        </pc:picChg>
        <pc:picChg chg="add del mod">
          <ac:chgData name="Rebecca Smith (2206923)" userId="S::2206923@student.uwtsd.ac.uk::cc2fc4a4-2f45-4923-8468-6456278e756b" providerId="AD" clId="Web-{C6282EBA-4419-2CD2-9ACC-1C3FBB29920C}" dt="2023-01-14T19:52:46.543" v="386"/>
          <ac:picMkLst>
            <pc:docMk/>
            <pc:sldMk cId="2096011641" sldId="262"/>
            <ac:picMk id="9" creationId="{1DA81958-ADFA-D0F2-2496-2AF940630E72}"/>
          </ac:picMkLst>
        </pc:picChg>
        <pc:picChg chg="add del mod">
          <ac:chgData name="Rebecca Smith (2206923)" userId="S::2206923@student.uwtsd.ac.uk::cc2fc4a4-2f45-4923-8468-6456278e756b" providerId="AD" clId="Web-{C6282EBA-4419-2CD2-9ACC-1C3FBB29920C}" dt="2023-01-14T19:53:35.310" v="389"/>
          <ac:picMkLst>
            <pc:docMk/>
            <pc:sldMk cId="2096011641" sldId="262"/>
            <ac:picMk id="10" creationId="{1F75BE63-A592-28FC-7266-8A6886EF516C}"/>
          </ac:picMkLst>
        </pc:picChg>
        <pc:picChg chg="add del mod ord">
          <ac:chgData name="Rebecca Smith (2206923)" userId="S::2206923@student.uwtsd.ac.uk::cc2fc4a4-2f45-4923-8468-6456278e756b" providerId="AD" clId="Web-{C6282EBA-4419-2CD2-9ACC-1C3FBB29920C}" dt="2023-01-14T19:54:02.998" v="397"/>
          <ac:picMkLst>
            <pc:docMk/>
            <pc:sldMk cId="2096011641" sldId="262"/>
            <ac:picMk id="11" creationId="{B00FA071-2100-96F8-6AD7-64C567AE3757}"/>
          </ac:picMkLst>
        </pc:picChg>
        <pc:picChg chg="add mod ord modCrop">
          <ac:chgData name="Rebecca Smith (2206923)" userId="S::2206923@student.uwtsd.ac.uk::cc2fc4a4-2f45-4923-8468-6456278e756b" providerId="AD" clId="Web-{C6282EBA-4419-2CD2-9ACC-1C3FBB29920C}" dt="2023-01-14T19:55:40.521" v="406" actId="14100"/>
          <ac:picMkLst>
            <pc:docMk/>
            <pc:sldMk cId="2096011641" sldId="262"/>
            <ac:picMk id="12" creationId="{BF8EDD18-2290-476D-9987-C5A84DC359BC}"/>
          </ac:picMkLst>
        </pc:picChg>
        <pc:picChg chg="add mod">
          <ac:chgData name="Rebecca Smith (2206923)" userId="S::2206923@student.uwtsd.ac.uk::cc2fc4a4-2f45-4923-8468-6456278e756b" providerId="AD" clId="Web-{C6282EBA-4419-2CD2-9ACC-1C3FBB29920C}" dt="2023-01-14T19:58:30.510" v="418"/>
          <ac:picMkLst>
            <pc:docMk/>
            <pc:sldMk cId="2096011641" sldId="262"/>
            <ac:picMk id="13" creationId="{27E6D3AA-BC69-571B-CAB1-65F314727229}"/>
          </ac:picMkLst>
        </pc:picChg>
      </pc:sldChg>
      <pc:sldChg chg="modSp new mod modClrScheme chgLayout">
        <pc:chgData name="Rebecca Smith (2206923)" userId="S::2206923@student.uwtsd.ac.uk::cc2fc4a4-2f45-4923-8468-6456278e756b" providerId="AD" clId="Web-{C6282EBA-4419-2CD2-9ACC-1C3FBB29920C}" dt="2023-01-14T20:54:13.571" v="923"/>
        <pc:sldMkLst>
          <pc:docMk/>
          <pc:sldMk cId="2543997166" sldId="263"/>
        </pc:sldMkLst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2543997166" sldId="263"/>
            <ac:spMk id="2" creationId="{35006CA8-5C7E-D461-95E8-BF22D7E23DB1}"/>
          </ac:spMkLst>
        </pc:spChg>
        <pc:spChg chg="mod ord">
          <ac:chgData name="Rebecca Smith (2206923)" userId="S::2206923@student.uwtsd.ac.uk::cc2fc4a4-2f45-4923-8468-6456278e756b" providerId="AD" clId="Web-{C6282EBA-4419-2CD2-9ACC-1C3FBB29920C}" dt="2023-01-14T20:54:13.571" v="923"/>
          <ac:spMkLst>
            <pc:docMk/>
            <pc:sldMk cId="2543997166" sldId="263"/>
            <ac:spMk id="3" creationId="{6E26D28A-C84F-F56D-A7F3-E3C9E9DA9795}"/>
          </ac:spMkLst>
        </pc:spChg>
      </pc:sldChg>
      <pc:sldChg chg="addSp modSp new del addAnim modAnim">
        <pc:chgData name="Rebecca Smith (2206923)" userId="S::2206923@student.uwtsd.ac.uk::cc2fc4a4-2f45-4923-8468-6456278e756b" providerId="AD" clId="Web-{C6282EBA-4419-2CD2-9ACC-1C3FBB29920C}" dt="2023-01-14T20:35:13.624" v="622"/>
        <pc:sldMkLst>
          <pc:docMk/>
          <pc:sldMk cId="3072695188" sldId="264"/>
        </pc:sldMkLst>
        <pc:spChg chg="mod">
          <ac:chgData name="Rebecca Smith (2206923)" userId="S::2206923@student.uwtsd.ac.uk::cc2fc4a4-2f45-4923-8468-6456278e756b" providerId="AD" clId="Web-{C6282EBA-4419-2CD2-9ACC-1C3FBB29920C}" dt="2023-01-14T20:07:49.634" v="478" actId="20577"/>
          <ac:spMkLst>
            <pc:docMk/>
            <pc:sldMk cId="3072695188" sldId="264"/>
            <ac:spMk id="2" creationId="{C0BDAF04-A0D5-BDF8-EB35-30BCA4EB6E78}"/>
          </ac:spMkLst>
        </pc:spChg>
        <pc:spChg chg="mod">
          <ac:chgData name="Rebecca Smith (2206923)" userId="S::2206923@student.uwtsd.ac.uk::cc2fc4a4-2f45-4923-8468-6456278e756b" providerId="AD" clId="Web-{C6282EBA-4419-2CD2-9ACC-1C3FBB29920C}" dt="2023-01-14T20:25:36.827" v="557" actId="20577"/>
          <ac:spMkLst>
            <pc:docMk/>
            <pc:sldMk cId="3072695188" sldId="264"/>
            <ac:spMk id="3" creationId="{7FA88FE4-62EE-F1A5-F3BC-BDFC2FEE0A7E}"/>
          </ac:spMkLst>
        </pc:spChg>
        <pc:spChg chg="add">
          <ac:chgData name="Rebecca Smith (2206923)" userId="S::2206923@student.uwtsd.ac.uk::cc2fc4a4-2f45-4923-8468-6456278e756b" providerId="AD" clId="Web-{C6282EBA-4419-2CD2-9ACC-1C3FBB29920C}" dt="2023-01-14T20:10:55.188" v="517"/>
          <ac:spMkLst>
            <pc:docMk/>
            <pc:sldMk cId="3072695188" sldId="264"/>
            <ac:spMk id="4" creationId="{93C9A8CA-8FF6-3613-29E5-B76DBFAA8C04}"/>
          </ac:spMkLst>
        </pc:spChg>
        <pc:spChg chg="add">
          <ac:chgData name="Rebecca Smith (2206923)" userId="S::2206923@student.uwtsd.ac.uk::cc2fc4a4-2f45-4923-8468-6456278e756b" providerId="AD" clId="Web-{C6282EBA-4419-2CD2-9ACC-1C3FBB29920C}" dt="2023-01-14T20:10:55.204" v="518"/>
          <ac:spMkLst>
            <pc:docMk/>
            <pc:sldMk cId="3072695188" sldId="264"/>
            <ac:spMk id="5" creationId="{1AB88983-8752-5FBB-1D61-D8550C42FF46}"/>
          </ac:spMkLst>
        </pc:spChg>
        <pc:spChg chg="add mod">
          <ac:chgData name="Rebecca Smith (2206923)" userId="S::2206923@student.uwtsd.ac.uk::cc2fc4a4-2f45-4923-8468-6456278e756b" providerId="AD" clId="Web-{C6282EBA-4419-2CD2-9ACC-1C3FBB29920C}" dt="2023-01-14T20:25:51.828" v="559" actId="20577"/>
          <ac:spMkLst>
            <pc:docMk/>
            <pc:sldMk cId="3072695188" sldId="264"/>
            <ac:spMk id="6" creationId="{5A09CDF2-86E2-EEA5-75F0-6978ECAEEDB2}"/>
          </ac:spMkLst>
        </pc:spChg>
        <pc:spChg chg="add mod">
          <ac:chgData name="Rebecca Smith (2206923)" userId="S::2206923@student.uwtsd.ac.uk::cc2fc4a4-2f45-4923-8468-6456278e756b" providerId="AD" clId="Web-{C6282EBA-4419-2CD2-9ACC-1C3FBB29920C}" dt="2023-01-14T20:34:39.420" v="618" actId="20577"/>
          <ac:spMkLst>
            <pc:docMk/>
            <pc:sldMk cId="3072695188" sldId="264"/>
            <ac:spMk id="7" creationId="{DBE6E2AA-EB52-CF6B-8691-CB66AC2E9D2F}"/>
          </ac:spMkLst>
        </pc:spChg>
      </pc:sldChg>
      <pc:sldChg chg="addSp modSp add mod replId modClrScheme chgLayout">
        <pc:chgData name="Rebecca Smith (2206923)" userId="S::2206923@student.uwtsd.ac.uk::cc2fc4a4-2f45-4923-8468-6456278e756b" providerId="AD" clId="Web-{C6282EBA-4419-2CD2-9ACC-1C3FBB29920C}" dt="2023-01-16T15:43:55.579" v="1011" actId="20577"/>
        <pc:sldMkLst>
          <pc:docMk/>
          <pc:sldMk cId="1197295141" sldId="265"/>
        </pc:sldMkLst>
        <pc:spChg chg="mod ord">
          <ac:chgData name="Rebecca Smith (2206923)" userId="S::2206923@student.uwtsd.ac.uk::cc2fc4a4-2f45-4923-8468-6456278e756b" providerId="AD" clId="Web-{C6282EBA-4419-2CD2-9ACC-1C3FBB29920C}" dt="2023-01-16T15:43:17.281" v="1005" actId="14100"/>
          <ac:spMkLst>
            <pc:docMk/>
            <pc:sldMk cId="1197295141" sldId="265"/>
            <ac:spMk id="2" creationId="{C0BDAF04-A0D5-BDF8-EB35-30BCA4EB6E78}"/>
          </ac:spMkLst>
        </pc:spChg>
        <pc:spChg chg="mod ord">
          <ac:chgData name="Rebecca Smith (2206923)" userId="S::2206923@student.uwtsd.ac.uk::cc2fc4a4-2f45-4923-8468-6456278e756b" providerId="AD" clId="Web-{C6282EBA-4419-2CD2-9ACC-1C3FBB29920C}" dt="2023-01-16T15:43:55.579" v="1011" actId="20577"/>
          <ac:spMkLst>
            <pc:docMk/>
            <pc:sldMk cId="1197295141" sldId="265"/>
            <ac:spMk id="3" creationId="{7FA88FE4-62EE-F1A5-F3BC-BDFC2FEE0A7E}"/>
          </ac:spMkLst>
        </pc:spChg>
        <pc:spChg chg="add mod">
          <ac:chgData name="Rebecca Smith (2206923)" userId="S::2206923@student.uwtsd.ac.uk::cc2fc4a4-2f45-4923-8468-6456278e756b" providerId="AD" clId="Web-{C6282EBA-4419-2CD2-9ACC-1C3FBB29920C}" dt="2023-01-14T20:42:10.985" v="692" actId="20577"/>
          <ac:spMkLst>
            <pc:docMk/>
            <pc:sldMk cId="1197295141" sldId="265"/>
            <ac:spMk id="10" creationId="{E091213F-60E0-CE04-8C1F-DD7E6D0D1659}"/>
          </ac:spMkLst>
        </pc:spChg>
        <pc:picChg chg="add ord">
          <ac:chgData name="Rebecca Smith (2206923)" userId="S::2206923@student.uwtsd.ac.uk::cc2fc4a4-2f45-4923-8468-6456278e756b" providerId="AD" clId="Web-{C6282EBA-4419-2CD2-9ACC-1C3FBB29920C}" dt="2023-01-14T20:35:36.627" v="624"/>
          <ac:picMkLst>
            <pc:docMk/>
            <pc:sldMk cId="1197295141" sldId="265"/>
            <ac:picMk id="9" creationId="{D726EE25-0833-C942-9F65-39FCAB0FFD5D}"/>
          </ac:picMkLst>
        </pc:picChg>
      </pc:sldChg>
      <pc:sldChg chg="add del replId">
        <pc:chgData name="Rebecca Smith (2206923)" userId="S::2206923@student.uwtsd.ac.uk::cc2fc4a4-2f45-4923-8468-6456278e756b" providerId="AD" clId="Web-{C6282EBA-4419-2CD2-9ACC-1C3FBB29920C}" dt="2023-01-14T20:34:57.389" v="620"/>
        <pc:sldMkLst>
          <pc:docMk/>
          <pc:sldMk cId="3477813172" sldId="265"/>
        </pc:sldMkLst>
      </pc:sldChg>
      <pc:sldChg chg="addSp delSp modSp new mod setBg modClrScheme addAnim modAnim chgLayout">
        <pc:chgData name="Rebecca Smith (2206923)" userId="S::2206923@student.uwtsd.ac.uk::cc2fc4a4-2f45-4923-8468-6456278e756b" providerId="AD" clId="Web-{C6282EBA-4419-2CD2-9ACC-1C3FBB29920C}" dt="2023-01-16T15:45:21.565" v="1024" actId="20577"/>
        <pc:sldMkLst>
          <pc:docMk/>
          <pc:sldMk cId="1943700231" sldId="266"/>
        </pc:sldMkLst>
        <pc:spChg chg="mod ord">
          <ac:chgData name="Rebecca Smith (2206923)" userId="S::2206923@student.uwtsd.ac.uk::cc2fc4a4-2f45-4923-8468-6456278e756b" providerId="AD" clId="Web-{C6282EBA-4419-2CD2-9ACC-1C3FBB29920C}" dt="2023-01-14T21:00:27.316" v="943" actId="20577"/>
          <ac:spMkLst>
            <pc:docMk/>
            <pc:sldMk cId="1943700231" sldId="266"/>
            <ac:spMk id="2" creationId="{0312C8BF-E7AF-7434-E3D6-AF99F7407396}"/>
          </ac:spMkLst>
        </pc:spChg>
        <pc:spChg chg="mod ord">
          <ac:chgData name="Rebecca Smith (2206923)" userId="S::2206923@student.uwtsd.ac.uk::cc2fc4a4-2f45-4923-8468-6456278e756b" providerId="AD" clId="Web-{C6282EBA-4419-2CD2-9ACC-1C3FBB29920C}" dt="2023-01-16T15:45:21.565" v="1024" actId="20577"/>
          <ac:spMkLst>
            <pc:docMk/>
            <pc:sldMk cId="1943700231" sldId="266"/>
            <ac:spMk id="3" creationId="{A6EC2EC8-563B-D0C0-9F62-AE61ECA37466}"/>
          </ac:spMkLst>
        </pc:spChg>
        <pc:spChg chg="add mod">
          <ac:chgData name="Rebecca Smith (2206923)" userId="S::2206923@student.uwtsd.ac.uk::cc2fc4a4-2f45-4923-8468-6456278e756b" providerId="AD" clId="Web-{C6282EBA-4419-2CD2-9ACC-1C3FBB29920C}" dt="2023-01-16T15:44:35.142" v="1016" actId="14100"/>
          <ac:spMkLst>
            <pc:docMk/>
            <pc:sldMk cId="1943700231" sldId="266"/>
            <ac:spMk id="4" creationId="{D793F8B2-13AF-8CD4-67A5-3446D864D168}"/>
          </ac:spMkLst>
        </pc:spChg>
        <pc:spChg chg="add mod">
          <ac:chgData name="Rebecca Smith (2206923)" userId="S::2206923@student.uwtsd.ac.uk::cc2fc4a4-2f45-4923-8468-6456278e756b" providerId="AD" clId="Web-{C6282EBA-4419-2CD2-9ACC-1C3FBB29920C}" dt="2023-01-16T15:45:07.846" v="1022" actId="1076"/>
          <ac:spMkLst>
            <pc:docMk/>
            <pc:sldMk cId="1943700231" sldId="266"/>
            <ac:spMk id="5" creationId="{28394F02-0F80-FB78-E35D-D362D02EF101}"/>
          </ac:spMkLst>
        </pc:spChg>
        <pc:spChg chg="add mod">
          <ac:chgData name="Rebecca Smith (2206923)" userId="S::2206923@student.uwtsd.ac.uk::cc2fc4a4-2f45-4923-8468-6456278e756b" providerId="AD" clId="Web-{C6282EBA-4419-2CD2-9ACC-1C3FBB29920C}" dt="2023-01-16T15:45:00.471" v="1021" actId="1076"/>
          <ac:spMkLst>
            <pc:docMk/>
            <pc:sldMk cId="1943700231" sldId="266"/>
            <ac:spMk id="6" creationId="{FC169F84-B192-189F-645B-71FC2B51A5D2}"/>
          </ac:spMkLst>
        </pc:spChg>
        <pc:spChg chg="add mod">
          <ac:chgData name="Rebecca Smith (2206923)" userId="S::2206923@student.uwtsd.ac.uk::cc2fc4a4-2f45-4923-8468-6456278e756b" providerId="AD" clId="Web-{C6282EBA-4419-2CD2-9ACC-1C3FBB29920C}" dt="2023-01-16T15:44:53.799" v="1020" actId="1076"/>
          <ac:spMkLst>
            <pc:docMk/>
            <pc:sldMk cId="1943700231" sldId="266"/>
            <ac:spMk id="10" creationId="{CD544139-CD5C-36DA-D606-E258A16A4EFC}"/>
          </ac:spMkLst>
        </pc:spChg>
        <pc:picChg chg="add del mod ord">
          <ac:chgData name="Rebecca Smith (2206923)" userId="S::2206923@student.uwtsd.ac.uk::cc2fc4a4-2f45-4923-8468-6456278e756b" providerId="AD" clId="Web-{C6282EBA-4419-2CD2-9ACC-1C3FBB29920C}" dt="2023-01-14T21:08:48.283" v="977"/>
          <ac:picMkLst>
            <pc:docMk/>
            <pc:sldMk cId="1943700231" sldId="266"/>
            <ac:picMk id="7" creationId="{61887477-9AF7-C9C5-A207-AC73E586F5CE}"/>
          </ac:picMkLst>
        </pc:picChg>
        <pc:picChg chg="add mod">
          <ac:chgData name="Rebecca Smith (2206923)" userId="S::2206923@student.uwtsd.ac.uk::cc2fc4a4-2f45-4923-8468-6456278e756b" providerId="AD" clId="Web-{C6282EBA-4419-2CD2-9ACC-1C3FBB29920C}" dt="2023-01-14T21:09:16.080" v="983" actId="14100"/>
          <ac:picMkLst>
            <pc:docMk/>
            <pc:sldMk cId="1943700231" sldId="266"/>
            <ac:picMk id="8" creationId="{4F01A7BA-A053-5E53-ACFE-ED580ACAC2EB}"/>
          </ac:picMkLst>
        </pc:picChg>
        <pc:picChg chg="add del mod ord modCrop">
          <ac:chgData name="Rebecca Smith (2206923)" userId="S::2206923@student.uwtsd.ac.uk::cc2fc4a4-2f45-4923-8468-6456278e756b" providerId="AD" clId="Web-{C6282EBA-4419-2CD2-9ACC-1C3FBB29920C}" dt="2023-01-14T21:08:54.877" v="979"/>
          <ac:picMkLst>
            <pc:docMk/>
            <pc:sldMk cId="1943700231" sldId="266"/>
            <ac:picMk id="9" creationId="{FB255BC0-E23E-CD4F-0272-E10DDEF962CF}"/>
          </ac:picMkLst>
        </pc:picChg>
      </pc:sldChg>
      <pc:sldChg chg="addSp modSp addAnim modAnim">
        <pc:chgData name="Rebecca Smith (2206923)" userId="S::2206923@student.uwtsd.ac.uk::cc2fc4a4-2f45-4923-8468-6456278e756b" providerId="AD" clId="Web-{C6282EBA-4419-2CD2-9ACC-1C3FBB29920C}" dt="2023-01-16T15:46:40.598" v="1049"/>
        <pc:sldMkLst>
          <pc:docMk/>
          <pc:sldMk cId="403148065" sldId="267"/>
        </pc:sldMkLst>
        <pc:spChg chg="add mod">
          <ac:chgData name="Rebecca Smith (2206923)" userId="S::2206923@student.uwtsd.ac.uk::cc2fc4a4-2f45-4923-8468-6456278e756b" providerId="AD" clId="Web-{C6282EBA-4419-2CD2-9ACC-1C3FBB29920C}" dt="2023-01-16T15:46:30.082" v="1047" actId="20577"/>
          <ac:spMkLst>
            <pc:docMk/>
            <pc:sldMk cId="403148065" sldId="267"/>
            <ac:spMk id="3" creationId="{D6CE7C5E-F6FC-91D9-D622-139F04CB7F7D}"/>
          </ac:spMkLst>
        </pc:spChg>
      </pc:sldChg>
      <pc:sldChg chg="modSp">
        <pc:chgData name="Rebecca Smith (2206923)" userId="S::2206923@student.uwtsd.ac.uk::cc2fc4a4-2f45-4923-8468-6456278e756b" providerId="AD" clId="Web-{C6282EBA-4419-2CD2-9ACC-1C3FBB29920C}" dt="2023-01-16T15:47:34.615" v="1051" actId="1076"/>
        <pc:sldMkLst>
          <pc:docMk/>
          <pc:sldMk cId="1925255908" sldId="268"/>
        </pc:sldMkLst>
        <pc:spChg chg="mod">
          <ac:chgData name="Rebecca Smith (2206923)" userId="S::2206923@student.uwtsd.ac.uk::cc2fc4a4-2f45-4923-8468-6456278e756b" providerId="AD" clId="Web-{C6282EBA-4419-2CD2-9ACC-1C3FBB29920C}" dt="2023-01-16T15:47:34.615" v="1051" actId="1076"/>
          <ac:spMkLst>
            <pc:docMk/>
            <pc:sldMk cId="1925255908" sldId="268"/>
            <ac:spMk id="2" creationId="{D585550A-811E-517A-AB80-DC818AAD480E}"/>
          </ac:spMkLst>
        </pc:spChg>
      </pc:sldChg>
      <pc:sldMasterChg chg="add del addSldLayout delSldLayout">
        <pc:chgData name="Rebecca Smith (2206923)" userId="S::2206923@student.uwtsd.ac.uk::cc2fc4a4-2f45-4923-8468-6456278e756b" providerId="AD" clId="Web-{C6282EBA-4419-2CD2-9ACC-1C3FBB29920C}" dt="2023-01-14T20:54:13.571" v="923"/>
        <pc:sldMasterMkLst>
          <pc:docMk/>
          <pc:sldMasterMk cId="418456730" sldId="2147483775"/>
        </pc:sldMasterMkLst>
        <pc:sldLayoutChg chg="add del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418456730" sldId="2147483775"/>
            <pc:sldLayoutMk cId="442957198" sldId="2147483776"/>
          </pc:sldLayoutMkLst>
        </pc:sldLayoutChg>
        <pc:sldLayoutChg chg="add del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418456730" sldId="2147483775"/>
            <pc:sldLayoutMk cId="4284746391" sldId="2147483777"/>
          </pc:sldLayoutMkLst>
        </pc:sldLayoutChg>
        <pc:sldLayoutChg chg="add del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418456730" sldId="2147483775"/>
            <pc:sldLayoutMk cId="583807636" sldId="2147483778"/>
          </pc:sldLayoutMkLst>
        </pc:sldLayoutChg>
        <pc:sldLayoutChg chg="add del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418456730" sldId="2147483775"/>
            <pc:sldLayoutMk cId="2511517469" sldId="2147483779"/>
          </pc:sldLayoutMkLst>
        </pc:sldLayoutChg>
        <pc:sldLayoutChg chg="add del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418456730" sldId="2147483775"/>
            <pc:sldLayoutMk cId="2020955138" sldId="2147483780"/>
          </pc:sldLayoutMkLst>
        </pc:sldLayoutChg>
        <pc:sldLayoutChg chg="add del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418456730" sldId="2147483775"/>
            <pc:sldLayoutMk cId="2010078390" sldId="2147483781"/>
          </pc:sldLayoutMkLst>
        </pc:sldLayoutChg>
        <pc:sldLayoutChg chg="add del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418456730" sldId="2147483775"/>
            <pc:sldLayoutMk cId="3013267714" sldId="2147483782"/>
          </pc:sldLayoutMkLst>
        </pc:sldLayoutChg>
        <pc:sldLayoutChg chg="add del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418456730" sldId="2147483775"/>
            <pc:sldLayoutMk cId="2729927227" sldId="2147483783"/>
          </pc:sldLayoutMkLst>
        </pc:sldLayoutChg>
        <pc:sldLayoutChg chg="add del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418456730" sldId="2147483775"/>
            <pc:sldLayoutMk cId="2309726488" sldId="2147483784"/>
          </pc:sldLayoutMkLst>
        </pc:sldLayoutChg>
        <pc:sldLayoutChg chg="add del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418456730" sldId="2147483775"/>
            <pc:sldLayoutMk cId="1238078817" sldId="2147483785"/>
          </pc:sldLayoutMkLst>
        </pc:sldLayoutChg>
        <pc:sldLayoutChg chg="add del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418456730" sldId="2147483775"/>
            <pc:sldLayoutMk cId="2656854713" sldId="2147483786"/>
          </pc:sldLayoutMkLst>
        </pc:sldLayoutChg>
      </pc:sldMasterChg>
      <pc:sldMasterChg chg="add del addSldLayout delSldLayout modSldLayout">
        <pc:chgData name="Rebecca Smith (2206923)" userId="S::2206923@student.uwtsd.ac.uk::cc2fc4a4-2f45-4923-8468-6456278e756b" providerId="AD" clId="Web-{C6282EBA-4419-2CD2-9ACC-1C3FBB29920C}" dt="2023-01-14T20:54:13.571" v="923"/>
        <pc:sldMasterMkLst>
          <pc:docMk/>
          <pc:sldMasterMk cId="3068614378" sldId="2147483787"/>
        </pc:sldMasterMkLst>
        <pc:sldLayoutChg chg="add del mod replId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3068614378" sldId="2147483787"/>
            <pc:sldLayoutMk cId="1694633043" sldId="2147483788"/>
          </pc:sldLayoutMkLst>
        </pc:sldLayoutChg>
        <pc:sldLayoutChg chg="add del mod replId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3068614378" sldId="2147483787"/>
            <pc:sldLayoutMk cId="2370622719" sldId="2147483789"/>
          </pc:sldLayoutMkLst>
        </pc:sldLayoutChg>
        <pc:sldLayoutChg chg="add del mod replId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3068614378" sldId="2147483787"/>
            <pc:sldLayoutMk cId="1443004364" sldId="2147483790"/>
          </pc:sldLayoutMkLst>
        </pc:sldLayoutChg>
        <pc:sldLayoutChg chg="add del mod replId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3068614378" sldId="2147483787"/>
            <pc:sldLayoutMk cId="1239948046" sldId="2147483791"/>
          </pc:sldLayoutMkLst>
        </pc:sldLayoutChg>
        <pc:sldLayoutChg chg="add del mod replId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3068614378" sldId="2147483787"/>
            <pc:sldLayoutMk cId="2470431999" sldId="2147483792"/>
          </pc:sldLayoutMkLst>
        </pc:sldLayoutChg>
        <pc:sldLayoutChg chg="add del mod replId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3068614378" sldId="2147483787"/>
            <pc:sldLayoutMk cId="4089790885" sldId="2147483793"/>
          </pc:sldLayoutMkLst>
        </pc:sldLayoutChg>
        <pc:sldLayoutChg chg="add del mod replId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3068614378" sldId="2147483787"/>
            <pc:sldLayoutMk cId="1000262094" sldId="2147483794"/>
          </pc:sldLayoutMkLst>
        </pc:sldLayoutChg>
        <pc:sldLayoutChg chg="add del mod replId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3068614378" sldId="2147483787"/>
            <pc:sldLayoutMk cId="3185859950" sldId="2147483795"/>
          </pc:sldLayoutMkLst>
        </pc:sldLayoutChg>
        <pc:sldLayoutChg chg="add del mod replId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3068614378" sldId="2147483787"/>
            <pc:sldLayoutMk cId="3815207292" sldId="2147483796"/>
          </pc:sldLayoutMkLst>
        </pc:sldLayoutChg>
        <pc:sldLayoutChg chg="add del mod replId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3068614378" sldId="2147483787"/>
            <pc:sldLayoutMk cId="4178802019" sldId="2147483797"/>
          </pc:sldLayoutMkLst>
        </pc:sldLayoutChg>
        <pc:sldLayoutChg chg="add del mod replId">
          <pc:chgData name="Rebecca Smith (2206923)" userId="S::2206923@student.uwtsd.ac.uk::cc2fc4a4-2f45-4923-8468-6456278e756b" providerId="AD" clId="Web-{C6282EBA-4419-2CD2-9ACC-1C3FBB29920C}" dt="2023-01-14T20:54:13.571" v="923"/>
          <pc:sldLayoutMkLst>
            <pc:docMk/>
            <pc:sldMasterMk cId="3068614378" sldId="2147483787"/>
            <pc:sldLayoutMk cId="1322840714" sldId="2147483798"/>
          </pc:sldLayoutMkLst>
        </pc:sldLayoutChg>
      </pc:sldMasterChg>
    </pc:docChg>
  </pc:docChgLst>
  <pc:docChgLst>
    <pc:chgData name="Louise Labbett (2215831)" userId="S::2215831@student.uwtsd.ac.uk::9b7583f1-fbd4-47d5-9825-982a97ca2e8f" providerId="AD" clId="Web-{3032F2D9-A82B-96EE-ED68-617DFA94278F}"/>
    <pc:docChg chg="addSld">
      <pc:chgData name="Louise Labbett (2215831)" userId="S::2215831@student.uwtsd.ac.uk::9b7583f1-fbd4-47d5-9825-982a97ca2e8f" providerId="AD" clId="Web-{3032F2D9-A82B-96EE-ED68-617DFA94278F}" dt="2023-01-16T17:26:33.196" v="0"/>
      <pc:docMkLst>
        <pc:docMk/>
      </pc:docMkLst>
      <pc:sldChg chg="new">
        <pc:chgData name="Louise Labbett (2215831)" userId="S::2215831@student.uwtsd.ac.uk::9b7583f1-fbd4-47d5-9825-982a97ca2e8f" providerId="AD" clId="Web-{3032F2D9-A82B-96EE-ED68-617DFA94278F}" dt="2023-01-16T17:26:33.196" v="0"/>
        <pc:sldMkLst>
          <pc:docMk/>
          <pc:sldMk cId="1671190499" sldId="274"/>
        </pc:sldMkLst>
      </pc:sldChg>
    </pc:docChg>
  </pc:docChgLst>
  <pc:docChgLst>
    <pc:chgData name="Sarah Howell (2205184)" userId="S::2205184@student.uwtsd.ac.uk::79d20b6a-6d58-47b9-9ff2-b29b39251fa2" providerId="AD" clId="Web-{957D7732-41F2-1243-EEF3-2845A9085ECF}"/>
    <pc:docChg chg="addSld delSld modSld addMainMaster delMainMaster">
      <pc:chgData name="Sarah Howell (2205184)" userId="S::2205184@student.uwtsd.ac.uk::79d20b6a-6d58-47b9-9ff2-b29b39251fa2" providerId="AD" clId="Web-{957D7732-41F2-1243-EEF3-2845A9085ECF}" dt="2023-01-15T21:13:49.786" v="811" actId="20577"/>
      <pc:docMkLst>
        <pc:docMk/>
      </pc:docMkLst>
      <pc:sldChg chg="addSp delSp modSp mod setBg modClrScheme addAnim setClrOvrMap chgLayout">
        <pc:chgData name="Sarah Howell (2205184)" userId="S::2205184@student.uwtsd.ac.uk::79d20b6a-6d58-47b9-9ff2-b29b39251fa2" providerId="AD" clId="Web-{957D7732-41F2-1243-EEF3-2845A9085ECF}" dt="2023-01-15T16:03:45.225" v="433"/>
        <pc:sldMkLst>
          <pc:docMk/>
          <pc:sldMk cId="109857222" sldId="256"/>
        </pc:sldMkLst>
        <pc:spChg chg="mod ord">
          <ac:chgData name="Sarah Howell (2205184)" userId="S::2205184@student.uwtsd.ac.uk::79d20b6a-6d58-47b9-9ff2-b29b39251fa2" providerId="AD" clId="Web-{957D7732-41F2-1243-EEF3-2845A9085ECF}" dt="2023-01-15T15:59:46.734" v="404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Sarah Howell (2205184)" userId="S::2205184@student.uwtsd.ac.uk::79d20b6a-6d58-47b9-9ff2-b29b39251fa2" providerId="AD" clId="Web-{957D7732-41F2-1243-EEF3-2845A9085ECF}" dt="2023-01-15T16:00:26.844" v="427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26.597" v="331"/>
          <ac:spMkLst>
            <pc:docMk/>
            <pc:sldMk cId="109857222" sldId="256"/>
            <ac:spMk id="6" creationId="{EB8AA617-0537-4ED7-91B6-66511A647507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26.597" v="331"/>
          <ac:spMkLst>
            <pc:docMk/>
            <pc:sldMk cId="109857222" sldId="256"/>
            <ac:spMk id="7" creationId="{C2E8BF1F-CE61-45C5-92AC-552D23176C03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05.080" v="322"/>
          <ac:spMkLst>
            <pc:docMk/>
            <pc:sldMk cId="109857222" sldId="256"/>
            <ac:spMk id="12" creationId="{25D5C296-F4B1-4AE5-8EEB-9FEB7ED1778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05.080" v="322"/>
          <ac:spMkLst>
            <pc:docMk/>
            <pc:sldMk cId="109857222" sldId="256"/>
            <ac:spMk id="14" creationId="{9C1ACE66-194D-48C4-A14A-6933B35283F6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05.080" v="322"/>
          <ac:spMkLst>
            <pc:docMk/>
            <pc:sldMk cId="109857222" sldId="256"/>
            <ac:spMk id="16" creationId="{025B886A-7ED1-4B77-819B-76ACBEFB07D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12.659" v="324"/>
          <ac:spMkLst>
            <pc:docMk/>
            <pc:sldMk cId="109857222" sldId="256"/>
            <ac:spMk id="18" creationId="{66C7A97A-A7DE-4DFB-8542-1E4BF24C7D31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12.659" v="324"/>
          <ac:spMkLst>
            <pc:docMk/>
            <pc:sldMk cId="109857222" sldId="256"/>
            <ac:spMk id="20" creationId="{BE111DB0-3D73-4D20-9D57-CEF5A0D865B9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12.659" v="324"/>
          <ac:spMkLst>
            <pc:docMk/>
            <pc:sldMk cId="109857222" sldId="256"/>
            <ac:spMk id="21" creationId="{027ADCA0-A066-4B16-8E1F-3C2483947B72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16.018" v="326"/>
          <ac:spMkLst>
            <pc:docMk/>
            <pc:sldMk cId="109857222" sldId="256"/>
            <ac:spMk id="23" creationId="{BC512124-0D13-4ED9-80B7-52AE15B6B41F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16.018" v="326"/>
          <ac:spMkLst>
            <pc:docMk/>
            <pc:sldMk cId="109857222" sldId="256"/>
            <ac:spMk id="25" creationId="{D4ABACDC-BD54-40F3-9047-8298C77C2DD6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16.018" v="326"/>
          <ac:spMkLst>
            <pc:docMk/>
            <pc:sldMk cId="109857222" sldId="256"/>
            <ac:spMk id="27" creationId="{B76CB7CA-05C2-4EE8-A97F-B5F3A4F89DA4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22.893" v="328"/>
          <ac:spMkLst>
            <pc:docMk/>
            <pc:sldMk cId="109857222" sldId="256"/>
            <ac:spMk id="31" creationId="{66C7A97A-A7DE-4DFB-8542-1E4BF24C7D31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22.893" v="328"/>
          <ac:spMkLst>
            <pc:docMk/>
            <pc:sldMk cId="109857222" sldId="256"/>
            <ac:spMk id="36" creationId="{BE111DB0-3D73-4D20-9D57-CEF5A0D865B9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22.893" v="328"/>
          <ac:spMkLst>
            <pc:docMk/>
            <pc:sldMk cId="109857222" sldId="256"/>
            <ac:spMk id="37" creationId="{027ADCA0-A066-4B16-8E1F-3C2483947B72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26.597" v="330"/>
          <ac:spMkLst>
            <pc:docMk/>
            <pc:sldMk cId="109857222" sldId="256"/>
            <ac:spMk id="41" creationId="{9203ABB4-7E2A-4248-9FE7-4A419AFF2F17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26.597" v="330"/>
          <ac:spMkLst>
            <pc:docMk/>
            <pc:sldMk cId="109857222" sldId="256"/>
            <ac:spMk id="46" creationId="{3126970D-C1E5-4FB1-84E8-86CB9CED1C8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51.160" v="333"/>
          <ac:spMkLst>
            <pc:docMk/>
            <pc:sldMk cId="109857222" sldId="256"/>
            <ac:spMk id="50" creationId="{0864E5C9-52C9-4572-AC75-548B9B9C2648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51.160" v="333"/>
          <ac:spMkLst>
            <pc:docMk/>
            <pc:sldMk cId="109857222" sldId="256"/>
            <ac:spMk id="55" creationId="{45CC6500-4DBD-4C34-BC14-2387FB483BEB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1:51.160" v="333"/>
          <ac:spMkLst>
            <pc:docMk/>
            <pc:sldMk cId="109857222" sldId="256"/>
            <ac:spMk id="56" creationId="{4E34A3B6-BAD2-4156-BDC6-4736248BFDE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3:03.724" v="349"/>
          <ac:spMkLst>
            <pc:docMk/>
            <pc:sldMk cId="109857222" sldId="256"/>
            <ac:spMk id="61" creationId="{9203ABB4-7E2A-4248-9FE7-4A419AFF2F17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3:03.724" v="349"/>
          <ac:spMkLst>
            <pc:docMk/>
            <pc:sldMk cId="109857222" sldId="256"/>
            <ac:spMk id="63" creationId="{3126970D-C1E5-4FB1-84E8-86CB9CED1C8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20.473" v="336"/>
          <ac:spMkLst>
            <pc:docMk/>
            <pc:sldMk cId="109857222" sldId="256"/>
            <ac:spMk id="68" creationId="{FE8A7A51-D656-47F0-BF06-7DEC0FA09BD6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20.473" v="336"/>
          <ac:spMkLst>
            <pc:docMk/>
            <pc:sldMk cId="109857222" sldId="256"/>
            <ac:spMk id="70" creationId="{C0F7D017-358C-4536-980E-7C6B97AE6C1F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20.473" v="336"/>
          <ac:spMkLst>
            <pc:docMk/>
            <pc:sldMk cId="109857222" sldId="256"/>
            <ac:spMk id="72" creationId="{03D524A5-0026-48B3-A857-8AE02CEC0D25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22.801" v="338"/>
          <ac:spMkLst>
            <pc:docMk/>
            <pc:sldMk cId="109857222" sldId="256"/>
            <ac:spMk id="74" creationId="{0864E5C9-52C9-4572-AC75-548B9B9C2648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22.801" v="338"/>
          <ac:spMkLst>
            <pc:docMk/>
            <pc:sldMk cId="109857222" sldId="256"/>
            <ac:spMk id="75" creationId="{45CC6500-4DBD-4C34-BC14-2387FB483BEB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22.801" v="338"/>
          <ac:spMkLst>
            <pc:docMk/>
            <pc:sldMk cId="109857222" sldId="256"/>
            <ac:spMk id="76" creationId="{4E34A3B6-BAD2-4156-BDC6-4736248BFDE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27.520" v="340"/>
          <ac:spMkLst>
            <pc:docMk/>
            <pc:sldMk cId="109857222" sldId="256"/>
            <ac:spMk id="78" creationId="{130E94B5-6B03-4C6D-A886-D92083B3E55A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27.520" v="340"/>
          <ac:spMkLst>
            <pc:docMk/>
            <pc:sldMk cId="109857222" sldId="256"/>
            <ac:spMk id="79" creationId="{597B8231-6339-4326-9EE6-D2F78558E2C3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38.192" v="342"/>
          <ac:spMkLst>
            <pc:docMk/>
            <pc:sldMk cId="109857222" sldId="256"/>
            <ac:spMk id="81" creationId="{25D5C296-F4B1-4AE5-8EEB-9FEB7ED1778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38.192" v="342"/>
          <ac:spMkLst>
            <pc:docMk/>
            <pc:sldMk cId="109857222" sldId="256"/>
            <ac:spMk id="82" creationId="{9C1ACE66-194D-48C4-A14A-6933B35283F6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38.192" v="342"/>
          <ac:spMkLst>
            <pc:docMk/>
            <pc:sldMk cId="109857222" sldId="256"/>
            <ac:spMk id="83" creationId="{025B886A-7ED1-4B77-819B-76ACBEFB07D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55.161" v="344"/>
          <ac:spMkLst>
            <pc:docMk/>
            <pc:sldMk cId="109857222" sldId="256"/>
            <ac:spMk id="85" creationId="{710875C1-007B-4C82-ABEB-347319FB5EFF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55.161" v="344"/>
          <ac:spMkLst>
            <pc:docMk/>
            <pc:sldMk cId="109857222" sldId="256"/>
            <ac:spMk id="86" creationId="{F2F14D3C-F5C1-46E0-84D4-C16EC720F4F3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55.161" v="344"/>
          <ac:spMkLst>
            <pc:docMk/>
            <pc:sldMk cId="109857222" sldId="256"/>
            <ac:spMk id="87" creationId="{B9128101-8127-4BEB-A4BB-3B530DD4F2B1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57.630" v="346"/>
          <ac:spMkLst>
            <pc:docMk/>
            <pc:sldMk cId="109857222" sldId="256"/>
            <ac:spMk id="89" creationId="{07CBBDD0-4420-4A50-96AB-392F9B97CF03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57.630" v="346"/>
          <ac:spMkLst>
            <pc:docMk/>
            <pc:sldMk cId="109857222" sldId="256"/>
            <ac:spMk id="90" creationId="{465BA403-54B9-4A0B-BC79-028C495C038E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2:57.630" v="346"/>
          <ac:spMkLst>
            <pc:docMk/>
            <pc:sldMk cId="109857222" sldId="256"/>
            <ac:spMk id="91" creationId="{DC8C6883-513A-4FE8-8B55-7AA2A13A9BB9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3:03.708" v="348"/>
          <ac:spMkLst>
            <pc:docMk/>
            <pc:sldMk cId="109857222" sldId="256"/>
            <ac:spMk id="93" creationId="{07CBBDD0-4420-4A50-96AB-392F9B97CF03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3:03.708" v="348"/>
          <ac:spMkLst>
            <pc:docMk/>
            <pc:sldMk cId="109857222" sldId="256"/>
            <ac:spMk id="94" creationId="{465BA403-54B9-4A0B-BC79-028C495C038E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3:03.708" v="348"/>
          <ac:spMkLst>
            <pc:docMk/>
            <pc:sldMk cId="109857222" sldId="256"/>
            <ac:spMk id="95" creationId="{DC8C6883-513A-4FE8-8B55-7AA2A13A9BB9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7:31.449" v="369"/>
          <ac:spMkLst>
            <pc:docMk/>
            <pc:sldMk cId="109857222" sldId="256"/>
            <ac:spMk id="97" creationId="{EB8AA617-0537-4ED7-91B6-66511A647507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7:31.449" v="369"/>
          <ac:spMkLst>
            <pc:docMk/>
            <pc:sldMk cId="109857222" sldId="256"/>
            <ac:spMk id="98" creationId="{C2E8BF1F-CE61-45C5-92AC-552D23176C03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7:24.574" v="366"/>
          <ac:spMkLst>
            <pc:docMk/>
            <pc:sldMk cId="109857222" sldId="256"/>
            <ac:spMk id="101" creationId="{25D5C296-F4B1-4AE5-8EEB-9FEB7ED1778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7:24.574" v="366"/>
          <ac:spMkLst>
            <pc:docMk/>
            <pc:sldMk cId="109857222" sldId="256"/>
            <ac:spMk id="103" creationId="{9C1ACE66-194D-48C4-A14A-6933B35283F6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4:44.742" v="354"/>
          <ac:spMkLst>
            <pc:docMk/>
            <pc:sldMk cId="109857222" sldId="256"/>
            <ac:spMk id="104" creationId="{25D5C296-F4B1-4AE5-8EEB-9FEB7ED1778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7:24.574" v="366"/>
          <ac:spMkLst>
            <pc:docMk/>
            <pc:sldMk cId="109857222" sldId="256"/>
            <ac:spMk id="105" creationId="{025B886A-7ED1-4B77-819B-76ACBEFB07D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4:44.742" v="354"/>
          <ac:spMkLst>
            <pc:docMk/>
            <pc:sldMk cId="109857222" sldId="256"/>
            <ac:spMk id="106" creationId="{9C1ACE66-194D-48C4-A14A-6933B35283F6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7:31.434" v="368"/>
          <ac:spMkLst>
            <pc:docMk/>
            <pc:sldMk cId="109857222" sldId="256"/>
            <ac:spMk id="107" creationId="{FE8A7A51-D656-47F0-BF06-7DEC0FA09BD6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4:44.742" v="354"/>
          <ac:spMkLst>
            <pc:docMk/>
            <pc:sldMk cId="109857222" sldId="256"/>
            <ac:spMk id="108" creationId="{025B886A-7ED1-4B77-819B-76ACBEFB07D0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7:31.434" v="368"/>
          <ac:spMkLst>
            <pc:docMk/>
            <pc:sldMk cId="109857222" sldId="256"/>
            <ac:spMk id="110" creationId="{C0F7D017-358C-4536-980E-7C6B97AE6C1F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57:31.434" v="368"/>
          <ac:spMkLst>
            <pc:docMk/>
            <pc:sldMk cId="109857222" sldId="256"/>
            <ac:spMk id="111" creationId="{03D524A5-0026-48B3-A857-8AE02CEC0D25}"/>
          </ac:spMkLst>
        </pc:spChg>
        <pc:spChg chg="add">
          <ac:chgData name="Sarah Howell (2205184)" userId="S::2205184@student.uwtsd.ac.uk::79d20b6a-6d58-47b9-9ff2-b29b39251fa2" providerId="AD" clId="Web-{957D7732-41F2-1243-EEF3-2845A9085ECF}" dt="2023-01-15T15:57:31.449" v="369"/>
          <ac:spMkLst>
            <pc:docMk/>
            <pc:sldMk cId="109857222" sldId="256"/>
            <ac:spMk id="113" creationId="{9203ABB4-7E2A-4248-9FE7-4A419AFF2F17}"/>
          </ac:spMkLst>
        </pc:spChg>
        <pc:spChg chg="add">
          <ac:chgData name="Sarah Howell (2205184)" userId="S::2205184@student.uwtsd.ac.uk::79d20b6a-6d58-47b9-9ff2-b29b39251fa2" providerId="AD" clId="Web-{957D7732-41F2-1243-EEF3-2845A9085ECF}" dt="2023-01-15T15:57:31.449" v="369"/>
          <ac:spMkLst>
            <pc:docMk/>
            <pc:sldMk cId="109857222" sldId="256"/>
            <ac:spMk id="114" creationId="{3126970D-C1E5-4FB1-84E8-86CB9CED1C80}"/>
          </ac:spMkLst>
        </pc:spChg>
        <pc:picChg chg="del mod ord">
          <ac:chgData name="Sarah Howell (2205184)" userId="S::2205184@student.uwtsd.ac.uk::79d20b6a-6d58-47b9-9ff2-b29b39251fa2" providerId="AD" clId="Web-{957D7732-41F2-1243-EEF3-2845A9085ECF}" dt="2023-01-15T15:53:34.178" v="352"/>
          <ac:picMkLst>
            <pc:docMk/>
            <pc:sldMk cId="109857222" sldId="256"/>
            <ac:picMk id="4" creationId="{60F7BC96-594D-12E7-7CE9-E680D4514F12}"/>
          </ac:picMkLst>
        </pc:picChg>
        <pc:picChg chg="add del">
          <ac:chgData name="Sarah Howell (2205184)" userId="S::2205184@student.uwtsd.ac.uk::79d20b6a-6d58-47b9-9ff2-b29b39251fa2" providerId="AD" clId="Web-{957D7732-41F2-1243-EEF3-2845A9085ECF}" dt="2023-01-15T15:54:44.742" v="354"/>
          <ac:picMkLst>
            <pc:docMk/>
            <pc:sldMk cId="109857222" sldId="256"/>
            <ac:picMk id="100" creationId="{04091B35-47D1-A7D5-471B-847278F00AE5}"/>
          </ac:picMkLst>
        </pc:picChg>
        <pc:picChg chg="add del">
          <ac:chgData name="Sarah Howell (2205184)" userId="S::2205184@student.uwtsd.ac.uk::79d20b6a-6d58-47b9-9ff2-b29b39251fa2" providerId="AD" clId="Web-{957D7732-41F2-1243-EEF3-2845A9085ECF}" dt="2023-01-15T15:57:24.574" v="366"/>
          <ac:picMkLst>
            <pc:docMk/>
            <pc:sldMk cId="109857222" sldId="256"/>
            <ac:picMk id="102" creationId="{5E098249-D8B9-3CD8-1F54-C15D6A61C1A8}"/>
          </ac:picMkLst>
        </pc:picChg>
        <pc:picChg chg="add del">
          <ac:chgData name="Sarah Howell (2205184)" userId="S::2205184@student.uwtsd.ac.uk::79d20b6a-6d58-47b9-9ff2-b29b39251fa2" providerId="AD" clId="Web-{957D7732-41F2-1243-EEF3-2845A9085ECF}" dt="2023-01-15T15:57:31.434" v="368"/>
          <ac:picMkLst>
            <pc:docMk/>
            <pc:sldMk cId="109857222" sldId="256"/>
            <ac:picMk id="109" creationId="{A9D7A2F8-F8C5-304B-60C9-6319665A8CC2}"/>
          </ac:picMkLst>
        </pc:picChg>
        <pc:picChg chg="add">
          <ac:chgData name="Sarah Howell (2205184)" userId="S::2205184@student.uwtsd.ac.uk::79d20b6a-6d58-47b9-9ff2-b29b39251fa2" providerId="AD" clId="Web-{957D7732-41F2-1243-EEF3-2845A9085ECF}" dt="2023-01-15T15:57:31.449" v="369"/>
          <ac:picMkLst>
            <pc:docMk/>
            <pc:sldMk cId="109857222" sldId="256"/>
            <ac:picMk id="115" creationId="{7EADEF93-CA6B-65FE-C517-6F4D5CC37277}"/>
          </ac:picMkLst>
        </pc:picChg>
      </pc:sldChg>
      <pc:sldChg chg="addSp delSp modSp mod modClrScheme chgLayout">
        <pc:chgData name="Sarah Howell (2205184)" userId="S::2205184@student.uwtsd.ac.uk::79d20b6a-6d58-47b9-9ff2-b29b39251fa2" providerId="AD" clId="Web-{957D7732-41F2-1243-EEF3-2845A9085ECF}" dt="2023-01-15T21:07:37.102" v="715" actId="1076"/>
        <pc:sldMkLst>
          <pc:docMk/>
          <pc:sldMk cId="3938064654" sldId="257"/>
        </pc:sldMkLst>
        <pc:spChg chg="mod ord">
          <ac:chgData name="Sarah Howell (2205184)" userId="S::2205184@student.uwtsd.ac.uk::79d20b6a-6d58-47b9-9ff2-b29b39251fa2" providerId="AD" clId="Web-{957D7732-41F2-1243-EEF3-2845A9085ECF}" dt="2023-01-15T20:57:56.646" v="636" actId="20577"/>
          <ac:spMkLst>
            <pc:docMk/>
            <pc:sldMk cId="3938064654" sldId="257"/>
            <ac:spMk id="2" creationId="{C2D6040A-7733-9957-B5D3-A8211AF42DDD}"/>
          </ac:spMkLst>
        </pc:spChg>
        <pc:spChg chg="del mod ord">
          <ac:chgData name="Sarah Howell (2205184)" userId="S::2205184@student.uwtsd.ac.uk::79d20b6a-6d58-47b9-9ff2-b29b39251fa2" providerId="AD" clId="Web-{957D7732-41F2-1243-EEF3-2845A9085ECF}" dt="2023-01-15T20:59:22.227" v="638"/>
          <ac:spMkLst>
            <pc:docMk/>
            <pc:sldMk cId="3938064654" sldId="257"/>
            <ac:spMk id="3" creationId="{CFC24C79-D278-80EB-EA1C-8A26EFF9B19E}"/>
          </ac:spMkLst>
        </pc:spChg>
        <pc:spChg chg="add mod">
          <ac:chgData name="Sarah Howell (2205184)" userId="S::2205184@student.uwtsd.ac.uk::79d20b6a-6d58-47b9-9ff2-b29b39251fa2" providerId="AD" clId="Web-{957D7732-41F2-1243-EEF3-2845A9085ECF}" dt="2023-01-15T21:03:50.798" v="677" actId="20577"/>
          <ac:spMkLst>
            <pc:docMk/>
            <pc:sldMk cId="3938064654" sldId="257"/>
            <ac:spMk id="5" creationId="{CC20D641-4ED3-B7BA-94D2-47A30C8FFD07}"/>
          </ac:spMkLst>
        </pc:spChg>
        <pc:spChg chg="add del mod">
          <ac:chgData name="Sarah Howell (2205184)" userId="S::2205184@student.uwtsd.ac.uk::79d20b6a-6d58-47b9-9ff2-b29b39251fa2" providerId="AD" clId="Web-{957D7732-41F2-1243-EEF3-2845A9085ECF}" dt="2023-01-15T21:04:02.845" v="679"/>
          <ac:spMkLst>
            <pc:docMk/>
            <pc:sldMk cId="3938064654" sldId="257"/>
            <ac:spMk id="7" creationId="{2FFA19F0-E088-E799-A509-6ADD033EC53C}"/>
          </ac:spMkLst>
        </pc:spChg>
        <pc:spChg chg="add del mod">
          <ac:chgData name="Sarah Howell (2205184)" userId="S::2205184@student.uwtsd.ac.uk::79d20b6a-6d58-47b9-9ff2-b29b39251fa2" providerId="AD" clId="Web-{957D7732-41F2-1243-EEF3-2845A9085ECF}" dt="2023-01-15T21:07:04.117" v="711" actId="20577"/>
          <ac:spMkLst>
            <pc:docMk/>
            <pc:sldMk cId="3938064654" sldId="257"/>
            <ac:spMk id="10" creationId="{12BAA9D9-57CB-204D-8E6E-5CC7D3D7B0D8}"/>
          </ac:spMkLst>
        </pc:spChg>
        <pc:picChg chg="add mod">
          <ac:chgData name="Sarah Howell (2205184)" userId="S::2205184@student.uwtsd.ac.uk::79d20b6a-6d58-47b9-9ff2-b29b39251fa2" providerId="AD" clId="Web-{957D7732-41F2-1243-EEF3-2845A9085ECF}" dt="2023-01-15T21:04:16.096" v="680" actId="14100"/>
          <ac:picMkLst>
            <pc:docMk/>
            <pc:sldMk cId="3938064654" sldId="257"/>
            <ac:picMk id="6" creationId="{663B073D-9C6E-A85A-EA70-03FF25C792C2}"/>
          </ac:picMkLst>
        </pc:picChg>
        <pc:picChg chg="add del mod">
          <ac:chgData name="Sarah Howell (2205184)" userId="S::2205184@student.uwtsd.ac.uk::79d20b6a-6d58-47b9-9ff2-b29b39251fa2" providerId="AD" clId="Web-{957D7732-41F2-1243-EEF3-2845A9085ECF}" dt="2023-01-15T21:07:37.102" v="715" actId="1076"/>
          <ac:picMkLst>
            <pc:docMk/>
            <pc:sldMk cId="3938064654" sldId="257"/>
            <ac:picMk id="9" creationId="{BDA3E94E-8E06-4769-D681-2D5E1F9C18B0}"/>
          </ac:picMkLst>
        </pc:picChg>
      </pc:sldChg>
      <pc:sldChg chg="modSp del mod modClrScheme chgLayout">
        <pc:chgData name="Sarah Howell (2205184)" userId="S::2205184@student.uwtsd.ac.uk::79d20b6a-6d58-47b9-9ff2-b29b39251fa2" providerId="AD" clId="Web-{957D7732-41F2-1243-EEF3-2845A9085ECF}" dt="2023-01-15T16:20:39.082" v="559"/>
        <pc:sldMkLst>
          <pc:docMk/>
          <pc:sldMk cId="4001819320" sldId="258"/>
        </pc:sldMkLst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4001819320" sldId="258"/>
            <ac:spMk id="2" creationId="{122B087B-7481-6644-1FE9-C8852C582DC9}"/>
          </ac:spMkLst>
        </pc:spChg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4001819320" sldId="258"/>
            <ac:spMk id="3" creationId="{13F7C233-A3FA-8081-7BCA-21380C5BD0A4}"/>
          </ac:spMkLst>
        </pc:spChg>
      </pc:sldChg>
      <pc:sldChg chg="modSp del mod modClrScheme chgLayout">
        <pc:chgData name="Sarah Howell (2205184)" userId="S::2205184@student.uwtsd.ac.uk::79d20b6a-6d58-47b9-9ff2-b29b39251fa2" providerId="AD" clId="Web-{957D7732-41F2-1243-EEF3-2845A9085ECF}" dt="2023-01-15T16:20:34.160" v="558"/>
        <pc:sldMkLst>
          <pc:docMk/>
          <pc:sldMk cId="2764194933" sldId="259"/>
        </pc:sldMkLst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2764194933" sldId="259"/>
            <ac:spMk id="2" creationId="{BB8F91D6-601A-731A-8C0F-54434F613826}"/>
          </ac:spMkLst>
        </pc:spChg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2764194933" sldId="259"/>
            <ac:spMk id="3" creationId="{6ED21C20-E193-CCEF-ACA4-D1C3D177A1FD}"/>
          </ac:spMkLst>
        </pc:spChg>
      </pc:sldChg>
      <pc:sldChg chg="modSp mod modClrScheme chgLayout">
        <pc:chgData name="Sarah Howell (2205184)" userId="S::2205184@student.uwtsd.ac.uk::79d20b6a-6d58-47b9-9ff2-b29b39251fa2" providerId="AD" clId="Web-{957D7732-41F2-1243-EEF3-2845A9085ECF}" dt="2023-01-15T19:37:18.127" v="598" actId="20577"/>
        <pc:sldMkLst>
          <pc:docMk/>
          <pc:sldMk cId="2003498485" sldId="260"/>
        </pc:sldMkLst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2003498485" sldId="260"/>
            <ac:spMk id="2" creationId="{A0950474-A678-9DD0-B95D-208EB34D6A76}"/>
          </ac:spMkLst>
        </pc:spChg>
        <pc:spChg chg="mod ord">
          <ac:chgData name="Sarah Howell (2205184)" userId="S::2205184@student.uwtsd.ac.uk::79d20b6a-6d58-47b9-9ff2-b29b39251fa2" providerId="AD" clId="Web-{957D7732-41F2-1243-EEF3-2845A9085ECF}" dt="2023-01-15T19:37:18.127" v="598" actId="20577"/>
          <ac:spMkLst>
            <pc:docMk/>
            <pc:sldMk cId="2003498485" sldId="260"/>
            <ac:spMk id="3" creationId="{8737FCA2-5647-EE3D-50C4-E3CE198CE35C}"/>
          </ac:spMkLst>
        </pc:spChg>
      </pc:sldChg>
      <pc:sldChg chg="delSp modSp mod modClrScheme delDesignElem chgLayout">
        <pc:chgData name="Sarah Howell (2205184)" userId="S::2205184@student.uwtsd.ac.uk::79d20b6a-6d58-47b9-9ff2-b29b39251fa2" providerId="AD" clId="Web-{957D7732-41F2-1243-EEF3-2845A9085ECF}" dt="2023-01-15T15:49:51.844" v="316"/>
        <pc:sldMkLst>
          <pc:docMk/>
          <pc:sldMk cId="743870449" sldId="261"/>
        </pc:sldMkLst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743870449" sldId="261"/>
            <ac:spMk id="2" creationId="{9CCBFD03-64A5-BE9A-AE8E-69CA4B76EB48}"/>
          </ac:spMkLst>
        </pc:spChg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743870449" sldId="261"/>
            <ac:spMk id="3" creationId="{347EB00E-6278-AC88-350C-F7E2A82DF57D}"/>
          </ac:spMkLst>
        </pc:spChg>
        <pc:spChg chg="del">
          <ac:chgData name="Sarah Howell (2205184)" userId="S::2205184@student.uwtsd.ac.uk::79d20b6a-6d58-47b9-9ff2-b29b39251fa2" providerId="AD" clId="Web-{957D7732-41F2-1243-EEF3-2845A9085ECF}" dt="2023-01-15T15:49:27.125" v="314"/>
          <ac:spMkLst>
            <pc:docMk/>
            <pc:sldMk cId="743870449" sldId="261"/>
            <ac:spMk id="24" creationId="{D038248A-211C-4EEC-8401-C761B929FB52}"/>
          </ac:spMkLst>
        </pc:spChg>
        <pc:spChg chg="del">
          <ac:chgData name="Sarah Howell (2205184)" userId="S::2205184@student.uwtsd.ac.uk::79d20b6a-6d58-47b9-9ff2-b29b39251fa2" providerId="AD" clId="Web-{957D7732-41F2-1243-EEF3-2845A9085ECF}" dt="2023-01-15T15:49:27.125" v="314"/>
          <ac:spMkLst>
            <pc:docMk/>
            <pc:sldMk cId="743870449" sldId="261"/>
            <ac:spMk id="25" creationId="{C30A849F-66D9-40C8-BEC8-35AFF8F4568F}"/>
          </ac:spMkLst>
        </pc:spChg>
        <pc:grpChg chg="del">
          <ac:chgData name="Sarah Howell (2205184)" userId="S::2205184@student.uwtsd.ac.uk::79d20b6a-6d58-47b9-9ff2-b29b39251fa2" providerId="AD" clId="Web-{957D7732-41F2-1243-EEF3-2845A9085ECF}" dt="2023-01-15T15:49:27.125" v="314"/>
          <ac:grpSpMkLst>
            <pc:docMk/>
            <pc:sldMk cId="743870449" sldId="261"/>
            <ac:grpSpMk id="26" creationId="{04542298-A2B1-480F-A11C-A40EDD19B857}"/>
          </ac:grpSpMkLst>
        </pc:grpChg>
        <pc:grpChg chg="del">
          <ac:chgData name="Sarah Howell (2205184)" userId="S::2205184@student.uwtsd.ac.uk::79d20b6a-6d58-47b9-9ff2-b29b39251fa2" providerId="AD" clId="Web-{957D7732-41F2-1243-EEF3-2845A9085ECF}" dt="2023-01-15T15:49:27.125" v="314"/>
          <ac:grpSpMkLst>
            <pc:docMk/>
            <pc:sldMk cId="743870449" sldId="261"/>
            <ac:grpSpMk id="27" creationId="{2A5C9C35-2375-49EB-B99C-17C87D42FE7C}"/>
          </ac:grpSpMkLst>
        </pc:grpChg>
      </pc:sldChg>
      <pc:sldChg chg="modSp mod modClrScheme chgLayout">
        <pc:chgData name="Sarah Howell (2205184)" userId="S::2205184@student.uwtsd.ac.uk::79d20b6a-6d58-47b9-9ff2-b29b39251fa2" providerId="AD" clId="Web-{957D7732-41F2-1243-EEF3-2845A9085ECF}" dt="2023-01-15T15:49:51.844" v="316"/>
        <pc:sldMkLst>
          <pc:docMk/>
          <pc:sldMk cId="2096011641" sldId="262"/>
        </pc:sldMkLst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2096011641" sldId="262"/>
            <ac:spMk id="2" creationId="{A82826CE-F5CD-355F-74BE-11C4A26CDAD2}"/>
          </ac:spMkLst>
        </pc:spChg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2096011641" sldId="262"/>
            <ac:spMk id="3" creationId="{A79F38DD-4EBE-2BB8-6EC0-82923966AAC9}"/>
          </ac:spMkLst>
        </pc:spChg>
      </pc:sldChg>
      <pc:sldChg chg="modSp mod modClrScheme chgLayout">
        <pc:chgData name="Sarah Howell (2205184)" userId="S::2205184@student.uwtsd.ac.uk::79d20b6a-6d58-47b9-9ff2-b29b39251fa2" providerId="AD" clId="Web-{957D7732-41F2-1243-EEF3-2845A9085ECF}" dt="2023-01-15T15:49:51.844" v="316"/>
        <pc:sldMkLst>
          <pc:docMk/>
          <pc:sldMk cId="1197295141" sldId="265"/>
        </pc:sldMkLst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1197295141" sldId="265"/>
            <ac:spMk id="2" creationId="{C0BDAF04-A0D5-BDF8-EB35-30BCA4EB6E78}"/>
          </ac:spMkLst>
        </pc:spChg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1197295141" sldId="265"/>
            <ac:spMk id="3" creationId="{7FA88FE4-62EE-F1A5-F3BC-BDFC2FEE0A7E}"/>
          </ac:spMkLst>
        </pc:spChg>
      </pc:sldChg>
      <pc:sldChg chg="modSp mod setBg modClrScheme chgLayout">
        <pc:chgData name="Sarah Howell (2205184)" userId="S::2205184@student.uwtsd.ac.uk::79d20b6a-6d58-47b9-9ff2-b29b39251fa2" providerId="AD" clId="Web-{957D7732-41F2-1243-EEF3-2845A9085ECF}" dt="2023-01-15T16:18:42.685" v="557"/>
        <pc:sldMkLst>
          <pc:docMk/>
          <pc:sldMk cId="1943700231" sldId="266"/>
        </pc:sldMkLst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1943700231" sldId="266"/>
            <ac:spMk id="2" creationId="{0312C8BF-E7AF-7434-E3D6-AF99F7407396}"/>
          </ac:spMkLst>
        </pc:spChg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1943700231" sldId="266"/>
            <ac:spMk id="3" creationId="{A6EC2EC8-563B-D0C0-9F62-AE61ECA37466}"/>
          </ac:spMkLst>
        </pc:spChg>
      </pc:sldChg>
      <pc:sldChg chg="modSp mod modClrScheme chgLayout">
        <pc:chgData name="Sarah Howell (2205184)" userId="S::2205184@student.uwtsd.ac.uk::79d20b6a-6d58-47b9-9ff2-b29b39251fa2" providerId="AD" clId="Web-{957D7732-41F2-1243-EEF3-2845A9085ECF}" dt="2023-01-15T15:49:51.844" v="316"/>
        <pc:sldMkLst>
          <pc:docMk/>
          <pc:sldMk cId="403148065" sldId="267"/>
        </pc:sldMkLst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403148065" sldId="267"/>
            <ac:spMk id="2" creationId="{79D2EFC6-8E59-818E-C3B6-5D5B351A34D1}"/>
          </ac:spMkLst>
        </pc:spChg>
        <pc:picChg chg="mod ord">
          <ac:chgData name="Sarah Howell (2205184)" userId="S::2205184@student.uwtsd.ac.uk::79d20b6a-6d58-47b9-9ff2-b29b39251fa2" providerId="AD" clId="Web-{957D7732-41F2-1243-EEF3-2845A9085ECF}" dt="2023-01-15T15:49:51.844" v="316"/>
          <ac:picMkLst>
            <pc:docMk/>
            <pc:sldMk cId="403148065" sldId="267"/>
            <ac:picMk id="4" creationId="{EED6FC52-DD74-8986-CD6D-2FAC57AA0180}"/>
          </ac:picMkLst>
        </pc:picChg>
      </pc:sldChg>
      <pc:sldChg chg="delSp modSp mod modClrScheme delDesignElem chgLayout">
        <pc:chgData name="Sarah Howell (2205184)" userId="S::2205184@student.uwtsd.ac.uk::79d20b6a-6d58-47b9-9ff2-b29b39251fa2" providerId="AD" clId="Web-{957D7732-41F2-1243-EEF3-2845A9085ECF}" dt="2023-01-15T15:49:51.844" v="316"/>
        <pc:sldMkLst>
          <pc:docMk/>
          <pc:sldMk cId="1925255908" sldId="268"/>
        </pc:sldMkLst>
        <pc:spChg chg="mod ord">
          <ac:chgData name="Sarah Howell (2205184)" userId="S::2205184@student.uwtsd.ac.uk::79d20b6a-6d58-47b9-9ff2-b29b39251fa2" providerId="AD" clId="Web-{957D7732-41F2-1243-EEF3-2845A9085ECF}" dt="2023-01-15T15:49:51.844" v="316"/>
          <ac:spMkLst>
            <pc:docMk/>
            <pc:sldMk cId="1925255908" sldId="268"/>
            <ac:spMk id="2" creationId="{D585550A-811E-517A-AB80-DC818AAD480E}"/>
          </ac:spMkLst>
        </pc:spChg>
        <pc:spChg chg="del">
          <ac:chgData name="Sarah Howell (2205184)" userId="S::2205184@student.uwtsd.ac.uk::79d20b6a-6d58-47b9-9ff2-b29b39251fa2" providerId="AD" clId="Web-{957D7732-41F2-1243-EEF3-2845A9085ECF}" dt="2023-01-15T15:49:27.125" v="314"/>
          <ac:spMkLst>
            <pc:docMk/>
            <pc:sldMk cId="1925255908" sldId="268"/>
            <ac:spMk id="22" creationId="{B819A166-7571-4003-A6B8-B62034C3ED30}"/>
          </ac:spMkLst>
        </pc:spChg>
        <pc:graphicFrameChg chg="mod ord">
          <ac:chgData name="Sarah Howell (2205184)" userId="S::2205184@student.uwtsd.ac.uk::79d20b6a-6d58-47b9-9ff2-b29b39251fa2" providerId="AD" clId="Web-{957D7732-41F2-1243-EEF3-2845A9085ECF}" dt="2023-01-15T15:49:51.844" v="316"/>
          <ac:graphicFrameMkLst>
            <pc:docMk/>
            <pc:sldMk cId="1925255908" sldId="268"/>
            <ac:graphicFrameMk id="18" creationId="{20CB0B9E-E774-25BC-15AF-3AE0638FE4CF}"/>
          </ac:graphicFrameMkLst>
        </pc:graphicFrameChg>
      </pc:sldChg>
      <pc:sldChg chg="new del">
        <pc:chgData name="Sarah Howell (2205184)" userId="S::2205184@student.uwtsd.ac.uk::79d20b6a-6d58-47b9-9ff2-b29b39251fa2" providerId="AD" clId="Web-{957D7732-41F2-1243-EEF3-2845A9085ECF}" dt="2023-01-15T14:01:36.551" v="1"/>
        <pc:sldMkLst>
          <pc:docMk/>
          <pc:sldMk cId="2073414067" sldId="269"/>
        </pc:sldMkLst>
      </pc:sldChg>
      <pc:sldChg chg="addSp delSp modSp add mod replId setBg modClrScheme delAnim delDesignElem chgLayout">
        <pc:chgData name="Sarah Howell (2205184)" userId="S::2205184@student.uwtsd.ac.uk::79d20b6a-6d58-47b9-9ff2-b29b39251fa2" providerId="AD" clId="Web-{957D7732-41F2-1243-EEF3-2845A9085ECF}" dt="2023-01-15T16:16:19.025" v="555" actId="20577"/>
        <pc:sldMkLst>
          <pc:docMk/>
          <pc:sldMk cId="4269858338" sldId="269"/>
        </pc:sldMkLst>
        <pc:spChg chg="mod ord">
          <ac:chgData name="Sarah Howell (2205184)" userId="S::2205184@student.uwtsd.ac.uk::79d20b6a-6d58-47b9-9ff2-b29b39251fa2" providerId="AD" clId="Web-{957D7732-41F2-1243-EEF3-2845A9085ECF}" dt="2023-01-15T16:16:19.025" v="555" actId="20577"/>
          <ac:spMkLst>
            <pc:docMk/>
            <pc:sldMk cId="4269858338" sldId="269"/>
            <ac:spMk id="2" creationId="{9CCBFD03-64A5-BE9A-AE8E-69CA4B76EB48}"/>
          </ac:spMkLst>
        </pc:spChg>
        <pc:spChg chg="mod ord">
          <ac:chgData name="Sarah Howell (2205184)" userId="S::2205184@student.uwtsd.ac.uk::79d20b6a-6d58-47b9-9ff2-b29b39251fa2" providerId="AD" clId="Web-{957D7732-41F2-1243-EEF3-2845A9085ECF}" dt="2023-01-15T16:15:25.337" v="552" actId="20577"/>
          <ac:spMkLst>
            <pc:docMk/>
            <pc:sldMk cId="4269858338" sldId="269"/>
            <ac:spMk id="3" creationId="{347EB00E-6278-AC88-350C-F7E2A82DF57D}"/>
          </ac:spMkLst>
        </pc:spChg>
        <pc:spChg chg="del">
          <ac:chgData name="Sarah Howell (2205184)" userId="S::2205184@student.uwtsd.ac.uk::79d20b6a-6d58-47b9-9ff2-b29b39251fa2" providerId="AD" clId="Web-{957D7732-41F2-1243-EEF3-2845A9085ECF}" dt="2023-01-15T14:01:52.473" v="4"/>
          <ac:spMkLst>
            <pc:docMk/>
            <pc:sldMk cId="4269858338" sldId="269"/>
            <ac:spMk id="4" creationId="{2FC6DE2B-AE99-34D3-0617-560240AD604C}"/>
          </ac:spMkLst>
        </pc:spChg>
        <pc:spChg chg="del">
          <ac:chgData name="Sarah Howell (2205184)" userId="S::2205184@student.uwtsd.ac.uk::79d20b6a-6d58-47b9-9ff2-b29b39251fa2" providerId="AD" clId="Web-{957D7732-41F2-1243-EEF3-2845A9085ECF}" dt="2023-01-15T14:01:48.910" v="3"/>
          <ac:spMkLst>
            <pc:docMk/>
            <pc:sldMk cId="4269858338" sldId="269"/>
            <ac:spMk id="5" creationId="{A5D44387-A8D9-ECA3-5F6E-ACEC0C275E41}"/>
          </ac:spMkLst>
        </pc:spChg>
        <pc:spChg chg="mod">
          <ac:chgData name="Sarah Howell (2205184)" userId="S::2205184@student.uwtsd.ac.uk::79d20b6a-6d58-47b9-9ff2-b29b39251fa2" providerId="AD" clId="Web-{957D7732-41F2-1243-EEF3-2845A9085ECF}" dt="2023-01-15T16:10:18.282" v="530" actId="1076"/>
          <ac:spMkLst>
            <pc:docMk/>
            <pc:sldMk cId="4269858338" sldId="269"/>
            <ac:spMk id="7" creationId="{2759DC69-1268-99CA-586D-72762B5F7915}"/>
          </ac:spMkLst>
        </pc:spChg>
        <pc:spChg chg="add del mod">
          <ac:chgData name="Sarah Howell (2205184)" userId="S::2205184@student.uwtsd.ac.uk::79d20b6a-6d58-47b9-9ff2-b29b39251fa2" providerId="AD" clId="Web-{957D7732-41F2-1243-EEF3-2845A9085ECF}" dt="2023-01-15T15:28:45.829" v="224"/>
          <ac:spMkLst>
            <pc:docMk/>
            <pc:sldMk cId="4269858338" sldId="269"/>
            <ac:spMk id="8" creationId="{345A9A8F-7E86-3CBB-B467-450D9ED36163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7:05.777" v="446"/>
          <ac:spMkLst>
            <pc:docMk/>
            <pc:sldMk cId="4269858338" sldId="269"/>
            <ac:spMk id="9" creationId="{DCCCDCCF-DDE7-4FF9-BA8E-DFD3AC93A6C7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7:05.777" v="446"/>
          <ac:spMkLst>
            <pc:docMk/>
            <pc:sldMk cId="4269858338" sldId="269"/>
            <ac:spMk id="10" creationId="{C2352FE0-ACFA-479E-A574-CED1C035D3F5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7:05.777" v="446"/>
          <ac:spMkLst>
            <pc:docMk/>
            <pc:sldMk cId="4269858338" sldId="269"/>
            <ac:spMk id="11" creationId="{401F5979-1992-492E-ABBD-62EBC1016CB4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6:31.698" v="440"/>
          <ac:spMkLst>
            <pc:docMk/>
            <pc:sldMk cId="4269858338" sldId="269"/>
            <ac:spMk id="12" creationId="{5A133C1E-CB83-47F3-8F35-94C2A7C58EE2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7:05.777" v="446"/>
          <ac:spMkLst>
            <pc:docMk/>
            <pc:sldMk cId="4269858338" sldId="269"/>
            <ac:spMk id="13" creationId="{377CB93F-A0E2-4BBE-B2FC-E93932C7ECEE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6:31.698" v="440"/>
          <ac:spMkLst>
            <pc:docMk/>
            <pc:sldMk cId="4269858338" sldId="269"/>
            <ac:spMk id="14" creationId="{289E943A-225D-44B1-B345-D7FDBA43C1CE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7:15.762" v="448"/>
          <ac:spMkLst>
            <pc:docMk/>
            <pc:sldMk cId="4269858338" sldId="269"/>
            <ac:spMk id="15" creationId="{696A55C8-89F1-439D-863D-E208C0AC880F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6:35.011" v="442"/>
          <ac:spMkLst>
            <pc:docMk/>
            <pc:sldMk cId="4269858338" sldId="269"/>
            <ac:spMk id="16" creationId="{83B4A72C-2924-4CE2-8674-7E02E182ED6D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6:35.011" v="442"/>
          <ac:spMkLst>
            <pc:docMk/>
            <pc:sldMk cId="4269858338" sldId="269"/>
            <ac:spMk id="17" creationId="{A35CBD63-8F8F-47DC-9CE7-159E6161D872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6:35.011" v="442"/>
          <ac:spMkLst>
            <pc:docMk/>
            <pc:sldMk cId="4269858338" sldId="269"/>
            <ac:spMk id="18" creationId="{CA0E3486-FD49-4921-B4F4-E5BB5C88AC79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7:15.762" v="448"/>
          <ac:spMkLst>
            <pc:docMk/>
            <pc:sldMk cId="4269858338" sldId="269"/>
            <ac:spMk id="19" creationId="{E4A1FD7E-EAEC-40B9-B75B-432F9DA75BA8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6:07:15.762" v="448"/>
          <ac:spMkLst>
            <pc:docMk/>
            <pc:sldMk cId="4269858338" sldId="269"/>
            <ac:spMk id="20" creationId="{AC88629E-396B-4C99-B284-F30AABDF2E1D}"/>
          </ac:spMkLst>
        </pc:spChg>
        <pc:spChg chg="del">
          <ac:chgData name="Sarah Howell (2205184)" userId="S::2205184@student.uwtsd.ac.uk::79d20b6a-6d58-47b9-9ff2-b29b39251fa2" providerId="AD" clId="Web-{957D7732-41F2-1243-EEF3-2845A9085ECF}" dt="2023-01-15T14:04:06.444" v="90"/>
          <ac:spMkLst>
            <pc:docMk/>
            <pc:sldMk cId="4269858338" sldId="269"/>
            <ac:spMk id="24" creationId="{D038248A-211C-4EEC-8401-C761B929FB52}"/>
          </ac:spMkLst>
        </pc:spChg>
        <pc:spChg chg="del">
          <ac:chgData name="Sarah Howell (2205184)" userId="S::2205184@student.uwtsd.ac.uk::79d20b6a-6d58-47b9-9ff2-b29b39251fa2" providerId="AD" clId="Web-{957D7732-41F2-1243-EEF3-2845A9085ECF}" dt="2023-01-15T14:04:06.444" v="90"/>
          <ac:spMkLst>
            <pc:docMk/>
            <pc:sldMk cId="4269858338" sldId="269"/>
            <ac:spMk id="25" creationId="{C30A849F-66D9-40C8-BEC8-35AFF8F4568F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4:08:17.434" v="149"/>
          <ac:spMkLst>
            <pc:docMk/>
            <pc:sldMk cId="4269858338" sldId="269"/>
            <ac:spMk id="32" creationId="{F13C74B1-5B17-4795-BED0-7140497B445A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4:08:17.434" v="149"/>
          <ac:spMkLst>
            <pc:docMk/>
            <pc:sldMk cId="4269858338" sldId="269"/>
            <ac:spMk id="34" creationId="{D4974D33-8DC5-464E-8C6D-BE58F0669C17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4:11:32.063" v="194"/>
          <ac:spMkLst>
            <pc:docMk/>
            <pc:sldMk cId="4269858338" sldId="269"/>
            <ac:spMk id="39" creationId="{45D37F4E-DDB4-456B-97E0-9937730A039F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4:11:32.063" v="194"/>
          <ac:spMkLst>
            <pc:docMk/>
            <pc:sldMk cId="4269858338" sldId="269"/>
            <ac:spMk id="41" creationId="{B2DD41CD-8F47-4F56-AD12-4E2FF7696987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4:11:19.609" v="189"/>
          <ac:spMkLst>
            <pc:docMk/>
            <pc:sldMk cId="4269858338" sldId="269"/>
            <ac:spMk id="46" creationId="{2C61293E-6EBE-43EF-A52C-9BEBFD7679D4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4:11:19.609" v="189"/>
          <ac:spMkLst>
            <pc:docMk/>
            <pc:sldMk cId="4269858338" sldId="269"/>
            <ac:spMk id="48" creationId="{21540236-BFD5-4A9D-8840-4703E7F76825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4:11:28.516" v="191"/>
          <ac:spMkLst>
            <pc:docMk/>
            <pc:sldMk cId="4269858338" sldId="269"/>
            <ac:spMk id="50" creationId="{04812C46-200A-4DEB-A05E-3ED6C68C2387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4:11:28.516" v="191"/>
          <ac:spMkLst>
            <pc:docMk/>
            <pc:sldMk cId="4269858338" sldId="269"/>
            <ac:spMk id="51" creationId="{D1EA859B-E555-4109-94F3-6700E046E008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4:11:32.063" v="193"/>
          <ac:spMkLst>
            <pc:docMk/>
            <pc:sldMk cId="4269858338" sldId="269"/>
            <ac:spMk id="53" creationId="{D1D34770-47A8-402C-AF23-2B653F2D88C1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49:27.125" v="314"/>
          <ac:spMkLst>
            <pc:docMk/>
            <pc:sldMk cId="4269858338" sldId="269"/>
            <ac:spMk id="55" creationId="{04812C46-200A-4DEB-A05E-3ED6C68C2387}"/>
          </ac:spMkLst>
        </pc:spChg>
        <pc:spChg chg="add del">
          <ac:chgData name="Sarah Howell (2205184)" userId="S::2205184@student.uwtsd.ac.uk::79d20b6a-6d58-47b9-9ff2-b29b39251fa2" providerId="AD" clId="Web-{957D7732-41F2-1243-EEF3-2845A9085ECF}" dt="2023-01-15T15:49:27.125" v="314"/>
          <ac:spMkLst>
            <pc:docMk/>
            <pc:sldMk cId="4269858338" sldId="269"/>
            <ac:spMk id="56" creationId="{D1EA859B-E555-4109-94F3-6700E046E008}"/>
          </ac:spMkLst>
        </pc:spChg>
        <pc:grpChg chg="del">
          <ac:chgData name="Sarah Howell (2205184)" userId="S::2205184@student.uwtsd.ac.uk::79d20b6a-6d58-47b9-9ff2-b29b39251fa2" providerId="AD" clId="Web-{957D7732-41F2-1243-EEF3-2845A9085ECF}" dt="2023-01-15T14:04:06.444" v="90"/>
          <ac:grpSpMkLst>
            <pc:docMk/>
            <pc:sldMk cId="4269858338" sldId="269"/>
            <ac:grpSpMk id="26" creationId="{04542298-A2B1-480F-A11C-A40EDD19B857}"/>
          </ac:grpSpMkLst>
        </pc:grpChg>
        <pc:grpChg chg="del">
          <ac:chgData name="Sarah Howell (2205184)" userId="S::2205184@student.uwtsd.ac.uk::79d20b6a-6d58-47b9-9ff2-b29b39251fa2" providerId="AD" clId="Web-{957D7732-41F2-1243-EEF3-2845A9085ECF}" dt="2023-01-15T14:04:06.444" v="90"/>
          <ac:grpSpMkLst>
            <pc:docMk/>
            <pc:sldMk cId="4269858338" sldId="269"/>
            <ac:grpSpMk id="27" creationId="{2A5C9C35-2375-49EB-B99C-17C87D42FE7C}"/>
          </ac:grpSpMkLst>
        </pc:grpChg>
        <pc:picChg chg="mod ord">
          <ac:chgData name="Sarah Howell (2205184)" userId="S::2205184@student.uwtsd.ac.uk::79d20b6a-6d58-47b9-9ff2-b29b39251fa2" providerId="AD" clId="Web-{957D7732-41F2-1243-EEF3-2845A9085ECF}" dt="2023-01-15T16:09:55.172" v="529"/>
          <ac:picMkLst>
            <pc:docMk/>
            <pc:sldMk cId="4269858338" sldId="269"/>
            <ac:picMk id="6" creationId="{BC865E77-94D5-C1AF-079C-DA37432914FD}"/>
          </ac:picMkLst>
        </pc:picChg>
      </pc:sldChg>
      <pc:sldChg chg="add replId">
        <pc:chgData name="Sarah Howell (2205184)" userId="S::2205184@student.uwtsd.ac.uk::79d20b6a-6d58-47b9-9ff2-b29b39251fa2" providerId="AD" clId="Web-{957D7732-41F2-1243-EEF3-2845A9085ECF}" dt="2023-01-15T16:21:15.770" v="560"/>
        <pc:sldMkLst>
          <pc:docMk/>
          <pc:sldMk cId="1938494273" sldId="270"/>
        </pc:sldMkLst>
      </pc:sldChg>
      <pc:sldChg chg="addSp delSp modSp add replId">
        <pc:chgData name="Sarah Howell (2205184)" userId="S::2205184@student.uwtsd.ac.uk::79d20b6a-6d58-47b9-9ff2-b29b39251fa2" providerId="AD" clId="Web-{957D7732-41F2-1243-EEF3-2845A9085ECF}" dt="2023-01-15T21:13:49.786" v="811" actId="20577"/>
        <pc:sldMkLst>
          <pc:docMk/>
          <pc:sldMk cId="3518369625" sldId="271"/>
        </pc:sldMkLst>
        <pc:spChg chg="mod">
          <ac:chgData name="Sarah Howell (2205184)" userId="S::2205184@student.uwtsd.ac.uk::79d20b6a-6d58-47b9-9ff2-b29b39251fa2" providerId="AD" clId="Web-{957D7732-41F2-1243-EEF3-2845A9085ECF}" dt="2023-01-15T21:11:51.314" v="781" actId="14100"/>
          <ac:spMkLst>
            <pc:docMk/>
            <pc:sldMk cId="3518369625" sldId="271"/>
            <ac:spMk id="2" creationId="{C2D6040A-7733-9957-B5D3-A8211AF42DDD}"/>
          </ac:spMkLst>
        </pc:spChg>
        <pc:spChg chg="mod">
          <ac:chgData name="Sarah Howell (2205184)" userId="S::2205184@student.uwtsd.ac.uk::79d20b6a-6d58-47b9-9ff2-b29b39251fa2" providerId="AD" clId="Web-{957D7732-41F2-1243-EEF3-2845A9085ECF}" dt="2023-01-15T21:13:49.786" v="811" actId="20577"/>
          <ac:spMkLst>
            <pc:docMk/>
            <pc:sldMk cId="3518369625" sldId="271"/>
            <ac:spMk id="5" creationId="{CC20D641-4ED3-B7BA-94D2-47A30C8FFD07}"/>
          </ac:spMkLst>
        </pc:spChg>
        <pc:spChg chg="add">
          <ac:chgData name="Sarah Howell (2205184)" userId="S::2205184@student.uwtsd.ac.uk::79d20b6a-6d58-47b9-9ff2-b29b39251fa2" providerId="AD" clId="Web-{957D7732-41F2-1243-EEF3-2845A9085ECF}" dt="2023-01-15T21:10:59.156" v="777"/>
          <ac:spMkLst>
            <pc:docMk/>
            <pc:sldMk cId="3518369625" sldId="271"/>
            <ac:spMk id="15" creationId="{5DB23C2B-2054-4D8B-9E98-9190F8E05EAD}"/>
          </ac:spMkLst>
        </pc:spChg>
        <pc:spChg chg="add">
          <ac:chgData name="Sarah Howell (2205184)" userId="S::2205184@student.uwtsd.ac.uk::79d20b6a-6d58-47b9-9ff2-b29b39251fa2" providerId="AD" clId="Web-{957D7732-41F2-1243-EEF3-2845A9085ECF}" dt="2023-01-15T21:10:59.156" v="777"/>
          <ac:spMkLst>
            <pc:docMk/>
            <pc:sldMk cId="3518369625" sldId="271"/>
            <ac:spMk id="17" creationId="{8797B5BC-9873-45F9-97D6-298FB5AF08FF}"/>
          </ac:spMkLst>
        </pc:spChg>
        <pc:spChg chg="add">
          <ac:chgData name="Sarah Howell (2205184)" userId="S::2205184@student.uwtsd.ac.uk::79d20b6a-6d58-47b9-9ff2-b29b39251fa2" providerId="AD" clId="Web-{957D7732-41F2-1243-EEF3-2845A9085ECF}" dt="2023-01-15T21:10:59.156" v="777"/>
          <ac:spMkLst>
            <pc:docMk/>
            <pc:sldMk cId="3518369625" sldId="271"/>
            <ac:spMk id="19" creationId="{665C2FCD-09A4-4B4B-AA73-F330DFE91799}"/>
          </ac:spMkLst>
        </pc:spChg>
        <pc:picChg chg="del">
          <ac:chgData name="Sarah Howell (2205184)" userId="S::2205184@student.uwtsd.ac.uk::79d20b6a-6d58-47b9-9ff2-b29b39251fa2" providerId="AD" clId="Web-{957D7732-41F2-1243-EEF3-2845A9085ECF}" dt="2023-01-15T21:08:05.822" v="717"/>
          <ac:picMkLst>
            <pc:docMk/>
            <pc:sldMk cId="3518369625" sldId="271"/>
            <ac:picMk id="6" creationId="{663B073D-9C6E-A85A-EA70-03FF25C792C2}"/>
          </ac:picMkLst>
        </pc:picChg>
        <pc:picChg chg="del">
          <ac:chgData name="Sarah Howell (2205184)" userId="S::2205184@student.uwtsd.ac.uk::79d20b6a-6d58-47b9-9ff2-b29b39251fa2" providerId="AD" clId="Web-{957D7732-41F2-1243-EEF3-2845A9085ECF}" dt="2023-01-15T21:08:07.510" v="718"/>
          <ac:picMkLst>
            <pc:docMk/>
            <pc:sldMk cId="3518369625" sldId="271"/>
            <ac:picMk id="9" creationId="{BDA3E94E-8E06-4769-D681-2D5E1F9C18B0}"/>
          </ac:picMkLst>
        </pc:picChg>
      </pc:sldChg>
      <pc:sldMasterChg chg="del delSldLayout">
        <pc:chgData name="Sarah Howell (2205184)" userId="S::2205184@student.uwtsd.ac.uk::79d20b6a-6d58-47b9-9ff2-b29b39251fa2" providerId="AD" clId="Web-{957D7732-41F2-1243-EEF3-2845A9085ECF}" dt="2023-01-15T15:49:27.125" v="314"/>
        <pc:sldMasterMkLst>
          <pc:docMk/>
          <pc:sldMasterMk cId="418456730" sldId="2147483775"/>
        </pc:sldMasterMkLst>
        <pc:sldLayoutChg chg="del">
          <pc:chgData name="Sarah Howell (2205184)" userId="S::2205184@student.uwtsd.ac.uk::79d20b6a-6d58-47b9-9ff2-b29b39251fa2" providerId="AD" clId="Web-{957D7732-41F2-1243-EEF3-2845A9085ECF}" dt="2023-01-15T15:49:27.125" v="314"/>
          <pc:sldLayoutMkLst>
            <pc:docMk/>
            <pc:sldMasterMk cId="418456730" sldId="2147483775"/>
            <pc:sldLayoutMk cId="442957198" sldId="2147483776"/>
          </pc:sldLayoutMkLst>
        </pc:sldLayoutChg>
        <pc:sldLayoutChg chg="del">
          <pc:chgData name="Sarah Howell (2205184)" userId="S::2205184@student.uwtsd.ac.uk::79d20b6a-6d58-47b9-9ff2-b29b39251fa2" providerId="AD" clId="Web-{957D7732-41F2-1243-EEF3-2845A9085ECF}" dt="2023-01-15T15:49:27.125" v="314"/>
          <pc:sldLayoutMkLst>
            <pc:docMk/>
            <pc:sldMasterMk cId="418456730" sldId="2147483775"/>
            <pc:sldLayoutMk cId="4284746391" sldId="2147483777"/>
          </pc:sldLayoutMkLst>
        </pc:sldLayoutChg>
        <pc:sldLayoutChg chg="del">
          <pc:chgData name="Sarah Howell (2205184)" userId="S::2205184@student.uwtsd.ac.uk::79d20b6a-6d58-47b9-9ff2-b29b39251fa2" providerId="AD" clId="Web-{957D7732-41F2-1243-EEF3-2845A9085ECF}" dt="2023-01-15T15:49:27.125" v="314"/>
          <pc:sldLayoutMkLst>
            <pc:docMk/>
            <pc:sldMasterMk cId="418456730" sldId="2147483775"/>
            <pc:sldLayoutMk cId="583807636" sldId="2147483778"/>
          </pc:sldLayoutMkLst>
        </pc:sldLayoutChg>
        <pc:sldLayoutChg chg="del">
          <pc:chgData name="Sarah Howell (2205184)" userId="S::2205184@student.uwtsd.ac.uk::79d20b6a-6d58-47b9-9ff2-b29b39251fa2" providerId="AD" clId="Web-{957D7732-41F2-1243-EEF3-2845A9085ECF}" dt="2023-01-15T15:49:27.125" v="314"/>
          <pc:sldLayoutMkLst>
            <pc:docMk/>
            <pc:sldMasterMk cId="418456730" sldId="2147483775"/>
            <pc:sldLayoutMk cId="2511517469" sldId="2147483779"/>
          </pc:sldLayoutMkLst>
        </pc:sldLayoutChg>
        <pc:sldLayoutChg chg="del">
          <pc:chgData name="Sarah Howell (2205184)" userId="S::2205184@student.uwtsd.ac.uk::79d20b6a-6d58-47b9-9ff2-b29b39251fa2" providerId="AD" clId="Web-{957D7732-41F2-1243-EEF3-2845A9085ECF}" dt="2023-01-15T15:49:27.125" v="314"/>
          <pc:sldLayoutMkLst>
            <pc:docMk/>
            <pc:sldMasterMk cId="418456730" sldId="2147483775"/>
            <pc:sldLayoutMk cId="2020955138" sldId="2147483780"/>
          </pc:sldLayoutMkLst>
        </pc:sldLayoutChg>
        <pc:sldLayoutChg chg="del">
          <pc:chgData name="Sarah Howell (2205184)" userId="S::2205184@student.uwtsd.ac.uk::79d20b6a-6d58-47b9-9ff2-b29b39251fa2" providerId="AD" clId="Web-{957D7732-41F2-1243-EEF3-2845A9085ECF}" dt="2023-01-15T15:49:27.125" v="314"/>
          <pc:sldLayoutMkLst>
            <pc:docMk/>
            <pc:sldMasterMk cId="418456730" sldId="2147483775"/>
            <pc:sldLayoutMk cId="2010078390" sldId="2147483781"/>
          </pc:sldLayoutMkLst>
        </pc:sldLayoutChg>
        <pc:sldLayoutChg chg="del">
          <pc:chgData name="Sarah Howell (2205184)" userId="S::2205184@student.uwtsd.ac.uk::79d20b6a-6d58-47b9-9ff2-b29b39251fa2" providerId="AD" clId="Web-{957D7732-41F2-1243-EEF3-2845A9085ECF}" dt="2023-01-15T15:49:27.125" v="314"/>
          <pc:sldLayoutMkLst>
            <pc:docMk/>
            <pc:sldMasterMk cId="418456730" sldId="2147483775"/>
            <pc:sldLayoutMk cId="3013267714" sldId="2147483782"/>
          </pc:sldLayoutMkLst>
        </pc:sldLayoutChg>
        <pc:sldLayoutChg chg="del">
          <pc:chgData name="Sarah Howell (2205184)" userId="S::2205184@student.uwtsd.ac.uk::79d20b6a-6d58-47b9-9ff2-b29b39251fa2" providerId="AD" clId="Web-{957D7732-41F2-1243-EEF3-2845A9085ECF}" dt="2023-01-15T15:49:27.125" v="314"/>
          <pc:sldLayoutMkLst>
            <pc:docMk/>
            <pc:sldMasterMk cId="418456730" sldId="2147483775"/>
            <pc:sldLayoutMk cId="2729927227" sldId="2147483783"/>
          </pc:sldLayoutMkLst>
        </pc:sldLayoutChg>
        <pc:sldLayoutChg chg="del">
          <pc:chgData name="Sarah Howell (2205184)" userId="S::2205184@student.uwtsd.ac.uk::79d20b6a-6d58-47b9-9ff2-b29b39251fa2" providerId="AD" clId="Web-{957D7732-41F2-1243-EEF3-2845A9085ECF}" dt="2023-01-15T15:49:27.125" v="314"/>
          <pc:sldLayoutMkLst>
            <pc:docMk/>
            <pc:sldMasterMk cId="418456730" sldId="2147483775"/>
            <pc:sldLayoutMk cId="2309726488" sldId="2147483784"/>
          </pc:sldLayoutMkLst>
        </pc:sldLayoutChg>
        <pc:sldLayoutChg chg="del">
          <pc:chgData name="Sarah Howell (2205184)" userId="S::2205184@student.uwtsd.ac.uk::79d20b6a-6d58-47b9-9ff2-b29b39251fa2" providerId="AD" clId="Web-{957D7732-41F2-1243-EEF3-2845A9085ECF}" dt="2023-01-15T15:49:27.125" v="314"/>
          <pc:sldLayoutMkLst>
            <pc:docMk/>
            <pc:sldMasterMk cId="418456730" sldId="2147483775"/>
            <pc:sldLayoutMk cId="1238078817" sldId="2147483785"/>
          </pc:sldLayoutMkLst>
        </pc:sldLayoutChg>
        <pc:sldLayoutChg chg="del">
          <pc:chgData name="Sarah Howell (2205184)" userId="S::2205184@student.uwtsd.ac.uk::79d20b6a-6d58-47b9-9ff2-b29b39251fa2" providerId="AD" clId="Web-{957D7732-41F2-1243-EEF3-2845A9085ECF}" dt="2023-01-15T15:49:27.125" v="314"/>
          <pc:sldLayoutMkLst>
            <pc:docMk/>
            <pc:sldMasterMk cId="418456730" sldId="2147483775"/>
            <pc:sldLayoutMk cId="2656854713" sldId="2147483786"/>
          </pc:sldLayoutMkLst>
        </pc:sldLayoutChg>
      </pc:sldMasterChg>
      <pc:sldMasterChg chg="add del addSldLayout delSldLayout modSldLayout">
        <pc:chgData name="Sarah Howell (2205184)" userId="S::2205184@student.uwtsd.ac.uk::79d20b6a-6d58-47b9-9ff2-b29b39251fa2" providerId="AD" clId="Web-{957D7732-41F2-1243-EEF3-2845A9085ECF}" dt="2023-01-15T15:49:44.094" v="315"/>
        <pc:sldMasterMkLst>
          <pc:docMk/>
          <pc:sldMasterMk cId="3953851108" sldId="2147483787"/>
        </pc:sldMasterMkLst>
        <pc:sldLayoutChg chg="add del mod replId">
          <pc:chgData name="Sarah Howell (2205184)" userId="S::2205184@student.uwtsd.ac.uk::79d20b6a-6d58-47b9-9ff2-b29b39251fa2" providerId="AD" clId="Web-{957D7732-41F2-1243-EEF3-2845A9085ECF}" dt="2023-01-15T15:49:44.094" v="315"/>
          <pc:sldLayoutMkLst>
            <pc:docMk/>
            <pc:sldMasterMk cId="3953851108" sldId="2147483787"/>
            <pc:sldLayoutMk cId="4099055264" sldId="2147483788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44.094" v="315"/>
          <pc:sldLayoutMkLst>
            <pc:docMk/>
            <pc:sldMasterMk cId="3953851108" sldId="2147483787"/>
            <pc:sldLayoutMk cId="1179291329" sldId="2147483789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44.094" v="315"/>
          <pc:sldLayoutMkLst>
            <pc:docMk/>
            <pc:sldMasterMk cId="3953851108" sldId="2147483787"/>
            <pc:sldLayoutMk cId="3214136952" sldId="2147483790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44.094" v="315"/>
          <pc:sldLayoutMkLst>
            <pc:docMk/>
            <pc:sldMasterMk cId="3953851108" sldId="2147483787"/>
            <pc:sldLayoutMk cId="3737961043" sldId="2147483791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44.094" v="315"/>
          <pc:sldLayoutMkLst>
            <pc:docMk/>
            <pc:sldMasterMk cId="3953851108" sldId="2147483787"/>
            <pc:sldLayoutMk cId="1738078355" sldId="2147483792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44.094" v="315"/>
          <pc:sldLayoutMkLst>
            <pc:docMk/>
            <pc:sldMasterMk cId="3953851108" sldId="2147483787"/>
            <pc:sldLayoutMk cId="844066817" sldId="2147483793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44.094" v="315"/>
          <pc:sldLayoutMkLst>
            <pc:docMk/>
            <pc:sldMasterMk cId="3953851108" sldId="2147483787"/>
            <pc:sldLayoutMk cId="3288285974" sldId="2147483794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44.094" v="315"/>
          <pc:sldLayoutMkLst>
            <pc:docMk/>
            <pc:sldMasterMk cId="3953851108" sldId="2147483787"/>
            <pc:sldLayoutMk cId="3340244458" sldId="2147483795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44.094" v="315"/>
          <pc:sldLayoutMkLst>
            <pc:docMk/>
            <pc:sldMasterMk cId="3953851108" sldId="2147483787"/>
            <pc:sldLayoutMk cId="393459843" sldId="2147483796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44.094" v="315"/>
          <pc:sldLayoutMkLst>
            <pc:docMk/>
            <pc:sldMasterMk cId="3953851108" sldId="2147483787"/>
            <pc:sldLayoutMk cId="2713597172" sldId="2147483797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44.094" v="315"/>
          <pc:sldLayoutMkLst>
            <pc:docMk/>
            <pc:sldMasterMk cId="3953851108" sldId="2147483787"/>
            <pc:sldLayoutMk cId="3594634277" sldId="2147483798"/>
          </pc:sldLayoutMkLst>
        </pc:sldLayoutChg>
      </pc:sldMasterChg>
      <pc:sldMasterChg chg="add del addSldLayout delSldLayout modSldLayout">
        <pc:chgData name="Sarah Howell (2205184)" userId="S::2205184@student.uwtsd.ac.uk::79d20b6a-6d58-47b9-9ff2-b29b39251fa2" providerId="AD" clId="Web-{957D7732-41F2-1243-EEF3-2845A9085ECF}" dt="2023-01-15T15:49:51.844" v="316"/>
        <pc:sldMasterMkLst>
          <pc:docMk/>
          <pc:sldMasterMk cId="651989777" sldId="2147483799"/>
        </pc:sldMasterMkLst>
        <pc:sldLayoutChg chg="add del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651989777" sldId="2147483799"/>
            <pc:sldLayoutMk cId="4241038134" sldId="2147483800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651989777" sldId="2147483799"/>
            <pc:sldLayoutMk cId="167419554" sldId="2147483801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651989777" sldId="2147483799"/>
            <pc:sldLayoutMk cId="750373838" sldId="2147483802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651989777" sldId="2147483799"/>
            <pc:sldLayoutMk cId="149753125" sldId="2147483803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651989777" sldId="2147483799"/>
            <pc:sldLayoutMk cId="3047699055" sldId="2147483804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651989777" sldId="2147483799"/>
            <pc:sldLayoutMk cId="3563777146" sldId="2147483805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651989777" sldId="2147483799"/>
            <pc:sldLayoutMk cId="2240326331" sldId="2147483806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651989777" sldId="2147483799"/>
            <pc:sldLayoutMk cId="2263489867" sldId="2147483807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651989777" sldId="2147483799"/>
            <pc:sldLayoutMk cId="2217463584" sldId="2147483808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651989777" sldId="2147483799"/>
            <pc:sldLayoutMk cId="2505237044" sldId="2147483809"/>
          </pc:sldLayoutMkLst>
        </pc:sldLayoutChg>
        <pc:sldLayoutChg chg="add del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651989777" sldId="2147483799"/>
            <pc:sldLayoutMk cId="914783476" sldId="2147483810"/>
          </pc:sldLayoutMkLst>
        </pc:sldLayoutChg>
      </pc:sldMasterChg>
      <pc:sldMasterChg chg="add addSldLayout modSldLayout">
        <pc:chgData name="Sarah Howell (2205184)" userId="S::2205184@student.uwtsd.ac.uk::79d20b6a-6d58-47b9-9ff2-b29b39251fa2" providerId="AD" clId="Web-{957D7732-41F2-1243-EEF3-2845A9085ECF}" dt="2023-01-15T15:49:51.844" v="316"/>
        <pc:sldMasterMkLst>
          <pc:docMk/>
          <pc:sldMasterMk cId="17394694" sldId="2147483811"/>
        </pc:sldMasterMkLst>
        <pc:sldLayoutChg chg="add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17394694" sldId="2147483811"/>
            <pc:sldLayoutMk cId="2240936772" sldId="2147483812"/>
          </pc:sldLayoutMkLst>
        </pc:sldLayoutChg>
        <pc:sldLayoutChg chg="add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17394694" sldId="2147483811"/>
            <pc:sldLayoutMk cId="1295556801" sldId="2147483813"/>
          </pc:sldLayoutMkLst>
        </pc:sldLayoutChg>
        <pc:sldLayoutChg chg="add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17394694" sldId="2147483811"/>
            <pc:sldLayoutMk cId="300495091" sldId="2147483814"/>
          </pc:sldLayoutMkLst>
        </pc:sldLayoutChg>
        <pc:sldLayoutChg chg="add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17394694" sldId="2147483811"/>
            <pc:sldLayoutMk cId="2209960444" sldId="2147483815"/>
          </pc:sldLayoutMkLst>
        </pc:sldLayoutChg>
        <pc:sldLayoutChg chg="add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17394694" sldId="2147483811"/>
            <pc:sldLayoutMk cId="2923783534" sldId="2147483816"/>
          </pc:sldLayoutMkLst>
        </pc:sldLayoutChg>
        <pc:sldLayoutChg chg="add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17394694" sldId="2147483811"/>
            <pc:sldLayoutMk cId="1495699621" sldId="2147483817"/>
          </pc:sldLayoutMkLst>
        </pc:sldLayoutChg>
        <pc:sldLayoutChg chg="add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17394694" sldId="2147483811"/>
            <pc:sldLayoutMk cId="3025869782" sldId="2147483818"/>
          </pc:sldLayoutMkLst>
        </pc:sldLayoutChg>
        <pc:sldLayoutChg chg="add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17394694" sldId="2147483811"/>
            <pc:sldLayoutMk cId="3552328578" sldId="2147483819"/>
          </pc:sldLayoutMkLst>
        </pc:sldLayoutChg>
        <pc:sldLayoutChg chg="add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17394694" sldId="2147483811"/>
            <pc:sldLayoutMk cId="4090571458" sldId="2147483820"/>
          </pc:sldLayoutMkLst>
        </pc:sldLayoutChg>
        <pc:sldLayoutChg chg="add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17394694" sldId="2147483811"/>
            <pc:sldLayoutMk cId="134530439" sldId="2147483821"/>
          </pc:sldLayoutMkLst>
        </pc:sldLayoutChg>
        <pc:sldLayoutChg chg="add mod replId">
          <pc:chgData name="Sarah Howell (2205184)" userId="S::2205184@student.uwtsd.ac.uk::79d20b6a-6d58-47b9-9ff2-b29b39251fa2" providerId="AD" clId="Web-{957D7732-41F2-1243-EEF3-2845A9085ECF}" dt="2023-01-15T15:49:51.844" v="316"/>
          <pc:sldLayoutMkLst>
            <pc:docMk/>
            <pc:sldMasterMk cId="17394694" sldId="2147483811"/>
            <pc:sldLayoutMk cId="1370588116" sldId="2147483822"/>
          </pc:sldLayoutMkLst>
        </pc:sldLayoutChg>
      </pc:sldMasterChg>
    </pc:docChg>
  </pc:docChgLst>
  <pc:docChgLst>
    <pc:chgData name="Sarah Howell (2205184)" userId="S::2205184@student.uwtsd.ac.uk::79d20b6a-6d58-47b9-9ff2-b29b39251fa2" providerId="AD" clId="Web-{1BEEF63A-D187-B46A-7CEE-3E5099E7D751}"/>
    <pc:docChg chg="delSld">
      <pc:chgData name="Sarah Howell (2205184)" userId="S::2205184@student.uwtsd.ac.uk::79d20b6a-6d58-47b9-9ff2-b29b39251fa2" providerId="AD" clId="Web-{1BEEF63A-D187-B46A-7CEE-3E5099E7D751}" dt="2023-01-16T21:09:19.464" v="0"/>
      <pc:docMkLst>
        <pc:docMk/>
      </pc:docMkLst>
      <pc:sldChg chg="del">
        <pc:chgData name="Sarah Howell (2205184)" userId="S::2205184@student.uwtsd.ac.uk::79d20b6a-6d58-47b9-9ff2-b29b39251fa2" providerId="AD" clId="Web-{1BEEF63A-D187-B46A-7CEE-3E5099E7D751}" dt="2023-01-16T21:09:19.464" v="0"/>
        <pc:sldMkLst>
          <pc:docMk/>
          <pc:sldMk cId="3965965049" sldId="280"/>
        </pc:sldMkLst>
      </pc:sldChg>
    </pc:docChg>
  </pc:docChgLst>
  <pc:docChgLst>
    <pc:chgData name="Rebecca Smith (2206923)" userId="S::2206923@student.uwtsd.ac.uk::cc2fc4a4-2f45-4923-8468-6456278e756b" providerId="AD" clId="Web-{1315D771-705A-6230-FC8B-9106A1FE580E}"/>
    <pc:docChg chg="addSld modSld addMainMaster delMainMaster">
      <pc:chgData name="Rebecca Smith (2206923)" userId="S::2206923@student.uwtsd.ac.uk::cc2fc4a4-2f45-4923-8468-6456278e756b" providerId="AD" clId="Web-{1315D771-705A-6230-FC8B-9106A1FE580E}" dt="2023-01-09T19:40:43.760" v="4"/>
      <pc:docMkLst>
        <pc:docMk/>
      </pc:docMkLst>
      <pc:sldChg chg="delSp modSp mod modClrScheme delDesignElem chgLayout">
        <pc:chgData name="Rebecca Smith (2206923)" userId="S::2206923@student.uwtsd.ac.uk::cc2fc4a4-2f45-4923-8468-6456278e756b" providerId="AD" clId="Web-{1315D771-705A-6230-FC8B-9106A1FE580E}" dt="2023-01-09T19:39:54.915" v="1"/>
        <pc:sldMkLst>
          <pc:docMk/>
          <pc:sldMk cId="109857222" sldId="256"/>
        </pc:sldMkLst>
        <pc:spChg chg="mod ord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109857222" sldId="256"/>
            <ac:spMk id="51" creationId="{729F2144-48B7-4730-955E-365ECED3ABE0}"/>
          </ac:spMkLst>
        </pc:spChg>
        <pc:spChg chg="del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109857222" sldId="256"/>
            <ac:spMk id="52" creationId="{E765FF50-D2F9-4A4F-86ED-F101E172BA93}"/>
          </ac:spMkLst>
        </pc:spChg>
        <pc:picChg chg="del">
          <ac:chgData name="Rebecca Smith (2206923)" userId="S::2206923@student.uwtsd.ac.uk::cc2fc4a4-2f45-4923-8468-6456278e756b" providerId="AD" clId="Web-{1315D771-705A-6230-FC8B-9106A1FE580E}" dt="2023-01-09T19:39:54.915" v="1"/>
          <ac:picMkLst>
            <pc:docMk/>
            <pc:sldMk cId="109857222" sldId="256"/>
            <ac:picMk id="53" creationId="{FFECA84E-1776-4B03-9261-CF74A291DF06}"/>
          </ac:picMkLst>
        </pc:picChg>
        <pc:picChg chg="del">
          <ac:chgData name="Rebecca Smith (2206923)" userId="S::2206923@student.uwtsd.ac.uk::cc2fc4a4-2f45-4923-8468-6456278e756b" providerId="AD" clId="Web-{1315D771-705A-6230-FC8B-9106A1FE580E}" dt="2023-01-09T19:39:54.915" v="1"/>
          <ac:picMkLst>
            <pc:docMk/>
            <pc:sldMk cId="109857222" sldId="256"/>
            <ac:picMk id="54" creationId="{2BFFF490-82EC-4000-BB36-A67FD39E3AD1}"/>
          </ac:picMkLst>
        </pc:picChg>
      </pc:sldChg>
      <pc:sldChg chg="delSp modSp mod modClrScheme delDesignElem chgLayout">
        <pc:chgData name="Rebecca Smith (2206923)" userId="S::2206923@student.uwtsd.ac.uk::cc2fc4a4-2f45-4923-8468-6456278e756b" providerId="AD" clId="Web-{1315D771-705A-6230-FC8B-9106A1FE580E}" dt="2023-01-09T19:39:54.915" v="1"/>
        <pc:sldMkLst>
          <pc:docMk/>
          <pc:sldMk cId="3938064654" sldId="257"/>
        </pc:sldMkLst>
        <pc:spChg chg="mod ord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3938064654" sldId="257"/>
            <ac:spMk id="2" creationId="{C2D6040A-7733-9957-B5D3-A8211AF42DDD}"/>
          </ac:spMkLst>
        </pc:spChg>
        <pc:spChg chg="mod ord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3938064654" sldId="257"/>
            <ac:spMk id="3" creationId="{CFC24C79-D278-80EB-EA1C-8A26EFF9B19E}"/>
          </ac:spMkLst>
        </pc:spChg>
        <pc:spChg chg="del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3938064654" sldId="257"/>
            <ac:spMk id="8" creationId="{8651CFA9-6065-4243-AC48-858E359780B1}"/>
          </ac:spMkLst>
        </pc:spChg>
        <pc:spChg chg="del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3938064654" sldId="257"/>
            <ac:spMk id="10" creationId="{37962AE0-6A1C-4B76-9D52-10E5E6D7D3BB}"/>
          </ac:spMkLst>
        </pc:spChg>
        <pc:picChg chg="del">
          <ac:chgData name="Rebecca Smith (2206923)" userId="S::2206923@student.uwtsd.ac.uk::cc2fc4a4-2f45-4923-8468-6456278e756b" providerId="AD" clId="Web-{1315D771-705A-6230-FC8B-9106A1FE580E}" dt="2023-01-09T19:39:54.915" v="1"/>
          <ac:picMkLst>
            <pc:docMk/>
            <pc:sldMk cId="3938064654" sldId="257"/>
            <ac:picMk id="12" creationId="{A72D06A1-BA08-4820-BBC8-B24DDB32A376}"/>
          </ac:picMkLst>
        </pc:picChg>
        <pc:picChg chg="del">
          <ac:chgData name="Rebecca Smith (2206923)" userId="S::2206923@student.uwtsd.ac.uk::cc2fc4a4-2f45-4923-8468-6456278e756b" providerId="AD" clId="Web-{1315D771-705A-6230-FC8B-9106A1FE580E}" dt="2023-01-09T19:39:54.915" v="1"/>
          <ac:picMkLst>
            <pc:docMk/>
            <pc:sldMk cId="3938064654" sldId="257"/>
            <ac:picMk id="14" creationId="{1295E665-0408-4072-94B3-49BA5ACBCBD3}"/>
          </ac:picMkLst>
        </pc:picChg>
      </pc:sldChg>
      <pc:sldChg chg="delSp modSp mod modClrScheme delDesignElem chgLayout">
        <pc:chgData name="Rebecca Smith (2206923)" userId="S::2206923@student.uwtsd.ac.uk::cc2fc4a4-2f45-4923-8468-6456278e756b" providerId="AD" clId="Web-{1315D771-705A-6230-FC8B-9106A1FE580E}" dt="2023-01-09T19:39:54.915" v="1"/>
        <pc:sldMkLst>
          <pc:docMk/>
          <pc:sldMk cId="4001819320" sldId="258"/>
        </pc:sldMkLst>
        <pc:spChg chg="mod ord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4001819320" sldId="258"/>
            <ac:spMk id="2" creationId="{122B087B-7481-6644-1FE9-C8852C582DC9}"/>
          </ac:spMkLst>
        </pc:spChg>
        <pc:spChg chg="mod ord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4001819320" sldId="258"/>
            <ac:spMk id="3" creationId="{13F7C233-A3FA-8081-7BCA-21380C5BD0A4}"/>
          </ac:spMkLst>
        </pc:spChg>
        <pc:spChg chg="del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4001819320" sldId="258"/>
            <ac:spMk id="8" creationId="{8651CFA9-6065-4243-AC48-858E359780B1}"/>
          </ac:spMkLst>
        </pc:spChg>
        <pc:spChg chg="del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4001819320" sldId="258"/>
            <ac:spMk id="10" creationId="{37962AE0-6A1C-4B76-9D52-10E5E6D7D3BB}"/>
          </ac:spMkLst>
        </pc:spChg>
        <pc:picChg chg="del">
          <ac:chgData name="Rebecca Smith (2206923)" userId="S::2206923@student.uwtsd.ac.uk::cc2fc4a4-2f45-4923-8468-6456278e756b" providerId="AD" clId="Web-{1315D771-705A-6230-FC8B-9106A1FE580E}" dt="2023-01-09T19:39:54.915" v="1"/>
          <ac:picMkLst>
            <pc:docMk/>
            <pc:sldMk cId="4001819320" sldId="258"/>
            <ac:picMk id="12" creationId="{A72D06A1-BA08-4820-BBC8-B24DDB32A376}"/>
          </ac:picMkLst>
        </pc:picChg>
        <pc:picChg chg="del">
          <ac:chgData name="Rebecca Smith (2206923)" userId="S::2206923@student.uwtsd.ac.uk::cc2fc4a4-2f45-4923-8468-6456278e756b" providerId="AD" clId="Web-{1315D771-705A-6230-FC8B-9106A1FE580E}" dt="2023-01-09T19:39:54.915" v="1"/>
          <ac:picMkLst>
            <pc:docMk/>
            <pc:sldMk cId="4001819320" sldId="258"/>
            <ac:picMk id="14" creationId="{1295E665-0408-4072-94B3-49BA5ACBCBD3}"/>
          </ac:picMkLst>
        </pc:picChg>
      </pc:sldChg>
      <pc:sldChg chg="delSp modSp mod modClrScheme delDesignElem chgLayout">
        <pc:chgData name="Rebecca Smith (2206923)" userId="S::2206923@student.uwtsd.ac.uk::cc2fc4a4-2f45-4923-8468-6456278e756b" providerId="AD" clId="Web-{1315D771-705A-6230-FC8B-9106A1FE580E}" dt="2023-01-09T19:39:54.915" v="1"/>
        <pc:sldMkLst>
          <pc:docMk/>
          <pc:sldMk cId="2764194933" sldId="259"/>
        </pc:sldMkLst>
        <pc:spChg chg="mod ord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2764194933" sldId="259"/>
            <ac:spMk id="2" creationId="{BB8F91D6-601A-731A-8C0F-54434F613826}"/>
          </ac:spMkLst>
        </pc:spChg>
        <pc:spChg chg="mod ord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2764194933" sldId="259"/>
            <ac:spMk id="3" creationId="{6ED21C20-E193-CCEF-ACA4-D1C3D177A1FD}"/>
          </ac:spMkLst>
        </pc:spChg>
        <pc:spChg chg="del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2764194933" sldId="259"/>
            <ac:spMk id="8" creationId="{8651CFA9-6065-4243-AC48-858E359780B1}"/>
          </ac:spMkLst>
        </pc:spChg>
        <pc:spChg chg="del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2764194933" sldId="259"/>
            <ac:spMk id="10" creationId="{37962AE0-6A1C-4B76-9D52-10E5E6D7D3BB}"/>
          </ac:spMkLst>
        </pc:spChg>
        <pc:picChg chg="del">
          <ac:chgData name="Rebecca Smith (2206923)" userId="S::2206923@student.uwtsd.ac.uk::cc2fc4a4-2f45-4923-8468-6456278e756b" providerId="AD" clId="Web-{1315D771-705A-6230-FC8B-9106A1FE580E}" dt="2023-01-09T19:39:54.915" v="1"/>
          <ac:picMkLst>
            <pc:docMk/>
            <pc:sldMk cId="2764194933" sldId="259"/>
            <ac:picMk id="12" creationId="{A72D06A1-BA08-4820-BBC8-B24DDB32A376}"/>
          </ac:picMkLst>
        </pc:picChg>
        <pc:picChg chg="del">
          <ac:chgData name="Rebecca Smith (2206923)" userId="S::2206923@student.uwtsd.ac.uk::cc2fc4a4-2f45-4923-8468-6456278e756b" providerId="AD" clId="Web-{1315D771-705A-6230-FC8B-9106A1FE580E}" dt="2023-01-09T19:39:54.915" v="1"/>
          <ac:picMkLst>
            <pc:docMk/>
            <pc:sldMk cId="2764194933" sldId="259"/>
            <ac:picMk id="14" creationId="{1295E665-0408-4072-94B3-49BA5ACBCBD3}"/>
          </ac:picMkLst>
        </pc:picChg>
      </pc:sldChg>
      <pc:sldChg chg="delSp modSp mod modClrScheme delDesignElem chgLayout">
        <pc:chgData name="Rebecca Smith (2206923)" userId="S::2206923@student.uwtsd.ac.uk::cc2fc4a4-2f45-4923-8468-6456278e756b" providerId="AD" clId="Web-{1315D771-705A-6230-FC8B-9106A1FE580E}" dt="2023-01-09T19:39:54.915" v="1"/>
        <pc:sldMkLst>
          <pc:docMk/>
          <pc:sldMk cId="2003498485" sldId="260"/>
        </pc:sldMkLst>
        <pc:spChg chg="mod ord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2003498485" sldId="260"/>
            <ac:spMk id="2" creationId="{A0950474-A678-9DD0-B95D-208EB34D6A76}"/>
          </ac:spMkLst>
        </pc:spChg>
        <pc:spChg chg="mod ord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2003498485" sldId="260"/>
            <ac:spMk id="3" creationId="{8737FCA2-5647-EE3D-50C4-E3CE198CE35C}"/>
          </ac:spMkLst>
        </pc:spChg>
        <pc:spChg chg="del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2003498485" sldId="260"/>
            <ac:spMk id="8" creationId="{8651CFA9-6065-4243-AC48-858E359780B1}"/>
          </ac:spMkLst>
        </pc:spChg>
        <pc:spChg chg="del">
          <ac:chgData name="Rebecca Smith (2206923)" userId="S::2206923@student.uwtsd.ac.uk::cc2fc4a4-2f45-4923-8468-6456278e756b" providerId="AD" clId="Web-{1315D771-705A-6230-FC8B-9106A1FE580E}" dt="2023-01-09T19:39:54.915" v="1"/>
          <ac:spMkLst>
            <pc:docMk/>
            <pc:sldMk cId="2003498485" sldId="260"/>
            <ac:spMk id="10" creationId="{37962AE0-6A1C-4B76-9D52-10E5E6D7D3BB}"/>
          </ac:spMkLst>
        </pc:spChg>
        <pc:picChg chg="del">
          <ac:chgData name="Rebecca Smith (2206923)" userId="S::2206923@student.uwtsd.ac.uk::cc2fc4a4-2f45-4923-8468-6456278e756b" providerId="AD" clId="Web-{1315D771-705A-6230-FC8B-9106A1FE580E}" dt="2023-01-09T19:39:54.915" v="1"/>
          <ac:picMkLst>
            <pc:docMk/>
            <pc:sldMk cId="2003498485" sldId="260"/>
            <ac:picMk id="12" creationId="{A72D06A1-BA08-4820-BBC8-B24DDB32A376}"/>
          </ac:picMkLst>
        </pc:picChg>
        <pc:picChg chg="del">
          <ac:chgData name="Rebecca Smith (2206923)" userId="S::2206923@student.uwtsd.ac.uk::cc2fc4a4-2f45-4923-8468-6456278e756b" providerId="AD" clId="Web-{1315D771-705A-6230-FC8B-9106A1FE580E}" dt="2023-01-09T19:39:54.915" v="1"/>
          <ac:picMkLst>
            <pc:docMk/>
            <pc:sldMk cId="2003498485" sldId="260"/>
            <ac:picMk id="14" creationId="{1295E665-0408-4072-94B3-49BA5ACBCBD3}"/>
          </ac:picMkLst>
        </pc:picChg>
      </pc:sldChg>
      <pc:sldChg chg="addSp delSp modSp new mod setBg modClrScheme chgLayout">
        <pc:chgData name="Rebecca Smith (2206923)" userId="S::2206923@student.uwtsd.ac.uk::cc2fc4a4-2f45-4923-8468-6456278e756b" providerId="AD" clId="Web-{1315D771-705A-6230-FC8B-9106A1FE580E}" dt="2023-01-09T19:40:43.760" v="4"/>
        <pc:sldMkLst>
          <pc:docMk/>
          <pc:sldMk cId="743870449" sldId="261"/>
        </pc:sldMkLst>
        <pc:spChg chg="mod ord">
          <ac:chgData name="Rebecca Smith (2206923)" userId="S::2206923@student.uwtsd.ac.uk::cc2fc4a4-2f45-4923-8468-6456278e756b" providerId="AD" clId="Web-{1315D771-705A-6230-FC8B-9106A1FE580E}" dt="2023-01-09T19:40:43.760" v="4"/>
          <ac:spMkLst>
            <pc:docMk/>
            <pc:sldMk cId="743870449" sldId="261"/>
            <ac:spMk id="2" creationId="{9CCBFD03-64A5-BE9A-AE8E-69CA4B76EB48}"/>
          </ac:spMkLst>
        </pc:spChg>
        <pc:spChg chg="mod ord">
          <ac:chgData name="Rebecca Smith (2206923)" userId="S::2206923@student.uwtsd.ac.uk::cc2fc4a4-2f45-4923-8468-6456278e756b" providerId="AD" clId="Web-{1315D771-705A-6230-FC8B-9106A1FE580E}" dt="2023-01-09T19:40:43.760" v="4"/>
          <ac:spMkLst>
            <pc:docMk/>
            <pc:sldMk cId="743870449" sldId="261"/>
            <ac:spMk id="3" creationId="{347EB00E-6278-AC88-350C-F7E2A82DF57D}"/>
          </ac:spMkLst>
        </pc:spChg>
        <pc:spChg chg="add del">
          <ac:chgData name="Rebecca Smith (2206923)" userId="S::2206923@student.uwtsd.ac.uk::cc2fc4a4-2f45-4923-8468-6456278e756b" providerId="AD" clId="Web-{1315D771-705A-6230-FC8B-9106A1FE580E}" dt="2023-01-09T19:40:43.728" v="3"/>
          <ac:spMkLst>
            <pc:docMk/>
            <pc:sldMk cId="743870449" sldId="261"/>
            <ac:spMk id="8" creationId="{4BC99CB9-DDAD-44A2-8A1C-E3AF4E72DF5C}"/>
          </ac:spMkLst>
        </pc:spChg>
        <pc:spChg chg="add del">
          <ac:chgData name="Rebecca Smith (2206923)" userId="S::2206923@student.uwtsd.ac.uk::cc2fc4a4-2f45-4923-8468-6456278e756b" providerId="AD" clId="Web-{1315D771-705A-6230-FC8B-9106A1FE580E}" dt="2023-01-09T19:40:43.728" v="3"/>
          <ac:spMkLst>
            <pc:docMk/>
            <pc:sldMk cId="743870449" sldId="261"/>
            <ac:spMk id="10" creationId="{64053CBF-3932-45FF-8285-EE5146085F3A}"/>
          </ac:spMkLst>
        </pc:spChg>
        <pc:spChg chg="add">
          <ac:chgData name="Rebecca Smith (2206923)" userId="S::2206923@student.uwtsd.ac.uk::cc2fc4a4-2f45-4923-8468-6456278e756b" providerId="AD" clId="Web-{1315D771-705A-6230-FC8B-9106A1FE580E}" dt="2023-01-09T19:40:43.760" v="4"/>
          <ac:spMkLst>
            <pc:docMk/>
            <pc:sldMk cId="743870449" sldId="261"/>
            <ac:spMk id="24" creationId="{D038248A-211C-4EEC-8401-C761B929FB52}"/>
          </ac:spMkLst>
        </pc:spChg>
        <pc:spChg chg="add">
          <ac:chgData name="Rebecca Smith (2206923)" userId="S::2206923@student.uwtsd.ac.uk::cc2fc4a4-2f45-4923-8468-6456278e756b" providerId="AD" clId="Web-{1315D771-705A-6230-FC8B-9106A1FE580E}" dt="2023-01-09T19:40:43.760" v="4"/>
          <ac:spMkLst>
            <pc:docMk/>
            <pc:sldMk cId="743870449" sldId="261"/>
            <ac:spMk id="25" creationId="{C30A849F-66D9-40C8-BEC8-35AFF8F4568F}"/>
          </ac:spMkLst>
        </pc:spChg>
        <pc:grpChg chg="add del">
          <ac:chgData name="Rebecca Smith (2206923)" userId="S::2206923@student.uwtsd.ac.uk::cc2fc4a4-2f45-4923-8468-6456278e756b" providerId="AD" clId="Web-{1315D771-705A-6230-FC8B-9106A1FE580E}" dt="2023-01-09T19:40:43.728" v="3"/>
          <ac:grpSpMkLst>
            <pc:docMk/>
            <pc:sldMk cId="743870449" sldId="261"/>
            <ac:grpSpMk id="12" creationId="{2E751C04-BEA6-446B-A678-9C74819EBD4C}"/>
          </ac:grpSpMkLst>
        </pc:grpChg>
        <pc:grpChg chg="add del">
          <ac:chgData name="Rebecca Smith (2206923)" userId="S::2206923@student.uwtsd.ac.uk::cc2fc4a4-2f45-4923-8468-6456278e756b" providerId="AD" clId="Web-{1315D771-705A-6230-FC8B-9106A1FE580E}" dt="2023-01-09T19:40:43.728" v="3"/>
          <ac:grpSpMkLst>
            <pc:docMk/>
            <pc:sldMk cId="743870449" sldId="261"/>
            <ac:grpSpMk id="18" creationId="{B63ACBA3-DEFD-4C6D-BBA0-64468FA99C2D}"/>
          </ac:grpSpMkLst>
        </pc:grpChg>
        <pc:grpChg chg="add">
          <ac:chgData name="Rebecca Smith (2206923)" userId="S::2206923@student.uwtsd.ac.uk::cc2fc4a4-2f45-4923-8468-6456278e756b" providerId="AD" clId="Web-{1315D771-705A-6230-FC8B-9106A1FE580E}" dt="2023-01-09T19:40:43.760" v="4"/>
          <ac:grpSpMkLst>
            <pc:docMk/>
            <pc:sldMk cId="743870449" sldId="261"/>
            <ac:grpSpMk id="26" creationId="{04542298-A2B1-480F-A11C-A40EDD19B857}"/>
          </ac:grpSpMkLst>
        </pc:grpChg>
        <pc:grpChg chg="add">
          <ac:chgData name="Rebecca Smith (2206923)" userId="S::2206923@student.uwtsd.ac.uk::cc2fc4a4-2f45-4923-8468-6456278e756b" providerId="AD" clId="Web-{1315D771-705A-6230-FC8B-9106A1FE580E}" dt="2023-01-09T19:40:43.760" v="4"/>
          <ac:grpSpMkLst>
            <pc:docMk/>
            <pc:sldMk cId="743870449" sldId="261"/>
            <ac:grpSpMk id="27" creationId="{2A5C9C35-2375-49EB-B99C-17C87D42FE7C}"/>
          </ac:grpSpMkLst>
        </pc:grpChg>
      </pc:sldChg>
      <pc:sldMasterChg chg="del delSldLayout">
        <pc:chgData name="Rebecca Smith (2206923)" userId="S::2206923@student.uwtsd.ac.uk::cc2fc4a4-2f45-4923-8468-6456278e756b" providerId="AD" clId="Web-{1315D771-705A-6230-FC8B-9106A1FE580E}" dt="2023-01-09T19:39:54.915" v="1"/>
        <pc:sldMasterMkLst>
          <pc:docMk/>
          <pc:sldMasterMk cId="2620251341" sldId="2147483774"/>
        </pc:sldMasterMkLst>
        <pc:sldLayoutChg chg="del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2620251341" sldId="2147483774"/>
            <pc:sldLayoutMk cId="4081168260" sldId="2147483763"/>
          </pc:sldLayoutMkLst>
        </pc:sldLayoutChg>
        <pc:sldLayoutChg chg="del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2620251341" sldId="2147483774"/>
            <pc:sldLayoutMk cId="1926699021" sldId="2147483764"/>
          </pc:sldLayoutMkLst>
        </pc:sldLayoutChg>
        <pc:sldLayoutChg chg="del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2620251341" sldId="2147483774"/>
            <pc:sldLayoutMk cId="2073648994" sldId="2147483765"/>
          </pc:sldLayoutMkLst>
        </pc:sldLayoutChg>
        <pc:sldLayoutChg chg="del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2620251341" sldId="2147483774"/>
            <pc:sldLayoutMk cId="2923892016" sldId="2147483766"/>
          </pc:sldLayoutMkLst>
        </pc:sldLayoutChg>
        <pc:sldLayoutChg chg="del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2620251341" sldId="2147483774"/>
            <pc:sldLayoutMk cId="1984497457" sldId="2147483767"/>
          </pc:sldLayoutMkLst>
        </pc:sldLayoutChg>
        <pc:sldLayoutChg chg="del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2620251341" sldId="2147483774"/>
            <pc:sldLayoutMk cId="1647875133" sldId="2147483768"/>
          </pc:sldLayoutMkLst>
        </pc:sldLayoutChg>
        <pc:sldLayoutChg chg="del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2620251341" sldId="2147483774"/>
            <pc:sldLayoutMk cId="2080690015" sldId="2147483769"/>
          </pc:sldLayoutMkLst>
        </pc:sldLayoutChg>
        <pc:sldLayoutChg chg="del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2620251341" sldId="2147483774"/>
            <pc:sldLayoutMk cId="4250006945" sldId="2147483770"/>
          </pc:sldLayoutMkLst>
        </pc:sldLayoutChg>
        <pc:sldLayoutChg chg="del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2620251341" sldId="2147483774"/>
            <pc:sldLayoutMk cId="2044178694" sldId="2147483771"/>
          </pc:sldLayoutMkLst>
        </pc:sldLayoutChg>
        <pc:sldLayoutChg chg="del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2620251341" sldId="2147483774"/>
            <pc:sldLayoutMk cId="227795816" sldId="2147483772"/>
          </pc:sldLayoutMkLst>
        </pc:sldLayoutChg>
        <pc:sldLayoutChg chg="del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2620251341" sldId="2147483774"/>
            <pc:sldLayoutMk cId="634444230" sldId="2147483773"/>
          </pc:sldLayoutMkLst>
        </pc:sldLayoutChg>
      </pc:sldMasterChg>
      <pc:sldMasterChg chg="add addSldLayout modSldLayout">
        <pc:chgData name="Rebecca Smith (2206923)" userId="S::2206923@student.uwtsd.ac.uk::cc2fc4a4-2f45-4923-8468-6456278e756b" providerId="AD" clId="Web-{1315D771-705A-6230-FC8B-9106A1FE580E}" dt="2023-01-09T19:39:54.915" v="1"/>
        <pc:sldMasterMkLst>
          <pc:docMk/>
          <pc:sldMasterMk cId="418456730" sldId="2147483775"/>
        </pc:sldMasterMkLst>
        <pc:sldLayoutChg chg="add mod replId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418456730" sldId="2147483775"/>
            <pc:sldLayoutMk cId="442957198" sldId="2147483776"/>
          </pc:sldLayoutMkLst>
        </pc:sldLayoutChg>
        <pc:sldLayoutChg chg="add mod replId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418456730" sldId="2147483775"/>
            <pc:sldLayoutMk cId="4284746391" sldId="2147483777"/>
          </pc:sldLayoutMkLst>
        </pc:sldLayoutChg>
        <pc:sldLayoutChg chg="add mod replId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418456730" sldId="2147483775"/>
            <pc:sldLayoutMk cId="583807636" sldId="2147483778"/>
          </pc:sldLayoutMkLst>
        </pc:sldLayoutChg>
        <pc:sldLayoutChg chg="add mod replId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418456730" sldId="2147483775"/>
            <pc:sldLayoutMk cId="2511517469" sldId="2147483779"/>
          </pc:sldLayoutMkLst>
        </pc:sldLayoutChg>
        <pc:sldLayoutChg chg="add mod replId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418456730" sldId="2147483775"/>
            <pc:sldLayoutMk cId="2020955138" sldId="2147483780"/>
          </pc:sldLayoutMkLst>
        </pc:sldLayoutChg>
        <pc:sldLayoutChg chg="add mod replId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418456730" sldId="2147483775"/>
            <pc:sldLayoutMk cId="2010078390" sldId="2147483781"/>
          </pc:sldLayoutMkLst>
        </pc:sldLayoutChg>
        <pc:sldLayoutChg chg="add mod replId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418456730" sldId="2147483775"/>
            <pc:sldLayoutMk cId="3013267714" sldId="2147483782"/>
          </pc:sldLayoutMkLst>
        </pc:sldLayoutChg>
        <pc:sldLayoutChg chg="add mod replId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418456730" sldId="2147483775"/>
            <pc:sldLayoutMk cId="2729927227" sldId="2147483783"/>
          </pc:sldLayoutMkLst>
        </pc:sldLayoutChg>
        <pc:sldLayoutChg chg="add mod replId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418456730" sldId="2147483775"/>
            <pc:sldLayoutMk cId="2309726488" sldId="2147483784"/>
          </pc:sldLayoutMkLst>
        </pc:sldLayoutChg>
        <pc:sldLayoutChg chg="add mod replId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418456730" sldId="2147483775"/>
            <pc:sldLayoutMk cId="1238078817" sldId="2147483785"/>
          </pc:sldLayoutMkLst>
        </pc:sldLayoutChg>
        <pc:sldLayoutChg chg="add mod replId">
          <pc:chgData name="Rebecca Smith (2206923)" userId="S::2206923@student.uwtsd.ac.uk::cc2fc4a4-2f45-4923-8468-6456278e756b" providerId="AD" clId="Web-{1315D771-705A-6230-FC8B-9106A1FE580E}" dt="2023-01-09T19:39:54.915" v="1"/>
          <pc:sldLayoutMkLst>
            <pc:docMk/>
            <pc:sldMasterMk cId="418456730" sldId="2147483775"/>
            <pc:sldLayoutMk cId="2656854713" sldId="2147483786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E19919-A1E3-4832-8AC9-79642D8AAF4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ADC02C5-E934-4DF1-B134-7B171FF6FF77}">
      <dgm:prSet/>
      <dgm:spPr/>
      <dgm:t>
        <a:bodyPr/>
        <a:lstStyle/>
        <a:p>
          <a:r>
            <a:rPr lang="en-GB"/>
            <a:t>Transference</a:t>
          </a:r>
          <a:endParaRPr lang="en-US"/>
        </a:p>
      </dgm:t>
    </dgm:pt>
    <dgm:pt modelId="{B8FD4EA5-C270-4A9D-92CF-0E6730F21EBA}" type="parTrans" cxnId="{27E05A49-DDA2-4A27-992E-392E41365DFA}">
      <dgm:prSet/>
      <dgm:spPr/>
      <dgm:t>
        <a:bodyPr/>
        <a:lstStyle/>
        <a:p>
          <a:endParaRPr lang="en-US"/>
        </a:p>
      </dgm:t>
    </dgm:pt>
    <dgm:pt modelId="{2ADD5E9C-3C77-41D4-8B3C-EB7029CA8075}" type="sibTrans" cxnId="{27E05A49-DDA2-4A27-992E-392E41365DFA}">
      <dgm:prSet/>
      <dgm:spPr/>
      <dgm:t>
        <a:bodyPr/>
        <a:lstStyle/>
        <a:p>
          <a:endParaRPr lang="en-US"/>
        </a:p>
      </dgm:t>
    </dgm:pt>
    <dgm:pt modelId="{2999CB78-B0E5-4411-A2BE-EDB82D8732F0}">
      <dgm:prSet/>
      <dgm:spPr/>
      <dgm:t>
        <a:bodyPr/>
        <a:lstStyle/>
        <a:p>
          <a:r>
            <a:rPr lang="en-GB"/>
            <a:t>Free association</a:t>
          </a:r>
          <a:endParaRPr lang="en-US"/>
        </a:p>
      </dgm:t>
    </dgm:pt>
    <dgm:pt modelId="{248B8DCD-F9EC-4D8B-80D3-86F10F1F3747}" type="parTrans" cxnId="{A4F478FC-C0C1-47CD-A529-3DDB654C3469}">
      <dgm:prSet/>
      <dgm:spPr/>
      <dgm:t>
        <a:bodyPr/>
        <a:lstStyle/>
        <a:p>
          <a:endParaRPr lang="en-US"/>
        </a:p>
      </dgm:t>
    </dgm:pt>
    <dgm:pt modelId="{546DE1C1-B7F6-4808-9921-C7CD39EAFC7A}" type="sibTrans" cxnId="{A4F478FC-C0C1-47CD-A529-3DDB654C3469}">
      <dgm:prSet/>
      <dgm:spPr/>
      <dgm:t>
        <a:bodyPr/>
        <a:lstStyle/>
        <a:p>
          <a:endParaRPr lang="en-US"/>
        </a:p>
      </dgm:t>
    </dgm:pt>
    <dgm:pt modelId="{EB0DC8D9-748D-4F03-B044-B9FA0A8581B2}">
      <dgm:prSet/>
      <dgm:spPr/>
      <dgm:t>
        <a:bodyPr/>
        <a:lstStyle/>
        <a:p>
          <a:r>
            <a:rPr lang="en-GB"/>
            <a:t>Dream analysis</a:t>
          </a:r>
          <a:endParaRPr lang="en-US"/>
        </a:p>
      </dgm:t>
    </dgm:pt>
    <dgm:pt modelId="{705E7669-BBFA-4885-BDF1-9FBA45155F7C}" type="parTrans" cxnId="{1658E5D3-3D06-4370-B88F-7281A14C5F4D}">
      <dgm:prSet/>
      <dgm:spPr/>
      <dgm:t>
        <a:bodyPr/>
        <a:lstStyle/>
        <a:p>
          <a:endParaRPr lang="en-US"/>
        </a:p>
      </dgm:t>
    </dgm:pt>
    <dgm:pt modelId="{3F3FEF0B-FE4E-4677-8E9F-3360E408A33D}" type="sibTrans" cxnId="{1658E5D3-3D06-4370-B88F-7281A14C5F4D}">
      <dgm:prSet/>
      <dgm:spPr/>
      <dgm:t>
        <a:bodyPr/>
        <a:lstStyle/>
        <a:p>
          <a:endParaRPr lang="en-US"/>
        </a:p>
      </dgm:t>
    </dgm:pt>
    <dgm:pt modelId="{499E8F91-04F6-4CBD-833D-3755177B85E3}" type="pres">
      <dgm:prSet presAssocID="{FCE19919-A1E3-4832-8AC9-79642D8AAF47}" presName="linear" presStyleCnt="0">
        <dgm:presLayoutVars>
          <dgm:animLvl val="lvl"/>
          <dgm:resizeHandles val="exact"/>
        </dgm:presLayoutVars>
      </dgm:prSet>
      <dgm:spPr/>
    </dgm:pt>
    <dgm:pt modelId="{5A0C1A35-BA92-4A5F-AF10-E7CD9C51F332}" type="pres">
      <dgm:prSet presAssocID="{2ADC02C5-E934-4DF1-B134-7B171FF6FF7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ABDB474-B576-4369-8E0A-3EAC7271456D}" type="pres">
      <dgm:prSet presAssocID="{2ADD5E9C-3C77-41D4-8B3C-EB7029CA8075}" presName="spacer" presStyleCnt="0"/>
      <dgm:spPr/>
    </dgm:pt>
    <dgm:pt modelId="{063483D2-8150-429D-805C-6315C5998E30}" type="pres">
      <dgm:prSet presAssocID="{2999CB78-B0E5-4411-A2BE-EDB82D8732F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B8AD8F4-FD34-4B4D-A3E9-8900CC82432E}" type="pres">
      <dgm:prSet presAssocID="{546DE1C1-B7F6-4808-9921-C7CD39EAFC7A}" presName="spacer" presStyleCnt="0"/>
      <dgm:spPr/>
    </dgm:pt>
    <dgm:pt modelId="{2E7523FF-11FC-4EAB-AC6E-EE857B66A4BB}" type="pres">
      <dgm:prSet presAssocID="{EB0DC8D9-748D-4F03-B044-B9FA0A8581B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42A2731-1EF2-4F3D-8925-70A24DB0EDE3}" type="presOf" srcId="{EB0DC8D9-748D-4F03-B044-B9FA0A8581B2}" destId="{2E7523FF-11FC-4EAB-AC6E-EE857B66A4BB}" srcOrd="0" destOrd="0" presId="urn:microsoft.com/office/officeart/2005/8/layout/vList2"/>
    <dgm:cxn modelId="{FE04D634-E204-4391-BACF-21D5F0CBE526}" type="presOf" srcId="{2ADC02C5-E934-4DF1-B134-7B171FF6FF77}" destId="{5A0C1A35-BA92-4A5F-AF10-E7CD9C51F332}" srcOrd="0" destOrd="0" presId="urn:microsoft.com/office/officeart/2005/8/layout/vList2"/>
    <dgm:cxn modelId="{05179668-4962-4FA2-98AB-0C6DC10E2DFC}" type="presOf" srcId="{FCE19919-A1E3-4832-8AC9-79642D8AAF47}" destId="{499E8F91-04F6-4CBD-833D-3755177B85E3}" srcOrd="0" destOrd="0" presId="urn:microsoft.com/office/officeart/2005/8/layout/vList2"/>
    <dgm:cxn modelId="{27E05A49-DDA2-4A27-992E-392E41365DFA}" srcId="{FCE19919-A1E3-4832-8AC9-79642D8AAF47}" destId="{2ADC02C5-E934-4DF1-B134-7B171FF6FF77}" srcOrd="0" destOrd="0" parTransId="{B8FD4EA5-C270-4A9D-92CF-0E6730F21EBA}" sibTransId="{2ADD5E9C-3C77-41D4-8B3C-EB7029CA8075}"/>
    <dgm:cxn modelId="{1658E5D3-3D06-4370-B88F-7281A14C5F4D}" srcId="{FCE19919-A1E3-4832-8AC9-79642D8AAF47}" destId="{EB0DC8D9-748D-4F03-B044-B9FA0A8581B2}" srcOrd="2" destOrd="0" parTransId="{705E7669-BBFA-4885-BDF1-9FBA45155F7C}" sibTransId="{3F3FEF0B-FE4E-4677-8E9F-3360E408A33D}"/>
    <dgm:cxn modelId="{998EB9F3-1872-45B7-AC40-9CF69221D264}" type="presOf" srcId="{2999CB78-B0E5-4411-A2BE-EDB82D8732F0}" destId="{063483D2-8150-429D-805C-6315C5998E30}" srcOrd="0" destOrd="0" presId="urn:microsoft.com/office/officeart/2005/8/layout/vList2"/>
    <dgm:cxn modelId="{A4F478FC-C0C1-47CD-A529-3DDB654C3469}" srcId="{FCE19919-A1E3-4832-8AC9-79642D8AAF47}" destId="{2999CB78-B0E5-4411-A2BE-EDB82D8732F0}" srcOrd="1" destOrd="0" parTransId="{248B8DCD-F9EC-4D8B-80D3-86F10F1F3747}" sibTransId="{546DE1C1-B7F6-4808-9921-C7CD39EAFC7A}"/>
    <dgm:cxn modelId="{B15212B2-9A8D-40F1-9BA3-16D037774868}" type="presParOf" srcId="{499E8F91-04F6-4CBD-833D-3755177B85E3}" destId="{5A0C1A35-BA92-4A5F-AF10-E7CD9C51F332}" srcOrd="0" destOrd="0" presId="urn:microsoft.com/office/officeart/2005/8/layout/vList2"/>
    <dgm:cxn modelId="{18572589-6B2D-466D-9437-C54AA68404BD}" type="presParOf" srcId="{499E8F91-04F6-4CBD-833D-3755177B85E3}" destId="{6ABDB474-B576-4369-8E0A-3EAC7271456D}" srcOrd="1" destOrd="0" presId="urn:microsoft.com/office/officeart/2005/8/layout/vList2"/>
    <dgm:cxn modelId="{2F291752-1001-45C2-A94C-9BE629A24E8F}" type="presParOf" srcId="{499E8F91-04F6-4CBD-833D-3755177B85E3}" destId="{063483D2-8150-429D-805C-6315C5998E30}" srcOrd="2" destOrd="0" presId="urn:microsoft.com/office/officeart/2005/8/layout/vList2"/>
    <dgm:cxn modelId="{1E118E29-4705-4721-BAAE-88F07CBD1C66}" type="presParOf" srcId="{499E8F91-04F6-4CBD-833D-3755177B85E3}" destId="{6B8AD8F4-FD34-4B4D-A3E9-8900CC82432E}" srcOrd="3" destOrd="0" presId="urn:microsoft.com/office/officeart/2005/8/layout/vList2"/>
    <dgm:cxn modelId="{5A254B21-D23F-4ED8-AC17-0EE111364A38}" type="presParOf" srcId="{499E8F91-04F6-4CBD-833D-3755177B85E3}" destId="{2E7523FF-11FC-4EAB-AC6E-EE857B66A4B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FCAA99-C86E-4713-B2E4-CBBBBFDAAF53}" type="doc">
      <dgm:prSet loTypeId="urn:microsoft.com/office/officeart/2005/8/layout/hierarchy1" loCatId="hierarchy" qsTypeId="urn:microsoft.com/office/officeart/2005/8/quickstyle/simple2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CC320583-FC32-4EC4-928C-CDB6A61788AA}">
      <dgm:prSet/>
      <dgm:spPr/>
      <dgm:t>
        <a:bodyPr/>
        <a:lstStyle/>
        <a:p>
          <a:r>
            <a:rPr lang="en-GB"/>
            <a:t>Community care</a:t>
          </a:r>
          <a:endParaRPr lang="en-US"/>
        </a:p>
      </dgm:t>
    </dgm:pt>
    <dgm:pt modelId="{8A350472-9ECA-46FA-8932-CAEC9637D45F}" type="parTrans" cxnId="{81606DD8-699C-4813-8393-292855C66F15}">
      <dgm:prSet/>
      <dgm:spPr/>
      <dgm:t>
        <a:bodyPr/>
        <a:lstStyle/>
        <a:p>
          <a:endParaRPr lang="en-US"/>
        </a:p>
      </dgm:t>
    </dgm:pt>
    <dgm:pt modelId="{62E761FD-9C19-43B8-990B-CBA5B56AB551}" type="sibTrans" cxnId="{81606DD8-699C-4813-8393-292855C66F15}">
      <dgm:prSet/>
      <dgm:spPr/>
      <dgm:t>
        <a:bodyPr/>
        <a:lstStyle/>
        <a:p>
          <a:endParaRPr lang="en-US"/>
        </a:p>
      </dgm:t>
    </dgm:pt>
    <dgm:pt modelId="{EB0D72E7-C3F2-4F97-9B26-629F52EEBA8A}">
      <dgm:prSet/>
      <dgm:spPr/>
      <dgm:t>
        <a:bodyPr/>
        <a:lstStyle/>
        <a:p>
          <a:r>
            <a:rPr lang="en-GB"/>
            <a:t>Mental health support</a:t>
          </a:r>
          <a:endParaRPr lang="en-US"/>
        </a:p>
      </dgm:t>
    </dgm:pt>
    <dgm:pt modelId="{03E71B1D-CA76-4EF4-9918-AE07B86559D5}" type="parTrans" cxnId="{2C558C30-B0BB-48AD-A429-8EB270C73E67}">
      <dgm:prSet/>
      <dgm:spPr/>
      <dgm:t>
        <a:bodyPr/>
        <a:lstStyle/>
        <a:p>
          <a:endParaRPr lang="en-US"/>
        </a:p>
      </dgm:t>
    </dgm:pt>
    <dgm:pt modelId="{9E3257E9-B03C-4AA1-B9F8-26E7A2EF91EB}" type="sibTrans" cxnId="{2C558C30-B0BB-48AD-A429-8EB270C73E67}">
      <dgm:prSet/>
      <dgm:spPr/>
      <dgm:t>
        <a:bodyPr/>
        <a:lstStyle/>
        <a:p>
          <a:endParaRPr lang="en-US"/>
        </a:p>
      </dgm:t>
    </dgm:pt>
    <dgm:pt modelId="{7C90575B-0DAA-4710-AFAB-DD4DC3F450A8}">
      <dgm:prSet/>
      <dgm:spPr/>
      <dgm:t>
        <a:bodyPr/>
        <a:lstStyle/>
        <a:p>
          <a:r>
            <a:rPr lang="en-GB"/>
            <a:t>Drop in services</a:t>
          </a:r>
          <a:endParaRPr lang="en-US"/>
        </a:p>
      </dgm:t>
    </dgm:pt>
    <dgm:pt modelId="{D07B2762-22E6-4377-9324-2DE2FF9A09D2}" type="parTrans" cxnId="{F053C2C1-1083-403E-BDAF-BBBA79173D8C}">
      <dgm:prSet/>
      <dgm:spPr/>
      <dgm:t>
        <a:bodyPr/>
        <a:lstStyle/>
        <a:p>
          <a:endParaRPr lang="en-US"/>
        </a:p>
      </dgm:t>
    </dgm:pt>
    <dgm:pt modelId="{A05750E2-2114-41D3-AA4A-5D9DE7E6E9F2}" type="sibTrans" cxnId="{F053C2C1-1083-403E-BDAF-BBBA79173D8C}">
      <dgm:prSet/>
      <dgm:spPr/>
      <dgm:t>
        <a:bodyPr/>
        <a:lstStyle/>
        <a:p>
          <a:endParaRPr lang="en-US"/>
        </a:p>
      </dgm:t>
    </dgm:pt>
    <dgm:pt modelId="{3ABED105-08C9-4694-9946-FCC53B892C94}" type="pres">
      <dgm:prSet presAssocID="{A4FCAA99-C86E-4713-B2E4-CBBBBFDAAF5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937C9CE-0FE1-48EC-8807-4A3DE0257D96}" type="pres">
      <dgm:prSet presAssocID="{CC320583-FC32-4EC4-928C-CDB6A61788AA}" presName="hierRoot1" presStyleCnt="0"/>
      <dgm:spPr/>
    </dgm:pt>
    <dgm:pt modelId="{1E739E73-3143-45C1-83F0-05644D8EB6F8}" type="pres">
      <dgm:prSet presAssocID="{CC320583-FC32-4EC4-928C-CDB6A61788AA}" presName="composite" presStyleCnt="0"/>
      <dgm:spPr/>
    </dgm:pt>
    <dgm:pt modelId="{49C21344-7847-4713-A559-08CCAE59272A}" type="pres">
      <dgm:prSet presAssocID="{CC320583-FC32-4EC4-928C-CDB6A61788AA}" presName="background" presStyleLbl="node0" presStyleIdx="0" presStyleCnt="3"/>
      <dgm:spPr/>
    </dgm:pt>
    <dgm:pt modelId="{661EE481-CBA2-4D86-9BB7-ECB4F10131A9}" type="pres">
      <dgm:prSet presAssocID="{CC320583-FC32-4EC4-928C-CDB6A61788AA}" presName="text" presStyleLbl="fgAcc0" presStyleIdx="0" presStyleCnt="3">
        <dgm:presLayoutVars>
          <dgm:chPref val="3"/>
        </dgm:presLayoutVars>
      </dgm:prSet>
      <dgm:spPr/>
    </dgm:pt>
    <dgm:pt modelId="{195A3DAB-FA3D-46DC-BC23-1FD30E790EF4}" type="pres">
      <dgm:prSet presAssocID="{CC320583-FC32-4EC4-928C-CDB6A61788AA}" presName="hierChild2" presStyleCnt="0"/>
      <dgm:spPr/>
    </dgm:pt>
    <dgm:pt modelId="{D030F4BF-6F4C-4AF0-9ACE-0A076A95A601}" type="pres">
      <dgm:prSet presAssocID="{EB0D72E7-C3F2-4F97-9B26-629F52EEBA8A}" presName="hierRoot1" presStyleCnt="0"/>
      <dgm:spPr/>
    </dgm:pt>
    <dgm:pt modelId="{4B4A37E4-43F4-4186-A554-0BC50A0A94DD}" type="pres">
      <dgm:prSet presAssocID="{EB0D72E7-C3F2-4F97-9B26-629F52EEBA8A}" presName="composite" presStyleCnt="0"/>
      <dgm:spPr/>
    </dgm:pt>
    <dgm:pt modelId="{8540B15D-8D70-4EC0-96B4-183D77F6A2AA}" type="pres">
      <dgm:prSet presAssocID="{EB0D72E7-C3F2-4F97-9B26-629F52EEBA8A}" presName="background" presStyleLbl="node0" presStyleIdx="1" presStyleCnt="3"/>
      <dgm:spPr/>
    </dgm:pt>
    <dgm:pt modelId="{64556943-1637-4C8F-A0DB-990224C7C6E9}" type="pres">
      <dgm:prSet presAssocID="{EB0D72E7-C3F2-4F97-9B26-629F52EEBA8A}" presName="text" presStyleLbl="fgAcc0" presStyleIdx="1" presStyleCnt="3">
        <dgm:presLayoutVars>
          <dgm:chPref val="3"/>
        </dgm:presLayoutVars>
      </dgm:prSet>
      <dgm:spPr/>
    </dgm:pt>
    <dgm:pt modelId="{6E02D592-8F01-49EF-BCB6-EE5ACACAC50F}" type="pres">
      <dgm:prSet presAssocID="{EB0D72E7-C3F2-4F97-9B26-629F52EEBA8A}" presName="hierChild2" presStyleCnt="0"/>
      <dgm:spPr/>
    </dgm:pt>
    <dgm:pt modelId="{A79914E1-21F7-4ACB-868A-B09A30692EC4}" type="pres">
      <dgm:prSet presAssocID="{7C90575B-0DAA-4710-AFAB-DD4DC3F450A8}" presName="hierRoot1" presStyleCnt="0"/>
      <dgm:spPr/>
    </dgm:pt>
    <dgm:pt modelId="{DCA7B6A2-BA3C-4E78-AD0E-59C0448D1113}" type="pres">
      <dgm:prSet presAssocID="{7C90575B-0DAA-4710-AFAB-DD4DC3F450A8}" presName="composite" presStyleCnt="0"/>
      <dgm:spPr/>
    </dgm:pt>
    <dgm:pt modelId="{BE00F54C-51A4-480D-84DB-4F86A708E49F}" type="pres">
      <dgm:prSet presAssocID="{7C90575B-0DAA-4710-AFAB-DD4DC3F450A8}" presName="background" presStyleLbl="node0" presStyleIdx="2" presStyleCnt="3"/>
      <dgm:spPr/>
    </dgm:pt>
    <dgm:pt modelId="{1491DE29-82F5-4541-9843-821B9B8865D6}" type="pres">
      <dgm:prSet presAssocID="{7C90575B-0DAA-4710-AFAB-DD4DC3F450A8}" presName="text" presStyleLbl="fgAcc0" presStyleIdx="2" presStyleCnt="3">
        <dgm:presLayoutVars>
          <dgm:chPref val="3"/>
        </dgm:presLayoutVars>
      </dgm:prSet>
      <dgm:spPr/>
    </dgm:pt>
    <dgm:pt modelId="{97535992-6A12-48C5-8CD8-3DAC26AC639F}" type="pres">
      <dgm:prSet presAssocID="{7C90575B-0DAA-4710-AFAB-DD4DC3F450A8}" presName="hierChild2" presStyleCnt="0"/>
      <dgm:spPr/>
    </dgm:pt>
  </dgm:ptLst>
  <dgm:cxnLst>
    <dgm:cxn modelId="{18C59E1F-14D8-4353-A406-F5BE8D263DDC}" type="presOf" srcId="{A4FCAA99-C86E-4713-B2E4-CBBBBFDAAF53}" destId="{3ABED105-08C9-4694-9946-FCC53B892C94}" srcOrd="0" destOrd="0" presId="urn:microsoft.com/office/officeart/2005/8/layout/hierarchy1"/>
    <dgm:cxn modelId="{DA80AB20-47FE-4F36-90AF-815954845DA7}" type="presOf" srcId="{CC320583-FC32-4EC4-928C-CDB6A61788AA}" destId="{661EE481-CBA2-4D86-9BB7-ECB4F10131A9}" srcOrd="0" destOrd="0" presId="urn:microsoft.com/office/officeart/2005/8/layout/hierarchy1"/>
    <dgm:cxn modelId="{2C558C30-B0BB-48AD-A429-8EB270C73E67}" srcId="{A4FCAA99-C86E-4713-B2E4-CBBBBFDAAF53}" destId="{EB0D72E7-C3F2-4F97-9B26-629F52EEBA8A}" srcOrd="1" destOrd="0" parTransId="{03E71B1D-CA76-4EF4-9918-AE07B86559D5}" sibTransId="{9E3257E9-B03C-4AA1-B9F8-26E7A2EF91EB}"/>
    <dgm:cxn modelId="{DA605759-E499-46CF-8F05-C8813E2D6128}" type="presOf" srcId="{7C90575B-0DAA-4710-AFAB-DD4DC3F450A8}" destId="{1491DE29-82F5-4541-9843-821B9B8865D6}" srcOrd="0" destOrd="0" presId="urn:microsoft.com/office/officeart/2005/8/layout/hierarchy1"/>
    <dgm:cxn modelId="{F053C2C1-1083-403E-BDAF-BBBA79173D8C}" srcId="{A4FCAA99-C86E-4713-B2E4-CBBBBFDAAF53}" destId="{7C90575B-0DAA-4710-AFAB-DD4DC3F450A8}" srcOrd="2" destOrd="0" parTransId="{D07B2762-22E6-4377-9324-2DE2FF9A09D2}" sibTransId="{A05750E2-2114-41D3-AA4A-5D9DE7E6E9F2}"/>
    <dgm:cxn modelId="{81606DD8-699C-4813-8393-292855C66F15}" srcId="{A4FCAA99-C86E-4713-B2E4-CBBBBFDAAF53}" destId="{CC320583-FC32-4EC4-928C-CDB6A61788AA}" srcOrd="0" destOrd="0" parTransId="{8A350472-9ECA-46FA-8932-CAEC9637D45F}" sibTransId="{62E761FD-9C19-43B8-990B-CBA5B56AB551}"/>
    <dgm:cxn modelId="{416624F9-028F-46A4-B873-8DDA14B61234}" type="presOf" srcId="{EB0D72E7-C3F2-4F97-9B26-629F52EEBA8A}" destId="{64556943-1637-4C8F-A0DB-990224C7C6E9}" srcOrd="0" destOrd="0" presId="urn:microsoft.com/office/officeart/2005/8/layout/hierarchy1"/>
    <dgm:cxn modelId="{722A5F42-880F-4E07-9083-A28CB59C1FB0}" type="presParOf" srcId="{3ABED105-08C9-4694-9946-FCC53B892C94}" destId="{0937C9CE-0FE1-48EC-8807-4A3DE0257D96}" srcOrd="0" destOrd="0" presId="urn:microsoft.com/office/officeart/2005/8/layout/hierarchy1"/>
    <dgm:cxn modelId="{44820FE6-289A-4B23-9B3A-4564281527D4}" type="presParOf" srcId="{0937C9CE-0FE1-48EC-8807-4A3DE0257D96}" destId="{1E739E73-3143-45C1-83F0-05644D8EB6F8}" srcOrd="0" destOrd="0" presId="urn:microsoft.com/office/officeart/2005/8/layout/hierarchy1"/>
    <dgm:cxn modelId="{28398B8F-AA0D-458C-9422-39CD2BF31B3B}" type="presParOf" srcId="{1E739E73-3143-45C1-83F0-05644D8EB6F8}" destId="{49C21344-7847-4713-A559-08CCAE59272A}" srcOrd="0" destOrd="0" presId="urn:microsoft.com/office/officeart/2005/8/layout/hierarchy1"/>
    <dgm:cxn modelId="{230721FF-CA7E-4498-83CD-024FC7015F70}" type="presParOf" srcId="{1E739E73-3143-45C1-83F0-05644D8EB6F8}" destId="{661EE481-CBA2-4D86-9BB7-ECB4F10131A9}" srcOrd="1" destOrd="0" presId="urn:microsoft.com/office/officeart/2005/8/layout/hierarchy1"/>
    <dgm:cxn modelId="{8808B03F-E500-4C30-82D5-FAE3D385A9BD}" type="presParOf" srcId="{0937C9CE-0FE1-48EC-8807-4A3DE0257D96}" destId="{195A3DAB-FA3D-46DC-BC23-1FD30E790EF4}" srcOrd="1" destOrd="0" presId="urn:microsoft.com/office/officeart/2005/8/layout/hierarchy1"/>
    <dgm:cxn modelId="{A654E9A0-9CCB-4D89-8CAA-0F1B85321556}" type="presParOf" srcId="{3ABED105-08C9-4694-9946-FCC53B892C94}" destId="{D030F4BF-6F4C-4AF0-9ACE-0A076A95A601}" srcOrd="1" destOrd="0" presId="urn:microsoft.com/office/officeart/2005/8/layout/hierarchy1"/>
    <dgm:cxn modelId="{20567EC3-4FB8-4CA3-ACAE-EBB211EF3D54}" type="presParOf" srcId="{D030F4BF-6F4C-4AF0-9ACE-0A076A95A601}" destId="{4B4A37E4-43F4-4186-A554-0BC50A0A94DD}" srcOrd="0" destOrd="0" presId="urn:microsoft.com/office/officeart/2005/8/layout/hierarchy1"/>
    <dgm:cxn modelId="{33815016-98DC-4CAB-A382-51713A9DDC57}" type="presParOf" srcId="{4B4A37E4-43F4-4186-A554-0BC50A0A94DD}" destId="{8540B15D-8D70-4EC0-96B4-183D77F6A2AA}" srcOrd="0" destOrd="0" presId="urn:microsoft.com/office/officeart/2005/8/layout/hierarchy1"/>
    <dgm:cxn modelId="{64605300-40D5-4E75-B73D-BD88F2244CD2}" type="presParOf" srcId="{4B4A37E4-43F4-4186-A554-0BC50A0A94DD}" destId="{64556943-1637-4C8F-A0DB-990224C7C6E9}" srcOrd="1" destOrd="0" presId="urn:microsoft.com/office/officeart/2005/8/layout/hierarchy1"/>
    <dgm:cxn modelId="{7C209AEA-BBFC-4F53-B4C5-19ECFFDDA314}" type="presParOf" srcId="{D030F4BF-6F4C-4AF0-9ACE-0A076A95A601}" destId="{6E02D592-8F01-49EF-BCB6-EE5ACACAC50F}" srcOrd="1" destOrd="0" presId="urn:microsoft.com/office/officeart/2005/8/layout/hierarchy1"/>
    <dgm:cxn modelId="{660AEBCD-CB79-41FC-A810-9DEC25203925}" type="presParOf" srcId="{3ABED105-08C9-4694-9946-FCC53B892C94}" destId="{A79914E1-21F7-4ACB-868A-B09A30692EC4}" srcOrd="2" destOrd="0" presId="urn:microsoft.com/office/officeart/2005/8/layout/hierarchy1"/>
    <dgm:cxn modelId="{281CF6CE-2B9B-4596-A860-E1855606197C}" type="presParOf" srcId="{A79914E1-21F7-4ACB-868A-B09A30692EC4}" destId="{DCA7B6A2-BA3C-4E78-AD0E-59C0448D1113}" srcOrd="0" destOrd="0" presId="urn:microsoft.com/office/officeart/2005/8/layout/hierarchy1"/>
    <dgm:cxn modelId="{2DA68D88-F161-4522-8F6F-B5D069741446}" type="presParOf" srcId="{DCA7B6A2-BA3C-4E78-AD0E-59C0448D1113}" destId="{BE00F54C-51A4-480D-84DB-4F86A708E49F}" srcOrd="0" destOrd="0" presId="urn:microsoft.com/office/officeart/2005/8/layout/hierarchy1"/>
    <dgm:cxn modelId="{E0E2D752-3EEA-4E68-8A1A-FDE9BB48CF86}" type="presParOf" srcId="{DCA7B6A2-BA3C-4E78-AD0E-59C0448D1113}" destId="{1491DE29-82F5-4541-9843-821B9B8865D6}" srcOrd="1" destOrd="0" presId="urn:microsoft.com/office/officeart/2005/8/layout/hierarchy1"/>
    <dgm:cxn modelId="{C6FEE2A4-00C2-4AFA-B8A1-F81DB5B7E542}" type="presParOf" srcId="{A79914E1-21F7-4ACB-868A-B09A30692EC4}" destId="{97535992-6A12-48C5-8CD8-3DAC26AC639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0C1A35-BA92-4A5F-AF10-E7CD9C51F332}">
      <dsp:nvSpPr>
        <dsp:cNvPr id="0" name=""/>
        <dsp:cNvSpPr/>
      </dsp:nvSpPr>
      <dsp:spPr>
        <a:xfrm>
          <a:off x="0" y="226606"/>
          <a:ext cx="6263640" cy="155902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kern="1200"/>
            <a:t>Transference</a:t>
          </a:r>
          <a:endParaRPr lang="en-US" sz="6500" kern="1200"/>
        </a:p>
      </dsp:txBody>
      <dsp:txXfrm>
        <a:off x="76105" y="302711"/>
        <a:ext cx="6111430" cy="1406815"/>
      </dsp:txXfrm>
    </dsp:sp>
    <dsp:sp modelId="{063483D2-8150-429D-805C-6315C5998E30}">
      <dsp:nvSpPr>
        <dsp:cNvPr id="0" name=""/>
        <dsp:cNvSpPr/>
      </dsp:nvSpPr>
      <dsp:spPr>
        <a:xfrm>
          <a:off x="0" y="1972831"/>
          <a:ext cx="6263640" cy="1559025"/>
        </a:xfrm>
        <a:prstGeom prst="roundRect">
          <a:avLst/>
        </a:prstGeom>
        <a:solidFill>
          <a:schemeClr val="accent2">
            <a:hueOff val="977227"/>
            <a:satOff val="-15767"/>
            <a:lumOff val="-2745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kern="1200"/>
            <a:t>Free association</a:t>
          </a:r>
          <a:endParaRPr lang="en-US" sz="6500" kern="1200"/>
        </a:p>
      </dsp:txBody>
      <dsp:txXfrm>
        <a:off x="76105" y="2048936"/>
        <a:ext cx="6111430" cy="1406815"/>
      </dsp:txXfrm>
    </dsp:sp>
    <dsp:sp modelId="{2E7523FF-11FC-4EAB-AC6E-EE857B66A4BB}">
      <dsp:nvSpPr>
        <dsp:cNvPr id="0" name=""/>
        <dsp:cNvSpPr/>
      </dsp:nvSpPr>
      <dsp:spPr>
        <a:xfrm>
          <a:off x="0" y="3719056"/>
          <a:ext cx="6263640" cy="1559025"/>
        </a:xfrm>
        <a:prstGeom prst="roundRect">
          <a:avLst/>
        </a:prstGeom>
        <a:solidFill>
          <a:schemeClr val="accent2">
            <a:hueOff val="1954454"/>
            <a:satOff val="-31534"/>
            <a:lumOff val="-549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kern="1200"/>
            <a:t>Dream analysis</a:t>
          </a:r>
          <a:endParaRPr lang="en-US" sz="6500" kern="1200"/>
        </a:p>
      </dsp:txBody>
      <dsp:txXfrm>
        <a:off x="76105" y="3795161"/>
        <a:ext cx="6111430" cy="14068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C21344-7847-4713-A559-08CCAE59272A}">
      <dsp:nvSpPr>
        <dsp:cNvPr id="0" name=""/>
        <dsp:cNvSpPr/>
      </dsp:nvSpPr>
      <dsp:spPr>
        <a:xfrm>
          <a:off x="0" y="737573"/>
          <a:ext cx="2057399" cy="13064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714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61EE481-CBA2-4D86-9BB7-ECB4F10131A9}">
      <dsp:nvSpPr>
        <dsp:cNvPr id="0" name=""/>
        <dsp:cNvSpPr/>
      </dsp:nvSpPr>
      <dsp:spPr>
        <a:xfrm>
          <a:off x="228600" y="954743"/>
          <a:ext cx="2057399" cy="13064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Community care</a:t>
          </a:r>
          <a:endParaRPr lang="en-US" sz="2400" kern="1200"/>
        </a:p>
      </dsp:txBody>
      <dsp:txXfrm>
        <a:off x="266865" y="993008"/>
        <a:ext cx="1980869" cy="1229918"/>
      </dsp:txXfrm>
    </dsp:sp>
    <dsp:sp modelId="{8540B15D-8D70-4EC0-96B4-183D77F6A2AA}">
      <dsp:nvSpPr>
        <dsp:cNvPr id="0" name=""/>
        <dsp:cNvSpPr/>
      </dsp:nvSpPr>
      <dsp:spPr>
        <a:xfrm>
          <a:off x="2514599" y="737573"/>
          <a:ext cx="2057399" cy="13064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714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4556943-1637-4C8F-A0DB-990224C7C6E9}">
      <dsp:nvSpPr>
        <dsp:cNvPr id="0" name=""/>
        <dsp:cNvSpPr/>
      </dsp:nvSpPr>
      <dsp:spPr>
        <a:xfrm>
          <a:off x="2743199" y="954743"/>
          <a:ext cx="2057399" cy="13064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Mental health support</a:t>
          </a:r>
          <a:endParaRPr lang="en-US" sz="2400" kern="1200"/>
        </a:p>
      </dsp:txBody>
      <dsp:txXfrm>
        <a:off x="2781464" y="993008"/>
        <a:ext cx="1980869" cy="1229918"/>
      </dsp:txXfrm>
    </dsp:sp>
    <dsp:sp modelId="{BE00F54C-51A4-480D-84DB-4F86A708E49F}">
      <dsp:nvSpPr>
        <dsp:cNvPr id="0" name=""/>
        <dsp:cNvSpPr/>
      </dsp:nvSpPr>
      <dsp:spPr>
        <a:xfrm>
          <a:off x="5029199" y="737573"/>
          <a:ext cx="2057399" cy="13064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714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491DE29-82F5-4541-9843-821B9B8865D6}">
      <dsp:nvSpPr>
        <dsp:cNvPr id="0" name=""/>
        <dsp:cNvSpPr/>
      </dsp:nvSpPr>
      <dsp:spPr>
        <a:xfrm>
          <a:off x="5257799" y="954743"/>
          <a:ext cx="2057399" cy="13064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Drop in services</a:t>
          </a:r>
          <a:endParaRPr lang="en-US" sz="2400" kern="1200"/>
        </a:p>
      </dsp:txBody>
      <dsp:txXfrm>
        <a:off x="5296064" y="993008"/>
        <a:ext cx="1980869" cy="12299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936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556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95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6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783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699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69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328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71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0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588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4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sychologicalscience.org/observer/interventionseffects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c.com/blog/2022/08/17/batman-and-the-joker-in-the-ultimate-team-up-by-marc-silvestri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ounsellingtutor.com/psychoanalytical-scool-of-psychology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lthatsinteresting.com/Henry-Cotton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desdeelmanicomio.blogspot.com/2009/03/aquel-muchacho-de-la-lobotomia.html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juniperpublishers.com/oajnn/" TargetMode="Externa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betterhealthwhileaging.net/preventing-falls-10-types-of-medications-to-review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imh.nih.gov/health/topics/mental-health-medications" TargetMode="External"/><Relationship Id="rId5" Type="http://schemas.openxmlformats.org/officeDocument/2006/relationships/hyperlink" Target="https://www.bap.org.uk/articles/a-brief-history-of-psychiatric-drug-development/" TargetMode="Externa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p.org.uk/articles/a-brief-history-of-psychiatric-drug-development/" TargetMode="External"/><Relationship Id="rId2" Type="http://schemas.openxmlformats.org/officeDocument/2006/relationships/hyperlink" Target="https://www.sciencemuseum.org.uk/objects-and-stories/medicine/victorian-mental-asylu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egislation.gov.uk/ukpga/1990/19" TargetMode="External"/><Relationship Id="rId5" Type="http://schemas.openxmlformats.org/officeDocument/2006/relationships/hyperlink" Target="https://www.mind.org.uk/information-support/guides-to-support-and-services/crisis-services/day-services/" TargetMode="External"/><Relationship Id="rId4" Type="http://schemas.openxmlformats.org/officeDocument/2006/relationships/hyperlink" Target="https://www.nimh.nih.gov/health/topics/mental-health-medications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ethink.org/&#8203;" TargetMode="External"/><Relationship Id="rId3" Type="http://schemas.openxmlformats.org/officeDocument/2006/relationships/hyperlink" Target="https://www.ncbi.nlm.nih.gov/pmc/articles/PMC3712976/" TargetMode="External"/><Relationship Id="rId7" Type="http://schemas.openxmlformats.org/officeDocument/2006/relationships/hyperlink" Target="https://psychologicalscience.org/observer/interventionseffects" TargetMode="External"/><Relationship Id="rId2" Type="http://schemas.openxmlformats.org/officeDocument/2006/relationships/hyperlink" Target="https://www.dc.com/blog/2022/08/17/batman-and-the-joker-in-the-ultimate-team-up-by-marc-silvestri&#8203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unsellingtutor.com/psychoanalytical-scool-of-psychology/&#8203;" TargetMode="External"/><Relationship Id="rId5" Type="http://schemas.openxmlformats.org/officeDocument/2006/relationships/hyperlink" Target="https://www.bps.org.uk/psychologist/inside-lobotomies" TargetMode="External"/><Relationship Id="rId4" Type="http://schemas.openxmlformats.org/officeDocument/2006/relationships/hyperlink" Target="https://www.nimh.nih.gov/health/topics/mental-health-medications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nobelprize.org/prizes/medicine/1927/wagner-jauregg/facts/" TargetMode="External"/><Relationship Id="rId2" Type="http://schemas.openxmlformats.org/officeDocument/2006/relationships/hyperlink" Target="https://eehe.org.u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/search?rlz=1C1VDKB_enGB1027GB1027&amp;sxsrf=AJOqlzWfl7V-s31IoZ641N_--lzNbB_ylA:1673907125837&amp;q=https://en.wikipedia.org/wiki/Ugo_Cerletti%23/media/File:Ugo+Cerletti.jpg&amp;spell=1&amp;sa=X&amp;ved=2ahUKEwjFjP38jc38AhWygv0HHUHrC3oQBSgAegQICRAB&amp;biw=1280&amp;bih=569&amp;dpr=1.5" TargetMode="External"/><Relationship Id="rId5" Type="http://schemas.openxmlformats.org/officeDocument/2006/relationships/hyperlink" Target="https://kingscollections.org/exhibitions/specialcollections/mind-matters/from-alienism-to-psychiatry/henry-cotton" TargetMode="External"/><Relationship Id="rId4" Type="http://schemas.openxmlformats.org/officeDocument/2006/relationships/hyperlink" Target="http://www.allthatsinteresting.com/Henry-Cott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E3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3" name="Rectangle 104">
            <a:extLst>
              <a:ext uri="{FF2B5EF4-FFF2-40B4-BE49-F238E27FC236}">
                <a16:creationId xmlns:a16="http://schemas.microsoft.com/office/drawing/2014/main" id="{9203ABB4-7E2A-4248-9FE7-4A419AFF2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06">
            <a:extLst>
              <a:ext uri="{FF2B5EF4-FFF2-40B4-BE49-F238E27FC236}">
                <a16:creationId xmlns:a16="http://schemas.microsoft.com/office/drawing/2014/main" id="{3126970D-C1E5-4FB1-84E8-86CB9CED1C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367639"/>
            <a:ext cx="11707367" cy="1852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4590661"/>
            <a:ext cx="10210862" cy="106569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 sz="3600" b="1">
                <a:latin typeface="Corbel"/>
                <a:cs typeface="Calibri Light"/>
              </a:rPr>
              <a:t>History of Counselling </a:t>
            </a:r>
            <a:br>
              <a:rPr lang="en-GB" sz="4000" b="1">
                <a:latin typeface="Corbel"/>
                <a:cs typeface="Calibri Light"/>
              </a:rPr>
            </a:br>
            <a:r>
              <a:rPr lang="en-GB" sz="2800" b="1">
                <a:latin typeface="Corbel"/>
                <a:cs typeface="Calibri Light"/>
              </a:rPr>
              <a:t>Psychological Interventions in The 20th Century</a:t>
            </a:r>
            <a:endParaRPr lang="en-GB" sz="2800" b="1">
              <a:latin typeface="Corbel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4" y="5666792"/>
            <a:ext cx="10180696" cy="542592"/>
          </a:xfrm>
        </p:spPr>
        <p:txBody>
          <a:bodyPr>
            <a:normAutofit/>
          </a:bodyPr>
          <a:lstStyle/>
          <a:p>
            <a:r>
              <a:rPr lang="en-GB">
                <a:cs typeface="Calibri"/>
              </a:rPr>
              <a:t>Ember Teal, Sarah Howell and Lou </a:t>
            </a:r>
            <a:r>
              <a:rPr lang="en-GB" err="1">
                <a:cs typeface="Calibri"/>
              </a:rPr>
              <a:t>Labbett</a:t>
            </a:r>
            <a:r>
              <a:rPr lang="en-GB">
                <a:cs typeface="Calibri"/>
              </a:rPr>
              <a:t>.</a:t>
            </a:r>
          </a:p>
          <a:p>
            <a:endParaRPr lang="en-GB"/>
          </a:p>
        </p:txBody>
      </p:sp>
      <p:pic>
        <p:nvPicPr>
          <p:cNvPr id="115" name="Graphic 101" descr="Brain in head">
            <a:extLst>
              <a:ext uri="{FF2B5EF4-FFF2-40B4-BE49-F238E27FC236}">
                <a16:creationId xmlns:a16="http://schemas.microsoft.com/office/drawing/2014/main" id="{7EADEF93-CA6B-65FE-C517-6F4D5CC37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10229" y="484632"/>
            <a:ext cx="3556755" cy="355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A picture containing text, room&#10;&#10;Description automatically generated">
            <a:extLst>
              <a:ext uri="{FF2B5EF4-FFF2-40B4-BE49-F238E27FC236}">
                <a16:creationId xmlns:a16="http://schemas.microsoft.com/office/drawing/2014/main" id="{BC865E77-94D5-C1AF-079C-DA37432914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11742" cy="820782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CCBFD03-64A5-BE9A-AE8E-69CA4B76E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8340" y="573108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5400" b="1">
                <a:solidFill>
                  <a:schemeClr val="tx1">
                    <a:lumMod val="95000"/>
                    <a:lumOff val="5000"/>
                  </a:schemeClr>
                </a:solidFill>
                <a:cs typeface="Calibri Light"/>
              </a:rPr>
              <a:t>Psychological Intervention</a:t>
            </a:r>
            <a:r>
              <a:rPr lang="en-GB" sz="3600">
                <a:solidFill>
                  <a:schemeClr val="tx2"/>
                </a:solidFill>
                <a:cs typeface="Calibri Light"/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EB00E-6278-AC88-350C-F7E2A82DF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626" y="1998350"/>
            <a:ext cx="4128317" cy="10234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sz="1800">
              <a:solidFill>
                <a:schemeClr val="tx2"/>
              </a:solidFill>
              <a:cs typeface="Calibri" panose="020F0502020204030204"/>
            </a:endParaRPr>
          </a:p>
          <a:p>
            <a:r>
              <a:rPr lang="en-GB" sz="2400">
                <a:solidFill>
                  <a:schemeClr val="tx1">
                    <a:lumMod val="95000"/>
                    <a:lumOff val="5000"/>
                  </a:schemeClr>
                </a:solidFill>
                <a:cs typeface="Calibri"/>
              </a:rPr>
              <a:t>What is a Psychological Intervention</a:t>
            </a:r>
          </a:p>
          <a:p>
            <a:pPr marL="0" indent="0">
              <a:buNone/>
            </a:pPr>
            <a:endParaRPr lang="en-GB" sz="2400">
              <a:solidFill>
                <a:schemeClr val="tx2"/>
              </a:solidFill>
              <a:cs typeface="Calibri"/>
            </a:endParaRPr>
          </a:p>
          <a:p>
            <a:endParaRPr lang="en-GB" sz="1800">
              <a:solidFill>
                <a:schemeClr val="tx2"/>
              </a:solidFill>
              <a:cs typeface="Calibri"/>
            </a:endParaRPr>
          </a:p>
          <a:p>
            <a:endParaRPr lang="en-GB" sz="1800">
              <a:solidFill>
                <a:schemeClr val="tx2"/>
              </a:solidFill>
              <a:cs typeface="Calibri"/>
            </a:endParaRPr>
          </a:p>
          <a:p>
            <a:endParaRPr lang="en-GB" sz="1800">
              <a:solidFill>
                <a:schemeClr val="tx2"/>
              </a:solidFill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C6DE2B-AE99-34D3-0617-560240AD604C}"/>
              </a:ext>
            </a:extLst>
          </p:cNvPr>
          <p:cNvSpPr txBox="1"/>
          <p:nvPr/>
        </p:nvSpPr>
        <p:spPr>
          <a:xfrm>
            <a:off x="572476" y="3241152"/>
            <a:ext cx="258884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>
                <a:cs typeface="Calibri"/>
              </a:rPr>
              <a:t>A strategy</a:t>
            </a:r>
            <a:r>
              <a:rPr lang="en-GB">
                <a:cs typeface="Calibri"/>
              </a:rPr>
              <a:t> 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D44387-A8D9-ECA3-5F6E-ACEC0C275E41}"/>
              </a:ext>
            </a:extLst>
          </p:cNvPr>
          <p:cNvSpPr txBox="1"/>
          <p:nvPr/>
        </p:nvSpPr>
        <p:spPr>
          <a:xfrm>
            <a:off x="570962" y="3947527"/>
            <a:ext cx="917098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>
                <a:cs typeface="Calibri" panose="020F0502020204030204"/>
              </a:rPr>
              <a:t>To change a behaviour, emotion or a person's cognitive functioning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59DC69-1268-99CA-586D-72762B5F7915}"/>
              </a:ext>
            </a:extLst>
          </p:cNvPr>
          <p:cNvSpPr txBox="1"/>
          <p:nvPr/>
        </p:nvSpPr>
        <p:spPr>
          <a:xfrm>
            <a:off x="119742" y="5875564"/>
            <a:ext cx="8377917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>
                <a:ea typeface="+mn-lt"/>
                <a:cs typeface="+mn-lt"/>
              </a:rPr>
              <a:t>Unknown. (2020, 11 30). </a:t>
            </a:r>
            <a:r>
              <a:rPr lang="en-GB" sz="1000" i="1">
                <a:ea typeface="+mn-lt"/>
                <a:cs typeface="+mn-lt"/>
              </a:rPr>
              <a:t>Interventions may have lasting </a:t>
            </a:r>
            <a:r>
              <a:rPr lang="en-GB" sz="1000" i="1" err="1">
                <a:ea typeface="+mn-lt"/>
                <a:cs typeface="+mn-lt"/>
              </a:rPr>
              <a:t>benifits</a:t>
            </a:r>
            <a:r>
              <a:rPr lang="en-GB" sz="1000" i="1">
                <a:ea typeface="+mn-lt"/>
                <a:cs typeface="+mn-lt"/>
              </a:rPr>
              <a:t> </a:t>
            </a:r>
            <a:r>
              <a:rPr lang="en-GB" sz="1000">
                <a:ea typeface="+mn-lt"/>
                <a:cs typeface="+mn-lt"/>
              </a:rPr>
              <a:t>. Retrieved from Aps- association for psychological science : </a:t>
            </a:r>
            <a:r>
              <a:rPr lang="en-GB" sz="1000">
                <a:ea typeface="+mn-lt"/>
                <a:cs typeface="+mn-lt"/>
                <a:hlinkClick r:id="rId3"/>
              </a:rPr>
              <a:t>https://psychologicalscience.org/observer/interventionseffects</a:t>
            </a:r>
            <a:endParaRPr lang="en-US" sz="1000">
              <a:ea typeface="+mn-lt"/>
              <a:cs typeface="+mn-lt"/>
            </a:endParaRPr>
          </a:p>
          <a:p>
            <a:r>
              <a:rPr lang="en-GB" sz="1000" err="1">
                <a:ea typeface="+mn-lt"/>
                <a:cs typeface="+mn-lt"/>
              </a:rPr>
              <a:t>Igi</a:t>
            </a:r>
            <a:r>
              <a:rPr lang="en-GB" sz="1000">
                <a:ea typeface="+mn-lt"/>
                <a:cs typeface="+mn-lt"/>
              </a:rPr>
              <a:t>. (2023, 1 3). </a:t>
            </a:r>
            <a:r>
              <a:rPr lang="en-GB" sz="1000" i="1">
                <a:ea typeface="+mn-lt"/>
                <a:cs typeface="+mn-lt"/>
              </a:rPr>
              <a:t>what is a psychological intervention</a:t>
            </a:r>
            <a:r>
              <a:rPr lang="en-GB" sz="1000">
                <a:ea typeface="+mn-lt"/>
                <a:cs typeface="+mn-lt"/>
              </a:rPr>
              <a:t>. Retrieved from igi-global.com: https//.igi-global.com/dictionary/psychological-intervention/24009</a:t>
            </a:r>
            <a:endParaRPr lang="en-GB" sz="1000"/>
          </a:p>
          <a:p>
            <a:r>
              <a:rPr lang="en-GB" sz="1000">
                <a:ea typeface="+mn-lt"/>
                <a:cs typeface="+mn-lt"/>
              </a:rPr>
              <a:t>Scull, A. (2016). </a:t>
            </a:r>
            <a:r>
              <a:rPr lang="en-GB" sz="1000" i="1">
                <a:ea typeface="+mn-lt"/>
                <a:cs typeface="+mn-lt"/>
              </a:rPr>
              <a:t>Madness in civilization .</a:t>
            </a:r>
            <a:r>
              <a:rPr lang="en-GB" sz="1000">
                <a:ea typeface="+mn-lt"/>
                <a:cs typeface="+mn-lt"/>
              </a:rPr>
              <a:t> London: Thames &amp; Hudson .</a:t>
            </a:r>
            <a:endParaRPr lang="en-GB" sz="1000"/>
          </a:p>
          <a:p>
            <a:pPr algn="l"/>
            <a:endParaRPr lang="en-GB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4387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ED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BFD03-64A5-BE9A-AE8E-69CA4B76E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en-GB" b="1">
                <a:cs typeface="Calibri Light"/>
              </a:rPr>
              <a:t>Psychological Interventions</a:t>
            </a:r>
            <a:r>
              <a:rPr lang="en-GB">
                <a:cs typeface="Calibri Light"/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EB00E-6278-AC88-350C-F7E2A82DF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7" y="864108"/>
            <a:ext cx="3585891" cy="512064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endParaRPr lang="en-GB">
              <a:cs typeface="Calibri" panose="020F0502020204030204"/>
            </a:endParaRPr>
          </a:p>
          <a:p>
            <a:pPr marL="0" indent="0">
              <a:buNone/>
            </a:pPr>
            <a:endParaRPr lang="en-GB">
              <a:latin typeface="Corbel"/>
              <a:cs typeface="Calibri" panose="020F0502020204030204"/>
            </a:endParaRPr>
          </a:p>
          <a:p>
            <a:r>
              <a:rPr lang="en-GB">
                <a:solidFill>
                  <a:schemeClr val="tx1"/>
                </a:solidFill>
                <a:latin typeface="Corbel"/>
                <a:cs typeface="Calibri" panose="020F0502020204030204"/>
              </a:rPr>
              <a:t>Where did psychological interventions take place?</a:t>
            </a:r>
          </a:p>
          <a:p>
            <a:pPr marL="0" indent="0">
              <a:buNone/>
            </a:pPr>
            <a:endParaRPr lang="en-GB">
              <a:latin typeface="Corbel"/>
              <a:cs typeface="Calibri" panose="020F0502020204030204"/>
            </a:endParaRPr>
          </a:p>
          <a:p>
            <a:endParaRPr lang="en-GB">
              <a:latin typeface="Corbel"/>
              <a:cs typeface="Calibri" panose="020F0502020204030204"/>
            </a:endParaRPr>
          </a:p>
          <a:p>
            <a:r>
              <a:rPr lang="en-GB">
                <a:solidFill>
                  <a:schemeClr val="tx1"/>
                </a:solidFill>
                <a:latin typeface="Corbel"/>
                <a:cs typeface="Calibri" panose="020F0502020204030204"/>
              </a:rPr>
              <a:t>Who was in receipt of a psychological intervention?</a:t>
            </a:r>
          </a:p>
          <a:p>
            <a:endParaRPr lang="en-GB">
              <a:latin typeface="Calibri"/>
              <a:cs typeface="Calibri" panose="020F0502020204030204"/>
            </a:endParaRPr>
          </a:p>
          <a:p>
            <a:endParaRPr lang="en-GB">
              <a:latin typeface="Corbel" panose="020B0503020204020204"/>
              <a:cs typeface="Calibri" panose="020F0502020204030204"/>
            </a:endParaRPr>
          </a:p>
          <a:p>
            <a:endParaRPr lang="en-GB">
              <a:latin typeface="Corbel" panose="020B0503020204020204"/>
              <a:cs typeface="Calibri" panose="020F0502020204030204"/>
            </a:endParaRPr>
          </a:p>
          <a:p>
            <a:endParaRPr lang="en-GB">
              <a:cs typeface="Calibri" panose="020F0502020204030204"/>
            </a:endParaRPr>
          </a:p>
          <a:p>
            <a:endParaRPr lang="en-GB">
              <a:cs typeface="Calibri" panose="020F0502020204030204"/>
            </a:endParaRPr>
          </a:p>
        </p:txBody>
      </p:sp>
      <p:pic>
        <p:nvPicPr>
          <p:cNvPr id="6" name="Picture 6" descr="A picture containing text, room&#10;&#10;Description automatically generated">
            <a:extLst>
              <a:ext uri="{FF2B5EF4-FFF2-40B4-BE49-F238E27FC236}">
                <a16:creationId xmlns:a16="http://schemas.microsoft.com/office/drawing/2014/main" id="{BC865E77-94D5-C1AF-079C-DA37432914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771" r="28934" b="-1"/>
          <a:stretch/>
        </p:blipFill>
        <p:spPr>
          <a:xfrm>
            <a:off x="7818120" y="758952"/>
            <a:ext cx="3617432" cy="53309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59DC69-1268-99CA-586D-72762B5F7915}"/>
              </a:ext>
            </a:extLst>
          </p:cNvPr>
          <p:cNvSpPr txBox="1"/>
          <p:nvPr/>
        </p:nvSpPr>
        <p:spPr>
          <a:xfrm>
            <a:off x="2644641" y="6039058"/>
            <a:ext cx="6448176" cy="9079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1200">
                <a:cs typeface="Calibri"/>
              </a:rPr>
              <a:t>Scull, A, (1993). </a:t>
            </a:r>
            <a:r>
              <a:rPr lang="en-GB" sz="1200" i="1">
                <a:cs typeface="Calibri"/>
              </a:rPr>
              <a:t>The Most Solitary of Afflictions, Madness and Society in Britain, 1700-1900.</a:t>
            </a:r>
            <a:r>
              <a:rPr lang="en-GB" sz="1200">
                <a:cs typeface="Calibri"/>
              </a:rPr>
              <a:t> Yale University Press New Haven and London.</a:t>
            </a:r>
          </a:p>
          <a:p>
            <a:pPr>
              <a:spcAft>
                <a:spcPts val="600"/>
              </a:spcAft>
            </a:pPr>
            <a:r>
              <a:rPr lang="en-GB" sz="1200">
                <a:ea typeface="+mn-lt"/>
                <a:cs typeface="+mn-lt"/>
              </a:rPr>
              <a:t>(2018, June 13). </a:t>
            </a:r>
            <a:r>
              <a:rPr lang="en-GB" sz="1200" i="1">
                <a:ea typeface="+mn-lt"/>
                <a:cs typeface="+mn-lt"/>
              </a:rPr>
              <a:t>A Victorian Mental Asylum</a:t>
            </a:r>
            <a:r>
              <a:rPr lang="en-GB" sz="1200">
                <a:ea typeface="+mn-lt"/>
                <a:cs typeface="+mn-lt"/>
              </a:rPr>
              <a:t>. Science Museum. Retrieved January 12, 2023, from https://www.sciencemuseum.org.uk/objects-and-stories/medicine/victorian-mental-asylum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858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E3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 descr="Background pattern&#10;&#10;Description automatically generated">
            <a:extLst>
              <a:ext uri="{FF2B5EF4-FFF2-40B4-BE49-F238E27FC236}">
                <a16:creationId xmlns:a16="http://schemas.microsoft.com/office/drawing/2014/main" id="{BF8EDD18-2290-476D-9987-C5A84DC359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019"/>
          <a:stretch/>
        </p:blipFill>
        <p:spPr>
          <a:xfrm>
            <a:off x="-5255" y="3074"/>
            <a:ext cx="12202509" cy="685153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2826CE-F5CD-355F-74BE-11C4A26CD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132" y="365125"/>
            <a:ext cx="11724288" cy="1351837"/>
          </a:xfrm>
        </p:spPr>
        <p:txBody>
          <a:bodyPr>
            <a:normAutofit/>
          </a:bodyPr>
          <a:lstStyle/>
          <a:p>
            <a:pPr algn="ctr"/>
            <a:r>
              <a:rPr lang="en-GB" b="1">
                <a:cs typeface="Calibri Light"/>
              </a:rPr>
              <a:t>Psychological Interventions leading up to the </a:t>
            </a:r>
            <a:br>
              <a:rPr lang="en-GB" b="1">
                <a:cs typeface="Calibri Light"/>
              </a:rPr>
            </a:br>
            <a:r>
              <a:rPr lang="en-GB" b="1">
                <a:cs typeface="Calibri Light"/>
              </a:rPr>
              <a:t>20th century </a:t>
            </a:r>
            <a:endParaRPr lang="en-US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F38DD-4EBE-2BB8-6EC0-82923966A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88442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>
                <a:cs typeface="Calibri" panose="020F0502020204030204"/>
              </a:rPr>
              <a:t>Changes in the way people with mental health issues were seen and treated – Previously thought of as degenerates and deviants</a:t>
            </a:r>
            <a:r>
              <a:rPr lang="en-GB">
                <a:cs typeface="Calibri" panose="020F0502020204030204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65B78A-EC7A-D0A4-EF85-1AB472AF0813}"/>
              </a:ext>
            </a:extLst>
          </p:cNvPr>
          <p:cNvSpPr txBox="1"/>
          <p:nvPr/>
        </p:nvSpPr>
        <p:spPr>
          <a:xfrm>
            <a:off x="2942239" y="2899635"/>
            <a:ext cx="9133536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>
                <a:cs typeface="Calibri" panose="020F0502020204030204"/>
              </a:rPr>
              <a:t>Treatments used previous the 20th century may be considered torturous to the modern era 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53BE62-26C7-D56A-AD60-0D47B8702700}"/>
              </a:ext>
            </a:extLst>
          </p:cNvPr>
          <p:cNvSpPr txBox="1"/>
          <p:nvPr/>
        </p:nvSpPr>
        <p:spPr>
          <a:xfrm>
            <a:off x="6812016" y="5774119"/>
            <a:ext cx="5160250" cy="11387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>
                <a:ea typeface="+mn-lt"/>
                <a:cs typeface="+mn-lt"/>
              </a:rPr>
              <a:t>Silvestri, M. (2022, 8 17). </a:t>
            </a:r>
            <a:r>
              <a:rPr lang="en-GB" sz="1000" i="1">
                <a:ea typeface="+mn-lt"/>
                <a:cs typeface="+mn-lt"/>
              </a:rPr>
              <a:t>Batman and Joker in the ultimate team up</a:t>
            </a:r>
            <a:r>
              <a:rPr lang="en-GB" sz="1000">
                <a:ea typeface="+mn-lt"/>
                <a:cs typeface="+mn-lt"/>
              </a:rPr>
              <a:t>. Retrieved from DC: </a:t>
            </a:r>
            <a:r>
              <a:rPr lang="en-GB" sz="1000">
                <a:ea typeface="+mn-lt"/>
                <a:cs typeface="+mn-lt"/>
                <a:hlinkClick r:id="rId3"/>
              </a:rPr>
              <a:t>https://www.dc.com/blog/2022/08/17/batman-and-the-joker-in-the-ultimate-team-up-by-marc-silvestri</a:t>
            </a:r>
            <a:endParaRPr lang="en-US" sz="1000"/>
          </a:p>
          <a:p>
            <a:r>
              <a:rPr lang="en-GB" sz="1000">
                <a:ea typeface="+mn-lt"/>
                <a:cs typeface="+mn-lt"/>
              </a:rPr>
              <a:t>Scull, A. (2016). </a:t>
            </a:r>
            <a:r>
              <a:rPr lang="en-GB" sz="1000" i="1">
                <a:ea typeface="+mn-lt"/>
                <a:cs typeface="+mn-lt"/>
              </a:rPr>
              <a:t>Madness in civilization .</a:t>
            </a:r>
            <a:r>
              <a:rPr lang="en-GB" sz="1000">
                <a:ea typeface="+mn-lt"/>
                <a:cs typeface="+mn-lt"/>
              </a:rPr>
              <a:t> London: Thames &amp; Hudson .</a:t>
            </a:r>
            <a:endParaRPr lang="en-GB"/>
          </a:p>
          <a:p>
            <a:pPr algn="l"/>
            <a:endParaRPr lang="en-GB" sz="1000">
              <a:cs typeface="Calibri"/>
            </a:endParaRPr>
          </a:p>
          <a:p>
            <a:endParaRPr lang="en-GB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EFDEA4-DA0C-EAE2-EAF1-65C3773652EF}"/>
              </a:ext>
            </a:extLst>
          </p:cNvPr>
          <p:cNvSpPr txBox="1"/>
          <p:nvPr/>
        </p:nvSpPr>
        <p:spPr>
          <a:xfrm>
            <a:off x="2936326" y="4049767"/>
            <a:ext cx="7998043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>
                <a:cs typeface="Calibri" panose="020F0502020204030204"/>
              </a:rPr>
              <a:t>Changes included people's mindsets and the recognition that the mad needed support and moral treatments</a:t>
            </a:r>
            <a:r>
              <a:rPr lang="en-GB">
                <a:cs typeface="Calibri" panose="020F0502020204030204"/>
              </a:rPr>
              <a:t> </a:t>
            </a:r>
          </a:p>
        </p:txBody>
      </p:sp>
      <p:pic>
        <p:nvPicPr>
          <p:cNvPr id="13" name="Picture 13">
            <a:extLst>
              <a:ext uri="{FF2B5EF4-FFF2-40B4-BE49-F238E27FC236}">
                <a16:creationId xmlns:a16="http://schemas.microsoft.com/office/drawing/2014/main" id="{27E6D3AA-BC69-571B-CAB1-65F3147272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989" y="2737945"/>
            <a:ext cx="2702115" cy="41148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96011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2" descr="Background pattern&#10;&#10;Description automatically generated">
            <a:extLst>
              <a:ext uri="{FF2B5EF4-FFF2-40B4-BE49-F238E27FC236}">
                <a16:creationId xmlns:a16="http://schemas.microsoft.com/office/drawing/2014/main" id="{D726EE25-0833-C942-9F65-39FCAB0FFD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019"/>
          <a:stretch/>
        </p:blipFill>
        <p:spPr>
          <a:xfrm>
            <a:off x="-5255" y="3074"/>
            <a:ext cx="12202509" cy="685153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BDAF04-A0D5-BDF8-EB35-30BCA4EB6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127" y="-886266"/>
            <a:ext cx="8439136" cy="3681528"/>
          </a:xfrm>
        </p:spPr>
        <p:txBody>
          <a:bodyPr/>
          <a:lstStyle/>
          <a:p>
            <a:r>
              <a:rPr lang="en-GB">
                <a:cs typeface="Calibri Light"/>
              </a:rPr>
              <a:t>Psychoanalysis and Sigmund Freud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88FE4-62EE-F1A5-F3BC-BDFC2FEE0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698994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sz="2800">
                <a:solidFill>
                  <a:schemeClr val="tx1"/>
                </a:solidFill>
                <a:cs typeface="Calibri" panose="020F0502020204030204"/>
              </a:rPr>
              <a:t>Somatic symptoms related to a person's experience to traumatic experiences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C9A8CA-8FF6-3613-29E5-B76DBFAA8C04}"/>
              </a:ext>
            </a:extLst>
          </p:cNvPr>
          <p:cNvSpPr txBox="1"/>
          <p:nvPr/>
        </p:nvSpPr>
        <p:spPr>
          <a:xfrm>
            <a:off x="1198835" y="3268060"/>
            <a:ext cx="180975" cy="3619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B88983-8752-5FBB-1D61-D8550C42FF46}"/>
              </a:ext>
            </a:extLst>
          </p:cNvPr>
          <p:cNvSpPr txBox="1"/>
          <p:nvPr/>
        </p:nvSpPr>
        <p:spPr>
          <a:xfrm>
            <a:off x="1379482" y="3711465"/>
            <a:ext cx="180975" cy="3619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09CDF2-86E2-EEA5-75F0-6978ECAEEDB2}"/>
              </a:ext>
            </a:extLst>
          </p:cNvPr>
          <p:cNvSpPr txBox="1"/>
          <p:nvPr/>
        </p:nvSpPr>
        <p:spPr>
          <a:xfrm>
            <a:off x="844111" y="2867353"/>
            <a:ext cx="932497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800">
                <a:cs typeface="Calibri" panose="020F0502020204030204"/>
              </a:rPr>
              <a:t>Talking Therapy/ free word association</a:t>
            </a:r>
            <a:r>
              <a:rPr lang="en-GB" sz="2400">
                <a:cs typeface="Calibri" panose="020F0502020204030204"/>
              </a:rPr>
              <a:t>  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E6E2AA-EB52-CF6B-8691-CB66AC2E9D2F}"/>
              </a:ext>
            </a:extLst>
          </p:cNvPr>
          <p:cNvSpPr txBox="1"/>
          <p:nvPr/>
        </p:nvSpPr>
        <p:spPr>
          <a:xfrm>
            <a:off x="844112" y="3829707"/>
            <a:ext cx="9784801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cs typeface="Calibri" panose="020F0502020204030204"/>
              </a:rPr>
              <a:t>Critiqued due to lack of evidence, the work being subjective and claims of healed patients being false 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91213F-60E0-CE04-8C1F-DD7E6D0D1659}"/>
              </a:ext>
            </a:extLst>
          </p:cNvPr>
          <p:cNvSpPr txBox="1"/>
          <p:nvPr/>
        </p:nvSpPr>
        <p:spPr>
          <a:xfrm>
            <a:off x="7291551" y="5961336"/>
            <a:ext cx="4647871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ea typeface="+mn-lt"/>
                <a:cs typeface="+mn-lt"/>
              </a:rPr>
              <a:t>Scull, A. (2016). </a:t>
            </a:r>
            <a:r>
              <a:rPr lang="en-GB" sz="1200" i="1">
                <a:ea typeface="+mn-lt"/>
                <a:cs typeface="+mn-lt"/>
              </a:rPr>
              <a:t>Madness in civilization .</a:t>
            </a:r>
            <a:r>
              <a:rPr lang="en-GB" sz="1200">
                <a:ea typeface="+mn-lt"/>
                <a:cs typeface="+mn-lt"/>
              </a:rPr>
              <a:t> London: Thames &amp; Hudson .</a:t>
            </a:r>
            <a:endParaRPr lang="en-US" sz="1200">
              <a:cs typeface="Calibri"/>
            </a:endParaRPr>
          </a:p>
          <a:p>
            <a:r>
              <a:rPr lang="en-GB" sz="1200">
                <a:ea typeface="+mn-lt"/>
                <a:cs typeface="+mn-lt"/>
              </a:rPr>
              <a:t>Tyson, P. J., Davies , S. K., &amp; Torn, A. (2020). </a:t>
            </a:r>
            <a:r>
              <a:rPr lang="en-GB" sz="1200" i="1">
                <a:ea typeface="+mn-lt"/>
                <a:cs typeface="+mn-lt"/>
              </a:rPr>
              <a:t>Madness History, concepts and controversies .</a:t>
            </a:r>
            <a:r>
              <a:rPr lang="en-GB" sz="1200">
                <a:ea typeface="+mn-lt"/>
                <a:cs typeface="+mn-lt"/>
              </a:rPr>
              <a:t> New York: </a:t>
            </a:r>
            <a:r>
              <a:rPr lang="en-GB" sz="1200" err="1">
                <a:ea typeface="+mn-lt"/>
                <a:cs typeface="+mn-lt"/>
              </a:rPr>
              <a:t>Routeledge</a:t>
            </a:r>
            <a:r>
              <a:rPr lang="en-GB" sz="1200">
                <a:ea typeface="+mn-lt"/>
                <a:cs typeface="+mn-lt"/>
              </a:rPr>
              <a:t> .</a:t>
            </a:r>
            <a:endParaRPr lang="en-GB" sz="1200"/>
          </a:p>
          <a:p>
            <a:pPr algn="l"/>
            <a:endParaRPr lang="en-GB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97295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DB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2C8BF-E7AF-7434-E3D6-AF99F7407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chemeClr val="bg1"/>
                </a:solidFill>
                <a:cs typeface="Calibri Light"/>
              </a:rPr>
              <a:t>Sigmund Freud 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C2EC8-563B-D0C0-9F62-AE61ECA374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62855" y="1037349"/>
            <a:ext cx="7493876" cy="68585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>
                <a:solidFill>
                  <a:schemeClr val="bg1"/>
                </a:solidFill>
                <a:cs typeface="Calibri"/>
              </a:rPr>
              <a:t>Victorians were not keen on Freuds theories  and ideas around sex</a:t>
            </a:r>
            <a:endParaRPr lang="en-GB" sz="240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93F8B2-13AF-8CD4-67A5-3446D864D168}"/>
              </a:ext>
            </a:extLst>
          </p:cNvPr>
          <p:cNvSpPr txBox="1"/>
          <p:nvPr/>
        </p:nvSpPr>
        <p:spPr>
          <a:xfrm>
            <a:off x="3665482" y="1717784"/>
            <a:ext cx="815569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>
                <a:solidFill>
                  <a:schemeClr val="bg1"/>
                </a:solidFill>
                <a:cs typeface="Calibri" panose="020F0502020204030204"/>
              </a:rPr>
              <a:t>Making the unconscious conscious, bringing repressed memories to the surface so what's hidden can be understood and healed </a:t>
            </a:r>
            <a:r>
              <a:rPr lang="en-GB" sz="2400">
                <a:cs typeface="Calibri" panose="020F0502020204030204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394F02-0F80-FB78-E35D-D362D02EF101}"/>
              </a:ext>
            </a:extLst>
          </p:cNvPr>
          <p:cNvSpPr txBox="1"/>
          <p:nvPr/>
        </p:nvSpPr>
        <p:spPr>
          <a:xfrm>
            <a:off x="2460076" y="3291051"/>
            <a:ext cx="556752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>
                <a:solidFill>
                  <a:schemeClr val="bg1"/>
                </a:solidFill>
                <a:cs typeface="Calibri" panose="020F0502020204030204"/>
              </a:rPr>
              <a:t>All that is spoken by a client is relevant and may hold symbolism with deeper meaning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169F84-B192-189F-645B-71FC2B51A5D2}"/>
              </a:ext>
            </a:extLst>
          </p:cNvPr>
          <p:cNvSpPr txBox="1"/>
          <p:nvPr/>
        </p:nvSpPr>
        <p:spPr>
          <a:xfrm>
            <a:off x="2460076" y="4703378"/>
            <a:ext cx="4542768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>
                <a:solidFill>
                  <a:schemeClr val="bg1"/>
                </a:solidFill>
                <a:cs typeface="Calibri" panose="020F0502020204030204"/>
              </a:rPr>
              <a:t>Many years of work with a therapist to be able to heal and restore good health</a:t>
            </a:r>
          </a:p>
        </p:txBody>
      </p:sp>
      <p:pic>
        <p:nvPicPr>
          <p:cNvPr id="8" name="Picture 8" descr="A picture containing text, person, brass, old&#10;&#10;Description automatically generated">
            <a:extLst>
              <a:ext uri="{FF2B5EF4-FFF2-40B4-BE49-F238E27FC236}">
                <a16:creationId xmlns:a16="http://schemas.microsoft.com/office/drawing/2014/main" id="{4F01A7BA-A053-5E53-ACFE-ED580ACAC2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7201" y="3419331"/>
            <a:ext cx="3907219" cy="32249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D544139-CD5C-36DA-D606-E258A16A4EFC}"/>
              </a:ext>
            </a:extLst>
          </p:cNvPr>
          <p:cNvSpPr txBox="1"/>
          <p:nvPr/>
        </p:nvSpPr>
        <p:spPr>
          <a:xfrm>
            <a:off x="134663" y="5902215"/>
            <a:ext cx="5830285" cy="11387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>
                <a:ea typeface="+mn-lt"/>
                <a:cs typeface="+mn-lt"/>
              </a:rPr>
              <a:t>Scull, A. (2016). </a:t>
            </a:r>
            <a:r>
              <a:rPr lang="en-GB" sz="1000" i="1">
                <a:ea typeface="+mn-lt"/>
                <a:cs typeface="+mn-lt"/>
              </a:rPr>
              <a:t>Madness in civilization .</a:t>
            </a:r>
            <a:r>
              <a:rPr lang="en-GB" sz="1000">
                <a:ea typeface="+mn-lt"/>
                <a:cs typeface="+mn-lt"/>
              </a:rPr>
              <a:t> London: Thames &amp; Hudson .</a:t>
            </a:r>
            <a:endParaRPr lang="en-US" sz="1000">
              <a:cs typeface="Calibri"/>
            </a:endParaRPr>
          </a:p>
          <a:p>
            <a:r>
              <a:rPr lang="en-GB" sz="1000">
                <a:ea typeface="+mn-lt"/>
                <a:cs typeface="+mn-lt"/>
              </a:rPr>
              <a:t>Tyson, P. J., Davies , S. K., &amp; Torn, A. (2020). </a:t>
            </a:r>
            <a:r>
              <a:rPr lang="en-GB" sz="1000" i="1">
                <a:ea typeface="+mn-lt"/>
                <a:cs typeface="+mn-lt"/>
              </a:rPr>
              <a:t>Madness History, concepts and controversies .</a:t>
            </a:r>
            <a:r>
              <a:rPr lang="en-GB" sz="1000">
                <a:ea typeface="+mn-lt"/>
                <a:cs typeface="+mn-lt"/>
              </a:rPr>
              <a:t> New York: </a:t>
            </a:r>
            <a:r>
              <a:rPr lang="en-GB" sz="1000" err="1">
                <a:ea typeface="+mn-lt"/>
                <a:cs typeface="+mn-lt"/>
              </a:rPr>
              <a:t>Routeledge</a:t>
            </a:r>
            <a:r>
              <a:rPr lang="en-GB" sz="1000">
                <a:ea typeface="+mn-lt"/>
                <a:cs typeface="+mn-lt"/>
              </a:rPr>
              <a:t> .</a:t>
            </a:r>
            <a:endParaRPr lang="en-GB" sz="1000">
              <a:cs typeface="Calibri"/>
            </a:endParaRPr>
          </a:p>
          <a:p>
            <a:r>
              <a:rPr lang="en-GB" sz="1000">
                <a:ea typeface="+mn-lt"/>
                <a:cs typeface="+mn-lt"/>
              </a:rPr>
              <a:t>tutor, C. (2020, 11 10). </a:t>
            </a:r>
            <a:r>
              <a:rPr lang="en-GB" sz="1000" i="1">
                <a:ea typeface="+mn-lt"/>
                <a:cs typeface="+mn-lt"/>
              </a:rPr>
              <a:t>Counselling tutor</a:t>
            </a:r>
            <a:r>
              <a:rPr lang="en-GB" sz="1000">
                <a:ea typeface="+mn-lt"/>
                <a:cs typeface="+mn-lt"/>
              </a:rPr>
              <a:t>. Retrieved from Psychoanalytical school of psychology: </a:t>
            </a:r>
            <a:r>
              <a:rPr lang="en-GB" sz="1000">
                <a:ea typeface="+mn-lt"/>
                <a:cs typeface="+mn-lt"/>
                <a:hlinkClick r:id="rId3"/>
              </a:rPr>
              <a:t>https://counsellingtutor.com/psychoanalytical-scool-of-psychology/</a:t>
            </a:r>
            <a:endParaRPr lang="en-GB" sz="1000"/>
          </a:p>
          <a:p>
            <a:pPr algn="l"/>
            <a:endParaRPr lang="en-GB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43700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2EFC6-8E59-818E-C3B6-5D5B351A3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                    THE ID AND THE EGOS </a:t>
            </a:r>
          </a:p>
        </p:txBody>
      </p:sp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EED6FC52-DD74-8986-CD6D-2FAC57AA01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5" y="40368"/>
            <a:ext cx="12189169" cy="683328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9E7569-DE91-434D-7B80-6E21FB3C6447}"/>
              </a:ext>
            </a:extLst>
          </p:cNvPr>
          <p:cNvSpPr txBox="1"/>
          <p:nvPr/>
        </p:nvSpPr>
        <p:spPr>
          <a:xfrm>
            <a:off x="8450035" y="5372100"/>
            <a:ext cx="3827689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err="1">
                <a:ea typeface="+mn-lt"/>
                <a:cs typeface="+mn-lt"/>
              </a:rPr>
              <a:t>Historicar</a:t>
            </a:r>
            <a:r>
              <a:rPr lang="en-GB" sz="1000">
                <a:ea typeface="+mn-lt"/>
                <a:cs typeface="+mn-lt"/>
              </a:rPr>
              <a:t>. (2006, 12 16). </a:t>
            </a:r>
            <a:r>
              <a:rPr lang="en-GB" sz="1000" i="1">
                <a:ea typeface="+mn-lt"/>
                <a:cs typeface="+mn-lt"/>
              </a:rPr>
              <a:t>Structural-</a:t>
            </a:r>
            <a:r>
              <a:rPr lang="en-GB" sz="1000" i="1" err="1">
                <a:ea typeface="+mn-lt"/>
                <a:cs typeface="+mn-lt"/>
              </a:rPr>
              <a:t>Iceberg.svg</a:t>
            </a:r>
            <a:r>
              <a:rPr lang="en-GB" sz="1000">
                <a:ea typeface="+mn-lt"/>
                <a:cs typeface="+mn-lt"/>
              </a:rPr>
              <a:t>. Retrieved from </a:t>
            </a:r>
            <a:r>
              <a:rPr lang="en-GB" sz="1000" err="1">
                <a:ea typeface="+mn-lt"/>
                <a:cs typeface="+mn-lt"/>
              </a:rPr>
              <a:t>wikimedia</a:t>
            </a:r>
            <a:r>
              <a:rPr lang="en-GB" sz="1000">
                <a:ea typeface="+mn-lt"/>
                <a:cs typeface="+mn-lt"/>
              </a:rPr>
              <a:t>: https//:</a:t>
            </a:r>
            <a:r>
              <a:rPr lang="en-GB" sz="1000" err="1">
                <a:ea typeface="+mn-lt"/>
                <a:cs typeface="+mn-lt"/>
              </a:rPr>
              <a:t>commons:wikimedia.org</a:t>
            </a:r>
            <a:r>
              <a:rPr lang="en-GB" sz="1000">
                <a:ea typeface="+mn-lt"/>
                <a:cs typeface="+mn-lt"/>
              </a:rPr>
              <a:t>/wiki/</a:t>
            </a:r>
            <a:r>
              <a:rPr lang="en-GB" sz="1000" err="1">
                <a:ea typeface="+mn-lt"/>
                <a:cs typeface="+mn-lt"/>
              </a:rPr>
              <a:t>File:structural-iceberg.svg</a:t>
            </a:r>
            <a:endParaRPr lang="en-US" sz="1000" err="1"/>
          </a:p>
          <a:p>
            <a:r>
              <a:rPr lang="en-GB" sz="1000">
                <a:ea typeface="+mn-lt"/>
                <a:cs typeface="+mn-lt"/>
              </a:rPr>
              <a:t>Scull, A. (2016). </a:t>
            </a:r>
            <a:r>
              <a:rPr lang="en-GB" sz="1000" i="1">
                <a:ea typeface="+mn-lt"/>
                <a:cs typeface="+mn-lt"/>
              </a:rPr>
              <a:t>Madness in civilization .</a:t>
            </a:r>
            <a:r>
              <a:rPr lang="en-GB" sz="1000">
                <a:ea typeface="+mn-lt"/>
                <a:cs typeface="+mn-lt"/>
              </a:rPr>
              <a:t> London: Thames &amp; Hudson .</a:t>
            </a:r>
            <a:endParaRPr lang="en-GB" sz="1000"/>
          </a:p>
          <a:p>
            <a:r>
              <a:rPr lang="en-GB" sz="1000">
                <a:ea typeface="+mn-lt"/>
                <a:cs typeface="+mn-lt"/>
              </a:rPr>
              <a:t>Tyson, P. J., Davies , S. K., &amp; Torn, A. (2020). </a:t>
            </a:r>
            <a:r>
              <a:rPr lang="en-GB" sz="1000" i="1">
                <a:ea typeface="+mn-lt"/>
                <a:cs typeface="+mn-lt"/>
              </a:rPr>
              <a:t>Madness History, concepts and controversies .</a:t>
            </a:r>
            <a:r>
              <a:rPr lang="en-GB" sz="1000">
                <a:ea typeface="+mn-lt"/>
                <a:cs typeface="+mn-lt"/>
              </a:rPr>
              <a:t> New York: </a:t>
            </a:r>
            <a:r>
              <a:rPr lang="en-GB" sz="1000" err="1">
                <a:ea typeface="+mn-lt"/>
                <a:cs typeface="+mn-lt"/>
              </a:rPr>
              <a:t>Routeledge</a:t>
            </a:r>
            <a:r>
              <a:rPr lang="en-GB" sz="1000">
                <a:ea typeface="+mn-lt"/>
                <a:cs typeface="+mn-lt"/>
              </a:rPr>
              <a:t> .</a:t>
            </a:r>
            <a:endParaRPr lang="en-GB" sz="1000"/>
          </a:p>
          <a:p>
            <a:pPr algn="l"/>
            <a:endParaRPr lang="en-GB"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CE7C5E-F6FC-91D9-D622-139F04CB7F7D}"/>
              </a:ext>
            </a:extLst>
          </p:cNvPr>
          <p:cNvSpPr txBox="1"/>
          <p:nvPr/>
        </p:nvSpPr>
        <p:spPr>
          <a:xfrm>
            <a:off x="3291051" y="413845"/>
            <a:ext cx="957459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/>
              <a:t>The ID &amp; THE EGOS</a:t>
            </a:r>
          </a:p>
        </p:txBody>
      </p:sp>
    </p:spTree>
    <p:extLst>
      <p:ext uri="{BB962C8B-B14F-4D97-AF65-F5344CB8AC3E}">
        <p14:creationId xmlns:p14="http://schemas.microsoft.com/office/powerpoint/2010/main" val="403148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5550A-811E-517A-AB80-DC818AAD4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76" y="620392"/>
            <a:ext cx="3387855" cy="5504688"/>
          </a:xfrm>
        </p:spPr>
        <p:txBody>
          <a:bodyPr>
            <a:normAutofit/>
          </a:bodyPr>
          <a:lstStyle/>
          <a:p>
            <a:r>
              <a:rPr lang="en-GB" sz="6000">
                <a:solidFill>
                  <a:schemeClr val="bg1"/>
                </a:solidFill>
                <a:cs typeface="Calibri Light"/>
              </a:rPr>
              <a:t>The Therapies 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20CB0B9E-E774-25BC-15AF-3AE0638FE4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6579609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25255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2F4AD318-2FB6-4C6E-931E-58E404FA1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9">
            <a:extLst>
              <a:ext uri="{FF2B5EF4-FFF2-40B4-BE49-F238E27FC236}">
                <a16:creationId xmlns:a16="http://schemas.microsoft.com/office/drawing/2014/main" id="{1A118E35-1CBF-4863-8497-F4DF1A166D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582" y="752748"/>
            <a:ext cx="1001483" cy="4744251"/>
          </a:xfrm>
          <a:custGeom>
            <a:avLst/>
            <a:gdLst>
              <a:gd name="connsiteX0" fmla="*/ 0 w 1001483"/>
              <a:gd name="connsiteY0" fmla="*/ 0 h 4744251"/>
              <a:gd name="connsiteX1" fmla="*/ 1001483 w 1001483"/>
              <a:gd name="connsiteY1" fmla="*/ 0 h 4744251"/>
              <a:gd name="connsiteX2" fmla="*/ 0 w 1001483"/>
              <a:gd name="connsiteY2" fmla="*/ 4744251 h 4744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1483" h="4744251">
                <a:moveTo>
                  <a:pt x="0" y="0"/>
                </a:moveTo>
                <a:lnTo>
                  <a:pt x="1001483" y="0"/>
                </a:lnTo>
                <a:lnTo>
                  <a:pt x="0" y="47442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Freeform: Shape 11">
            <a:extLst>
              <a:ext uri="{FF2B5EF4-FFF2-40B4-BE49-F238E27FC236}">
                <a16:creationId xmlns:a16="http://schemas.microsoft.com/office/drawing/2014/main" id="{6E187274-5DC2-4BE0-AF99-925D6D9735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87094" y="761999"/>
            <a:ext cx="4208489" cy="5334001"/>
          </a:xfrm>
          <a:custGeom>
            <a:avLst/>
            <a:gdLst>
              <a:gd name="connsiteX0" fmla="*/ 1015642 w 4208489"/>
              <a:gd name="connsiteY0" fmla="*/ 0 h 5334001"/>
              <a:gd name="connsiteX1" fmla="*/ 4208489 w 4208489"/>
              <a:gd name="connsiteY1" fmla="*/ 0 h 5334001"/>
              <a:gd name="connsiteX2" fmla="*/ 4208489 w 4208489"/>
              <a:gd name="connsiteY2" fmla="*/ 5334001 h 5334001"/>
              <a:gd name="connsiteX3" fmla="*/ 0 w 4208489"/>
              <a:gd name="connsiteY3" fmla="*/ 5334001 h 5334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08489" h="5334001">
                <a:moveTo>
                  <a:pt x="1015642" y="0"/>
                </a:moveTo>
                <a:lnTo>
                  <a:pt x="4208489" y="0"/>
                </a:lnTo>
                <a:lnTo>
                  <a:pt x="4208489" y="5334001"/>
                </a:lnTo>
                <a:lnTo>
                  <a:pt x="0" y="53340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F69AF8-2098-4033-23B2-8113585BB8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9849" y="1298448"/>
            <a:ext cx="7056444" cy="3255264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chemeClr val="accent1"/>
                </a:solidFill>
              </a:rPr>
              <a:t>Shell shock and WW1</a:t>
            </a:r>
          </a:p>
        </p:txBody>
      </p:sp>
      <p:pic>
        <p:nvPicPr>
          <p:cNvPr id="4" name="Picture 4" descr="A picture containing person, old, posing, clothes&#10;&#10;Description automatically generated">
            <a:extLst>
              <a:ext uri="{FF2B5EF4-FFF2-40B4-BE49-F238E27FC236}">
                <a16:creationId xmlns:a16="http://schemas.microsoft.com/office/drawing/2014/main" id="{9BFC4D89-CD6F-6A11-9015-23B991B293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5684" y="2522960"/>
            <a:ext cx="3260784" cy="23009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73C99B-72EA-3C03-FEEF-1E212BF216BF}"/>
              </a:ext>
            </a:extLst>
          </p:cNvPr>
          <p:cNvSpPr txBox="1"/>
          <p:nvPr/>
        </p:nvSpPr>
        <p:spPr>
          <a:xfrm>
            <a:off x="496018" y="5578414"/>
            <a:ext cx="6872378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ea typeface="+mn-lt"/>
                <a:cs typeface="+mn-lt"/>
              </a:rPr>
              <a:t>Scull, A. (2015). Madness in civilization . London: Thames &amp; Hudson.</a:t>
            </a:r>
          </a:p>
          <a:p>
            <a:r>
              <a:rPr lang="en-GB" sz="1200"/>
              <a:t>Retrieved January 15th, 2023, from https://sciencephoto.com/media/c0211927/view</a:t>
            </a:r>
          </a:p>
          <a:p>
            <a:endParaRPr lang="en-GB" sz="1200"/>
          </a:p>
          <a:p>
            <a:endParaRPr lang="en-GB" sz="12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280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162DF2A-64D1-4AA9-BA42-8A4063EAD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D7C1373-63AF-4A75-909E-990E05356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2F4AD318-2FB6-4C6E-931E-58E404FA1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1A118E35-1CBF-4863-8497-F4DF1A166D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582" y="752748"/>
            <a:ext cx="1001483" cy="4744251"/>
          </a:xfrm>
          <a:custGeom>
            <a:avLst/>
            <a:gdLst>
              <a:gd name="connsiteX0" fmla="*/ 0 w 1001483"/>
              <a:gd name="connsiteY0" fmla="*/ 0 h 4744251"/>
              <a:gd name="connsiteX1" fmla="*/ 1001483 w 1001483"/>
              <a:gd name="connsiteY1" fmla="*/ 0 h 4744251"/>
              <a:gd name="connsiteX2" fmla="*/ 0 w 1001483"/>
              <a:gd name="connsiteY2" fmla="*/ 4744251 h 4744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1483" h="4744251">
                <a:moveTo>
                  <a:pt x="0" y="0"/>
                </a:moveTo>
                <a:lnTo>
                  <a:pt x="1001483" y="0"/>
                </a:lnTo>
                <a:lnTo>
                  <a:pt x="0" y="47442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6E187274-5DC2-4BE0-AF99-925D6D9735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87094" y="761999"/>
            <a:ext cx="4208489" cy="5334001"/>
          </a:xfrm>
          <a:custGeom>
            <a:avLst/>
            <a:gdLst>
              <a:gd name="connsiteX0" fmla="*/ 1015642 w 4208489"/>
              <a:gd name="connsiteY0" fmla="*/ 0 h 5334001"/>
              <a:gd name="connsiteX1" fmla="*/ 4208489 w 4208489"/>
              <a:gd name="connsiteY1" fmla="*/ 0 h 5334001"/>
              <a:gd name="connsiteX2" fmla="*/ 4208489 w 4208489"/>
              <a:gd name="connsiteY2" fmla="*/ 5334001 h 5334001"/>
              <a:gd name="connsiteX3" fmla="*/ 0 w 4208489"/>
              <a:gd name="connsiteY3" fmla="*/ 5334001 h 5334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08489" h="5334001">
                <a:moveTo>
                  <a:pt x="1015642" y="0"/>
                </a:moveTo>
                <a:lnTo>
                  <a:pt x="4208489" y="0"/>
                </a:lnTo>
                <a:lnTo>
                  <a:pt x="4208489" y="5334001"/>
                </a:lnTo>
                <a:lnTo>
                  <a:pt x="0" y="53340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AF6DF6-6ECB-818D-0B1A-ADF89851B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774" y="752108"/>
            <a:ext cx="7056444" cy="168813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>
                <a:solidFill>
                  <a:schemeClr val="accent1"/>
                </a:solidFill>
              </a:rPr>
              <a:t>Malarial Therapy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C1D75F4-F46E-1CDE-296F-BFB3F33AF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8249" y="1299713"/>
            <a:ext cx="2743200" cy="4114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790034D-ECBE-FFEA-628F-B1005AB2DD45}"/>
              </a:ext>
            </a:extLst>
          </p:cNvPr>
          <p:cNvSpPr txBox="1"/>
          <p:nvPr/>
        </p:nvSpPr>
        <p:spPr>
          <a:xfrm>
            <a:off x="1358660" y="2710132"/>
            <a:ext cx="6081622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800">
                <a:solidFill>
                  <a:schemeClr val="accent1"/>
                </a:solidFill>
              </a:rPr>
              <a:t>Julius Wagner-</a:t>
            </a:r>
            <a:r>
              <a:rPr lang="en-GB" sz="2800" err="1">
                <a:solidFill>
                  <a:schemeClr val="accent1"/>
                </a:solidFill>
              </a:rPr>
              <a:t>Jauregg</a:t>
            </a:r>
            <a:endParaRPr lang="en-GB" sz="2800">
              <a:solidFill>
                <a:schemeClr val="accent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GB" sz="2800">
                <a:solidFill>
                  <a:schemeClr val="accent1"/>
                </a:solidFill>
              </a:rPr>
              <a:t>The first Psychiatrist to win The Nobel Prize for Malarial Therapy</a:t>
            </a:r>
          </a:p>
          <a:p>
            <a:pPr marL="285750" indent="-285750">
              <a:buFont typeface="Arial"/>
              <a:buChar char="•"/>
            </a:pPr>
            <a:r>
              <a:rPr lang="en-GB" sz="2800">
                <a:solidFill>
                  <a:schemeClr val="accent1"/>
                </a:solidFill>
              </a:rPr>
              <a:t>He tried to cure insanity by raising the temperature of the body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C4FB80-FD4A-31EC-BD8E-27F84AE7BFED}"/>
              </a:ext>
            </a:extLst>
          </p:cNvPr>
          <p:cNvSpPr txBox="1"/>
          <p:nvPr/>
        </p:nvSpPr>
        <p:spPr>
          <a:xfrm>
            <a:off x="488830" y="5736565"/>
            <a:ext cx="6922698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ea typeface="+mn-lt"/>
                <a:cs typeface="+mn-lt"/>
              </a:rPr>
              <a:t>Scull, A. (2015). Madness in civilization . London: Thames &amp; Hudson.</a:t>
            </a:r>
          </a:p>
          <a:p>
            <a:r>
              <a:rPr lang="en-GB" sz="1200"/>
              <a:t>Retrieved January 15th, 2023, from https://nobelprize.org/prizes/medicine/1927/wagner-jauregg/facts/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438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64C9EE1D-12BB-43F7-9A2A-893578DCA6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43962A31-C54E-4762-B155-59777FED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AA7850C8-8932-45FB-824D-8AB7D8469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528BB4B4-FCCA-4BB8-A5B5-7EDD9652D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14B921-E47E-D7AD-F8AC-46C335439210}"/>
              </a:ext>
            </a:extLst>
          </p:cNvPr>
          <p:cNvSpPr txBox="1"/>
          <p:nvPr/>
        </p:nvSpPr>
        <p:spPr>
          <a:xfrm>
            <a:off x="480607" y="1298448"/>
            <a:ext cx="3847930" cy="325526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indent="-18288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en-US" sz="5500" spc="-1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Was the brain being poisoned by toxins?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9EAD000C-FECC-4415-AB14-16AC3974C6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2727" y="758952"/>
            <a:ext cx="3379859" cy="3191490"/>
          </a:xfrm>
          <a:prstGeom prst="rect">
            <a:avLst/>
          </a:prstGeom>
          <a:solidFill>
            <a:srgbClr val="FFFFFF"/>
          </a:solidFill>
          <a:ln w="66675" cmpd="sng">
            <a:solidFill>
              <a:schemeClr val="bg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D745DA9-BF66-BA2A-E44D-71E39A9F4A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682" r="35163" b="-1"/>
          <a:stretch/>
        </p:blipFill>
        <p:spPr>
          <a:xfrm>
            <a:off x="5582061" y="923661"/>
            <a:ext cx="2441189" cy="2862072"/>
          </a:xfrm>
          <a:prstGeom prst="rect">
            <a:avLst/>
          </a:prstGeom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C4A9CF7B-6D34-42D7-9614-7AA8899261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38608" y="758952"/>
            <a:ext cx="2849303" cy="18309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636CCAB5-616C-4A33-8256-D740D31FA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0640" y="4090151"/>
            <a:ext cx="3371946" cy="19997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7472A6C1-76CF-4215-B818-52CFF4D7AA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38608" y="2722807"/>
            <a:ext cx="2849303" cy="3367097"/>
          </a:xfrm>
          <a:prstGeom prst="rect">
            <a:avLst/>
          </a:prstGeom>
          <a:solidFill>
            <a:srgbClr val="FFFFFF"/>
          </a:solidFill>
          <a:ln w="66675" cmpd="sng">
            <a:solidFill>
              <a:schemeClr val="bg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61CE9D6-3D74-4540-A98B-232824586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08F69F-4619-863C-F12B-B52C28A0FBC9}"/>
              </a:ext>
            </a:extLst>
          </p:cNvPr>
          <p:cNvSpPr txBox="1"/>
          <p:nvPr/>
        </p:nvSpPr>
        <p:spPr>
          <a:xfrm>
            <a:off x="315212" y="5237281"/>
            <a:ext cx="8605065" cy="9848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>
                <a:ea typeface="+mn-lt"/>
                <a:cs typeface="+mn-lt"/>
              </a:rPr>
              <a:t>Scull, A. (2016). Madness in civilization . London: Thames &amp; Hudson.</a:t>
            </a:r>
            <a:endParaRPr lang="en-US" sz="1000">
              <a:ea typeface="+mn-lt"/>
              <a:cs typeface="+mn-lt"/>
            </a:endParaRPr>
          </a:p>
          <a:p>
            <a:r>
              <a:rPr lang="en-GB" sz="1000">
                <a:ea typeface="+mn-lt"/>
                <a:cs typeface="+mn-lt"/>
              </a:rPr>
              <a:t>Tyson, P. J., Davies , S. K., &amp; Torn, A. (2020). Madness History, concepts and controversies. New York: </a:t>
            </a:r>
            <a:r>
              <a:rPr lang="en-GB" sz="1000" err="1">
                <a:ea typeface="+mn-lt"/>
                <a:cs typeface="+mn-lt"/>
              </a:rPr>
              <a:t>Routeledge</a:t>
            </a:r>
            <a:r>
              <a:rPr lang="en-GB" sz="1000">
                <a:ea typeface="+mn-lt"/>
                <a:cs typeface="+mn-lt"/>
              </a:rPr>
              <a:t>.</a:t>
            </a:r>
            <a:endParaRPr lang="en-US" sz="1000">
              <a:ea typeface="+mn-lt"/>
              <a:cs typeface="+mn-lt"/>
            </a:endParaRPr>
          </a:p>
          <a:p>
            <a:r>
              <a:rPr lang="en-GB" sz="1000">
                <a:ea typeface="+mn-lt"/>
                <a:cs typeface="+mn-lt"/>
              </a:rPr>
              <a:t>Retrieved January 15th, 2023, from </a:t>
            </a:r>
            <a:r>
              <a:rPr lang="en-GB" sz="1000">
                <a:ea typeface="+mn-lt"/>
                <a:cs typeface="+mn-lt"/>
                <a:hlinkClick r:id="rId3"/>
              </a:rPr>
              <a:t>http://www.allthatsinteresting.com/Henry-Cotton</a:t>
            </a:r>
            <a:endParaRPr lang="en-GB" sz="1000">
              <a:ea typeface="+mn-lt"/>
              <a:cs typeface="+mn-lt"/>
            </a:endParaRPr>
          </a:p>
          <a:p>
            <a:r>
              <a:rPr lang="en-GB" sz="1000"/>
              <a:t>Retrieved January 15th, 2023, from </a:t>
            </a:r>
            <a:r>
              <a:rPr lang="en-GB" sz="1000">
                <a:ea typeface="+mn-lt"/>
                <a:cs typeface="+mn-lt"/>
              </a:rPr>
              <a:t>https://kingscollections.org/exhibitions/specialcollections/mind-matters/from-alienism-to-psychiatry/henry-cotton</a:t>
            </a:r>
          </a:p>
          <a:p>
            <a:endParaRPr lang="en-GB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9DD6A81B-2EBA-79FE-27C5-18D29A4DC7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9217" y="2857199"/>
            <a:ext cx="2396837" cy="3083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1620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7CBBDD0-4420-4A50-96AB-392F9B97CF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65BA403-54B9-4A0B-BC79-028C495C03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7" y="761999"/>
            <a:ext cx="7552943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812679-05C3-03A0-8AD0-795BDE6DA4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50173" y="1333084"/>
            <a:ext cx="6449070" cy="1003901"/>
          </a:xfrm>
        </p:spPr>
        <p:txBody>
          <a:bodyPr>
            <a:normAutofit/>
          </a:bodyPr>
          <a:lstStyle/>
          <a:p>
            <a:r>
              <a:rPr lang="en-GB" sz="3600"/>
              <a:t>The Introduction of Shock Therapy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6C986C-6CED-01AA-AE8F-AD4FCB38E4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19447" y="2903792"/>
            <a:ext cx="6361175" cy="914400"/>
          </a:xfrm>
        </p:spPr>
        <p:txBody>
          <a:bodyPr>
            <a:normAutofit fontScale="92500" lnSpcReduction="20000"/>
          </a:bodyPr>
          <a:lstStyle/>
          <a:p>
            <a:r>
              <a:rPr lang="en-GB"/>
              <a:t>Manfred Sakel – Insulin Shock Therapy</a:t>
            </a:r>
          </a:p>
          <a:p>
            <a:r>
              <a:rPr lang="en-GB">
                <a:ea typeface="+mn-lt"/>
                <a:cs typeface="+mn-lt"/>
              </a:rPr>
              <a:t>Ladislas Joseph </a:t>
            </a:r>
            <a:r>
              <a:rPr lang="en-GB"/>
              <a:t>Meduna – </a:t>
            </a:r>
            <a:r>
              <a:rPr lang="en-GB" err="1"/>
              <a:t>P</a:t>
            </a:r>
            <a:r>
              <a:rPr lang="en-GB" b="1" err="1">
                <a:ea typeface="+mn-lt"/>
                <a:cs typeface="+mn-lt"/>
              </a:rPr>
              <a:t>entathylenetetrazol</a:t>
            </a:r>
            <a:r>
              <a:rPr lang="en-GB" b="1">
                <a:ea typeface="+mn-lt"/>
                <a:cs typeface="+mn-lt"/>
              </a:rPr>
              <a:t> (Metrazol)</a:t>
            </a:r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8C6883-513A-4FE8-8B55-7AA2A13A9B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912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D9B9AE-BEEE-34FE-DA0C-58CB83ACCCB1}"/>
              </a:ext>
            </a:extLst>
          </p:cNvPr>
          <p:cNvSpPr txBox="1"/>
          <p:nvPr/>
        </p:nvSpPr>
        <p:spPr>
          <a:xfrm>
            <a:off x="4797136" y="5039590"/>
            <a:ext cx="7054272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>
                <a:ea typeface="+mn-lt"/>
                <a:cs typeface="+mn-lt"/>
              </a:rPr>
              <a:t>Scull, A. (2015). Madness in civilization . London: Thames &amp; Hudson.</a:t>
            </a:r>
            <a:endParaRPr lang="en-US"/>
          </a:p>
          <a:p>
            <a:r>
              <a:rPr lang="en-GB" sz="1000">
                <a:ea typeface="+mn-lt"/>
                <a:cs typeface="+mn-lt"/>
              </a:rPr>
              <a:t>Tyson, P. J., Davies , S. K., &amp; Torn, A. (2020). Madness History, concepts and controversies. New York: </a:t>
            </a:r>
            <a:r>
              <a:rPr lang="en-GB" sz="1000" err="1">
                <a:ea typeface="+mn-lt"/>
                <a:cs typeface="+mn-lt"/>
              </a:rPr>
              <a:t>Routeledge</a:t>
            </a:r>
            <a:r>
              <a:rPr lang="en-GB" sz="1000">
                <a:ea typeface="+mn-lt"/>
                <a:cs typeface="+mn-lt"/>
              </a:rPr>
              <a:t>.</a:t>
            </a:r>
            <a:endParaRPr lang="en-GB" sz="1000"/>
          </a:p>
          <a:p>
            <a:r>
              <a:rPr lang="en-GB" sz="1000"/>
              <a:t>Retrieved January 15th, 2023, from </a:t>
            </a:r>
            <a:r>
              <a:rPr lang="en-GB" sz="1000">
                <a:ea typeface="+mn-lt"/>
                <a:cs typeface="+mn-lt"/>
              </a:rPr>
              <a:t>https://www.priory.com/homol/insulin.htm</a:t>
            </a:r>
          </a:p>
        </p:txBody>
      </p:sp>
      <p:pic>
        <p:nvPicPr>
          <p:cNvPr id="6" name="Picture 6" descr="A picture containing person, person, wall, indoor&#10;&#10;Description automatically generated">
            <a:extLst>
              <a:ext uri="{FF2B5EF4-FFF2-40B4-BE49-F238E27FC236}">
                <a16:creationId xmlns:a16="http://schemas.microsoft.com/office/drawing/2014/main" id="{848694AC-E9C1-BEB8-A63D-32175BAAB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309" y="1331037"/>
            <a:ext cx="3147290" cy="4184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2227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162DF2A-64D1-4AA9-BA42-8A4063EAD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D7C1373-63AF-4A75-909E-990E05356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F4AD318-2FB6-4C6E-931E-58E404FA1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A118E35-1CBF-4863-8497-F4DF1A166D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582" y="752748"/>
            <a:ext cx="1001483" cy="4744251"/>
          </a:xfrm>
          <a:custGeom>
            <a:avLst/>
            <a:gdLst>
              <a:gd name="connsiteX0" fmla="*/ 0 w 1001483"/>
              <a:gd name="connsiteY0" fmla="*/ 0 h 4744251"/>
              <a:gd name="connsiteX1" fmla="*/ 1001483 w 1001483"/>
              <a:gd name="connsiteY1" fmla="*/ 0 h 4744251"/>
              <a:gd name="connsiteX2" fmla="*/ 0 w 1001483"/>
              <a:gd name="connsiteY2" fmla="*/ 4744251 h 4744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1483" h="4744251">
                <a:moveTo>
                  <a:pt x="0" y="0"/>
                </a:moveTo>
                <a:lnTo>
                  <a:pt x="1001483" y="0"/>
                </a:lnTo>
                <a:lnTo>
                  <a:pt x="0" y="47442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6E187274-5DC2-4BE0-AF99-925D6D9735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87094" y="761999"/>
            <a:ext cx="4208489" cy="5334001"/>
          </a:xfrm>
          <a:custGeom>
            <a:avLst/>
            <a:gdLst>
              <a:gd name="connsiteX0" fmla="*/ 1015642 w 4208489"/>
              <a:gd name="connsiteY0" fmla="*/ 0 h 5334001"/>
              <a:gd name="connsiteX1" fmla="*/ 4208489 w 4208489"/>
              <a:gd name="connsiteY1" fmla="*/ 0 h 5334001"/>
              <a:gd name="connsiteX2" fmla="*/ 4208489 w 4208489"/>
              <a:gd name="connsiteY2" fmla="*/ 5334001 h 5334001"/>
              <a:gd name="connsiteX3" fmla="*/ 0 w 4208489"/>
              <a:gd name="connsiteY3" fmla="*/ 5334001 h 5334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08489" h="5334001">
                <a:moveTo>
                  <a:pt x="1015642" y="0"/>
                </a:moveTo>
                <a:lnTo>
                  <a:pt x="4208489" y="0"/>
                </a:lnTo>
                <a:lnTo>
                  <a:pt x="4208489" y="5334001"/>
                </a:lnTo>
                <a:lnTo>
                  <a:pt x="0" y="53340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E00DE7-1EEC-D31F-CB15-5613E25E9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9" y="1298448"/>
            <a:ext cx="7056444" cy="165044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spc="-100">
                <a:solidFill>
                  <a:schemeClr val="accent1"/>
                </a:solidFill>
              </a:rPr>
              <a:t>E.C.T.</a:t>
            </a:r>
            <a:br>
              <a:rPr lang="en-US" sz="4800" spc="-100"/>
            </a:br>
            <a:r>
              <a:rPr lang="en-US" sz="4800" spc="-100">
                <a:solidFill>
                  <a:schemeClr val="accent1"/>
                </a:solidFill>
              </a:rPr>
              <a:t>Electroconvulsive Therapy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DB5323-71F8-377D-8468-C9C5E23D4C97}"/>
              </a:ext>
            </a:extLst>
          </p:cNvPr>
          <p:cNvSpPr txBox="1"/>
          <p:nvPr/>
        </p:nvSpPr>
        <p:spPr>
          <a:xfrm>
            <a:off x="900545" y="5472545"/>
            <a:ext cx="6909954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>
                <a:ea typeface="+mn-lt"/>
                <a:cs typeface="+mn-lt"/>
              </a:rPr>
              <a:t>Scull, A. (2015). Madness in civilization . London: Thames &amp; Hudson.</a:t>
            </a:r>
            <a:endParaRPr lang="en-US" sz="1000">
              <a:ea typeface="+mn-lt"/>
              <a:cs typeface="+mn-lt"/>
            </a:endParaRPr>
          </a:p>
          <a:p>
            <a:r>
              <a:rPr lang="en-GB" sz="1000">
                <a:ea typeface="+mn-lt"/>
                <a:cs typeface="+mn-lt"/>
              </a:rPr>
              <a:t>Tyson, P. J., Davies , S. K., &amp; Torn, A. (2020). Madness History, concepts and controversies. New York: </a:t>
            </a:r>
            <a:r>
              <a:rPr lang="en-GB" sz="1000" err="1">
                <a:ea typeface="+mn-lt"/>
                <a:cs typeface="+mn-lt"/>
              </a:rPr>
              <a:t>Routeledge</a:t>
            </a:r>
            <a:r>
              <a:rPr lang="en-GB" sz="1000">
                <a:ea typeface="+mn-lt"/>
                <a:cs typeface="+mn-lt"/>
              </a:rPr>
              <a:t>.</a:t>
            </a:r>
          </a:p>
          <a:p>
            <a:r>
              <a:rPr lang="en-GB" sz="1000"/>
              <a:t>Retrieved 15th January, 2023, from </a:t>
            </a:r>
            <a:r>
              <a:rPr lang="en-GB" sz="1000">
                <a:ea typeface="+mn-lt"/>
                <a:cs typeface="+mn-lt"/>
              </a:rPr>
              <a:t>https://en.wikipedia.org/wiki/Ugo_Cerletti#/media/File:Ugo_Cerletti.jpg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65A48ED-F276-CD20-F49A-C46104EDF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0278" y="2043257"/>
            <a:ext cx="2259445" cy="31640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AD8850-0DCD-17EE-CF40-6B4D346C06B2}"/>
              </a:ext>
            </a:extLst>
          </p:cNvPr>
          <p:cNvSpPr txBox="1"/>
          <p:nvPr/>
        </p:nvSpPr>
        <p:spPr>
          <a:xfrm>
            <a:off x="1183409" y="3556000"/>
            <a:ext cx="619990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accent1"/>
                </a:solidFill>
              </a:rPr>
              <a:t>Ugo </a:t>
            </a:r>
            <a:r>
              <a:rPr lang="en-GB" err="1">
                <a:solidFill>
                  <a:schemeClr val="accent1"/>
                </a:solidFill>
              </a:rPr>
              <a:t>Cerletti</a:t>
            </a:r>
            <a:r>
              <a:rPr lang="en-GB">
                <a:solidFill>
                  <a:schemeClr val="accent1"/>
                </a:solidFill>
              </a:rPr>
              <a:t> and Lucio Bini, Italian physicians</a:t>
            </a:r>
          </a:p>
        </p:txBody>
      </p:sp>
    </p:spTree>
    <p:extLst>
      <p:ext uri="{BB962C8B-B14F-4D97-AF65-F5344CB8AC3E}">
        <p14:creationId xmlns:p14="http://schemas.microsoft.com/office/powerpoint/2010/main" val="33957303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DE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6040A-7733-9957-B5D3-A8211AF42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968" y="1173371"/>
            <a:ext cx="3430770" cy="1675009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Surgical Interventions 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C20D641-4ED3-B7BA-94D2-47A30C8FFD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5860" y="829959"/>
            <a:ext cx="4084750" cy="5272845"/>
          </a:xfrm>
        </p:spPr>
        <p:txBody>
          <a:bodyPr/>
          <a:lstStyle/>
          <a:p>
            <a:r>
              <a:rPr lang="en-GB">
                <a:solidFill>
                  <a:schemeClr val="tx1"/>
                </a:solidFill>
              </a:rPr>
              <a:t>Lobotomy</a:t>
            </a:r>
          </a:p>
          <a:p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rgbClr val="595959"/>
              </a:solidFill>
            </a:endParaRPr>
          </a:p>
          <a:p>
            <a:endParaRPr lang="en-GB">
              <a:solidFill>
                <a:srgbClr val="595959"/>
              </a:solidFill>
            </a:endParaRPr>
          </a:p>
          <a:p>
            <a:r>
              <a:rPr lang="en-GB">
                <a:solidFill>
                  <a:schemeClr val="tx1"/>
                </a:solidFill>
              </a:rPr>
              <a:t>Neurosurgery</a:t>
            </a:r>
          </a:p>
        </p:txBody>
      </p:sp>
      <p:pic>
        <p:nvPicPr>
          <p:cNvPr id="6" name="Picture 6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663B073D-9C6E-A85A-EA70-03FF25C792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36288" y="847786"/>
            <a:ext cx="3837903" cy="2787223"/>
          </a:xfrm>
          <a:prstGeom prst="rect">
            <a:avLst/>
          </a:prstGeom>
        </p:spPr>
      </p:pic>
      <p:pic>
        <p:nvPicPr>
          <p:cNvPr id="9" name="Picture 9" descr="A picture containing invertebrate, jellyfish&#10;&#10;Description automatically generated">
            <a:extLst>
              <a:ext uri="{FF2B5EF4-FFF2-40B4-BE49-F238E27FC236}">
                <a16:creationId xmlns:a16="http://schemas.microsoft.com/office/drawing/2014/main" id="{BDA3E94E-8E06-4769-D681-2D5E1F9C18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750937" y="3998320"/>
            <a:ext cx="3397873" cy="166251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BAA9D9-57CB-204D-8E6E-5CC7D3D7B0D8}"/>
              </a:ext>
            </a:extLst>
          </p:cNvPr>
          <p:cNvSpPr txBox="1"/>
          <p:nvPr/>
        </p:nvSpPr>
        <p:spPr>
          <a:xfrm>
            <a:off x="7901189" y="4822915"/>
            <a:ext cx="2743200" cy="1154625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0D55B4-27AE-9094-85E5-9A2F2CBD245A}"/>
              </a:ext>
            </a:extLst>
          </p:cNvPr>
          <p:cNvSpPr txBox="1"/>
          <p:nvPr/>
        </p:nvSpPr>
        <p:spPr>
          <a:xfrm>
            <a:off x="-7491" y="5725592"/>
            <a:ext cx="8560157" cy="123110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ea typeface="+mn-lt"/>
                <a:cs typeface="+mn-lt"/>
              </a:rPr>
              <a:t>(</a:t>
            </a:r>
            <a:r>
              <a:rPr lang="en-GB" sz="1400">
                <a:ea typeface="+mn-lt"/>
                <a:cs typeface="+mn-lt"/>
              </a:rPr>
              <a:t>2019, April 17). </a:t>
            </a:r>
            <a:r>
              <a:rPr lang="en-GB" sz="1400" i="1">
                <a:ea typeface="+mn-lt"/>
                <a:cs typeface="+mn-lt"/>
              </a:rPr>
              <a:t>The Psychologist. Inside Lobotomies</a:t>
            </a:r>
            <a:r>
              <a:rPr lang="en-GB" sz="1400">
                <a:ea typeface="+mn-lt"/>
                <a:cs typeface="+mn-lt"/>
              </a:rPr>
              <a:t>. The British Psychological Society. Retrieved January 12, 2023, from https://www.bps.org.uk/psychologist/inside-lobotomies</a:t>
            </a:r>
            <a:endParaRPr lang="en-US" sz="1400"/>
          </a:p>
          <a:p>
            <a:r>
              <a:rPr lang="en-GB" sz="1400">
                <a:ea typeface="+mn-lt"/>
                <a:cs typeface="+mn-lt"/>
              </a:rPr>
              <a:t>Pritchard, C. (2006). </a:t>
            </a:r>
            <a:r>
              <a:rPr lang="en-GB" sz="1400" i="1">
                <a:ea typeface="+mn-lt"/>
                <a:cs typeface="+mn-lt"/>
              </a:rPr>
              <a:t>Mental Health Social Work. Evidence Based Practice</a:t>
            </a:r>
            <a:r>
              <a:rPr lang="en-GB" sz="1400">
                <a:ea typeface="+mn-lt"/>
                <a:cs typeface="+mn-lt"/>
              </a:rPr>
              <a:t>. Routledge Taylor &amp; Francis Group.</a:t>
            </a:r>
            <a:endParaRPr lang="en-GB" sz="1400"/>
          </a:p>
          <a:p>
            <a:r>
              <a:rPr lang="en-GB" sz="1400">
                <a:ea typeface="+mn-lt"/>
                <a:cs typeface="+mn-lt"/>
              </a:rPr>
              <a:t>(2018, June 13). </a:t>
            </a:r>
            <a:r>
              <a:rPr lang="en-GB" sz="1400" i="1">
                <a:ea typeface="+mn-lt"/>
                <a:cs typeface="+mn-lt"/>
              </a:rPr>
              <a:t>A Victorian Mental Asylum</a:t>
            </a:r>
            <a:r>
              <a:rPr lang="en-GB" sz="1400">
                <a:ea typeface="+mn-lt"/>
                <a:cs typeface="+mn-lt"/>
              </a:rPr>
              <a:t>. Science Museum. Retrieved January 12, 2023, from https://www.sciencemuseum.org.uk/objects-and-stories/medicine/victorian-mental-asylum</a:t>
            </a:r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39380646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696A55C8-89F1-439D-863D-E208C0AC88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A picture containing indoor, writing implement, stationary&#10;&#10;Description automatically generated">
            <a:extLst>
              <a:ext uri="{FF2B5EF4-FFF2-40B4-BE49-F238E27FC236}">
                <a16:creationId xmlns:a16="http://schemas.microsoft.com/office/drawing/2014/main" id="{A4E9985C-8710-C2D7-D351-9CE9032129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056" r="9092" b="14316"/>
          <a:stretch/>
        </p:blipFill>
        <p:spPr>
          <a:xfrm>
            <a:off x="20" y="-32196"/>
            <a:ext cx="12188932" cy="68580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E4A1FD7E-EAEC-40B9-B75B-432F9DA75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61999"/>
            <a:ext cx="609599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D6040A-7733-9957-B5D3-A8211AF42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248" y="1123837"/>
            <a:ext cx="5218209" cy="1255469"/>
          </a:xfrm>
        </p:spPr>
        <p:txBody>
          <a:bodyPr>
            <a:normAutofit/>
          </a:bodyPr>
          <a:lstStyle/>
          <a:p>
            <a:r>
              <a:rPr lang="en-GB" b="1"/>
              <a:t>A Psychopharmaceutical Revolution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C20D641-4ED3-B7BA-94D2-47A30C8FFD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248" y="2510395"/>
            <a:ext cx="5218209" cy="327458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>
                <a:solidFill>
                  <a:schemeClr val="tx1"/>
                </a:solidFill>
              </a:rPr>
              <a:t>Antihistamines</a:t>
            </a: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>
                <a:solidFill>
                  <a:schemeClr val="tx1"/>
                </a:solidFill>
              </a:rPr>
              <a:t>Antipsychotics</a:t>
            </a: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>
                <a:solidFill>
                  <a:schemeClr val="tx1"/>
                </a:solidFill>
              </a:rPr>
              <a:t>Antidepressants</a:t>
            </a: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C88629E-396B-4C99-B284-F30AABDF2E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BAA9D9-57CB-204D-8E6E-5CC7D3D7B0D8}"/>
              </a:ext>
            </a:extLst>
          </p:cNvPr>
          <p:cNvSpPr txBox="1"/>
          <p:nvPr/>
        </p:nvSpPr>
        <p:spPr>
          <a:xfrm>
            <a:off x="7901189" y="4822915"/>
            <a:ext cx="2743200" cy="1154625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D5DAC0-E093-0F12-B832-0E25B0E9F1D9}"/>
              </a:ext>
            </a:extLst>
          </p:cNvPr>
          <p:cNvSpPr txBox="1"/>
          <p:nvPr/>
        </p:nvSpPr>
        <p:spPr>
          <a:xfrm>
            <a:off x="8201696" y="3849711"/>
            <a:ext cx="2743200" cy="392626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endParaRPr lang="en-US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D12BA90F-3A91-DCB5-47E8-6B7024DB2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5" y="4106215"/>
            <a:ext cx="2147820" cy="19404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0FEA83-5288-8554-EF0C-661DB2373A91}"/>
              </a:ext>
            </a:extLst>
          </p:cNvPr>
          <p:cNvSpPr txBox="1"/>
          <p:nvPr/>
        </p:nvSpPr>
        <p:spPr>
          <a:xfrm>
            <a:off x="6267718" y="4814105"/>
            <a:ext cx="5737537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ea typeface="+mn-lt"/>
                <a:cs typeface="+mn-lt"/>
              </a:rPr>
              <a:t>Marston, H. (2018, April 13). </a:t>
            </a:r>
            <a:r>
              <a:rPr lang="en-GB" sz="1200" i="1">
                <a:ea typeface="+mn-lt"/>
                <a:cs typeface="+mn-lt"/>
              </a:rPr>
              <a:t>A Brief History of Psychiatric Drug Development</a:t>
            </a:r>
            <a:r>
              <a:rPr lang="en-GB" sz="1200">
                <a:ea typeface="+mn-lt"/>
                <a:cs typeface="+mn-lt"/>
              </a:rPr>
              <a:t>. British Association for Psychopharmacology. Retrieved January 13, 2023, from </a:t>
            </a:r>
            <a:r>
              <a:rPr lang="en-GB" sz="1200">
                <a:ea typeface="+mn-lt"/>
                <a:cs typeface="+mn-lt"/>
                <a:hlinkClick r:id="rId5"/>
              </a:rPr>
              <a:t>https://www.bap.org.uk/articles/a-brief-history-of-psychiatric-drug-development/</a:t>
            </a:r>
            <a:endParaRPr lang="en-US" sz="1200">
              <a:ea typeface="+mn-lt"/>
              <a:cs typeface="+mn-lt"/>
            </a:endParaRPr>
          </a:p>
          <a:p>
            <a:r>
              <a:rPr lang="en-GB" sz="1200">
                <a:ea typeface="+mn-lt"/>
                <a:cs typeface="+mn-lt"/>
              </a:rPr>
              <a:t> (2013, July 16). </a:t>
            </a:r>
            <a:r>
              <a:rPr lang="en-GB" sz="1200" i="1">
                <a:ea typeface="+mn-lt"/>
                <a:cs typeface="+mn-lt"/>
              </a:rPr>
              <a:t>The History of Lithium Therapy</a:t>
            </a:r>
            <a:r>
              <a:rPr lang="en-GB" sz="1200">
                <a:ea typeface="+mn-lt"/>
                <a:cs typeface="+mn-lt"/>
              </a:rPr>
              <a:t>. National Library of Medicine. Retrieved January 13, 2023, from https://www.ncbi.nlm.nih.gov/pmc/articles/PMC3712976/ </a:t>
            </a:r>
            <a:r>
              <a:rPr lang="en-GB" sz="1200" u="sng">
                <a:ea typeface="+mn-lt"/>
                <a:cs typeface="+mn-lt"/>
                <a:hlinkClick r:id="rId6"/>
              </a:rPr>
              <a:t>h</a:t>
            </a:r>
            <a:r>
              <a:rPr lang="en-GB" sz="1200" u="sng">
                <a:ea typeface="+mn-lt"/>
                <a:cs typeface="+mn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ttps://www.nimh.nih.gov/health/topics/mental-health-medications</a:t>
            </a:r>
            <a:r>
              <a:rPr lang="en-GB" sz="1200">
                <a:ea typeface="+mn-lt"/>
                <a:cs typeface="+mn-lt"/>
              </a:rPr>
              <a:t>).</a:t>
            </a:r>
            <a:endParaRPr lang="en-US" sz="1200">
              <a:ea typeface="+mn-lt"/>
              <a:cs typeface="+mn-lt"/>
            </a:endParaRPr>
          </a:p>
          <a:p>
            <a:r>
              <a:rPr lang="en-GB" sz="1200">
                <a:ea typeface="+mn-lt"/>
                <a:cs typeface="+mn-lt"/>
              </a:rPr>
              <a:t>(2022, June 15). </a:t>
            </a:r>
            <a:r>
              <a:rPr lang="en-GB" sz="1200" i="1">
                <a:ea typeface="+mn-lt"/>
                <a:cs typeface="+mn-lt"/>
              </a:rPr>
              <a:t>Mental Health Medications</a:t>
            </a:r>
            <a:r>
              <a:rPr lang="en-GB" sz="1200">
                <a:ea typeface="+mn-lt"/>
                <a:cs typeface="+mn-lt"/>
              </a:rPr>
              <a:t>. National Institute of Mental Health. Retrieved January 14, 2023, from https://www.nimh.nih.gov/health/topics/mental-health-medications</a:t>
            </a:r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35183696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6040A-7733-9957-B5D3-A8211AF42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en-GB" b="1"/>
              <a:t>The National Health Service and Community Care Act 1990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53353664-32C3-37DC-940B-EECDC8BA85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3787790"/>
              </p:ext>
            </p:extLst>
          </p:nvPr>
        </p:nvGraphicFramePr>
        <p:xfrm>
          <a:off x="3869268" y="864108"/>
          <a:ext cx="7315200" cy="29987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B33F375E-C14C-6ED7-E81C-70AFF0154ADB}"/>
              </a:ext>
            </a:extLst>
          </p:cNvPr>
          <p:cNvSpPr txBox="1"/>
          <p:nvPr/>
        </p:nvSpPr>
        <p:spPr>
          <a:xfrm>
            <a:off x="3715813" y="5724234"/>
            <a:ext cx="7978377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ea typeface="+mn-lt"/>
                <a:cs typeface="+mn-lt"/>
              </a:rPr>
              <a:t>(1990, June 29). </a:t>
            </a:r>
            <a:r>
              <a:rPr lang="en-GB" sz="1200" i="1">
                <a:ea typeface="+mn-lt"/>
                <a:cs typeface="+mn-lt"/>
              </a:rPr>
              <a:t>Nation Health Service and Community Care Act 1990</a:t>
            </a:r>
            <a:r>
              <a:rPr lang="en-GB" sz="1200">
                <a:ea typeface="+mn-lt"/>
                <a:cs typeface="+mn-lt"/>
              </a:rPr>
              <a:t>. Legislation.gov.uk. Retrieved January 14, 2023, from https://www.legislation.gov.uk/ukpga/1990/19</a:t>
            </a:r>
            <a:endParaRPr lang="en-US" sz="1200"/>
          </a:p>
          <a:p>
            <a:r>
              <a:rPr lang="en-GB" sz="1200">
                <a:ea typeface="+mn-lt"/>
                <a:cs typeface="+mn-lt"/>
              </a:rPr>
              <a:t>(2018, October 10). </a:t>
            </a:r>
            <a:r>
              <a:rPr lang="en-GB" sz="1200" i="1">
                <a:ea typeface="+mn-lt"/>
                <a:cs typeface="+mn-lt"/>
              </a:rPr>
              <a:t>Mind. Information and support</a:t>
            </a:r>
            <a:r>
              <a:rPr lang="en-GB" sz="1200">
                <a:ea typeface="+mn-lt"/>
                <a:cs typeface="+mn-lt"/>
              </a:rPr>
              <a:t>. Mind.org.uk. Retrieved January 14, 2023, from https://www.mind.org.uk/information-support/guides-to-support-and-services/crisis-services/day-services/</a:t>
            </a:r>
            <a:endParaRPr lang="en-GB" sz="1200"/>
          </a:p>
          <a:p>
            <a:r>
              <a:rPr lang="en-GB" sz="1200">
                <a:ea typeface="+mn-lt"/>
                <a:cs typeface="+mn-lt"/>
              </a:rPr>
              <a:t>(n.d.). </a:t>
            </a:r>
            <a:r>
              <a:rPr lang="en-GB" sz="1200" i="1">
                <a:ea typeface="+mn-lt"/>
                <a:cs typeface="+mn-lt"/>
              </a:rPr>
              <a:t>We are rethink mental illness</a:t>
            </a:r>
            <a:r>
              <a:rPr lang="en-GB" sz="1200">
                <a:ea typeface="+mn-lt"/>
                <a:cs typeface="+mn-lt"/>
              </a:rPr>
              <a:t>. Rethink.org. Retrieved January 14, 2023, from https://www.rethink.org/</a:t>
            </a:r>
            <a:endParaRPr lang="en-GB" sz="1200"/>
          </a:p>
          <a:p>
            <a:endParaRPr lang="en-GB" u="sng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4942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50474-A678-9DD0-B95D-208EB34D6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09" y="559813"/>
            <a:ext cx="3321913" cy="428100"/>
          </a:xfrm>
        </p:spPr>
        <p:txBody>
          <a:bodyPr anchor="t">
            <a:normAutofit fontScale="90000"/>
          </a:bodyPr>
          <a:lstStyle/>
          <a:p>
            <a:r>
              <a:rPr lang="en-GB" b="1">
                <a:solidFill>
                  <a:schemeClr val="tx1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7FCA2-5647-EE3D-50C4-E3CE198CE3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439" y="986966"/>
            <a:ext cx="11445890" cy="5759471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Font typeface="Wingdings 2"/>
              <a:buChar char=""/>
            </a:pP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(2018, June 13). </a:t>
            </a:r>
            <a:r>
              <a:rPr lang="en-GB" sz="1400" i="1">
                <a:solidFill>
                  <a:schemeClr val="tx1"/>
                </a:solidFill>
                <a:ea typeface="+mn-lt"/>
                <a:cs typeface="+mn-lt"/>
              </a:rPr>
              <a:t>A Victorian Mental Asylum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. Science Museum. Retrieved January 12, 2023, from </a:t>
            </a:r>
            <a:r>
              <a:rPr lang="en-GB" sz="1400">
                <a:ea typeface="+mn-lt"/>
                <a:cs typeface="+mn-lt"/>
                <a:hlinkClick r:id="rId2"/>
              </a:rPr>
              <a:t>https://www.sciencemuseum.org.uk/objects-and-stories/medicine/victorian-mental-asylum</a:t>
            </a:r>
            <a:endParaRPr lang="en-GB" sz="1400">
              <a:ea typeface="+mn-lt"/>
              <a:cs typeface="+mn-lt"/>
            </a:endParaRPr>
          </a:p>
          <a:p>
            <a:r>
              <a:rPr lang="en-GB" sz="1400" err="1">
                <a:solidFill>
                  <a:schemeClr val="tx1"/>
                </a:solidFill>
                <a:ea typeface="+mn-lt"/>
                <a:cs typeface="+mn-lt"/>
              </a:rPr>
              <a:t>Historicar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. (2006, 12 16). </a:t>
            </a:r>
            <a:r>
              <a:rPr lang="en-GB" sz="1400" i="1">
                <a:solidFill>
                  <a:schemeClr val="tx1"/>
                </a:solidFill>
                <a:ea typeface="+mn-lt"/>
                <a:cs typeface="+mn-lt"/>
              </a:rPr>
              <a:t>Structural-</a:t>
            </a:r>
            <a:r>
              <a:rPr lang="en-GB" sz="1400" i="1" err="1">
                <a:solidFill>
                  <a:schemeClr val="tx1"/>
                </a:solidFill>
                <a:ea typeface="+mn-lt"/>
                <a:cs typeface="+mn-lt"/>
              </a:rPr>
              <a:t>Iceberg.svg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. Retrieved from </a:t>
            </a:r>
            <a:r>
              <a:rPr lang="en-GB" sz="1400" err="1">
                <a:solidFill>
                  <a:schemeClr val="tx1"/>
                </a:solidFill>
                <a:ea typeface="+mn-lt"/>
                <a:cs typeface="+mn-lt"/>
              </a:rPr>
              <a:t>wikimedia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: https//:</a:t>
            </a:r>
            <a:r>
              <a:rPr lang="en-GB" sz="1400" err="1">
                <a:solidFill>
                  <a:schemeClr val="tx1"/>
                </a:solidFill>
                <a:ea typeface="+mn-lt"/>
                <a:cs typeface="+mn-lt"/>
              </a:rPr>
              <a:t>commons:wikimedia.org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/wiki/</a:t>
            </a:r>
            <a:r>
              <a:rPr lang="en-GB" sz="1400" err="1">
                <a:solidFill>
                  <a:schemeClr val="tx1"/>
                </a:solidFill>
                <a:ea typeface="+mn-lt"/>
                <a:cs typeface="+mn-lt"/>
              </a:rPr>
              <a:t>File:structural-iceberg.svg</a:t>
            </a:r>
            <a:endParaRPr lang="en-GB" sz="1400">
              <a:solidFill>
                <a:schemeClr val="tx1"/>
              </a:solidFill>
              <a:cs typeface="Calibri" panose="020F0502020204030204"/>
            </a:endParaRPr>
          </a:p>
          <a:p>
            <a:r>
              <a:rPr lang="en-GB" sz="1400" err="1">
                <a:solidFill>
                  <a:schemeClr val="tx1"/>
                </a:solidFill>
                <a:ea typeface="+mn-lt"/>
                <a:cs typeface="+mn-lt"/>
              </a:rPr>
              <a:t>Igi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. (2023, 1 3). </a:t>
            </a:r>
            <a:r>
              <a:rPr lang="en-GB" sz="1400" i="1">
                <a:solidFill>
                  <a:schemeClr val="tx1"/>
                </a:solidFill>
                <a:ea typeface="+mn-lt"/>
                <a:cs typeface="+mn-lt"/>
              </a:rPr>
              <a:t>what is a psychological intervention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. Retrieved from igi-global.com: https//.igi-global.com/dictionary/psychological-intervention/24009</a:t>
            </a:r>
            <a:endParaRPr lang="en-GB" sz="1400">
              <a:solidFill>
                <a:schemeClr val="tx1"/>
              </a:solidFill>
            </a:endParaRPr>
          </a:p>
          <a:p>
            <a:endParaRPr lang="en-GB" sz="1400">
              <a:solidFill>
                <a:schemeClr val="tx1"/>
              </a:solidFill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Marston, H. (2018, April 13). </a:t>
            </a:r>
            <a:r>
              <a:rPr lang="en-GB" sz="1400" i="1">
                <a:solidFill>
                  <a:schemeClr val="tx1"/>
                </a:solidFill>
                <a:ea typeface="+mn-lt"/>
                <a:cs typeface="+mn-lt"/>
              </a:rPr>
              <a:t>A Brief History of Psychiatric Drug Development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. British Association for Psychopharmacology. Retrieved January 13,</a:t>
            </a:r>
            <a:r>
              <a:rPr lang="en-GB" sz="1400">
                <a:ea typeface="+mn-lt"/>
                <a:cs typeface="+mn-lt"/>
              </a:rPr>
              <a:t> 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2023, from</a:t>
            </a:r>
            <a:r>
              <a:rPr lang="en-GB" sz="1400">
                <a:ea typeface="+mn-lt"/>
                <a:cs typeface="+mn-lt"/>
              </a:rPr>
              <a:t> </a:t>
            </a:r>
            <a:r>
              <a:rPr lang="en-GB" sz="1400">
                <a:ea typeface="+mn-lt"/>
                <a:cs typeface="+mn-lt"/>
                <a:hlinkClick r:id="rId3"/>
              </a:rPr>
              <a:t>https://www.bap.org.uk/articles/a-brief-history-of-psychiatric-drug-development/</a:t>
            </a:r>
            <a:endParaRPr lang="en-US" sz="140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400">
              <a:solidFill>
                <a:schemeClr val="tx1"/>
              </a:solidFill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(2022, June 15). </a:t>
            </a:r>
            <a:r>
              <a:rPr lang="en-GB" sz="1400" i="1">
                <a:solidFill>
                  <a:schemeClr val="tx1"/>
                </a:solidFill>
                <a:ea typeface="+mn-lt"/>
                <a:cs typeface="+mn-lt"/>
              </a:rPr>
              <a:t>Mental Health Medications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. National Institute of Mental Health. Retrieved January 14, 2023, from</a:t>
            </a:r>
            <a:r>
              <a:rPr lang="en-GB" sz="1400">
                <a:ea typeface="+mn-lt"/>
                <a:cs typeface="+mn-lt"/>
              </a:rPr>
              <a:t> </a:t>
            </a:r>
            <a:r>
              <a:rPr lang="en-GB" sz="1400">
                <a:ea typeface="+mn-lt"/>
                <a:cs typeface="+mn-lt"/>
                <a:hlinkClick r:id="rId4"/>
              </a:rPr>
              <a:t>https://www.nimh.nih.gov/health/topics/mental-health-medications</a:t>
            </a:r>
            <a:endParaRPr lang="en-GB" sz="1400">
              <a:ea typeface="+mn-lt"/>
              <a:cs typeface="+mn-lt"/>
            </a:endParaRPr>
          </a:p>
          <a:p>
            <a:endParaRPr lang="en-GB" sz="1400">
              <a:solidFill>
                <a:srgbClr val="000000"/>
              </a:solidFill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(2018, October 10). </a:t>
            </a:r>
            <a:r>
              <a:rPr lang="en-GB" sz="1400" i="1">
                <a:solidFill>
                  <a:schemeClr val="tx1"/>
                </a:solidFill>
                <a:ea typeface="+mn-lt"/>
                <a:cs typeface="+mn-lt"/>
              </a:rPr>
              <a:t>Mind. Information and support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. Mind.org.uk. Retrieved January 14, 2023, from 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https://www.mind.org.uk/information-support/guides-to-support-and-services/crisis-services/day-services/</a:t>
            </a:r>
            <a:endParaRPr lang="en-GB" sz="1400">
              <a:solidFill>
                <a:schemeClr val="tx1"/>
              </a:solidFill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400">
              <a:solidFill>
                <a:schemeClr val="tx1"/>
              </a:solidFill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(1990, June 29). </a:t>
            </a:r>
            <a:r>
              <a:rPr lang="en-GB" sz="1400" i="1">
                <a:solidFill>
                  <a:schemeClr val="tx1"/>
                </a:solidFill>
                <a:ea typeface="+mn-lt"/>
                <a:cs typeface="+mn-lt"/>
              </a:rPr>
              <a:t>Nation Health Service and Community Care Act 1990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</a:rPr>
              <a:t>. Legislation.gov.uk. Retrieved January 14, 2023, from </a:t>
            </a:r>
            <a:r>
              <a:rPr lang="en-GB" sz="1400">
                <a:solidFill>
                  <a:schemeClr val="tx1"/>
                </a:solidFill>
                <a:ea typeface="+mn-lt"/>
                <a:cs typeface="+mn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https://www.legislation.gov.uk/ukpga/1990/19</a:t>
            </a:r>
            <a:endParaRPr lang="en-US" sz="1400">
              <a:solidFill>
                <a:schemeClr val="tx1"/>
              </a:solidFill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400">
              <a:solidFill>
                <a:srgbClr val="595959"/>
              </a:solidFill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>
                <a:solidFill>
                  <a:schemeClr val="tx1"/>
                </a:solidFill>
                <a:ea typeface="+mn-lt"/>
                <a:cs typeface="Calibri"/>
              </a:rPr>
              <a:t>Pritchard, C. (2006). </a:t>
            </a:r>
            <a:r>
              <a:rPr lang="en-GB" sz="1400" i="1">
                <a:solidFill>
                  <a:schemeClr val="tx1"/>
                </a:solidFill>
                <a:ea typeface="+mn-lt"/>
                <a:cs typeface="Calibri"/>
              </a:rPr>
              <a:t>Mental Health Social Work. Evidence Based Practice</a:t>
            </a:r>
            <a:r>
              <a:rPr lang="en-GB" sz="1400">
                <a:solidFill>
                  <a:schemeClr val="tx1"/>
                </a:solidFill>
                <a:ea typeface="+mn-lt"/>
                <a:cs typeface="Calibri"/>
              </a:rPr>
              <a:t>. Routledge Taylor &amp; Francis Group.</a:t>
            </a:r>
            <a:endParaRPr lang="en-GB" sz="1400">
              <a:solidFill>
                <a:schemeClr val="tx1"/>
              </a:solidFill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400">
              <a:solidFill>
                <a:srgbClr val="000000"/>
              </a:solidFill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400">
              <a:solidFill>
                <a:srgbClr val="000000"/>
              </a:solidFill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400">
              <a:solidFill>
                <a:srgbClr val="595959"/>
              </a:solidFill>
              <a:cs typeface="Calibri"/>
            </a:endParaRPr>
          </a:p>
          <a:p>
            <a:endParaRPr lang="en-GB" sz="1400">
              <a:solidFill>
                <a:srgbClr val="545454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034984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50474-A678-9DD0-B95D-208EB34D6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09" y="559813"/>
            <a:ext cx="3321913" cy="428100"/>
          </a:xfrm>
        </p:spPr>
        <p:txBody>
          <a:bodyPr anchor="t">
            <a:normAutofit fontScale="90000"/>
          </a:bodyPr>
          <a:lstStyle/>
          <a:p>
            <a:r>
              <a:rPr lang="en-GB" b="1">
                <a:solidFill>
                  <a:schemeClr val="tx1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7FCA2-5647-EE3D-50C4-E3CE198CE3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439" y="986966"/>
            <a:ext cx="11445890" cy="5759471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endParaRPr lang="en-GB" sz="1400">
              <a:solidFill>
                <a:schemeClr val="tx1"/>
              </a:solidFill>
              <a:ea typeface="+mn-lt"/>
              <a:cs typeface="+mn-lt"/>
            </a:endParaRPr>
          </a:p>
          <a:p>
            <a:endParaRPr lang="en-GB" sz="1400">
              <a:solidFill>
                <a:srgbClr val="545454"/>
              </a:solidFill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136726-A087-8F98-995F-0C6B12FC6A1F}"/>
              </a:ext>
            </a:extLst>
          </p:cNvPr>
          <p:cNvSpPr txBox="1"/>
          <p:nvPr/>
        </p:nvSpPr>
        <p:spPr>
          <a:xfrm>
            <a:off x="102919" y="1389414"/>
            <a:ext cx="11095511" cy="569386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cs typeface="Arial"/>
              </a:rPr>
              <a:t>Scull, A. (2020). </a:t>
            </a:r>
            <a:r>
              <a:rPr lang="en-GB" sz="1400" i="1">
                <a:cs typeface="Arial"/>
              </a:rPr>
              <a:t>Madness in Civilization</a:t>
            </a:r>
            <a:r>
              <a:rPr lang="en-GB" sz="1400">
                <a:cs typeface="Arial"/>
              </a:rPr>
              <a:t>. Thames &amp; Hudson.​</a:t>
            </a:r>
            <a:endParaRPr lang="en-US"/>
          </a:p>
          <a:p>
            <a:pPr>
              <a:buChar char="•"/>
            </a:pPr>
            <a:endParaRPr lang="en-GB" sz="1400">
              <a:cs typeface="Arial"/>
            </a:endParaRPr>
          </a:p>
          <a:p>
            <a:r>
              <a:rPr lang="en-GB" sz="1400">
                <a:cs typeface="Arial"/>
              </a:rPr>
              <a:t>Scull, A, (1993). </a:t>
            </a:r>
            <a:r>
              <a:rPr lang="en-GB" sz="1400" i="1">
                <a:cs typeface="Arial"/>
              </a:rPr>
              <a:t>The Most Solitary of Afflictions, Madness and Society in Britain, 1700-1900.</a:t>
            </a:r>
            <a:r>
              <a:rPr lang="en-GB" sz="1400">
                <a:cs typeface="Arial"/>
              </a:rPr>
              <a:t> Yale University Press New Haven and London.</a:t>
            </a:r>
            <a:r>
              <a:rPr lang="en-US" sz="1400">
                <a:cs typeface="Arial"/>
              </a:rPr>
              <a:t>​</a:t>
            </a:r>
          </a:p>
          <a:p>
            <a:pPr>
              <a:buChar char="•"/>
            </a:pPr>
            <a:endParaRPr lang="en-US" sz="1400">
              <a:cs typeface="Arial"/>
            </a:endParaRPr>
          </a:p>
          <a:p>
            <a:r>
              <a:rPr lang="en-GB" sz="1400">
                <a:cs typeface="Arial"/>
              </a:rPr>
              <a:t>Silvestri, M. (2022, 8 17). </a:t>
            </a:r>
            <a:r>
              <a:rPr lang="en-GB" sz="1400" i="1">
                <a:cs typeface="Arial"/>
              </a:rPr>
              <a:t>Batman and Joker in the ultimate team up</a:t>
            </a:r>
            <a:r>
              <a:rPr lang="en-GB" sz="1400">
                <a:cs typeface="Arial"/>
              </a:rPr>
              <a:t>. Retrieved from DC: </a:t>
            </a:r>
            <a:r>
              <a:rPr lang="en-GB" sz="1400">
                <a:cs typeface="Arial"/>
                <a:hlinkClick r:id="rId2"/>
              </a:rPr>
              <a:t>https://www.dc.com/blog/2022/08/17/batman-and-the-joker-in-the-ultimate-team-up-by-marc-silvestri​</a:t>
            </a:r>
            <a:endParaRPr lang="en-GB" sz="1400">
              <a:cs typeface="Arial"/>
            </a:endParaRPr>
          </a:p>
          <a:p>
            <a:pPr>
              <a:buFontTx/>
              <a:buChar char="•"/>
            </a:pPr>
            <a:endParaRPr lang="en-GB" sz="1400">
              <a:ea typeface="+mn-lt"/>
              <a:cs typeface="Arial"/>
            </a:endParaRPr>
          </a:p>
          <a:p>
            <a:r>
              <a:rPr lang="en-GB" sz="1400">
                <a:ea typeface="+mn-lt"/>
                <a:cs typeface="+mn-lt"/>
              </a:rPr>
              <a:t>(2013, July 16). </a:t>
            </a:r>
            <a:r>
              <a:rPr lang="en-GB" sz="1400" i="1">
                <a:ea typeface="+mn-lt"/>
                <a:cs typeface="+mn-lt"/>
              </a:rPr>
              <a:t>The History of Lithium Therapy</a:t>
            </a:r>
            <a:r>
              <a:rPr lang="en-GB" sz="1400">
                <a:ea typeface="+mn-lt"/>
                <a:cs typeface="+mn-lt"/>
              </a:rPr>
              <a:t>. National Library of Medicine. Retrieved January 13, 2023, from </a:t>
            </a:r>
            <a:r>
              <a:rPr lang="en-GB" sz="1400">
                <a:ea typeface="+mn-lt"/>
                <a:cs typeface="+mn-lt"/>
                <a:hlinkClick r:id="rId3"/>
              </a:rPr>
              <a:t>https://www.ncbi.nlm.nih.gov/pmc/articles/PMC3712976/</a:t>
            </a:r>
            <a:r>
              <a:rPr lang="en-GB" sz="1400">
                <a:ea typeface="+mn-lt"/>
                <a:cs typeface="+mn-lt"/>
              </a:rPr>
              <a:t> </a:t>
            </a:r>
            <a:r>
              <a:rPr lang="en-GB" sz="1400" u="sng">
                <a:ea typeface="+mn-lt"/>
                <a:cs typeface="+mn-lt"/>
                <a:hlinkClick r:id="rId4"/>
              </a:rPr>
              <a:t>https://www.nimh.nih.gov/health/topics/mental-health-medications</a:t>
            </a:r>
            <a:r>
              <a:rPr lang="en-GB" sz="1400">
                <a:ea typeface="+mn-lt"/>
                <a:cs typeface="+mn-lt"/>
              </a:rPr>
              <a:t>).</a:t>
            </a:r>
            <a:endParaRPr lang="en-US" sz="1400">
              <a:ea typeface="+mn-lt"/>
              <a:cs typeface="+mn-lt"/>
            </a:endParaRPr>
          </a:p>
          <a:p>
            <a:endParaRPr lang="en-GB" sz="1400">
              <a:ea typeface="+mn-lt"/>
              <a:cs typeface="+mn-lt"/>
            </a:endParaRPr>
          </a:p>
          <a:p>
            <a:r>
              <a:rPr lang="en-GB" sz="1400">
                <a:cs typeface="Arial"/>
              </a:rPr>
              <a:t>(2019, April 17). </a:t>
            </a:r>
            <a:r>
              <a:rPr lang="en-GB" sz="1400" i="1">
                <a:cs typeface="Arial"/>
              </a:rPr>
              <a:t>The Psychologist. Inside Lobotomies</a:t>
            </a:r>
            <a:r>
              <a:rPr lang="en-GB" sz="1400">
                <a:cs typeface="Arial"/>
              </a:rPr>
              <a:t>. The British Psychological Society. Retrieved January 12, 2023, from </a:t>
            </a:r>
            <a:r>
              <a:rPr lang="en-GB" sz="1400">
                <a:cs typeface="Arial"/>
                <a:hlinkClick r:id="rId5"/>
              </a:rPr>
              <a:t>https://www.bps.org.uk/psychologist/inside-lobotomies</a:t>
            </a:r>
            <a:endParaRPr lang="en-US" sz="140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GB" sz="1400">
              <a:cs typeface="Arial"/>
            </a:endParaRPr>
          </a:p>
          <a:p>
            <a:r>
              <a:rPr lang="en-GB" sz="1400">
                <a:cs typeface="Arial"/>
              </a:rPr>
              <a:t>Tutor, C. (2020, 11 10). </a:t>
            </a:r>
            <a:r>
              <a:rPr lang="en-GB" sz="1400" i="1">
                <a:cs typeface="Arial"/>
              </a:rPr>
              <a:t>Counselling tutor</a:t>
            </a:r>
            <a:r>
              <a:rPr lang="en-GB" sz="1400">
                <a:cs typeface="Arial"/>
              </a:rPr>
              <a:t>. Retrieved from Psychoanalytical school of psychology: </a:t>
            </a:r>
            <a:r>
              <a:rPr lang="en-GB" sz="1400">
                <a:cs typeface="Arial"/>
                <a:hlinkClick r:id="rId6"/>
              </a:rPr>
              <a:t>https://counsellingtutor.com/psychoanalytical-scool-of-psychology/​</a:t>
            </a:r>
          </a:p>
          <a:p>
            <a:pPr>
              <a:buChar char="•"/>
            </a:pPr>
            <a:endParaRPr lang="en-GB" sz="1400">
              <a:cs typeface="Arial"/>
            </a:endParaRPr>
          </a:p>
          <a:p>
            <a:r>
              <a:rPr lang="en-GB" sz="1400">
                <a:cs typeface="Arial"/>
              </a:rPr>
              <a:t>Tyson, P. J., Davies , S. K., &amp; Torn, A. (2020). </a:t>
            </a:r>
            <a:r>
              <a:rPr lang="en-GB" sz="1400" i="1">
                <a:cs typeface="Arial"/>
              </a:rPr>
              <a:t>Madness History, concepts and controversies .</a:t>
            </a:r>
            <a:r>
              <a:rPr lang="en-GB" sz="1400">
                <a:cs typeface="Arial"/>
              </a:rPr>
              <a:t> New York: </a:t>
            </a:r>
            <a:r>
              <a:rPr lang="en-GB" sz="1400" err="1">
                <a:cs typeface="Arial"/>
              </a:rPr>
              <a:t>Routeledge</a:t>
            </a:r>
            <a:r>
              <a:rPr lang="en-GB" sz="1400">
                <a:cs typeface="Arial"/>
              </a:rPr>
              <a:t> .​</a:t>
            </a:r>
          </a:p>
          <a:p>
            <a:pPr>
              <a:buChar char="•"/>
            </a:pPr>
            <a:endParaRPr lang="en-GB" sz="1400">
              <a:cs typeface="Arial"/>
            </a:endParaRPr>
          </a:p>
          <a:p>
            <a:r>
              <a:rPr lang="en-GB" sz="1400">
                <a:cs typeface="Arial"/>
              </a:rPr>
              <a:t>Unknown. (2020, 11 30). </a:t>
            </a:r>
            <a:r>
              <a:rPr lang="en-GB" sz="1400" i="1">
                <a:cs typeface="Arial"/>
              </a:rPr>
              <a:t>Interventions may have lasting benefits </a:t>
            </a:r>
            <a:r>
              <a:rPr lang="en-GB" sz="1400">
                <a:cs typeface="Arial"/>
              </a:rPr>
              <a:t>. Retrieved from Aps- association for psychological science : </a:t>
            </a:r>
            <a:r>
              <a:rPr lang="en-GB" sz="1400">
                <a:cs typeface="Arial"/>
                <a:hlinkClick r:id="rId7"/>
              </a:rPr>
              <a:t>https://psychologicalscience.org/observer/interventionseffects</a:t>
            </a:r>
            <a:r>
              <a:rPr lang="en-GB" sz="1400">
                <a:cs typeface="Arial"/>
              </a:rPr>
              <a:t>​</a:t>
            </a:r>
          </a:p>
          <a:p>
            <a:pPr>
              <a:buChar char="•"/>
            </a:pPr>
            <a:endParaRPr lang="en-GB" sz="1400">
              <a:cs typeface="Arial"/>
            </a:endParaRPr>
          </a:p>
          <a:p>
            <a:r>
              <a:rPr lang="en-GB" sz="1400">
                <a:cs typeface="Arial"/>
              </a:rPr>
              <a:t>(n.d.). </a:t>
            </a:r>
            <a:r>
              <a:rPr lang="en-GB" sz="1400" i="1">
                <a:cs typeface="Arial"/>
              </a:rPr>
              <a:t>We are rethink mental illness</a:t>
            </a:r>
            <a:r>
              <a:rPr lang="en-GB" sz="1400">
                <a:cs typeface="Arial"/>
              </a:rPr>
              <a:t>. Rethink.org. Retrieved January 14, 2023, from </a:t>
            </a:r>
            <a:r>
              <a:rPr lang="en-GB" sz="1400">
                <a:cs typeface="Arial"/>
                <a:hlinkClick r:id="rId8"/>
              </a:rPr>
              <a:t>https://www.rethink.org/​</a:t>
            </a:r>
          </a:p>
          <a:p>
            <a:endParaRPr lang="en-GB" sz="1400">
              <a:cs typeface="Arial"/>
            </a:endParaRPr>
          </a:p>
          <a:p>
            <a:endParaRPr lang="en-GB" sz="1400">
              <a:cs typeface="Arial"/>
            </a:endParaRPr>
          </a:p>
          <a:p>
            <a:endParaRPr lang="en-GB" sz="1400">
              <a:cs typeface="Arial"/>
            </a:endParaRPr>
          </a:p>
          <a:p>
            <a:endParaRPr lang="en-GB" sz="140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55575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50474-A678-9DD0-B95D-208EB34D6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09" y="559813"/>
            <a:ext cx="3321913" cy="428100"/>
          </a:xfrm>
        </p:spPr>
        <p:txBody>
          <a:bodyPr anchor="t">
            <a:normAutofit fontScale="90000"/>
          </a:bodyPr>
          <a:lstStyle/>
          <a:p>
            <a:r>
              <a:rPr lang="en-GB" b="1">
                <a:solidFill>
                  <a:schemeClr val="tx1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7FCA2-5647-EE3D-50C4-E3CE198CE3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439" y="986966"/>
            <a:ext cx="11445890" cy="5759471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endParaRPr lang="en-GB" sz="1400">
              <a:solidFill>
                <a:schemeClr val="tx1"/>
              </a:solidFill>
              <a:ea typeface="+mn-lt"/>
              <a:cs typeface="+mn-lt"/>
            </a:endParaRPr>
          </a:p>
          <a:p>
            <a:endParaRPr lang="en-GB" sz="1400">
              <a:solidFill>
                <a:srgbClr val="545454"/>
              </a:solidFill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136726-A087-8F98-995F-0C6B12FC6A1F}"/>
              </a:ext>
            </a:extLst>
          </p:cNvPr>
          <p:cNvSpPr txBox="1"/>
          <p:nvPr/>
        </p:nvSpPr>
        <p:spPr>
          <a:xfrm>
            <a:off x="102919" y="1389414"/>
            <a:ext cx="11095511" cy="46166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400" i="1">
              <a:cs typeface="Arial"/>
            </a:endParaRPr>
          </a:p>
          <a:p>
            <a:r>
              <a:rPr lang="en-GB" sz="1400" i="1">
                <a:cs typeface="Arial"/>
              </a:rPr>
              <a:t>Electrotherapy at Horton (County of London), War hospital, Epsom, in WW1</a:t>
            </a:r>
            <a:r>
              <a:rPr lang="en-GB" sz="1400">
                <a:cs typeface="Arial"/>
              </a:rPr>
              <a:t>. Retrieved on 15th January, 2023 from Epsom and Ewell history explorer. </a:t>
            </a:r>
            <a:r>
              <a:rPr lang="en-GB" sz="1400">
                <a:ea typeface="+mn-lt"/>
                <a:cs typeface="+mn-lt"/>
                <a:hlinkClick r:id="rId2"/>
              </a:rPr>
              <a:t>https://eehe.org.uk</a:t>
            </a:r>
          </a:p>
          <a:p>
            <a:endParaRPr lang="en-GB" sz="1400">
              <a:cs typeface="Arial"/>
            </a:endParaRPr>
          </a:p>
          <a:p>
            <a:r>
              <a:rPr lang="en-GB" sz="1400" i="1">
                <a:cs typeface="Arial"/>
              </a:rPr>
              <a:t>Photo from The Nobel Foundation archive</a:t>
            </a:r>
            <a:r>
              <a:rPr lang="en-GB" sz="1400">
                <a:cs typeface="Arial"/>
              </a:rPr>
              <a:t>. Retrieved on 15th January, 2023 from The Nobel Prize.org. </a:t>
            </a:r>
            <a:r>
              <a:rPr lang="en-GB" sz="1400">
                <a:ea typeface="+mn-lt"/>
                <a:cs typeface="+mn-lt"/>
                <a:hlinkClick r:id="rId3"/>
              </a:rPr>
              <a:t>https://nobelprize.org/prizes/medicine/1927/wagner-jauregg/facts/</a:t>
            </a:r>
          </a:p>
          <a:p>
            <a:endParaRPr lang="en-GB" sz="1400">
              <a:cs typeface="Arial"/>
            </a:endParaRPr>
          </a:p>
          <a:p>
            <a:r>
              <a:rPr lang="en-GB" sz="1400" i="1">
                <a:cs typeface="Arial"/>
              </a:rPr>
              <a:t>Trenton psychiatric hospital. </a:t>
            </a:r>
            <a:r>
              <a:rPr lang="en-GB" sz="1400">
                <a:cs typeface="Arial"/>
              </a:rPr>
              <a:t>Retrieved on 15th January,2023 from all that's interesting. </a:t>
            </a:r>
            <a:r>
              <a:rPr lang="en-GB" sz="1400">
                <a:ea typeface="+mn-lt"/>
                <a:cs typeface="+mn-lt"/>
              </a:rPr>
              <a:t> </a:t>
            </a:r>
            <a:r>
              <a:rPr lang="en-GB" sz="1400">
                <a:ea typeface="+mn-lt"/>
                <a:cs typeface="+mn-lt"/>
                <a:hlinkClick r:id="rId4"/>
              </a:rPr>
              <a:t>http://www.allthatsinteresting.com/Henry-Cotton</a:t>
            </a:r>
          </a:p>
          <a:p>
            <a:endParaRPr lang="en-GB" sz="1400">
              <a:cs typeface="Arial"/>
            </a:endParaRPr>
          </a:p>
          <a:p>
            <a:r>
              <a:rPr lang="en-GB" sz="1400" i="1">
                <a:cs typeface="Arial"/>
              </a:rPr>
              <a:t>Henry Cotton. </a:t>
            </a:r>
            <a:r>
              <a:rPr lang="en-GB" sz="1400">
                <a:cs typeface="Arial"/>
              </a:rPr>
              <a:t>Princton: Princton University Press; London: Oxford University Press, (1921). Retrieved on 15th January, 2023 from </a:t>
            </a:r>
            <a:r>
              <a:rPr lang="en-GB" sz="1400">
                <a:ea typeface="+mn-lt"/>
                <a:cs typeface="+mn-lt"/>
                <a:hlinkClick r:id="rId5"/>
              </a:rPr>
              <a:t>https://kingscollections.org/exhibitions/specialcollections/mind-matters/from-alienism-to-psychiatry/henry-cotton</a:t>
            </a:r>
            <a:endParaRPr lang="en-US" sz="1400">
              <a:ea typeface="+mn-lt"/>
              <a:cs typeface="+mn-lt"/>
            </a:endParaRPr>
          </a:p>
          <a:p>
            <a:endParaRPr lang="en-GB" sz="1400" i="1">
              <a:ea typeface="+mn-lt"/>
              <a:cs typeface="+mn-lt"/>
            </a:endParaRPr>
          </a:p>
          <a:p>
            <a:r>
              <a:rPr lang="en-GB" sz="1400" i="1">
                <a:cs typeface="Arial"/>
              </a:rPr>
              <a:t>The insulin treatment of schizophrenia. </a:t>
            </a:r>
            <a:r>
              <a:rPr lang="en-GB" sz="1400">
                <a:ea typeface="+mn-lt"/>
                <a:cs typeface="+mn-lt"/>
              </a:rPr>
              <a:t>Retrieved January 15th, 2023, from https://www.priory.com/homol/insulin.htm</a:t>
            </a:r>
          </a:p>
          <a:p>
            <a:endParaRPr lang="en-GB" sz="1400" i="1">
              <a:cs typeface="Arial"/>
            </a:endParaRPr>
          </a:p>
          <a:p>
            <a:r>
              <a:rPr lang="en-GB" sz="1400" i="1">
                <a:cs typeface="Arial"/>
              </a:rPr>
              <a:t>Ugo </a:t>
            </a:r>
            <a:r>
              <a:rPr lang="en-GB" sz="1400" i="1" err="1">
                <a:cs typeface="Arial"/>
              </a:rPr>
              <a:t>Corletti</a:t>
            </a:r>
            <a:r>
              <a:rPr lang="en-GB" sz="1400" i="1">
                <a:cs typeface="Arial"/>
              </a:rPr>
              <a:t>. </a:t>
            </a:r>
            <a:r>
              <a:rPr lang="en-GB" sz="1400">
                <a:ea typeface="+mn-lt"/>
                <a:cs typeface="+mn-lt"/>
              </a:rPr>
              <a:t>Retrieved 15th January, 2023, from </a:t>
            </a:r>
            <a:r>
              <a:rPr lang="en-GB" sz="1400">
                <a:ea typeface="+mn-lt"/>
                <a:cs typeface="+mn-lt"/>
                <a:hlinkClick r:id="rId6"/>
              </a:rPr>
              <a:t>https://en.wikipedia.org/wiki/Ugo_Cerletti#/media/File:</a:t>
            </a:r>
            <a:r>
              <a:rPr lang="en-GB" sz="1400" b="1" i="1">
                <a:ea typeface="+mn-lt"/>
                <a:cs typeface="+mn-lt"/>
                <a:hlinkClick r:id="rId6"/>
              </a:rPr>
              <a:t>Ugo Cerletti</a:t>
            </a:r>
            <a:r>
              <a:rPr lang="en-GB" sz="1400">
                <a:ea typeface="+mn-lt"/>
                <a:cs typeface="+mn-lt"/>
                <a:hlinkClick r:id="rId6"/>
              </a:rPr>
              <a:t>.jpg</a:t>
            </a:r>
          </a:p>
          <a:p>
            <a:endParaRPr lang="en-GB" sz="1400">
              <a:cs typeface="Arial"/>
            </a:endParaRPr>
          </a:p>
          <a:p>
            <a:endParaRPr lang="en-GB" sz="1400">
              <a:cs typeface="Arial"/>
            </a:endParaRPr>
          </a:p>
          <a:p>
            <a:endParaRPr lang="en-GB" sz="1400">
              <a:cs typeface="Arial"/>
            </a:endParaRPr>
          </a:p>
          <a:p>
            <a:endParaRPr lang="en-GB" sz="1400">
              <a:cs typeface="Arial"/>
            </a:endParaRPr>
          </a:p>
          <a:p>
            <a:endParaRPr lang="en-GB" sz="1400">
              <a:cs typeface="Arial"/>
            </a:endParaRPr>
          </a:p>
          <a:p>
            <a:endParaRPr lang="en-GB" sz="140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05170699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Frame</vt:lpstr>
      <vt:lpstr>History of Counselling  Psychological Interventions in The 20th Century</vt:lpstr>
      <vt:lpstr>Psychological Intervention </vt:lpstr>
      <vt:lpstr>Psychological Interventions </vt:lpstr>
      <vt:lpstr>Psychological Interventions leading up to the  20th century </vt:lpstr>
      <vt:lpstr>Psychoanalysis and Sigmund Freud </vt:lpstr>
      <vt:lpstr>Sigmund Freud </vt:lpstr>
      <vt:lpstr>                    THE ID AND THE EGOS </vt:lpstr>
      <vt:lpstr>The Therapies </vt:lpstr>
      <vt:lpstr>Shell shock and WW1</vt:lpstr>
      <vt:lpstr>Malarial Therapy</vt:lpstr>
      <vt:lpstr>PowerPoint Presentation</vt:lpstr>
      <vt:lpstr>The Introduction of Shock Therapy</vt:lpstr>
      <vt:lpstr>E.C.T. Electroconvulsive Therapy</vt:lpstr>
      <vt:lpstr>Surgical Interventions </vt:lpstr>
      <vt:lpstr>A Psychopharmaceutical Revolution</vt:lpstr>
      <vt:lpstr>The National Health Service and Community Care Act 1990</vt:lpstr>
      <vt:lpstr>References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2022-11-11T12:35:43Z</dcterms:created>
  <dcterms:modified xsi:type="dcterms:W3CDTF">2023-01-16T22:32:56Z</dcterms:modified>
</cp:coreProperties>
</file>