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384" r:id="rId3"/>
    <p:sldId id="391" r:id="rId4"/>
    <p:sldId id="392" r:id="rId5"/>
    <p:sldId id="395" r:id="rId6"/>
    <p:sldId id="386" r:id="rId7"/>
    <p:sldId id="393" r:id="rId8"/>
    <p:sldId id="388" r:id="rId9"/>
    <p:sldId id="389" r:id="rId10"/>
    <p:sldId id="394" r:id="rId11"/>
    <p:sldId id="396" r:id="rId12"/>
    <p:sldId id="376" r:id="rId13"/>
    <p:sldId id="356" r:id="rId14"/>
    <p:sldId id="349" r:id="rId15"/>
    <p:sldId id="381" r:id="rId16"/>
    <p:sldId id="382" r:id="rId17"/>
    <p:sldId id="397" r:id="rId18"/>
    <p:sldId id="398"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DE9622-49A6-C72B-CF8C-E0EBCE3C6157}" v="3100" dt="2025-06-26T16:51:35.512"/>
    <p1510:client id="{3B3C3BD8-E126-8573-725A-BE4A27D91BB6}" v="3150" dt="2025-06-26T16:04:10.929"/>
    <p1510:client id="{EFEBF959-88DC-D926-D6FA-F1AFCC481A10}" v="192" dt="2025-06-26T18:00:52.8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5"/>
  </p:normalViewPr>
  <p:slideViewPr>
    <p:cSldViewPr snapToGrid="0">
      <p:cViewPr varScale="1">
        <p:scale>
          <a:sx n="105" d="100"/>
          <a:sy n="105" d="100"/>
        </p:scale>
        <p:origin x="640" y="18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3B3C3BD8-E126-8573-725A-BE4A27D91BB6}"/>
    <pc:docChg chg="addSld delSld modSld">
      <pc:chgData name="Naomi Doerge" userId="S::n.doerge@uwtsd.ac.uk::c2ba5b26-9392-4f76-82ca-966719aba79f" providerId="AD" clId="Web-{3B3C3BD8-E126-8573-725A-BE4A27D91BB6}" dt="2025-06-26T16:04:10.929" v="2323" actId="20577"/>
      <pc:docMkLst>
        <pc:docMk/>
      </pc:docMkLst>
      <pc:sldChg chg="modSp">
        <pc:chgData name="Naomi Doerge" userId="S::n.doerge@uwtsd.ac.uk::c2ba5b26-9392-4f76-82ca-966719aba79f" providerId="AD" clId="Web-{3B3C3BD8-E126-8573-725A-BE4A27D91BB6}" dt="2025-06-26T13:13:49.068" v="16" actId="20577"/>
        <pc:sldMkLst>
          <pc:docMk/>
          <pc:sldMk cId="0" sldId="277"/>
        </pc:sldMkLst>
        <pc:spChg chg="mod">
          <ac:chgData name="Naomi Doerge" userId="S::n.doerge@uwtsd.ac.uk::c2ba5b26-9392-4f76-82ca-966719aba79f" providerId="AD" clId="Web-{3B3C3BD8-E126-8573-725A-BE4A27D91BB6}" dt="2025-06-26T13:13:49.068" v="16" actId="20577"/>
          <ac:spMkLst>
            <pc:docMk/>
            <pc:sldMk cId="0" sldId="277"/>
            <ac:spMk id="6147" creationId="{00000000-0000-0000-0000-000000000000}"/>
          </ac:spMkLst>
        </pc:spChg>
      </pc:sldChg>
      <pc:sldChg chg="modSp del">
        <pc:chgData name="Naomi Doerge" userId="S::n.doerge@uwtsd.ac.uk::c2ba5b26-9392-4f76-82ca-966719aba79f" providerId="AD" clId="Web-{3B3C3BD8-E126-8573-725A-BE4A27D91BB6}" dt="2025-06-26T14:37:51.407" v="297"/>
        <pc:sldMkLst>
          <pc:docMk/>
          <pc:sldMk cId="0" sldId="332"/>
        </pc:sldMkLst>
        <pc:spChg chg="mod">
          <ac:chgData name="Naomi Doerge" userId="S::n.doerge@uwtsd.ac.uk::c2ba5b26-9392-4f76-82ca-966719aba79f" providerId="AD" clId="Web-{3B3C3BD8-E126-8573-725A-BE4A27D91BB6}" dt="2025-06-26T13:29:10.224" v="76" actId="20577"/>
          <ac:spMkLst>
            <pc:docMk/>
            <pc:sldMk cId="0" sldId="332"/>
            <ac:spMk id="2" creationId="{00000000-0000-0000-0000-000000000000}"/>
          </ac:spMkLst>
        </pc:spChg>
        <pc:spChg chg="mod">
          <ac:chgData name="Naomi Doerge" userId="S::n.doerge@uwtsd.ac.uk::c2ba5b26-9392-4f76-82ca-966719aba79f" providerId="AD" clId="Web-{3B3C3BD8-E126-8573-725A-BE4A27D91BB6}" dt="2025-06-26T13:29:07.927" v="75" actId="20577"/>
          <ac:spMkLst>
            <pc:docMk/>
            <pc:sldMk cId="0" sldId="332"/>
            <ac:spMk id="3" creationId="{00000000-0000-0000-0000-000000000000}"/>
          </ac:spMkLst>
        </pc:spChg>
      </pc:sldChg>
      <pc:sldChg chg="modSp">
        <pc:chgData name="Naomi Doerge" userId="S::n.doerge@uwtsd.ac.uk::c2ba5b26-9392-4f76-82ca-966719aba79f" providerId="AD" clId="Web-{3B3C3BD8-E126-8573-725A-BE4A27D91BB6}" dt="2025-06-26T15:44:03.114" v="1233" actId="20577"/>
        <pc:sldMkLst>
          <pc:docMk/>
          <pc:sldMk cId="3234928895" sldId="371"/>
        </pc:sldMkLst>
        <pc:spChg chg="mod">
          <ac:chgData name="Naomi Doerge" userId="S::n.doerge@uwtsd.ac.uk::c2ba5b26-9392-4f76-82ca-966719aba79f" providerId="AD" clId="Web-{3B3C3BD8-E126-8573-725A-BE4A27D91BB6}" dt="2025-06-26T15:44:03.114" v="1233" actId="20577"/>
          <ac:spMkLst>
            <pc:docMk/>
            <pc:sldMk cId="3234928895" sldId="371"/>
            <ac:spMk id="2" creationId="{00000000-0000-0000-0000-000000000000}"/>
          </ac:spMkLst>
        </pc:spChg>
        <pc:spChg chg="mod">
          <ac:chgData name="Naomi Doerge" userId="S::n.doerge@uwtsd.ac.uk::c2ba5b26-9392-4f76-82ca-966719aba79f" providerId="AD" clId="Web-{3B3C3BD8-E126-8573-725A-BE4A27D91BB6}" dt="2025-06-26T15:34:03.621" v="853" actId="20577"/>
          <ac:spMkLst>
            <pc:docMk/>
            <pc:sldMk cId="3234928895" sldId="371"/>
            <ac:spMk id="4" creationId="{C16C7A55-0826-F138-63D8-C715D4D0BE1C}"/>
          </ac:spMkLst>
        </pc:spChg>
      </pc:sldChg>
      <pc:sldChg chg="modSp new">
        <pc:chgData name="Naomi Doerge" userId="S::n.doerge@uwtsd.ac.uk::c2ba5b26-9392-4f76-82ca-966719aba79f" providerId="AD" clId="Web-{3B3C3BD8-E126-8573-725A-BE4A27D91BB6}" dt="2025-06-26T14:35:54.075" v="296" actId="1076"/>
        <pc:sldMkLst>
          <pc:docMk/>
          <pc:sldMk cId="3793380431" sldId="384"/>
        </pc:sldMkLst>
        <pc:spChg chg="mod">
          <ac:chgData name="Naomi Doerge" userId="S::n.doerge@uwtsd.ac.uk::c2ba5b26-9392-4f76-82ca-966719aba79f" providerId="AD" clId="Web-{3B3C3BD8-E126-8573-725A-BE4A27D91BB6}" dt="2025-06-26T13:29:41.617" v="87" actId="1076"/>
          <ac:spMkLst>
            <pc:docMk/>
            <pc:sldMk cId="3793380431" sldId="384"/>
            <ac:spMk id="2" creationId="{53467654-E116-B2EA-0EBE-9E1BB9A72395}"/>
          </ac:spMkLst>
        </pc:spChg>
        <pc:spChg chg="mod">
          <ac:chgData name="Naomi Doerge" userId="S::n.doerge@uwtsd.ac.uk::c2ba5b26-9392-4f76-82ca-966719aba79f" providerId="AD" clId="Web-{3B3C3BD8-E126-8573-725A-BE4A27D91BB6}" dt="2025-06-26T14:35:54.075" v="296" actId="1076"/>
          <ac:spMkLst>
            <pc:docMk/>
            <pc:sldMk cId="3793380431" sldId="384"/>
            <ac:spMk id="3" creationId="{AD02A47D-D2EE-2BB3-66AD-E90858087C60}"/>
          </ac:spMkLst>
        </pc:spChg>
      </pc:sldChg>
      <pc:sldChg chg="modSp new">
        <pc:chgData name="Naomi Doerge" userId="S::n.doerge@uwtsd.ac.uk::c2ba5b26-9392-4f76-82ca-966719aba79f" providerId="AD" clId="Web-{3B3C3BD8-E126-8573-725A-BE4A27D91BB6}" dt="2025-06-26T15:37:16.504" v="1022" actId="20577"/>
        <pc:sldMkLst>
          <pc:docMk/>
          <pc:sldMk cId="3529147050" sldId="385"/>
        </pc:sldMkLst>
        <pc:spChg chg="mod">
          <ac:chgData name="Naomi Doerge" userId="S::n.doerge@uwtsd.ac.uk::c2ba5b26-9392-4f76-82ca-966719aba79f" providerId="AD" clId="Web-{3B3C3BD8-E126-8573-725A-BE4A27D91BB6}" dt="2025-06-26T15:36:43.533" v="1007" actId="1076"/>
          <ac:spMkLst>
            <pc:docMk/>
            <pc:sldMk cId="3529147050" sldId="385"/>
            <ac:spMk id="2" creationId="{8B9120D2-D08B-8AED-6251-502ACEAFF2D7}"/>
          </ac:spMkLst>
        </pc:spChg>
        <pc:spChg chg="mod">
          <ac:chgData name="Naomi Doerge" userId="S::n.doerge@uwtsd.ac.uk::c2ba5b26-9392-4f76-82ca-966719aba79f" providerId="AD" clId="Web-{3B3C3BD8-E126-8573-725A-BE4A27D91BB6}" dt="2025-06-26T15:37:16.504" v="1022" actId="20577"/>
          <ac:spMkLst>
            <pc:docMk/>
            <pc:sldMk cId="3529147050" sldId="385"/>
            <ac:spMk id="3" creationId="{9F932C54-6769-6420-9C43-F5F29657523F}"/>
          </ac:spMkLst>
        </pc:spChg>
      </pc:sldChg>
      <pc:sldChg chg="modSp new">
        <pc:chgData name="Naomi Doerge" userId="S::n.doerge@uwtsd.ac.uk::c2ba5b26-9392-4f76-82ca-966719aba79f" providerId="AD" clId="Web-{3B3C3BD8-E126-8573-725A-BE4A27D91BB6}" dt="2025-06-26T15:43:40.910" v="1232" actId="1076"/>
        <pc:sldMkLst>
          <pc:docMk/>
          <pc:sldMk cId="4025128001" sldId="386"/>
        </pc:sldMkLst>
        <pc:spChg chg="mod">
          <ac:chgData name="Naomi Doerge" userId="S::n.doerge@uwtsd.ac.uk::c2ba5b26-9392-4f76-82ca-966719aba79f" providerId="AD" clId="Web-{3B3C3BD8-E126-8573-725A-BE4A27D91BB6}" dt="2025-06-26T15:39:11.227" v="1167" actId="1076"/>
          <ac:spMkLst>
            <pc:docMk/>
            <pc:sldMk cId="4025128001" sldId="386"/>
            <ac:spMk id="2" creationId="{000A84AC-EEEE-37E8-97E0-91FAC32682AA}"/>
          </ac:spMkLst>
        </pc:spChg>
        <pc:spChg chg="mod">
          <ac:chgData name="Naomi Doerge" userId="S::n.doerge@uwtsd.ac.uk::c2ba5b26-9392-4f76-82ca-966719aba79f" providerId="AD" clId="Web-{3B3C3BD8-E126-8573-725A-BE4A27D91BB6}" dt="2025-06-26T15:43:40.910" v="1232" actId="1076"/>
          <ac:spMkLst>
            <pc:docMk/>
            <pc:sldMk cId="4025128001" sldId="386"/>
            <ac:spMk id="3" creationId="{1DB87EB2-C410-0A9B-38B6-491B2AFF6C8D}"/>
          </ac:spMkLst>
        </pc:spChg>
      </pc:sldChg>
      <pc:sldChg chg="addSp delSp modSp add replId addAnim delAnim modAnim">
        <pc:chgData name="Naomi Doerge" userId="S::n.doerge@uwtsd.ac.uk::c2ba5b26-9392-4f76-82ca-966719aba79f" providerId="AD" clId="Web-{3B3C3BD8-E126-8573-725A-BE4A27D91BB6}" dt="2025-06-26T16:04:10.929" v="2323" actId="20577"/>
        <pc:sldMkLst>
          <pc:docMk/>
          <pc:sldMk cId="3436154142" sldId="387"/>
        </pc:sldMkLst>
        <pc:spChg chg="mod">
          <ac:chgData name="Naomi Doerge" userId="S::n.doerge@uwtsd.ac.uk::c2ba5b26-9392-4f76-82ca-966719aba79f" providerId="AD" clId="Web-{3B3C3BD8-E126-8573-725A-BE4A27D91BB6}" dt="2025-06-26T15:56:28.848" v="2167" actId="1076"/>
          <ac:spMkLst>
            <pc:docMk/>
            <pc:sldMk cId="3436154142" sldId="387"/>
            <ac:spMk id="2" creationId="{DCCD4A8A-C75B-EFE4-EFC0-0AF70F32DDFA}"/>
          </ac:spMkLst>
        </pc:spChg>
        <pc:spChg chg="del mod">
          <ac:chgData name="Naomi Doerge" userId="S::n.doerge@uwtsd.ac.uk::c2ba5b26-9392-4f76-82ca-966719aba79f" providerId="AD" clId="Web-{3B3C3BD8-E126-8573-725A-BE4A27D91BB6}" dt="2025-06-26T15:56:22.144" v="2166"/>
          <ac:spMkLst>
            <pc:docMk/>
            <pc:sldMk cId="3436154142" sldId="387"/>
            <ac:spMk id="4" creationId="{47CCBB9A-6237-A9EF-2C33-EEBD697AAB30}"/>
          </ac:spMkLst>
        </pc:spChg>
        <pc:spChg chg="add mod">
          <ac:chgData name="Naomi Doerge" userId="S::n.doerge@uwtsd.ac.uk::c2ba5b26-9392-4f76-82ca-966719aba79f" providerId="AD" clId="Web-{3B3C3BD8-E126-8573-725A-BE4A27D91BB6}" dt="2025-06-26T16:04:10.929" v="2323" actId="20577"/>
          <ac:spMkLst>
            <pc:docMk/>
            <pc:sldMk cId="3436154142" sldId="387"/>
            <ac:spMk id="5" creationId="{E88E98A3-48A8-4F4B-A432-C49A7603A858}"/>
          </ac:spMkLst>
        </pc:spChg>
      </pc:sldChg>
      <pc:sldChg chg="modSp add replId">
        <pc:chgData name="Naomi Doerge" userId="S::n.doerge@uwtsd.ac.uk::c2ba5b26-9392-4f76-82ca-966719aba79f" providerId="AD" clId="Web-{3B3C3BD8-E126-8573-725A-BE4A27D91BB6}" dt="2025-06-26T15:51:47.570" v="1797" actId="20577"/>
        <pc:sldMkLst>
          <pc:docMk/>
          <pc:sldMk cId="4028623246" sldId="388"/>
        </pc:sldMkLst>
        <pc:spChg chg="mod">
          <ac:chgData name="Naomi Doerge" userId="S::n.doerge@uwtsd.ac.uk::c2ba5b26-9392-4f76-82ca-966719aba79f" providerId="AD" clId="Web-{3B3C3BD8-E126-8573-725A-BE4A27D91BB6}" dt="2025-06-26T15:51:47.570" v="1797" actId="20577"/>
          <ac:spMkLst>
            <pc:docMk/>
            <pc:sldMk cId="4028623246" sldId="388"/>
            <ac:spMk id="2" creationId="{FC5D2605-DC7C-347D-57C2-AA7689BE241E}"/>
          </ac:spMkLst>
        </pc:spChg>
        <pc:spChg chg="mod">
          <ac:chgData name="Naomi Doerge" userId="S::n.doerge@uwtsd.ac.uk::c2ba5b26-9392-4f76-82ca-966719aba79f" providerId="AD" clId="Web-{3B3C3BD8-E126-8573-725A-BE4A27D91BB6}" dt="2025-06-26T15:51:34.679" v="1795" actId="20577"/>
          <ac:spMkLst>
            <pc:docMk/>
            <pc:sldMk cId="4028623246" sldId="388"/>
            <ac:spMk id="3" creationId="{D183E838-AA9B-E466-BFF4-D39A334FF96A}"/>
          </ac:spMkLst>
        </pc:spChg>
      </pc:sldChg>
      <pc:sldChg chg="modSp add replId addAnim">
        <pc:chgData name="Naomi Doerge" userId="S::n.doerge@uwtsd.ac.uk::c2ba5b26-9392-4f76-82ca-966719aba79f" providerId="AD" clId="Web-{3B3C3BD8-E126-8573-725A-BE4A27D91BB6}" dt="2025-06-26T15:54:17.389" v="2135"/>
        <pc:sldMkLst>
          <pc:docMk/>
          <pc:sldMk cId="3566466262" sldId="389"/>
        </pc:sldMkLst>
        <pc:spChg chg="mod">
          <ac:chgData name="Naomi Doerge" userId="S::n.doerge@uwtsd.ac.uk::c2ba5b26-9392-4f76-82ca-966719aba79f" providerId="AD" clId="Web-{3B3C3BD8-E126-8573-725A-BE4A27D91BB6}" dt="2025-06-26T15:54:10.608" v="2134" actId="1076"/>
          <ac:spMkLst>
            <pc:docMk/>
            <pc:sldMk cId="3566466262" sldId="389"/>
            <ac:spMk id="3" creationId="{9AD5A81C-380F-79A2-9E51-2A6C9A09AE3B}"/>
          </ac:spMkLst>
        </pc:spChg>
      </pc:sldChg>
    </pc:docChg>
  </pc:docChgLst>
  <pc:docChgLst>
    <pc:chgData name="Naomi Doerge" userId="S::n.doerge@uwtsd.ac.uk::c2ba5b26-9392-4f76-82ca-966719aba79f" providerId="AD" clId="Web-{EFEBF959-88DC-D926-D6FA-F1AFCC481A10}"/>
    <pc:docChg chg="addSld modSld">
      <pc:chgData name="Naomi Doerge" userId="S::n.doerge@uwtsd.ac.uk::c2ba5b26-9392-4f76-82ca-966719aba79f" providerId="AD" clId="Web-{EFEBF959-88DC-D926-D6FA-F1AFCC481A10}" dt="2025-06-26T18:00:52.828" v="189" actId="20577"/>
      <pc:docMkLst>
        <pc:docMk/>
      </pc:docMkLst>
      <pc:sldChg chg="modSp new">
        <pc:chgData name="Naomi Doerge" userId="S::n.doerge@uwtsd.ac.uk::c2ba5b26-9392-4f76-82ca-966719aba79f" providerId="AD" clId="Web-{EFEBF959-88DC-D926-D6FA-F1AFCC481A10}" dt="2025-06-26T18:00:52.828" v="189" actId="20577"/>
        <pc:sldMkLst>
          <pc:docMk/>
          <pc:sldMk cId="834057029" sldId="398"/>
        </pc:sldMkLst>
        <pc:spChg chg="mod">
          <ac:chgData name="Naomi Doerge" userId="S::n.doerge@uwtsd.ac.uk::c2ba5b26-9392-4f76-82ca-966719aba79f" providerId="AD" clId="Web-{EFEBF959-88DC-D926-D6FA-F1AFCC481A10}" dt="2025-06-26T18:00:40.359" v="187" actId="1076"/>
          <ac:spMkLst>
            <pc:docMk/>
            <pc:sldMk cId="834057029" sldId="398"/>
            <ac:spMk id="2" creationId="{05885B10-FC26-89DA-2800-564E3E4630C2}"/>
          </ac:spMkLst>
        </pc:spChg>
        <pc:spChg chg="mod">
          <ac:chgData name="Naomi Doerge" userId="S::n.doerge@uwtsd.ac.uk::c2ba5b26-9392-4f76-82ca-966719aba79f" providerId="AD" clId="Web-{EFEBF959-88DC-D926-D6FA-F1AFCC481A10}" dt="2025-06-26T18:00:52.828" v="189" actId="20577"/>
          <ac:spMkLst>
            <pc:docMk/>
            <pc:sldMk cId="834057029" sldId="398"/>
            <ac:spMk id="3" creationId="{54040845-2B22-12F0-6697-8412A6401369}"/>
          </ac:spMkLst>
        </pc:spChg>
      </pc:sldChg>
    </pc:docChg>
  </pc:docChgLst>
  <pc:docChgLst>
    <pc:chgData name="Naomi Doerge" userId="S::n.doerge@uwtsd.ac.uk::c2ba5b26-9392-4f76-82ca-966719aba79f" providerId="AD" clId="Web-{33DE9622-49A6-C72B-CF8C-E0EBCE3C6157}"/>
    <pc:docChg chg="addSld delSld modSld">
      <pc:chgData name="Naomi Doerge" userId="S::n.doerge@uwtsd.ac.uk::c2ba5b26-9392-4f76-82ca-966719aba79f" providerId="AD" clId="Web-{33DE9622-49A6-C72B-CF8C-E0EBCE3C6157}" dt="2025-06-26T16:51:35.512" v="3055"/>
      <pc:docMkLst>
        <pc:docMk/>
      </pc:docMkLst>
      <pc:sldChg chg="del">
        <pc:chgData name="Naomi Doerge" userId="S::n.doerge@uwtsd.ac.uk::c2ba5b26-9392-4f76-82ca-966719aba79f" providerId="AD" clId="Web-{33DE9622-49A6-C72B-CF8C-E0EBCE3C6157}" dt="2025-06-26T16:19:56.786" v="446"/>
        <pc:sldMkLst>
          <pc:docMk/>
          <pc:sldMk cId="0" sldId="334"/>
        </pc:sldMkLst>
      </pc:sldChg>
      <pc:sldChg chg="del">
        <pc:chgData name="Naomi Doerge" userId="S::n.doerge@uwtsd.ac.uk::c2ba5b26-9392-4f76-82ca-966719aba79f" providerId="AD" clId="Web-{33DE9622-49A6-C72B-CF8C-E0EBCE3C6157}" dt="2025-06-26T16:14:38.758" v="213"/>
        <pc:sldMkLst>
          <pc:docMk/>
          <pc:sldMk cId="0" sldId="339"/>
        </pc:sldMkLst>
      </pc:sldChg>
      <pc:sldChg chg="modSp">
        <pc:chgData name="Naomi Doerge" userId="S::n.doerge@uwtsd.ac.uk::c2ba5b26-9392-4f76-82ca-966719aba79f" providerId="AD" clId="Web-{33DE9622-49A6-C72B-CF8C-E0EBCE3C6157}" dt="2025-06-26T16:38:45.202" v="1915" actId="20577"/>
        <pc:sldMkLst>
          <pc:docMk/>
          <pc:sldMk cId="3641126726" sldId="349"/>
        </pc:sldMkLst>
        <pc:spChg chg="mod">
          <ac:chgData name="Naomi Doerge" userId="S::n.doerge@uwtsd.ac.uk::c2ba5b26-9392-4f76-82ca-966719aba79f" providerId="AD" clId="Web-{33DE9622-49A6-C72B-CF8C-E0EBCE3C6157}" dt="2025-06-26T16:37:58.435" v="1911"/>
          <ac:spMkLst>
            <pc:docMk/>
            <pc:sldMk cId="3641126726" sldId="349"/>
            <ac:spMk id="2" creationId="{00000000-0000-0000-0000-000000000000}"/>
          </ac:spMkLst>
        </pc:spChg>
        <pc:spChg chg="mod">
          <ac:chgData name="Naomi Doerge" userId="S::n.doerge@uwtsd.ac.uk::c2ba5b26-9392-4f76-82ca-966719aba79f" providerId="AD" clId="Web-{33DE9622-49A6-C72B-CF8C-E0EBCE3C6157}" dt="2025-06-26T16:38:45.202" v="1915" actId="20577"/>
          <ac:spMkLst>
            <pc:docMk/>
            <pc:sldMk cId="3641126726" sldId="349"/>
            <ac:spMk id="3" creationId="{B0AF86C0-9CF2-04E9-0BA1-78FB5DD0E657}"/>
          </ac:spMkLst>
        </pc:spChg>
      </pc:sldChg>
      <pc:sldChg chg="del">
        <pc:chgData name="Naomi Doerge" userId="S::n.doerge@uwtsd.ac.uk::c2ba5b26-9392-4f76-82ca-966719aba79f" providerId="AD" clId="Web-{33DE9622-49A6-C72B-CF8C-E0EBCE3C6157}" dt="2025-06-26T16:20:00.130" v="447"/>
        <pc:sldMkLst>
          <pc:docMk/>
          <pc:sldMk cId="3114402835" sldId="354"/>
        </pc:sldMkLst>
      </pc:sldChg>
      <pc:sldChg chg="modSp">
        <pc:chgData name="Naomi Doerge" userId="S::n.doerge@uwtsd.ac.uk::c2ba5b26-9392-4f76-82ca-966719aba79f" providerId="AD" clId="Web-{33DE9622-49A6-C72B-CF8C-E0EBCE3C6157}" dt="2025-06-26T16:34:09.505" v="1652" actId="20577"/>
        <pc:sldMkLst>
          <pc:docMk/>
          <pc:sldMk cId="754901319" sldId="356"/>
        </pc:sldMkLst>
        <pc:spChg chg="mod">
          <ac:chgData name="Naomi Doerge" userId="S::n.doerge@uwtsd.ac.uk::c2ba5b26-9392-4f76-82ca-966719aba79f" providerId="AD" clId="Web-{33DE9622-49A6-C72B-CF8C-E0EBCE3C6157}" dt="2025-06-26T16:29:35.745" v="1300" actId="20577"/>
          <ac:spMkLst>
            <pc:docMk/>
            <pc:sldMk cId="754901319" sldId="356"/>
            <ac:spMk id="2" creationId="{00000000-0000-0000-0000-000000000000}"/>
          </ac:spMkLst>
        </pc:spChg>
        <pc:spChg chg="mod">
          <ac:chgData name="Naomi Doerge" userId="S::n.doerge@uwtsd.ac.uk::c2ba5b26-9392-4f76-82ca-966719aba79f" providerId="AD" clId="Web-{33DE9622-49A6-C72B-CF8C-E0EBCE3C6157}" dt="2025-06-26T16:34:09.505" v="1652" actId="20577"/>
          <ac:spMkLst>
            <pc:docMk/>
            <pc:sldMk cId="754901319" sldId="356"/>
            <ac:spMk id="3" creationId="{BE26F2C0-CB72-FF3C-4A73-6AC26393E620}"/>
          </ac:spMkLst>
        </pc:spChg>
      </pc:sldChg>
      <pc:sldChg chg="del">
        <pc:chgData name="Naomi Doerge" userId="S::n.doerge@uwtsd.ac.uk::c2ba5b26-9392-4f76-82ca-966719aba79f" providerId="AD" clId="Web-{33DE9622-49A6-C72B-CF8C-E0EBCE3C6157}" dt="2025-06-26T16:51:35.512" v="3055"/>
        <pc:sldMkLst>
          <pc:docMk/>
          <pc:sldMk cId="373808191" sldId="364"/>
        </pc:sldMkLst>
      </pc:sldChg>
      <pc:sldChg chg="modSp del addAnim delAnim modAnim">
        <pc:chgData name="Naomi Doerge" userId="S::n.doerge@uwtsd.ac.uk::c2ba5b26-9392-4f76-82ca-966719aba79f" providerId="AD" clId="Web-{33DE9622-49A6-C72B-CF8C-E0EBCE3C6157}" dt="2025-06-26T16:07:48.289" v="40"/>
        <pc:sldMkLst>
          <pc:docMk/>
          <pc:sldMk cId="3234928895" sldId="371"/>
        </pc:sldMkLst>
        <pc:spChg chg="mod">
          <ac:chgData name="Naomi Doerge" userId="S::n.doerge@uwtsd.ac.uk::c2ba5b26-9392-4f76-82ca-966719aba79f" providerId="AD" clId="Web-{33DE9622-49A6-C72B-CF8C-E0EBCE3C6157}" dt="2025-06-26T16:05:35.565" v="14" actId="20577"/>
          <ac:spMkLst>
            <pc:docMk/>
            <pc:sldMk cId="3234928895" sldId="371"/>
            <ac:spMk id="4" creationId="{C16C7A55-0826-F138-63D8-C715D4D0BE1C}"/>
          </ac:spMkLst>
        </pc:spChg>
      </pc:sldChg>
      <pc:sldChg chg="modSp">
        <pc:chgData name="Naomi Doerge" userId="S::n.doerge@uwtsd.ac.uk::c2ba5b26-9392-4f76-82ca-966719aba79f" providerId="AD" clId="Web-{33DE9622-49A6-C72B-CF8C-E0EBCE3C6157}" dt="2025-06-26T16:37:05.011" v="1810" actId="20577"/>
        <pc:sldMkLst>
          <pc:docMk/>
          <pc:sldMk cId="169118138" sldId="376"/>
        </pc:sldMkLst>
        <pc:spChg chg="mod">
          <ac:chgData name="Naomi Doerge" userId="S::n.doerge@uwtsd.ac.uk::c2ba5b26-9392-4f76-82ca-966719aba79f" providerId="AD" clId="Web-{33DE9622-49A6-C72B-CF8C-E0EBCE3C6157}" dt="2025-06-26T16:23:30.637" v="710" actId="20577"/>
          <ac:spMkLst>
            <pc:docMk/>
            <pc:sldMk cId="169118138" sldId="376"/>
            <ac:spMk id="2" creationId="{4F9EB3EA-195F-7951-3A96-5D86DAA6946D}"/>
          </ac:spMkLst>
        </pc:spChg>
        <pc:spChg chg="mod">
          <ac:chgData name="Naomi Doerge" userId="S::n.doerge@uwtsd.ac.uk::c2ba5b26-9392-4f76-82ca-966719aba79f" providerId="AD" clId="Web-{33DE9622-49A6-C72B-CF8C-E0EBCE3C6157}" dt="2025-06-26T16:37:05.011" v="1810" actId="20577"/>
          <ac:spMkLst>
            <pc:docMk/>
            <pc:sldMk cId="169118138" sldId="376"/>
            <ac:spMk id="3" creationId="{941E662E-B328-5B11-0B8A-144A5D8ABD49}"/>
          </ac:spMkLst>
        </pc:spChg>
      </pc:sldChg>
      <pc:sldChg chg="del">
        <pc:chgData name="Naomi Doerge" userId="S::n.doerge@uwtsd.ac.uk::c2ba5b26-9392-4f76-82ca-966719aba79f" providerId="AD" clId="Web-{33DE9622-49A6-C72B-CF8C-E0EBCE3C6157}" dt="2025-06-26T16:15:07.978" v="214"/>
        <pc:sldMkLst>
          <pc:docMk/>
          <pc:sldMk cId="2853961206" sldId="380"/>
        </pc:sldMkLst>
      </pc:sldChg>
      <pc:sldChg chg="modSp">
        <pc:chgData name="Naomi Doerge" userId="S::n.doerge@uwtsd.ac.uk::c2ba5b26-9392-4f76-82ca-966719aba79f" providerId="AD" clId="Web-{33DE9622-49A6-C72B-CF8C-E0EBCE3C6157}" dt="2025-06-26T16:41:53.865" v="2227" actId="20577"/>
        <pc:sldMkLst>
          <pc:docMk/>
          <pc:sldMk cId="2252295601" sldId="381"/>
        </pc:sldMkLst>
        <pc:spChg chg="mod">
          <ac:chgData name="Naomi Doerge" userId="S::n.doerge@uwtsd.ac.uk::c2ba5b26-9392-4f76-82ca-966719aba79f" providerId="AD" clId="Web-{33DE9622-49A6-C72B-CF8C-E0EBCE3C6157}" dt="2025-06-26T16:41:53.865" v="2227" actId="20577"/>
          <ac:spMkLst>
            <pc:docMk/>
            <pc:sldMk cId="2252295601" sldId="381"/>
            <ac:spMk id="2" creationId="{F8A47CBD-8919-BBF4-AA2E-F7E334AA774E}"/>
          </ac:spMkLst>
        </pc:spChg>
        <pc:spChg chg="mod">
          <ac:chgData name="Naomi Doerge" userId="S::n.doerge@uwtsd.ac.uk::c2ba5b26-9392-4f76-82ca-966719aba79f" providerId="AD" clId="Web-{33DE9622-49A6-C72B-CF8C-E0EBCE3C6157}" dt="2025-06-26T16:40:56.754" v="2194" actId="20577"/>
          <ac:spMkLst>
            <pc:docMk/>
            <pc:sldMk cId="2252295601" sldId="381"/>
            <ac:spMk id="3" creationId="{C2345E24-B4DB-6F25-1139-4BFB82655540}"/>
          </ac:spMkLst>
        </pc:spChg>
      </pc:sldChg>
      <pc:sldChg chg="modSp">
        <pc:chgData name="Naomi Doerge" userId="S::n.doerge@uwtsd.ac.uk::c2ba5b26-9392-4f76-82ca-966719aba79f" providerId="AD" clId="Web-{33DE9622-49A6-C72B-CF8C-E0EBCE3C6157}" dt="2025-06-26T16:49:24.601" v="2889" actId="20577"/>
        <pc:sldMkLst>
          <pc:docMk/>
          <pc:sldMk cId="1222402766" sldId="382"/>
        </pc:sldMkLst>
        <pc:spChg chg="mod">
          <ac:chgData name="Naomi Doerge" userId="S::n.doerge@uwtsd.ac.uk::c2ba5b26-9392-4f76-82ca-966719aba79f" providerId="AD" clId="Web-{33DE9622-49A6-C72B-CF8C-E0EBCE3C6157}" dt="2025-06-26T16:46:41.642" v="2813" actId="1076"/>
          <ac:spMkLst>
            <pc:docMk/>
            <pc:sldMk cId="1222402766" sldId="382"/>
            <ac:spMk id="2" creationId="{4D5853DF-EB6D-BDDD-C4ED-780C53649E2B}"/>
          </ac:spMkLst>
        </pc:spChg>
        <pc:spChg chg="mod">
          <ac:chgData name="Naomi Doerge" userId="S::n.doerge@uwtsd.ac.uk::c2ba5b26-9392-4f76-82ca-966719aba79f" providerId="AD" clId="Web-{33DE9622-49A6-C72B-CF8C-E0EBCE3C6157}" dt="2025-06-26T16:49:24.601" v="2889" actId="20577"/>
          <ac:spMkLst>
            <pc:docMk/>
            <pc:sldMk cId="1222402766" sldId="382"/>
            <ac:spMk id="3" creationId="{B8D757E2-0BF8-00B3-244B-48F959C0DCCC}"/>
          </ac:spMkLst>
        </pc:spChg>
      </pc:sldChg>
      <pc:sldChg chg="del">
        <pc:chgData name="Naomi Doerge" userId="S::n.doerge@uwtsd.ac.uk::c2ba5b26-9392-4f76-82ca-966719aba79f" providerId="AD" clId="Web-{33DE9622-49A6-C72B-CF8C-E0EBCE3C6157}" dt="2025-06-26T16:20:03.536" v="448"/>
        <pc:sldMkLst>
          <pc:docMk/>
          <pc:sldMk cId="1379641079" sldId="383"/>
        </pc:sldMkLst>
      </pc:sldChg>
      <pc:sldChg chg="del">
        <pc:chgData name="Naomi Doerge" userId="S::n.doerge@uwtsd.ac.uk::c2ba5b26-9392-4f76-82ca-966719aba79f" providerId="AD" clId="Web-{33DE9622-49A6-C72B-CF8C-E0EBCE3C6157}" dt="2025-06-26T16:08:49.963" v="52"/>
        <pc:sldMkLst>
          <pc:docMk/>
          <pc:sldMk cId="3529147050" sldId="385"/>
        </pc:sldMkLst>
      </pc:sldChg>
      <pc:sldChg chg="modSp addAnim">
        <pc:chgData name="Naomi Doerge" userId="S::n.doerge@uwtsd.ac.uk::c2ba5b26-9392-4f76-82ca-966719aba79f" providerId="AD" clId="Web-{33DE9622-49A6-C72B-CF8C-E0EBCE3C6157}" dt="2025-06-26T16:10:54.311" v="119" actId="20577"/>
        <pc:sldMkLst>
          <pc:docMk/>
          <pc:sldMk cId="4025128001" sldId="386"/>
        </pc:sldMkLst>
        <pc:spChg chg="mod">
          <ac:chgData name="Naomi Doerge" userId="S::n.doerge@uwtsd.ac.uk::c2ba5b26-9392-4f76-82ca-966719aba79f" providerId="AD" clId="Web-{33DE9622-49A6-C72B-CF8C-E0EBCE3C6157}" dt="2025-06-26T16:10:54.311" v="119" actId="20577"/>
          <ac:spMkLst>
            <pc:docMk/>
            <pc:sldMk cId="4025128001" sldId="386"/>
            <ac:spMk id="3" creationId="{1DB87EB2-C410-0A9B-38B6-491B2AFF6C8D}"/>
          </ac:spMkLst>
        </pc:spChg>
      </pc:sldChg>
      <pc:sldChg chg="del addAnim">
        <pc:chgData name="Naomi Doerge" userId="S::n.doerge@uwtsd.ac.uk::c2ba5b26-9392-4f76-82ca-966719aba79f" providerId="AD" clId="Web-{33DE9622-49A6-C72B-CF8C-E0EBCE3C6157}" dt="2025-06-26T16:13:10.879" v="157"/>
        <pc:sldMkLst>
          <pc:docMk/>
          <pc:sldMk cId="3436154142" sldId="387"/>
        </pc:sldMkLst>
      </pc:sldChg>
      <pc:sldChg chg="modSp addAnim">
        <pc:chgData name="Naomi Doerge" userId="S::n.doerge@uwtsd.ac.uk::c2ba5b26-9392-4f76-82ca-966719aba79f" providerId="AD" clId="Web-{33DE9622-49A6-C72B-CF8C-E0EBCE3C6157}" dt="2025-06-26T16:13:53.771" v="165" actId="20577"/>
        <pc:sldMkLst>
          <pc:docMk/>
          <pc:sldMk cId="4028623246" sldId="388"/>
        </pc:sldMkLst>
        <pc:spChg chg="mod">
          <ac:chgData name="Naomi Doerge" userId="S::n.doerge@uwtsd.ac.uk::c2ba5b26-9392-4f76-82ca-966719aba79f" providerId="AD" clId="Web-{33DE9622-49A6-C72B-CF8C-E0EBCE3C6157}" dt="2025-06-26T16:13:53.771" v="165" actId="20577"/>
          <ac:spMkLst>
            <pc:docMk/>
            <pc:sldMk cId="4028623246" sldId="388"/>
            <ac:spMk id="3" creationId="{D183E838-AA9B-E466-BFF4-D39A334FF96A}"/>
          </ac:spMkLst>
        </pc:spChg>
      </pc:sldChg>
      <pc:sldChg chg="modSp">
        <pc:chgData name="Naomi Doerge" userId="S::n.doerge@uwtsd.ac.uk::c2ba5b26-9392-4f76-82ca-966719aba79f" providerId="AD" clId="Web-{33DE9622-49A6-C72B-CF8C-E0EBCE3C6157}" dt="2025-06-26T16:14:31.633" v="212" actId="20577"/>
        <pc:sldMkLst>
          <pc:docMk/>
          <pc:sldMk cId="3566466262" sldId="389"/>
        </pc:sldMkLst>
        <pc:spChg chg="mod">
          <ac:chgData name="Naomi Doerge" userId="S::n.doerge@uwtsd.ac.uk::c2ba5b26-9392-4f76-82ca-966719aba79f" providerId="AD" clId="Web-{33DE9622-49A6-C72B-CF8C-E0EBCE3C6157}" dt="2025-06-26T16:14:31.633" v="212" actId="20577"/>
          <ac:spMkLst>
            <pc:docMk/>
            <pc:sldMk cId="3566466262" sldId="389"/>
            <ac:spMk id="3" creationId="{9AD5A81C-380F-79A2-9E51-2A6C9A09AE3B}"/>
          </ac:spMkLst>
        </pc:spChg>
      </pc:sldChg>
      <pc:sldChg chg="modSp new del addAnim">
        <pc:chgData name="Naomi Doerge" userId="S::n.doerge@uwtsd.ac.uk::c2ba5b26-9392-4f76-82ca-966719aba79f" providerId="AD" clId="Web-{33DE9622-49A6-C72B-CF8C-E0EBCE3C6157}" dt="2025-06-26T16:08:58.401" v="53"/>
        <pc:sldMkLst>
          <pc:docMk/>
          <pc:sldMk cId="4112287047" sldId="390"/>
        </pc:sldMkLst>
        <pc:spChg chg="mod">
          <ac:chgData name="Naomi Doerge" userId="S::n.doerge@uwtsd.ac.uk::c2ba5b26-9392-4f76-82ca-966719aba79f" providerId="AD" clId="Web-{33DE9622-49A6-C72B-CF8C-E0EBCE3C6157}" dt="2025-06-26T16:06:23.864" v="20" actId="1076"/>
          <ac:spMkLst>
            <pc:docMk/>
            <pc:sldMk cId="4112287047" sldId="390"/>
            <ac:spMk id="2" creationId="{015027C8-10E1-BEC8-BF5D-714B97E828D1}"/>
          </ac:spMkLst>
        </pc:spChg>
        <pc:spChg chg="mod">
          <ac:chgData name="Naomi Doerge" userId="S::n.doerge@uwtsd.ac.uk::c2ba5b26-9392-4f76-82ca-966719aba79f" providerId="AD" clId="Web-{33DE9622-49A6-C72B-CF8C-E0EBCE3C6157}" dt="2025-06-26T16:06:18.785" v="19" actId="1076"/>
          <ac:spMkLst>
            <pc:docMk/>
            <pc:sldMk cId="4112287047" sldId="390"/>
            <ac:spMk id="3" creationId="{074589A0-EF62-2FED-D525-0A0976F6B1A8}"/>
          </ac:spMkLst>
        </pc:spChg>
      </pc:sldChg>
      <pc:sldChg chg="modSp new addAnim">
        <pc:chgData name="Naomi Doerge" userId="S::n.doerge@uwtsd.ac.uk::c2ba5b26-9392-4f76-82ca-966719aba79f" providerId="AD" clId="Web-{33DE9622-49A6-C72B-CF8C-E0EBCE3C6157}" dt="2025-06-26T16:07:44.179" v="39" actId="1076"/>
        <pc:sldMkLst>
          <pc:docMk/>
          <pc:sldMk cId="2976185780" sldId="391"/>
        </pc:sldMkLst>
        <pc:spChg chg="mod">
          <ac:chgData name="Naomi Doerge" userId="S::n.doerge@uwtsd.ac.uk::c2ba5b26-9392-4f76-82ca-966719aba79f" providerId="AD" clId="Web-{33DE9622-49A6-C72B-CF8C-E0EBCE3C6157}" dt="2025-06-26T16:07:44.179" v="39" actId="1076"/>
          <ac:spMkLst>
            <pc:docMk/>
            <pc:sldMk cId="2976185780" sldId="391"/>
            <ac:spMk id="2" creationId="{6CBA95F3-EE54-3909-F965-C47CB4F1E6F7}"/>
          </ac:spMkLst>
        </pc:spChg>
        <pc:spChg chg="mod">
          <ac:chgData name="Naomi Doerge" userId="S::n.doerge@uwtsd.ac.uk::c2ba5b26-9392-4f76-82ca-966719aba79f" providerId="AD" clId="Web-{33DE9622-49A6-C72B-CF8C-E0EBCE3C6157}" dt="2025-06-26T16:07:07.272" v="32" actId="20577"/>
          <ac:spMkLst>
            <pc:docMk/>
            <pc:sldMk cId="2976185780" sldId="391"/>
            <ac:spMk id="3" creationId="{922DAEEF-2FA4-8EB6-C5DF-52CCFD200636}"/>
          </ac:spMkLst>
        </pc:spChg>
      </pc:sldChg>
      <pc:sldChg chg="modSp new addAnim">
        <pc:chgData name="Naomi Doerge" userId="S::n.doerge@uwtsd.ac.uk::c2ba5b26-9392-4f76-82ca-966719aba79f" providerId="AD" clId="Web-{33DE9622-49A6-C72B-CF8C-E0EBCE3C6157}" dt="2025-06-26T16:09:35.277" v="59" actId="20577"/>
        <pc:sldMkLst>
          <pc:docMk/>
          <pc:sldMk cId="2568497328" sldId="392"/>
        </pc:sldMkLst>
        <pc:spChg chg="mod">
          <ac:chgData name="Naomi Doerge" userId="S::n.doerge@uwtsd.ac.uk::c2ba5b26-9392-4f76-82ca-966719aba79f" providerId="AD" clId="Web-{33DE9622-49A6-C72B-CF8C-E0EBCE3C6157}" dt="2025-06-26T16:08:30.337" v="48" actId="1076"/>
          <ac:spMkLst>
            <pc:docMk/>
            <pc:sldMk cId="2568497328" sldId="392"/>
            <ac:spMk id="2" creationId="{EBE3E085-99F7-7CFC-E4F0-46F79B47ECE7}"/>
          </ac:spMkLst>
        </pc:spChg>
        <pc:spChg chg="mod">
          <ac:chgData name="Naomi Doerge" userId="S::n.doerge@uwtsd.ac.uk::c2ba5b26-9392-4f76-82ca-966719aba79f" providerId="AD" clId="Web-{33DE9622-49A6-C72B-CF8C-E0EBCE3C6157}" dt="2025-06-26T16:09:35.277" v="59" actId="20577"/>
          <ac:spMkLst>
            <pc:docMk/>
            <pc:sldMk cId="2568497328" sldId="392"/>
            <ac:spMk id="3" creationId="{8242B9E9-6516-A7AC-BDFC-348A4AAC31F6}"/>
          </ac:spMkLst>
        </pc:spChg>
      </pc:sldChg>
      <pc:sldChg chg="modSp new addAnim">
        <pc:chgData name="Naomi Doerge" userId="S::n.doerge@uwtsd.ac.uk::c2ba5b26-9392-4f76-82ca-966719aba79f" providerId="AD" clId="Web-{33DE9622-49A6-C72B-CF8C-E0EBCE3C6157}" dt="2025-06-26T16:13:17.957" v="158"/>
        <pc:sldMkLst>
          <pc:docMk/>
          <pc:sldMk cId="2600691086" sldId="393"/>
        </pc:sldMkLst>
        <pc:spChg chg="mod">
          <ac:chgData name="Naomi Doerge" userId="S::n.doerge@uwtsd.ac.uk::c2ba5b26-9392-4f76-82ca-966719aba79f" providerId="AD" clId="Web-{33DE9622-49A6-C72B-CF8C-E0EBCE3C6157}" dt="2025-06-26T16:11:33.594" v="125" actId="1076"/>
          <ac:spMkLst>
            <pc:docMk/>
            <pc:sldMk cId="2600691086" sldId="393"/>
            <ac:spMk id="2" creationId="{921EAB46-A90E-F49A-9041-AC042E5332B4}"/>
          </ac:spMkLst>
        </pc:spChg>
        <pc:spChg chg="mod">
          <ac:chgData name="Naomi Doerge" userId="S::n.doerge@uwtsd.ac.uk::c2ba5b26-9392-4f76-82ca-966719aba79f" providerId="AD" clId="Web-{33DE9622-49A6-C72B-CF8C-E0EBCE3C6157}" dt="2025-06-26T16:13:02.878" v="156" actId="1076"/>
          <ac:spMkLst>
            <pc:docMk/>
            <pc:sldMk cId="2600691086" sldId="393"/>
            <ac:spMk id="3" creationId="{3E166778-3A62-BAC4-B7A9-E16C5E877314}"/>
          </ac:spMkLst>
        </pc:spChg>
      </pc:sldChg>
      <pc:sldChg chg="modSp add replId">
        <pc:chgData name="Naomi Doerge" userId="S::n.doerge@uwtsd.ac.uk::c2ba5b26-9392-4f76-82ca-966719aba79f" providerId="AD" clId="Web-{33DE9622-49A6-C72B-CF8C-E0EBCE3C6157}" dt="2025-06-26T16:44:11.964" v="2529" actId="20577"/>
        <pc:sldMkLst>
          <pc:docMk/>
          <pc:sldMk cId="2178571383" sldId="394"/>
        </pc:sldMkLst>
        <pc:spChg chg="mod">
          <ac:chgData name="Naomi Doerge" userId="S::n.doerge@uwtsd.ac.uk::c2ba5b26-9392-4f76-82ca-966719aba79f" providerId="AD" clId="Web-{33DE9622-49A6-C72B-CF8C-E0EBCE3C6157}" dt="2025-06-26T16:15:26.323" v="217" actId="20577"/>
          <ac:spMkLst>
            <pc:docMk/>
            <pc:sldMk cId="2178571383" sldId="394"/>
            <ac:spMk id="2" creationId="{73BBA675-D9B4-FCFC-C11E-311E63CF1B4F}"/>
          </ac:spMkLst>
        </pc:spChg>
        <pc:spChg chg="mod">
          <ac:chgData name="Naomi Doerge" userId="S::n.doerge@uwtsd.ac.uk::c2ba5b26-9392-4f76-82ca-966719aba79f" providerId="AD" clId="Web-{33DE9622-49A6-C72B-CF8C-E0EBCE3C6157}" dt="2025-06-26T16:44:11.964" v="2529" actId="20577"/>
          <ac:spMkLst>
            <pc:docMk/>
            <pc:sldMk cId="2178571383" sldId="394"/>
            <ac:spMk id="3" creationId="{60A98B57-F960-FEB0-A7C8-472ED2085A57}"/>
          </ac:spMkLst>
        </pc:spChg>
      </pc:sldChg>
      <pc:sldChg chg="modSp new">
        <pc:chgData name="Naomi Doerge" userId="S::n.doerge@uwtsd.ac.uk::c2ba5b26-9392-4f76-82ca-966719aba79f" providerId="AD" clId="Web-{33DE9622-49A6-C72B-CF8C-E0EBCE3C6157}" dt="2025-06-26T16:28:57.493" v="1295"/>
        <pc:sldMkLst>
          <pc:docMk/>
          <pc:sldMk cId="169967585" sldId="395"/>
        </pc:sldMkLst>
        <pc:spChg chg="mod">
          <ac:chgData name="Naomi Doerge" userId="S::n.doerge@uwtsd.ac.uk::c2ba5b26-9392-4f76-82ca-966719aba79f" providerId="AD" clId="Web-{33DE9622-49A6-C72B-CF8C-E0EBCE3C6157}" dt="2025-06-26T16:28:57.493" v="1295"/>
          <ac:spMkLst>
            <pc:docMk/>
            <pc:sldMk cId="169967585" sldId="395"/>
            <ac:spMk id="2" creationId="{6F733225-09BD-A878-DF7F-00158445E504}"/>
          </ac:spMkLst>
        </pc:spChg>
        <pc:spChg chg="mod">
          <ac:chgData name="Naomi Doerge" userId="S::n.doerge@uwtsd.ac.uk::c2ba5b26-9392-4f76-82ca-966719aba79f" providerId="AD" clId="Web-{33DE9622-49A6-C72B-CF8C-E0EBCE3C6157}" dt="2025-06-26T16:28:43.352" v="1286" actId="1076"/>
          <ac:spMkLst>
            <pc:docMk/>
            <pc:sldMk cId="169967585" sldId="395"/>
            <ac:spMk id="3" creationId="{A0D1ACAE-6BB4-3380-A036-15B23937C4C7}"/>
          </ac:spMkLst>
        </pc:spChg>
      </pc:sldChg>
      <pc:sldChg chg="modSp add replId">
        <pc:chgData name="Naomi Doerge" userId="S::n.doerge@uwtsd.ac.uk::c2ba5b26-9392-4f76-82ca-966719aba79f" providerId="AD" clId="Web-{33DE9622-49A6-C72B-CF8C-E0EBCE3C6157}" dt="2025-06-26T16:44:01.448" v="2528" actId="20577"/>
        <pc:sldMkLst>
          <pc:docMk/>
          <pc:sldMk cId="1955022475" sldId="396"/>
        </pc:sldMkLst>
        <pc:spChg chg="mod">
          <ac:chgData name="Naomi Doerge" userId="S::n.doerge@uwtsd.ac.uk::c2ba5b26-9392-4f76-82ca-966719aba79f" providerId="AD" clId="Web-{33DE9622-49A6-C72B-CF8C-E0EBCE3C6157}" dt="2025-06-26T16:44:01.448" v="2528" actId="20577"/>
          <ac:spMkLst>
            <pc:docMk/>
            <pc:sldMk cId="1955022475" sldId="396"/>
            <ac:spMk id="2" creationId="{7A2F16F1-E9BA-2CC8-29C2-8D9779A7538E}"/>
          </ac:spMkLst>
        </pc:spChg>
        <pc:spChg chg="mod">
          <ac:chgData name="Naomi Doerge" userId="S::n.doerge@uwtsd.ac.uk::c2ba5b26-9392-4f76-82ca-966719aba79f" providerId="AD" clId="Web-{33DE9622-49A6-C72B-CF8C-E0EBCE3C6157}" dt="2025-06-26T16:43:58.886" v="2527" actId="20577"/>
          <ac:spMkLst>
            <pc:docMk/>
            <pc:sldMk cId="1955022475" sldId="396"/>
            <ac:spMk id="3" creationId="{E60937FB-FE46-376C-534D-937467BAE10D}"/>
          </ac:spMkLst>
        </pc:spChg>
      </pc:sldChg>
      <pc:sldChg chg="modSp new">
        <pc:chgData name="Naomi Doerge" userId="S::n.doerge@uwtsd.ac.uk::c2ba5b26-9392-4f76-82ca-966719aba79f" providerId="AD" clId="Web-{33DE9622-49A6-C72B-CF8C-E0EBCE3C6157}" dt="2025-06-26T16:51:33.496" v="3054" actId="20577"/>
        <pc:sldMkLst>
          <pc:docMk/>
          <pc:sldMk cId="1222942718" sldId="397"/>
        </pc:sldMkLst>
        <pc:spChg chg="mod">
          <ac:chgData name="Naomi Doerge" userId="S::n.doerge@uwtsd.ac.uk::c2ba5b26-9392-4f76-82ca-966719aba79f" providerId="AD" clId="Web-{33DE9622-49A6-C72B-CF8C-E0EBCE3C6157}" dt="2025-06-26T16:50:09.634" v="2927" actId="20577"/>
          <ac:spMkLst>
            <pc:docMk/>
            <pc:sldMk cId="1222942718" sldId="397"/>
            <ac:spMk id="2" creationId="{DE252B0C-7F41-89B6-F597-5E0F54B134FA}"/>
          </ac:spMkLst>
        </pc:spChg>
        <pc:spChg chg="mod">
          <ac:chgData name="Naomi Doerge" userId="S::n.doerge@uwtsd.ac.uk::c2ba5b26-9392-4f76-82ca-966719aba79f" providerId="AD" clId="Web-{33DE9622-49A6-C72B-CF8C-E0EBCE3C6157}" dt="2025-06-26T16:51:33.496" v="3054" actId="20577"/>
          <ac:spMkLst>
            <pc:docMk/>
            <pc:sldMk cId="1222942718" sldId="397"/>
            <ac:spMk id="3" creationId="{28EA40DE-F39C-F285-05A1-748D84DE623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26/06/2025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26/06/2025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26/06/2025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26/06/2025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26/06/2025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moodle.uwtsd.ac.uk/course/view.php?id=10752&amp;section=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moodle.uwtsd.ac.uk/course/view.php?id=10752&amp;section=8"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400" b="1">
                <a:solidFill>
                  <a:srgbClr val="FFFF00"/>
                </a:solidFill>
                <a:effectLst>
                  <a:outerShdw blurRad="38100" dist="38100" dir="2700000" algn="tl">
                    <a:srgbClr val="000000">
                      <a:alpha val="43137"/>
                    </a:srgbClr>
                  </a:outerShdw>
                </a:effectLst>
              </a:rPr>
              <a:t>Task 2: A Reflection, B Report, </a:t>
            </a:r>
          </a:p>
          <a:p>
            <a:r>
              <a:rPr lang="en-GB" altLang="en-US" sz="4400" b="1" dirty="0">
                <a:solidFill>
                  <a:srgbClr val="FFFF00"/>
                </a:solidFill>
                <a:effectLst>
                  <a:outerShdw blurRad="38100" dist="38100" dir="2700000" algn="tl">
                    <a:srgbClr val="000000">
                      <a:alpha val="43137"/>
                    </a:srgbClr>
                  </a:outerShdw>
                </a:effectLst>
              </a:rPr>
              <a:t>C In Class Tasks</a:t>
            </a:r>
            <a:endParaRPr lang="en-GB" dirty="0"/>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67654-E116-B2EA-0EBE-9E1BB9A72395}"/>
              </a:ext>
            </a:extLst>
          </p:cNvPr>
          <p:cNvSpPr>
            <a:spLocks noGrp="1"/>
          </p:cNvSpPr>
          <p:nvPr>
            <p:ph type="title"/>
          </p:nvPr>
        </p:nvSpPr>
        <p:spPr>
          <a:xfrm>
            <a:off x="1695724" y="208759"/>
            <a:ext cx="5752552" cy="477623"/>
          </a:xfrm>
        </p:spPr>
        <p:txBody>
          <a:bodyPr/>
          <a:lstStyle/>
          <a:p>
            <a:r>
              <a:rPr lang="en-US" sz="3200" b="1" dirty="0">
                <a:latin typeface="Myriad Pro"/>
                <a:ea typeface="Calibri"/>
                <a:cs typeface="Calibri"/>
              </a:rPr>
              <a:t>Task 2</a:t>
            </a:r>
          </a:p>
        </p:txBody>
      </p:sp>
      <p:sp>
        <p:nvSpPr>
          <p:cNvPr id="3" name="Content Placeholder 2">
            <a:extLst>
              <a:ext uri="{FF2B5EF4-FFF2-40B4-BE49-F238E27FC236}">
                <a16:creationId xmlns:a16="http://schemas.microsoft.com/office/drawing/2014/main" id="{AD02A47D-D2EE-2BB3-66AD-E90858087C60}"/>
              </a:ext>
            </a:extLst>
          </p:cNvPr>
          <p:cNvSpPr>
            <a:spLocks noGrp="1"/>
          </p:cNvSpPr>
          <p:nvPr>
            <p:ph idx="1"/>
          </p:nvPr>
        </p:nvSpPr>
        <p:spPr>
          <a:xfrm>
            <a:off x="450612" y="842593"/>
            <a:ext cx="8229600" cy="4569233"/>
          </a:xfrm>
        </p:spPr>
        <p:txBody>
          <a:bodyPr/>
          <a:lstStyle/>
          <a:p>
            <a:r>
              <a:rPr lang="en-US" sz="2400" dirty="0"/>
              <a:t>Task 2 </a:t>
            </a:r>
            <a:r>
              <a:rPr lang="en-US" sz="2400" i="1" dirty="0"/>
              <a:t>looks </a:t>
            </a:r>
            <a:r>
              <a:rPr lang="en-US" sz="2400" dirty="0"/>
              <a:t>complicated but it is more simple than it seems!</a:t>
            </a:r>
          </a:p>
          <a:p>
            <a:r>
              <a:rPr lang="en-US" sz="2400" dirty="0"/>
              <a:t>It has 3 parts:</a:t>
            </a:r>
          </a:p>
          <a:p>
            <a:pPr marL="0" indent="0">
              <a:buNone/>
            </a:pPr>
            <a:r>
              <a:rPr lang="en-US" sz="2400" b="1" dirty="0"/>
              <a:t>Task 2A</a:t>
            </a:r>
            <a:r>
              <a:rPr lang="en-US" sz="2400" dirty="0"/>
              <a:t>: Personal Reflection on Task 1 (600 words)</a:t>
            </a:r>
          </a:p>
          <a:p>
            <a:pPr marL="0" indent="0">
              <a:buNone/>
            </a:pPr>
            <a:r>
              <a:rPr lang="en-US" sz="2400" b="1" dirty="0"/>
              <a:t>Task 2B: </a:t>
            </a:r>
            <a:r>
              <a:rPr lang="en-US" sz="2400" dirty="0"/>
              <a:t>Mini Report on Time Management </a:t>
            </a:r>
            <a:r>
              <a:rPr lang="en-US" sz="2400" b="1" dirty="0"/>
              <a:t>OR </a:t>
            </a:r>
            <a:r>
              <a:rPr lang="en-US" sz="2400" dirty="0"/>
              <a:t>Motivation in the Health and Social Care Sector (600 words)</a:t>
            </a:r>
          </a:p>
          <a:p>
            <a:pPr marL="0" indent="0">
              <a:buNone/>
            </a:pPr>
            <a:r>
              <a:rPr lang="en-US" sz="2400" b="1" dirty="0"/>
              <a:t>Task 2C: </a:t>
            </a:r>
            <a:r>
              <a:rPr lang="en-US" sz="2400" dirty="0"/>
              <a:t>The submission of two tasks </a:t>
            </a:r>
            <a:r>
              <a:rPr lang="en-US" sz="2400" b="1" i="1" dirty="0"/>
              <a:t>you have already completed in class</a:t>
            </a:r>
          </a:p>
          <a:p>
            <a:pPr marL="0" indent="0">
              <a:buNone/>
            </a:pPr>
            <a:endParaRPr lang="en-US" sz="2400" b="1" i="1" dirty="0"/>
          </a:p>
          <a:p>
            <a:pPr marL="0" indent="0">
              <a:buNone/>
            </a:pPr>
            <a:r>
              <a:rPr lang="en-US" sz="2400" b="1" dirty="0"/>
              <a:t>All of this is submitted in ONE document and submitted to ONE link</a:t>
            </a:r>
          </a:p>
        </p:txBody>
      </p:sp>
      <p:sp>
        <p:nvSpPr>
          <p:cNvPr id="4" name="Date Placeholder 3">
            <a:extLst>
              <a:ext uri="{FF2B5EF4-FFF2-40B4-BE49-F238E27FC236}">
                <a16:creationId xmlns:a16="http://schemas.microsoft.com/office/drawing/2014/main" id="{87BA013E-1806-9E71-4E1E-F69A24FA5C8B}"/>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4CA7CB22-BE0D-F30A-34FE-57487FA76F41}"/>
              </a:ext>
            </a:extLst>
          </p:cNvPr>
          <p:cNvSpPr>
            <a:spLocks noGrp="1"/>
          </p:cNvSpPr>
          <p:nvPr>
            <p:ph type="sldNum" sz="quarter" idx="12"/>
          </p:nvPr>
        </p:nvSpPr>
        <p:spPr/>
        <p:txBody>
          <a:bodyPr/>
          <a:lstStyle/>
          <a:p>
            <a:pPr>
              <a:defRPr/>
            </a:pPr>
            <a:fld id="{6550E941-99E4-4403-A917-B30FF69A9617}" type="slidenum">
              <a:rPr lang="en-GB" altLang="en-US"/>
              <a:pPr>
                <a:defRPr/>
              </a:pPr>
              <a:t>2</a:t>
            </a:fld>
            <a:endParaRPr lang="en-GB" altLang="en-US"/>
          </a:p>
        </p:txBody>
      </p:sp>
    </p:spTree>
    <p:extLst>
      <p:ext uri="{BB962C8B-B14F-4D97-AF65-F5344CB8AC3E}">
        <p14:creationId xmlns:p14="http://schemas.microsoft.com/office/powerpoint/2010/main" val="3793380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A95F3-EE54-3909-F965-C47CB4F1E6F7}"/>
              </a:ext>
            </a:extLst>
          </p:cNvPr>
          <p:cNvSpPr>
            <a:spLocks noGrp="1"/>
          </p:cNvSpPr>
          <p:nvPr>
            <p:ph type="title"/>
          </p:nvPr>
        </p:nvSpPr>
        <p:spPr>
          <a:xfrm>
            <a:off x="1761604" y="386633"/>
            <a:ext cx="5377041" cy="471035"/>
          </a:xfrm>
        </p:spPr>
        <p:txBody>
          <a:bodyPr/>
          <a:lstStyle/>
          <a:p>
            <a:r>
              <a:rPr lang="en-GB" sz="3200" b="1" dirty="0">
                <a:ea typeface="+mj-lt"/>
                <a:cs typeface="+mj-lt"/>
              </a:rPr>
              <a:t>Task 2A: Brief Exploration </a:t>
            </a:r>
            <a:endParaRPr lang="en-US" sz="3200">
              <a:ea typeface="+mj-lt"/>
              <a:cs typeface="+mj-lt"/>
            </a:endParaRPr>
          </a:p>
          <a:p>
            <a:endParaRPr lang="en-US" sz="3200" dirty="0"/>
          </a:p>
        </p:txBody>
      </p:sp>
      <p:sp>
        <p:nvSpPr>
          <p:cNvPr id="3" name="Content Placeholder 2">
            <a:extLst>
              <a:ext uri="{FF2B5EF4-FFF2-40B4-BE49-F238E27FC236}">
                <a16:creationId xmlns:a16="http://schemas.microsoft.com/office/drawing/2014/main" id="{922DAEEF-2FA4-8EB6-C5DF-52CCFD200636}"/>
              </a:ext>
            </a:extLst>
          </p:cNvPr>
          <p:cNvSpPr>
            <a:spLocks noGrp="1"/>
          </p:cNvSpPr>
          <p:nvPr>
            <p:ph idx="1"/>
          </p:nvPr>
        </p:nvSpPr>
        <p:spPr>
          <a:xfrm>
            <a:off x="338618" y="855769"/>
            <a:ext cx="8229600" cy="3917032"/>
          </a:xfrm>
        </p:spPr>
        <p:txBody>
          <a:bodyPr/>
          <a:lstStyle/>
          <a:p>
            <a:pPr marL="0" indent="0" algn="just">
              <a:spcBef>
                <a:spcPct val="0"/>
              </a:spcBef>
              <a:buNone/>
            </a:pPr>
            <a:r>
              <a:rPr lang="en-US" sz="2800" b="1" i="1" dirty="0">
                <a:solidFill>
                  <a:srgbClr val="173AFF"/>
                </a:solidFill>
                <a:latin typeface="Arial"/>
                <a:cs typeface="Arial"/>
              </a:rPr>
              <a:t>1) What type of Task is Task 2A?</a:t>
            </a:r>
            <a:endParaRPr lang="en-US" sz="2800" dirty="0">
              <a:latin typeface="Arial"/>
              <a:cs typeface="Arial"/>
            </a:endParaRPr>
          </a:p>
          <a:p>
            <a:pPr marL="0" indent="0" algn="just">
              <a:spcBef>
                <a:spcPct val="0"/>
              </a:spcBef>
              <a:buNone/>
            </a:pPr>
            <a:r>
              <a:rPr lang="en-US" sz="2800" dirty="0">
                <a:latin typeface="Arial"/>
                <a:cs typeface="Arial"/>
              </a:rPr>
              <a:t>Task 2A is a reflection specifically about your Task 1 Video from Week 7. You can use personal </a:t>
            </a:r>
            <a:r>
              <a:rPr lang="en-US" sz="2800" dirty="0" err="1">
                <a:latin typeface="Arial"/>
                <a:cs typeface="Arial"/>
              </a:rPr>
              <a:t>pronounsto</a:t>
            </a:r>
            <a:r>
              <a:rPr lang="en-US" sz="2800" dirty="0">
                <a:latin typeface="Arial"/>
                <a:cs typeface="Arial"/>
              </a:rPr>
              <a:t> write this report</a:t>
            </a:r>
          </a:p>
          <a:p>
            <a:pPr marL="0" indent="0" algn="just">
              <a:spcBef>
                <a:spcPct val="0"/>
              </a:spcBef>
              <a:buNone/>
            </a:pPr>
            <a:r>
              <a:rPr lang="en-US" sz="2800" b="1" i="1" dirty="0">
                <a:solidFill>
                  <a:srgbClr val="173AFF"/>
                </a:solidFill>
                <a:latin typeface="Arial"/>
                <a:cs typeface="Arial"/>
              </a:rPr>
              <a:t>2) When is Task 2A due? </a:t>
            </a:r>
            <a:endParaRPr lang="en-US" sz="2800" dirty="0">
              <a:latin typeface="Arial"/>
              <a:cs typeface="Arial"/>
            </a:endParaRPr>
          </a:p>
          <a:p>
            <a:pPr marL="0" indent="0" algn="just">
              <a:spcBef>
                <a:spcPct val="0"/>
              </a:spcBef>
              <a:buNone/>
            </a:pPr>
            <a:r>
              <a:rPr lang="en-US" sz="2800" b="1" u="sng" dirty="0">
                <a:solidFill>
                  <a:srgbClr val="C00000"/>
                </a:solidFill>
                <a:latin typeface="Arial"/>
                <a:cs typeface="Arial"/>
              </a:rPr>
              <a:t>Friday the 22nd of August, 10:00</a:t>
            </a:r>
            <a:endParaRPr lang="en-US" sz="2800" dirty="0">
              <a:latin typeface="Arial"/>
              <a:cs typeface="Arial"/>
            </a:endParaRPr>
          </a:p>
          <a:p>
            <a:pPr marL="0" indent="0" algn="just">
              <a:spcBef>
                <a:spcPct val="0"/>
              </a:spcBef>
              <a:buNone/>
            </a:pPr>
            <a:r>
              <a:rPr lang="en-US" sz="2800" b="1" i="1" dirty="0">
                <a:solidFill>
                  <a:srgbClr val="173AFF"/>
                </a:solidFill>
                <a:latin typeface="Arial"/>
                <a:cs typeface="Arial"/>
              </a:rPr>
              <a:t>3) How long does Task 2A need to be?</a:t>
            </a:r>
            <a:endParaRPr lang="en-US" sz="2800" dirty="0">
              <a:latin typeface="Arial"/>
              <a:cs typeface="Arial"/>
            </a:endParaRPr>
          </a:p>
          <a:p>
            <a:pPr marL="0" indent="0" algn="just">
              <a:spcBef>
                <a:spcPct val="0"/>
              </a:spcBef>
              <a:buNone/>
            </a:pPr>
            <a:r>
              <a:rPr lang="en-US" sz="2800" dirty="0">
                <a:latin typeface="Arial"/>
                <a:cs typeface="Arial"/>
              </a:rPr>
              <a:t>600 words</a:t>
            </a:r>
          </a:p>
          <a:p>
            <a:pPr marL="0" indent="0" algn="just">
              <a:spcBef>
                <a:spcPct val="0"/>
              </a:spcBef>
              <a:buNone/>
            </a:pPr>
            <a:r>
              <a:rPr lang="en-US" sz="2800" b="1" i="1" dirty="0">
                <a:solidFill>
                  <a:srgbClr val="173AFF"/>
                </a:solidFill>
                <a:latin typeface="Arial"/>
                <a:cs typeface="Arial"/>
              </a:rPr>
              <a:t>4) How many points is Task 2A worth?</a:t>
            </a:r>
            <a:endParaRPr lang="en-US" sz="2800" dirty="0">
              <a:latin typeface="Arial"/>
              <a:cs typeface="Arial"/>
            </a:endParaRPr>
          </a:p>
          <a:p>
            <a:pPr marL="0" indent="0" algn="just">
              <a:spcBef>
                <a:spcPct val="0"/>
              </a:spcBef>
              <a:buNone/>
            </a:pPr>
            <a:r>
              <a:rPr lang="en-US" sz="2800" dirty="0">
                <a:latin typeface="Arial"/>
                <a:cs typeface="Arial"/>
              </a:rPr>
              <a:t>Task 2A is worth 20 points-we will discuss the criteria/point breakdown in further slides.</a:t>
            </a:r>
            <a:endParaRPr lang="en-US" dirty="0"/>
          </a:p>
        </p:txBody>
      </p:sp>
      <p:sp>
        <p:nvSpPr>
          <p:cNvPr id="4" name="Date Placeholder 3">
            <a:extLst>
              <a:ext uri="{FF2B5EF4-FFF2-40B4-BE49-F238E27FC236}">
                <a16:creationId xmlns:a16="http://schemas.microsoft.com/office/drawing/2014/main" id="{675AB98C-B905-8E1F-79BC-E729D98A4CC7}"/>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0C6A5BD8-DCFD-1201-710A-E6505D894447}"/>
              </a:ext>
            </a:extLst>
          </p:cNvPr>
          <p:cNvSpPr>
            <a:spLocks noGrp="1"/>
          </p:cNvSpPr>
          <p:nvPr>
            <p:ph type="sldNum" sz="quarter" idx="12"/>
          </p:nvPr>
        </p:nvSpPr>
        <p:spPr/>
        <p:txBody>
          <a:bodyPr/>
          <a:lstStyle/>
          <a:p>
            <a:pPr>
              <a:defRPr/>
            </a:pPr>
            <a:fld id="{6550E941-99E4-4403-A917-B30FF69A9617}" type="slidenum">
              <a:rPr lang="en-GB" altLang="en-US"/>
              <a:pPr>
                <a:defRPr/>
              </a:pPr>
              <a:t>3</a:t>
            </a:fld>
            <a:endParaRPr lang="en-GB" altLang="en-US"/>
          </a:p>
        </p:txBody>
      </p:sp>
    </p:spTree>
    <p:extLst>
      <p:ext uri="{BB962C8B-B14F-4D97-AF65-F5344CB8AC3E}">
        <p14:creationId xmlns:p14="http://schemas.microsoft.com/office/powerpoint/2010/main" val="297618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3E085-99F7-7CFC-E4F0-46F79B47ECE7}"/>
              </a:ext>
            </a:extLst>
          </p:cNvPr>
          <p:cNvSpPr>
            <a:spLocks noGrp="1"/>
          </p:cNvSpPr>
          <p:nvPr>
            <p:ph type="title"/>
          </p:nvPr>
        </p:nvSpPr>
        <p:spPr>
          <a:xfrm>
            <a:off x="1293863" y="419572"/>
            <a:ext cx="6832966" cy="464447"/>
          </a:xfrm>
        </p:spPr>
        <p:txBody>
          <a:bodyPr/>
          <a:lstStyle/>
          <a:p>
            <a:r>
              <a:rPr lang="en-US" sz="3600" b="1" dirty="0">
                <a:ea typeface="+mj-lt"/>
                <a:cs typeface="+mj-lt"/>
              </a:rPr>
              <a:t>Task 2A Continued...</a:t>
            </a:r>
            <a:endParaRPr lang="en-US" sz="3600" dirty="0">
              <a:ea typeface="+mj-lt"/>
              <a:cs typeface="+mj-lt"/>
            </a:endParaRPr>
          </a:p>
          <a:p>
            <a:endParaRPr lang="en-US" dirty="0"/>
          </a:p>
        </p:txBody>
      </p:sp>
      <p:sp>
        <p:nvSpPr>
          <p:cNvPr id="3" name="Content Placeholder 2">
            <a:extLst>
              <a:ext uri="{FF2B5EF4-FFF2-40B4-BE49-F238E27FC236}">
                <a16:creationId xmlns:a16="http://schemas.microsoft.com/office/drawing/2014/main" id="{8242B9E9-6516-A7AC-BDFC-348A4AAC31F6}"/>
              </a:ext>
            </a:extLst>
          </p:cNvPr>
          <p:cNvSpPr>
            <a:spLocks noGrp="1"/>
          </p:cNvSpPr>
          <p:nvPr>
            <p:ph idx="1"/>
          </p:nvPr>
        </p:nvSpPr>
        <p:spPr>
          <a:xfrm>
            <a:off x="450612" y="651544"/>
            <a:ext cx="8229600" cy="3917032"/>
          </a:xfrm>
        </p:spPr>
        <p:txBody>
          <a:bodyPr/>
          <a:lstStyle/>
          <a:p>
            <a:pPr marL="0" indent="0" algn="just">
              <a:spcBef>
                <a:spcPct val="0"/>
              </a:spcBef>
              <a:buNone/>
            </a:pPr>
            <a:r>
              <a:rPr lang="en-US" sz="2200" b="1" i="1" dirty="0">
                <a:solidFill>
                  <a:srgbClr val="173AFF"/>
                </a:solidFill>
                <a:latin typeface="Arial"/>
                <a:cs typeface="Arial"/>
              </a:rPr>
              <a:t>5) Can I use AI to write Task 2A (or B or C)?</a:t>
            </a:r>
            <a:endParaRPr lang="en-US" sz="2200" i="1" dirty="0">
              <a:latin typeface="Arial"/>
              <a:cs typeface="Arial"/>
            </a:endParaRPr>
          </a:p>
          <a:p>
            <a:pPr algn="just">
              <a:spcBef>
                <a:spcPct val="0"/>
              </a:spcBef>
            </a:pPr>
            <a:r>
              <a:rPr lang="en-US" sz="2200" dirty="0">
                <a:latin typeface="Arial"/>
                <a:cs typeface="Arial"/>
              </a:rPr>
              <a:t>No. You cannot use AI to </a:t>
            </a:r>
            <a:r>
              <a:rPr lang="en-US" sz="2200" b="1" dirty="0">
                <a:latin typeface="Arial"/>
                <a:cs typeface="Arial"/>
              </a:rPr>
              <a:t>create the content </a:t>
            </a:r>
            <a:r>
              <a:rPr lang="en-US" sz="2200" dirty="0">
                <a:latin typeface="Arial"/>
                <a:cs typeface="Arial"/>
              </a:rPr>
              <a:t>of </a:t>
            </a:r>
            <a:r>
              <a:rPr lang="en-US" sz="2200" b="1" dirty="0">
                <a:latin typeface="Arial"/>
                <a:cs typeface="Arial"/>
              </a:rPr>
              <a:t>ANY </a:t>
            </a:r>
            <a:r>
              <a:rPr lang="en-US" sz="2200" dirty="0">
                <a:latin typeface="Arial"/>
                <a:cs typeface="Arial"/>
              </a:rPr>
              <a:t>of your Task 2 (A, B, or C). </a:t>
            </a:r>
          </a:p>
          <a:p>
            <a:pPr algn="just">
              <a:spcBef>
                <a:spcPct val="0"/>
              </a:spcBef>
            </a:pPr>
            <a:r>
              <a:rPr lang="en-US" sz="2200" dirty="0">
                <a:latin typeface="Arial"/>
                <a:cs typeface="Arial"/>
              </a:rPr>
              <a:t>This also means you cannot use a translator to write your whole task in your own language and then translate it to English. </a:t>
            </a:r>
          </a:p>
          <a:p>
            <a:pPr algn="just">
              <a:spcBef>
                <a:spcPct val="0"/>
              </a:spcBef>
            </a:pPr>
            <a:r>
              <a:rPr lang="en-US" sz="2200" dirty="0">
                <a:latin typeface="Arial"/>
                <a:cs typeface="Arial"/>
              </a:rPr>
              <a:t>This is a </a:t>
            </a:r>
            <a:r>
              <a:rPr lang="en-US" sz="2200" i="1" dirty="0">
                <a:latin typeface="Arial"/>
                <a:cs typeface="Arial"/>
              </a:rPr>
              <a:t>personal </a:t>
            </a:r>
            <a:r>
              <a:rPr lang="en-US" sz="2200" dirty="0">
                <a:latin typeface="Arial"/>
                <a:cs typeface="Arial"/>
              </a:rPr>
              <a:t>reflection based on an experience </a:t>
            </a:r>
            <a:r>
              <a:rPr lang="en-US" sz="2200" b="1" dirty="0">
                <a:latin typeface="Arial"/>
                <a:cs typeface="Arial"/>
              </a:rPr>
              <a:t>YOU </a:t>
            </a:r>
            <a:r>
              <a:rPr lang="en-US" sz="2200" dirty="0">
                <a:latin typeface="Arial"/>
                <a:cs typeface="Arial"/>
              </a:rPr>
              <a:t>had. AI cannot reflect for you! It wasn't there! </a:t>
            </a:r>
          </a:p>
          <a:p>
            <a:pPr algn="just">
              <a:spcBef>
                <a:spcPct val="0"/>
              </a:spcBef>
            </a:pPr>
            <a:r>
              <a:rPr lang="en-US" sz="2800" dirty="0">
                <a:latin typeface="Arial"/>
                <a:cs typeface="Arial"/>
              </a:rPr>
              <a:t>You </a:t>
            </a:r>
            <a:r>
              <a:rPr lang="en-US" sz="2800" b="1" dirty="0">
                <a:latin typeface="Arial"/>
                <a:cs typeface="Arial"/>
              </a:rPr>
              <a:t>CAN </a:t>
            </a:r>
            <a:r>
              <a:rPr lang="en-US" sz="2800" dirty="0">
                <a:latin typeface="Arial"/>
                <a:cs typeface="Arial"/>
              </a:rPr>
              <a:t>use AI to check </a:t>
            </a:r>
            <a:r>
              <a:rPr lang="en-US" sz="2800" b="1" dirty="0">
                <a:latin typeface="Arial"/>
                <a:cs typeface="Arial"/>
              </a:rPr>
              <a:t>spelling</a:t>
            </a:r>
            <a:r>
              <a:rPr lang="en-US" sz="2800" dirty="0">
                <a:latin typeface="Arial"/>
                <a:cs typeface="Arial"/>
              </a:rPr>
              <a:t> and </a:t>
            </a:r>
            <a:r>
              <a:rPr lang="en-US" sz="2800" b="1" dirty="0">
                <a:latin typeface="Arial"/>
                <a:cs typeface="Arial"/>
              </a:rPr>
              <a:t>grammar</a:t>
            </a:r>
            <a:r>
              <a:rPr lang="en-US" sz="2800" dirty="0">
                <a:latin typeface="Arial"/>
                <a:cs typeface="Arial"/>
              </a:rPr>
              <a:t>, but your work must still represent your own writing. You cannot put your whole task into Grammarly, then just copy and paste the whole response into your template.</a:t>
            </a:r>
          </a:p>
          <a:p>
            <a:pPr algn="just">
              <a:spcBef>
                <a:spcPct val="0"/>
              </a:spcBef>
            </a:pPr>
            <a:endParaRPr lang="en-US" sz="2200" dirty="0">
              <a:latin typeface="Arial"/>
              <a:cs typeface="Arial"/>
            </a:endParaRPr>
          </a:p>
          <a:p>
            <a:endParaRPr lang="en-US" dirty="0"/>
          </a:p>
        </p:txBody>
      </p:sp>
      <p:sp>
        <p:nvSpPr>
          <p:cNvPr id="4" name="Date Placeholder 3">
            <a:extLst>
              <a:ext uri="{FF2B5EF4-FFF2-40B4-BE49-F238E27FC236}">
                <a16:creationId xmlns:a16="http://schemas.microsoft.com/office/drawing/2014/main" id="{DFDA63D7-2604-56B9-3D79-7FDE4E9BF988}"/>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6903771D-D278-2D70-85C0-E2D822EDEA21}"/>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spTree>
    <p:extLst>
      <p:ext uri="{BB962C8B-B14F-4D97-AF65-F5344CB8AC3E}">
        <p14:creationId xmlns:p14="http://schemas.microsoft.com/office/powerpoint/2010/main" val="256849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33225-09BD-A878-DF7F-00158445E504}"/>
              </a:ext>
            </a:extLst>
          </p:cNvPr>
          <p:cNvSpPr>
            <a:spLocks noGrp="1"/>
          </p:cNvSpPr>
          <p:nvPr>
            <p:ph type="title"/>
          </p:nvPr>
        </p:nvSpPr>
        <p:spPr>
          <a:xfrm>
            <a:off x="457200" y="-114048"/>
            <a:ext cx="8229600" cy="1143000"/>
          </a:xfrm>
        </p:spPr>
        <p:txBody>
          <a:bodyPr/>
          <a:lstStyle/>
          <a:p>
            <a:r>
              <a:rPr lang="en-US" sz="3600" b="1" dirty="0"/>
              <a:t>A Little Help from Us with Task 2A</a:t>
            </a:r>
          </a:p>
        </p:txBody>
      </p:sp>
      <p:sp>
        <p:nvSpPr>
          <p:cNvPr id="3" name="Content Placeholder 2">
            <a:extLst>
              <a:ext uri="{FF2B5EF4-FFF2-40B4-BE49-F238E27FC236}">
                <a16:creationId xmlns:a16="http://schemas.microsoft.com/office/drawing/2014/main" id="{A0D1ACAE-6BB4-3380-A036-15B23937C4C7}"/>
              </a:ext>
            </a:extLst>
          </p:cNvPr>
          <p:cNvSpPr>
            <a:spLocks noGrp="1"/>
          </p:cNvSpPr>
          <p:nvPr>
            <p:ph idx="1"/>
          </p:nvPr>
        </p:nvSpPr>
        <p:spPr>
          <a:xfrm>
            <a:off x="457200" y="1145637"/>
            <a:ext cx="8229600" cy="3917032"/>
          </a:xfrm>
        </p:spPr>
        <p:txBody>
          <a:bodyPr/>
          <a:lstStyle/>
          <a:p>
            <a:r>
              <a:rPr lang="en-US" sz="2800" dirty="0"/>
              <a:t>After you complete Task 1 in Week 7 you can go on the Moodle and fill in a Reflective Activity with your immediate thoughts about how the presentation went</a:t>
            </a:r>
          </a:p>
          <a:p>
            <a:r>
              <a:rPr lang="en-US" sz="2800" dirty="0"/>
              <a:t>You can then use these notes to write about Task 1 when you get closer to the Task 2 submission. This will help you to remember exactly how you felt and how the experience went when you need to write about it at the end of the term.</a:t>
            </a:r>
          </a:p>
          <a:p>
            <a:r>
              <a:rPr lang="en-US" sz="2800" dirty="0"/>
              <a:t>Your lecturer will show you this activity in Week 6</a:t>
            </a:r>
          </a:p>
        </p:txBody>
      </p:sp>
      <p:sp>
        <p:nvSpPr>
          <p:cNvPr id="4" name="Date Placeholder 3">
            <a:extLst>
              <a:ext uri="{FF2B5EF4-FFF2-40B4-BE49-F238E27FC236}">
                <a16:creationId xmlns:a16="http://schemas.microsoft.com/office/drawing/2014/main" id="{1A223AA1-D4DA-FC0F-D0F2-C74540019558}"/>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96AF8F29-582E-56C9-9C60-4D0801750883}"/>
              </a:ext>
            </a:extLst>
          </p:cNvPr>
          <p:cNvSpPr>
            <a:spLocks noGrp="1"/>
          </p:cNvSpPr>
          <p:nvPr>
            <p:ph type="sldNum" sz="quarter" idx="12"/>
          </p:nvPr>
        </p:nvSpPr>
        <p:spPr/>
        <p:txBody>
          <a:bodyPr/>
          <a:lstStyle/>
          <a:p>
            <a:pPr>
              <a:defRPr/>
            </a:pPr>
            <a:fld id="{6550E941-99E4-4403-A917-B30FF69A9617}" type="slidenum">
              <a:rPr lang="en-GB" altLang="en-US"/>
              <a:pPr>
                <a:defRPr/>
              </a:pPr>
              <a:t>5</a:t>
            </a:fld>
            <a:endParaRPr lang="en-GB" altLang="en-US"/>
          </a:p>
        </p:txBody>
      </p:sp>
    </p:spTree>
    <p:extLst>
      <p:ext uri="{BB962C8B-B14F-4D97-AF65-F5344CB8AC3E}">
        <p14:creationId xmlns:p14="http://schemas.microsoft.com/office/powerpoint/2010/main" val="169967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A84AC-EEEE-37E8-97E0-91FAC32682AA}"/>
              </a:ext>
            </a:extLst>
          </p:cNvPr>
          <p:cNvSpPr>
            <a:spLocks noGrp="1"/>
          </p:cNvSpPr>
          <p:nvPr>
            <p:ph type="title"/>
          </p:nvPr>
        </p:nvSpPr>
        <p:spPr>
          <a:xfrm>
            <a:off x="450612" y="-2054"/>
            <a:ext cx="8229600" cy="675260"/>
          </a:xfrm>
        </p:spPr>
        <p:txBody>
          <a:bodyPr/>
          <a:lstStyle/>
          <a:p>
            <a:r>
              <a:rPr lang="en-US" sz="3600" b="1" dirty="0"/>
              <a:t>So How Do I Structure Task 2A?</a:t>
            </a:r>
          </a:p>
        </p:txBody>
      </p:sp>
      <p:sp>
        <p:nvSpPr>
          <p:cNvPr id="3" name="Content Placeholder 2">
            <a:extLst>
              <a:ext uri="{FF2B5EF4-FFF2-40B4-BE49-F238E27FC236}">
                <a16:creationId xmlns:a16="http://schemas.microsoft.com/office/drawing/2014/main" id="{1DB87EB2-C410-0A9B-38B6-491B2AFF6C8D}"/>
              </a:ext>
            </a:extLst>
          </p:cNvPr>
          <p:cNvSpPr>
            <a:spLocks noGrp="1"/>
          </p:cNvSpPr>
          <p:nvPr>
            <p:ph idx="1"/>
          </p:nvPr>
        </p:nvSpPr>
        <p:spPr>
          <a:xfrm>
            <a:off x="325442" y="789890"/>
            <a:ext cx="8493115" cy="3917032"/>
          </a:xfrm>
        </p:spPr>
        <p:txBody>
          <a:bodyPr/>
          <a:lstStyle/>
          <a:p>
            <a:r>
              <a:rPr lang="en-US" sz="2500" dirty="0"/>
              <a:t>Go to the Task 2 Template (</a:t>
            </a:r>
            <a:r>
              <a:rPr lang="en-US" sz="2500" b="1" dirty="0">
                <a:hlinkClick r:id="rId2"/>
              </a:rPr>
              <a:t>Week 4 Tile</a:t>
            </a:r>
            <a:r>
              <a:rPr lang="en-US" sz="2500" dirty="0"/>
              <a:t>, OR </a:t>
            </a:r>
            <a:r>
              <a:rPr lang="en-US" sz="2500" b="1" dirty="0">
                <a:hlinkClick r:id="rId2"/>
              </a:rPr>
              <a:t>Assessment Advice tile</a:t>
            </a:r>
            <a:r>
              <a:rPr lang="en-US" sz="2500" dirty="0"/>
              <a:t>)</a:t>
            </a:r>
          </a:p>
          <a:p>
            <a:r>
              <a:rPr lang="en-US" sz="2500" dirty="0"/>
              <a:t>Download the Task 2 Template</a:t>
            </a:r>
          </a:p>
          <a:p>
            <a:r>
              <a:rPr lang="en-US" sz="2500" dirty="0"/>
              <a:t>Answer these questions as a class after looking at the Task 2A Template:</a:t>
            </a:r>
          </a:p>
          <a:p>
            <a:pPr marL="0" indent="0">
              <a:buNone/>
            </a:pPr>
            <a:r>
              <a:rPr lang="en-US" sz="2300" b="1" i="1" dirty="0">
                <a:solidFill>
                  <a:srgbClr val="173AFF"/>
                </a:solidFill>
              </a:rPr>
              <a:t>1) How many sections does Task 2A have?</a:t>
            </a:r>
          </a:p>
          <a:p>
            <a:pPr marL="0" indent="0">
              <a:buNone/>
            </a:pPr>
            <a:r>
              <a:rPr lang="en-US" sz="2300" b="1" i="1" dirty="0">
                <a:solidFill>
                  <a:srgbClr val="173AFF"/>
                </a:solidFill>
              </a:rPr>
              <a:t>2) Which model of reflection is Task 2A based on?</a:t>
            </a:r>
          </a:p>
          <a:p>
            <a:pPr marL="0" indent="0">
              <a:buNone/>
            </a:pPr>
            <a:r>
              <a:rPr lang="en-US" sz="2300" b="1" i="1" dirty="0">
                <a:solidFill>
                  <a:srgbClr val="173AFF"/>
                </a:solidFill>
              </a:rPr>
              <a:t>3) Should I answer the questions one by one or use the questions to create paragraphs in each section?</a:t>
            </a:r>
            <a:br>
              <a:rPr lang="en-US" sz="2300" b="1" i="1" dirty="0"/>
            </a:br>
            <a:r>
              <a:rPr lang="en-US" sz="2300" b="1" i="1" dirty="0">
                <a:solidFill>
                  <a:srgbClr val="173AFF"/>
                </a:solidFill>
              </a:rPr>
              <a:t>4) Should I keep the instructions in my submitted document when I submit?</a:t>
            </a:r>
          </a:p>
          <a:p>
            <a:pPr marL="0" indent="0">
              <a:buNone/>
            </a:pPr>
            <a:r>
              <a:rPr lang="en-US" sz="2300" b="1" i="1" dirty="0">
                <a:solidFill>
                  <a:srgbClr val="173AFF"/>
                </a:solidFill>
              </a:rPr>
              <a:t>5) Can I use personal pronouns to write this part of my Task 2?</a:t>
            </a:r>
          </a:p>
        </p:txBody>
      </p:sp>
      <p:sp>
        <p:nvSpPr>
          <p:cNvPr id="4" name="Date Placeholder 3">
            <a:extLst>
              <a:ext uri="{FF2B5EF4-FFF2-40B4-BE49-F238E27FC236}">
                <a16:creationId xmlns:a16="http://schemas.microsoft.com/office/drawing/2014/main" id="{0D44A8A1-D68B-48C1-CE81-05731EB51A9B}"/>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16E9DDBC-C19F-239C-372D-DF9F1C98F155}"/>
              </a:ext>
            </a:extLst>
          </p:cNvPr>
          <p:cNvSpPr>
            <a:spLocks noGrp="1"/>
          </p:cNvSpPr>
          <p:nvPr>
            <p:ph type="sldNum" sz="quarter" idx="12"/>
          </p:nvPr>
        </p:nvSpPr>
        <p:spPr/>
        <p:txBody>
          <a:bodyPr/>
          <a:lstStyle/>
          <a:p>
            <a:pPr>
              <a:defRPr/>
            </a:pPr>
            <a:fld id="{6550E941-99E4-4403-A917-B30FF69A9617}" type="slidenum">
              <a:rPr lang="en-GB" altLang="en-US"/>
              <a:pPr>
                <a:defRPr/>
              </a:pPr>
              <a:t>6</a:t>
            </a:fld>
            <a:endParaRPr lang="en-GB" altLang="en-US"/>
          </a:p>
        </p:txBody>
      </p:sp>
    </p:spTree>
    <p:extLst>
      <p:ext uri="{BB962C8B-B14F-4D97-AF65-F5344CB8AC3E}">
        <p14:creationId xmlns:p14="http://schemas.microsoft.com/office/powerpoint/2010/main" val="402512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EAB46-A90E-F49A-9041-AC042E5332B4}"/>
              </a:ext>
            </a:extLst>
          </p:cNvPr>
          <p:cNvSpPr>
            <a:spLocks noGrp="1"/>
          </p:cNvSpPr>
          <p:nvPr>
            <p:ph type="title"/>
          </p:nvPr>
        </p:nvSpPr>
        <p:spPr>
          <a:xfrm>
            <a:off x="450612" y="498626"/>
            <a:ext cx="8229600" cy="503975"/>
          </a:xfrm>
        </p:spPr>
        <p:txBody>
          <a:bodyPr/>
          <a:lstStyle/>
          <a:p>
            <a:r>
              <a:rPr lang="en-GB" sz="2800" b="1" dirty="0">
                <a:ea typeface="+mj-lt"/>
                <a:cs typeface="+mj-lt"/>
              </a:rPr>
              <a:t>Task 2B: Brief Exploration </a:t>
            </a:r>
            <a:endParaRPr lang="en-US" sz="2800" dirty="0">
              <a:ea typeface="+mj-lt"/>
              <a:cs typeface="+mj-lt"/>
            </a:endParaRPr>
          </a:p>
          <a:p>
            <a:endParaRPr lang="en-US" sz="4000" dirty="0"/>
          </a:p>
        </p:txBody>
      </p:sp>
      <p:sp>
        <p:nvSpPr>
          <p:cNvPr id="3" name="Content Placeholder 2">
            <a:extLst>
              <a:ext uri="{FF2B5EF4-FFF2-40B4-BE49-F238E27FC236}">
                <a16:creationId xmlns:a16="http://schemas.microsoft.com/office/drawing/2014/main" id="{3E166778-3A62-BAC4-B7A9-E16C5E877314}"/>
              </a:ext>
            </a:extLst>
          </p:cNvPr>
          <p:cNvSpPr>
            <a:spLocks noGrp="1"/>
          </p:cNvSpPr>
          <p:nvPr>
            <p:ph idx="1"/>
          </p:nvPr>
        </p:nvSpPr>
        <p:spPr>
          <a:xfrm>
            <a:off x="239800" y="750363"/>
            <a:ext cx="8651224" cy="4740519"/>
          </a:xfrm>
        </p:spPr>
        <p:txBody>
          <a:bodyPr/>
          <a:lstStyle/>
          <a:p>
            <a:pPr marL="457200" indent="-457200" algn="just">
              <a:spcBef>
                <a:spcPct val="0"/>
              </a:spcBef>
              <a:buAutoNum type="arabicParenR"/>
            </a:pPr>
            <a:r>
              <a:rPr lang="en-US" sz="2100" b="1" i="1">
                <a:solidFill>
                  <a:srgbClr val="173AFF"/>
                </a:solidFill>
                <a:latin typeface="Myriad Pro"/>
                <a:cs typeface="Arial"/>
              </a:rPr>
              <a:t>What type of Task is Task 2B?                                         </a:t>
            </a:r>
            <a:endParaRPr lang="en-US" sz="2100">
              <a:latin typeface="Myriad Pro"/>
              <a:cs typeface="Arial"/>
            </a:endParaRPr>
          </a:p>
          <a:p>
            <a:pPr marL="0" indent="0" algn="just">
              <a:spcBef>
                <a:spcPct val="0"/>
              </a:spcBef>
              <a:buNone/>
            </a:pPr>
            <a:r>
              <a:rPr lang="en-US" sz="2100" dirty="0">
                <a:latin typeface="Myriad Pro"/>
                <a:cs typeface="Arial"/>
              </a:rPr>
              <a:t>Task 2B is a mini </a:t>
            </a:r>
            <a:r>
              <a:rPr lang="en-US" sz="2100">
                <a:latin typeface="Myriad Pro"/>
                <a:cs typeface="Arial"/>
              </a:rPr>
              <a:t>report </a:t>
            </a:r>
            <a:endParaRPr lang="en-US" sz="2100">
              <a:solidFill>
                <a:srgbClr val="000000"/>
              </a:solidFill>
              <a:latin typeface="Myriad Pro"/>
              <a:cs typeface="Arial"/>
            </a:endParaRPr>
          </a:p>
          <a:p>
            <a:pPr marL="0" indent="0" algn="just">
              <a:spcBef>
                <a:spcPct val="0"/>
              </a:spcBef>
              <a:buNone/>
            </a:pPr>
            <a:r>
              <a:rPr lang="en-US" sz="2100" b="1" i="1" dirty="0">
                <a:solidFill>
                  <a:srgbClr val="173AFF"/>
                </a:solidFill>
                <a:latin typeface="Myriad Pro"/>
                <a:cs typeface="Arial"/>
              </a:rPr>
              <a:t>2)  When is Task 2B due? </a:t>
            </a:r>
            <a:endParaRPr lang="en-US" sz="2100" dirty="0">
              <a:latin typeface="Myriad Pro"/>
              <a:cs typeface="Arial"/>
            </a:endParaRPr>
          </a:p>
          <a:p>
            <a:pPr marL="0" indent="0" algn="just">
              <a:spcBef>
                <a:spcPct val="0"/>
              </a:spcBef>
              <a:buNone/>
            </a:pPr>
            <a:r>
              <a:rPr lang="en-US" sz="2100" b="1" u="sng">
                <a:solidFill>
                  <a:srgbClr val="C00000"/>
                </a:solidFill>
                <a:latin typeface="Myriad Pro"/>
                <a:cs typeface="Arial"/>
              </a:rPr>
              <a:t>Friday the 22nd of August, 10:00</a:t>
            </a:r>
            <a:endParaRPr lang="en-US" sz="2100">
              <a:latin typeface="Myriad Pro"/>
              <a:cs typeface="Arial"/>
            </a:endParaRPr>
          </a:p>
          <a:p>
            <a:pPr marL="0" indent="0" algn="just">
              <a:spcBef>
                <a:spcPct val="0"/>
              </a:spcBef>
              <a:buNone/>
            </a:pPr>
            <a:r>
              <a:rPr lang="en-US" sz="2100" b="1" i="1">
                <a:solidFill>
                  <a:srgbClr val="173AFF"/>
                </a:solidFill>
                <a:latin typeface="Myriad Pro"/>
                <a:cs typeface="Arial"/>
              </a:rPr>
              <a:t>3) How long does Task 2B need to be? </a:t>
            </a:r>
            <a:endParaRPr lang="en-US" sz="2100">
              <a:latin typeface="Myriad Pro"/>
              <a:cs typeface="Arial"/>
            </a:endParaRPr>
          </a:p>
          <a:p>
            <a:pPr marL="0" indent="0" algn="just">
              <a:spcBef>
                <a:spcPct val="0"/>
              </a:spcBef>
              <a:buNone/>
            </a:pPr>
            <a:r>
              <a:rPr lang="en-US" sz="2100">
                <a:latin typeface="Myriad Pro"/>
                <a:cs typeface="Arial"/>
              </a:rPr>
              <a:t>600 words</a:t>
            </a:r>
          </a:p>
          <a:p>
            <a:pPr marL="0" indent="0" algn="just">
              <a:spcBef>
                <a:spcPct val="0"/>
              </a:spcBef>
              <a:buNone/>
            </a:pPr>
            <a:r>
              <a:rPr lang="en-US" sz="2100" b="1" i="1">
                <a:solidFill>
                  <a:srgbClr val="173AFF"/>
                </a:solidFill>
                <a:latin typeface="Myriad Pro"/>
                <a:cs typeface="Arial"/>
              </a:rPr>
              <a:t>4) How many points is Task 2A worth? </a:t>
            </a:r>
            <a:endParaRPr lang="en-US" sz="2100">
              <a:latin typeface="Myriad Pro"/>
              <a:cs typeface="Arial"/>
            </a:endParaRPr>
          </a:p>
          <a:p>
            <a:pPr marL="0" indent="0" algn="just">
              <a:spcBef>
                <a:spcPct val="0"/>
              </a:spcBef>
              <a:buNone/>
            </a:pPr>
            <a:r>
              <a:rPr lang="en-US" sz="2100">
                <a:latin typeface="Myriad Pro"/>
                <a:cs typeface="Arial"/>
              </a:rPr>
              <a:t>Task 2B is worth 20 points-we will discuss the criteria/point breakdown </a:t>
            </a:r>
            <a:r>
              <a:rPr lang="en-US" sz="2100" err="1">
                <a:latin typeface="Myriad Pro"/>
                <a:cs typeface="Arial"/>
              </a:rPr>
              <a:t>infurther</a:t>
            </a:r>
            <a:r>
              <a:rPr lang="en-US" sz="2100">
                <a:latin typeface="Myriad Pro"/>
                <a:cs typeface="Arial"/>
              </a:rPr>
              <a:t> slides. </a:t>
            </a:r>
          </a:p>
          <a:p>
            <a:pPr marL="0" indent="0" algn="just">
              <a:spcBef>
                <a:spcPct val="0"/>
              </a:spcBef>
              <a:buNone/>
            </a:pPr>
            <a:r>
              <a:rPr lang="en-US" sz="2100" b="1" i="1">
                <a:solidFill>
                  <a:srgbClr val="173AFF"/>
                </a:solidFill>
                <a:latin typeface="Myriad Pro"/>
                <a:cs typeface="Arial"/>
              </a:rPr>
              <a:t>5) How many topics is Task 2B about? What are my choices?</a:t>
            </a:r>
            <a:endParaRPr lang="en-US" sz="2100">
              <a:latin typeface="Myriad Pro"/>
              <a:cs typeface="Arial"/>
            </a:endParaRPr>
          </a:p>
          <a:p>
            <a:pPr marL="0" indent="0" algn="just">
              <a:spcBef>
                <a:spcPct val="0"/>
              </a:spcBef>
              <a:buNone/>
            </a:pPr>
            <a:r>
              <a:rPr lang="en-US" sz="2100">
                <a:latin typeface="Myriad Pro"/>
                <a:cs typeface="Arial"/>
              </a:rPr>
              <a:t>You need to choose ONE topic to write about. You can choose EITHER:</a:t>
            </a:r>
          </a:p>
          <a:p>
            <a:pPr marL="0" indent="0" algn="just">
              <a:spcBef>
                <a:spcPct val="0"/>
              </a:spcBef>
              <a:buNone/>
            </a:pPr>
            <a:r>
              <a:rPr lang="en-US" sz="2100" b="1" u="sng">
                <a:latin typeface="Myriad Pro"/>
                <a:cs typeface="Arial"/>
              </a:rPr>
              <a:t>The Importance of </a:t>
            </a:r>
            <a:r>
              <a:rPr lang="en-US" sz="2100" b="1" u="sng">
                <a:solidFill>
                  <a:srgbClr val="C00000"/>
                </a:solidFill>
                <a:latin typeface="Myriad Pro"/>
                <a:cs typeface="Arial"/>
              </a:rPr>
              <a:t>Time Management</a:t>
            </a:r>
            <a:r>
              <a:rPr lang="en-US" sz="2100" b="1" u="sng">
                <a:latin typeface="Myriad Pro"/>
                <a:cs typeface="Arial"/>
              </a:rPr>
              <a:t> in Health and Social Care</a:t>
            </a:r>
            <a:endParaRPr lang="en-US" sz="2100">
              <a:latin typeface="Myriad Pro"/>
              <a:cs typeface="Arial"/>
            </a:endParaRPr>
          </a:p>
          <a:p>
            <a:pPr marL="0" indent="0" algn="just">
              <a:spcBef>
                <a:spcPct val="0"/>
              </a:spcBef>
              <a:buNone/>
            </a:pPr>
            <a:r>
              <a:rPr lang="en-US" sz="2100">
                <a:latin typeface="Myriad Pro"/>
                <a:cs typeface="Arial"/>
              </a:rPr>
              <a:t>OR </a:t>
            </a:r>
          </a:p>
          <a:p>
            <a:pPr marL="0" indent="0" algn="just">
              <a:spcBef>
                <a:spcPct val="0"/>
              </a:spcBef>
              <a:buNone/>
            </a:pPr>
            <a:r>
              <a:rPr lang="en-US" sz="2100" b="1" u="sng" dirty="0">
                <a:latin typeface="Myriad Pro"/>
                <a:cs typeface="Arial"/>
              </a:rPr>
              <a:t>The Importance of </a:t>
            </a:r>
            <a:r>
              <a:rPr lang="en-US" sz="2100" b="1" u="sng" dirty="0">
                <a:solidFill>
                  <a:srgbClr val="C00000"/>
                </a:solidFill>
                <a:latin typeface="Myriad Pro"/>
                <a:cs typeface="Arial"/>
              </a:rPr>
              <a:t>Motivation</a:t>
            </a:r>
            <a:r>
              <a:rPr lang="en-US" sz="2100" b="1" u="sng" dirty="0">
                <a:latin typeface="Myriad Pro"/>
                <a:cs typeface="Arial"/>
              </a:rPr>
              <a:t> in Health and Social Care</a:t>
            </a:r>
            <a:endParaRPr lang="en-US" sz="2100" dirty="0">
              <a:latin typeface="Myriad Pro"/>
            </a:endParaRPr>
          </a:p>
        </p:txBody>
      </p:sp>
      <p:sp>
        <p:nvSpPr>
          <p:cNvPr id="4" name="Date Placeholder 3">
            <a:extLst>
              <a:ext uri="{FF2B5EF4-FFF2-40B4-BE49-F238E27FC236}">
                <a16:creationId xmlns:a16="http://schemas.microsoft.com/office/drawing/2014/main" id="{71EBB565-2D30-B9E8-9A95-687D68491D7F}"/>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3AAD2B71-C318-ECCB-B5F7-378E51BFDF0F}"/>
              </a:ext>
            </a:extLst>
          </p:cNvPr>
          <p:cNvSpPr>
            <a:spLocks noGrp="1"/>
          </p:cNvSpPr>
          <p:nvPr>
            <p:ph type="sldNum" sz="quarter" idx="12"/>
          </p:nvPr>
        </p:nvSpPr>
        <p:spPr/>
        <p:txBody>
          <a:bodyPr/>
          <a:lstStyle/>
          <a:p>
            <a:pPr>
              <a:defRPr/>
            </a:pPr>
            <a:fld id="{6550E941-99E4-4403-A917-B30FF69A9617}" type="slidenum">
              <a:rPr lang="en-GB" altLang="en-US"/>
              <a:pPr>
                <a:defRPr/>
              </a:pPr>
              <a:t>7</a:t>
            </a:fld>
            <a:endParaRPr lang="en-GB" altLang="en-US"/>
          </a:p>
        </p:txBody>
      </p:sp>
    </p:spTree>
    <p:extLst>
      <p:ext uri="{BB962C8B-B14F-4D97-AF65-F5344CB8AC3E}">
        <p14:creationId xmlns:p14="http://schemas.microsoft.com/office/powerpoint/2010/main" val="260069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2E875-A9B5-7851-93BA-E4E0FEFA6C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5D2605-DC7C-347D-57C2-AA7689BE241E}"/>
              </a:ext>
            </a:extLst>
          </p:cNvPr>
          <p:cNvSpPr>
            <a:spLocks noGrp="1"/>
          </p:cNvSpPr>
          <p:nvPr>
            <p:ph type="title"/>
          </p:nvPr>
        </p:nvSpPr>
        <p:spPr>
          <a:xfrm>
            <a:off x="760243" y="142879"/>
            <a:ext cx="7603750" cy="543502"/>
          </a:xfrm>
        </p:spPr>
        <p:txBody>
          <a:bodyPr/>
          <a:lstStyle/>
          <a:p>
            <a:r>
              <a:rPr lang="en-US" sz="3600" b="1" dirty="0"/>
              <a:t>Task 2B Continued...</a:t>
            </a:r>
          </a:p>
        </p:txBody>
      </p:sp>
      <p:sp>
        <p:nvSpPr>
          <p:cNvPr id="3" name="Content Placeholder 2">
            <a:extLst>
              <a:ext uri="{FF2B5EF4-FFF2-40B4-BE49-F238E27FC236}">
                <a16:creationId xmlns:a16="http://schemas.microsoft.com/office/drawing/2014/main" id="{D183E838-AA9B-E466-BFF4-D39A334FF96A}"/>
              </a:ext>
            </a:extLst>
          </p:cNvPr>
          <p:cNvSpPr>
            <a:spLocks noGrp="1"/>
          </p:cNvSpPr>
          <p:nvPr>
            <p:ph idx="1"/>
          </p:nvPr>
        </p:nvSpPr>
        <p:spPr>
          <a:xfrm>
            <a:off x="167332" y="776714"/>
            <a:ext cx="8736867" cy="3917032"/>
          </a:xfrm>
        </p:spPr>
        <p:txBody>
          <a:bodyPr/>
          <a:lstStyle/>
          <a:p>
            <a:pPr marL="0" indent="0" algn="just">
              <a:spcBef>
                <a:spcPct val="0"/>
              </a:spcBef>
              <a:buNone/>
            </a:pPr>
            <a:r>
              <a:rPr lang="en-US" sz="1900" b="1" i="1" dirty="0">
                <a:solidFill>
                  <a:srgbClr val="173AFF"/>
                </a:solidFill>
                <a:latin typeface="Myriad Pro"/>
                <a:cs typeface="Arial"/>
              </a:rPr>
              <a:t>6) Do I submit Task 2B separately?</a:t>
            </a:r>
          </a:p>
          <a:p>
            <a:pPr marL="0" indent="0" algn="just">
              <a:spcBef>
                <a:spcPct val="0"/>
              </a:spcBef>
              <a:buNone/>
            </a:pPr>
            <a:r>
              <a:rPr lang="en-US" sz="1900" dirty="0">
                <a:latin typeface="Myriad Pro"/>
                <a:cs typeface="Arial"/>
              </a:rPr>
              <a:t>No! You submit it in the same document as Task 2A! You should use the template provided.</a:t>
            </a:r>
          </a:p>
          <a:p>
            <a:pPr marL="0" indent="0" algn="just">
              <a:spcBef>
                <a:spcPct val="0"/>
              </a:spcBef>
              <a:buNone/>
            </a:pPr>
            <a:r>
              <a:rPr lang="en-US" sz="1900" b="1" i="1" dirty="0">
                <a:solidFill>
                  <a:srgbClr val="173AFF"/>
                </a:solidFill>
                <a:latin typeface="Myriad Pro"/>
                <a:cs typeface="Arial"/>
              </a:rPr>
              <a:t>7) Can I use AI to write Task 2B?</a:t>
            </a:r>
            <a:endParaRPr lang="en-US" sz="1900" i="1">
              <a:solidFill>
                <a:srgbClr val="173AFF"/>
              </a:solidFill>
              <a:latin typeface="Myriad Pro"/>
              <a:cs typeface="Arial"/>
            </a:endParaRPr>
          </a:p>
          <a:p>
            <a:pPr algn="just">
              <a:spcBef>
                <a:spcPct val="0"/>
              </a:spcBef>
            </a:pPr>
            <a:r>
              <a:rPr lang="en-US" sz="1900" dirty="0">
                <a:latin typeface="Myriad Pro"/>
                <a:cs typeface="Arial"/>
              </a:rPr>
              <a:t>No. You cannot use AI to </a:t>
            </a:r>
            <a:r>
              <a:rPr lang="en-US" sz="1900" b="1" dirty="0">
                <a:latin typeface="Myriad Pro"/>
                <a:cs typeface="Arial"/>
              </a:rPr>
              <a:t>create the content </a:t>
            </a:r>
            <a:r>
              <a:rPr lang="en-US" sz="1900" dirty="0">
                <a:latin typeface="Myriad Pro"/>
                <a:cs typeface="Arial"/>
              </a:rPr>
              <a:t>of </a:t>
            </a:r>
            <a:r>
              <a:rPr lang="en-US" sz="1900" b="1" dirty="0">
                <a:latin typeface="Myriad Pro"/>
                <a:cs typeface="Arial"/>
              </a:rPr>
              <a:t>ANY </a:t>
            </a:r>
            <a:r>
              <a:rPr lang="en-US" sz="1900" dirty="0">
                <a:latin typeface="Myriad Pro"/>
                <a:cs typeface="Arial"/>
              </a:rPr>
              <a:t>of your Task 2 (A, B, or C). </a:t>
            </a:r>
          </a:p>
          <a:p>
            <a:pPr algn="just">
              <a:spcBef>
                <a:spcPct val="0"/>
              </a:spcBef>
            </a:pPr>
            <a:r>
              <a:rPr lang="en-US" sz="1900" dirty="0">
                <a:latin typeface="Myriad Pro"/>
                <a:cs typeface="Arial"/>
              </a:rPr>
              <a:t>This also means you cannot use a translator to write your whole task in your own language and then translate it to English. </a:t>
            </a:r>
          </a:p>
          <a:p>
            <a:pPr algn="just">
              <a:spcBef>
                <a:spcPct val="0"/>
              </a:spcBef>
            </a:pPr>
            <a:r>
              <a:rPr lang="en-US" sz="1900" dirty="0">
                <a:latin typeface="Myriad Pro"/>
                <a:cs typeface="Arial"/>
              </a:rPr>
              <a:t>Please do not ask AI to answer the report questions for you and then copy and paste the answers into your document. This is </a:t>
            </a:r>
            <a:r>
              <a:rPr lang="en-US" sz="1900" b="1" u="sng" dirty="0">
                <a:latin typeface="Myriad Pro"/>
                <a:cs typeface="Arial"/>
              </a:rPr>
              <a:t>cheating</a:t>
            </a:r>
            <a:r>
              <a:rPr lang="en-US" sz="1900" dirty="0">
                <a:latin typeface="Myriad Pro"/>
                <a:cs typeface="Arial"/>
              </a:rPr>
              <a:t> and </a:t>
            </a:r>
            <a:r>
              <a:rPr lang="en-US" sz="1900" b="1" u="sng" dirty="0">
                <a:latin typeface="Myriad Pro"/>
                <a:cs typeface="Arial"/>
              </a:rPr>
              <a:t>you will be reported if you do this</a:t>
            </a:r>
            <a:r>
              <a:rPr lang="en-US" sz="1900" dirty="0">
                <a:latin typeface="Myriad Pro"/>
                <a:cs typeface="Arial"/>
              </a:rPr>
              <a:t>. You need to write your Mini Report paragraphs </a:t>
            </a:r>
            <a:r>
              <a:rPr lang="en-US" sz="1900" b="1" dirty="0">
                <a:latin typeface="Myriad Pro"/>
                <a:cs typeface="Arial"/>
              </a:rPr>
              <a:t>yourself</a:t>
            </a:r>
            <a:r>
              <a:rPr lang="en-US" sz="1900" dirty="0">
                <a:latin typeface="Myriad Pro"/>
                <a:cs typeface="Arial"/>
              </a:rPr>
              <a:t>. </a:t>
            </a:r>
          </a:p>
          <a:p>
            <a:pPr algn="just">
              <a:spcBef>
                <a:spcPct val="0"/>
              </a:spcBef>
            </a:pPr>
            <a:r>
              <a:rPr lang="en-US" sz="2400" b="1" dirty="0">
                <a:latin typeface="Myriad Pro"/>
                <a:cs typeface="Arial"/>
              </a:rPr>
              <a:t>You CAN use AI to check spelling and grammar</a:t>
            </a:r>
            <a:r>
              <a:rPr lang="en-US" sz="2400" dirty="0">
                <a:latin typeface="Myriad Pro"/>
                <a:cs typeface="Arial"/>
              </a:rPr>
              <a:t>, but your work must still represent your own writing. You cannot put your whole task into Grammarly, then just copy and paste the whole response into your template.</a:t>
            </a:r>
            <a:endParaRPr lang="en-US" sz="1900">
              <a:latin typeface="Myriad Pro"/>
            </a:endParaRPr>
          </a:p>
          <a:p>
            <a:pPr algn="just">
              <a:spcBef>
                <a:spcPct val="0"/>
              </a:spcBef>
            </a:pPr>
            <a:endParaRPr lang="en-US" sz="1900" dirty="0">
              <a:latin typeface="Myriad Pro"/>
              <a:cs typeface="Arial"/>
            </a:endParaRPr>
          </a:p>
          <a:p>
            <a:endParaRPr lang="en-US" sz="1900" dirty="0">
              <a:latin typeface="Myriad Pro"/>
            </a:endParaRPr>
          </a:p>
        </p:txBody>
      </p:sp>
      <p:sp>
        <p:nvSpPr>
          <p:cNvPr id="4" name="Date Placeholder 3">
            <a:extLst>
              <a:ext uri="{FF2B5EF4-FFF2-40B4-BE49-F238E27FC236}">
                <a16:creationId xmlns:a16="http://schemas.microsoft.com/office/drawing/2014/main" id="{82444FBD-0938-BA64-C6C5-DFFF1BB18AC0}"/>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EA089933-A9DA-2AE1-3337-74001A390D86}"/>
              </a:ext>
            </a:extLst>
          </p:cNvPr>
          <p:cNvSpPr>
            <a:spLocks noGrp="1"/>
          </p:cNvSpPr>
          <p:nvPr>
            <p:ph type="sldNum" sz="quarter" idx="12"/>
          </p:nvPr>
        </p:nvSpPr>
        <p:spPr/>
        <p:txBody>
          <a:bodyPr/>
          <a:lstStyle/>
          <a:p>
            <a:pPr>
              <a:defRPr/>
            </a:pPr>
            <a:fld id="{6550E941-99E4-4403-A917-B30FF69A9617}" type="slidenum">
              <a:rPr lang="en-GB" altLang="en-US"/>
              <a:pPr>
                <a:defRPr/>
              </a:pPr>
              <a:t>8</a:t>
            </a:fld>
            <a:endParaRPr lang="en-GB" altLang="en-US"/>
          </a:p>
        </p:txBody>
      </p:sp>
    </p:spTree>
    <p:extLst>
      <p:ext uri="{BB962C8B-B14F-4D97-AF65-F5344CB8AC3E}">
        <p14:creationId xmlns:p14="http://schemas.microsoft.com/office/powerpoint/2010/main" val="4028623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61995-769F-5EF6-8448-74586CFFD0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BB80C4-8F84-73BE-A9AB-60A9B652ECD6}"/>
              </a:ext>
            </a:extLst>
          </p:cNvPr>
          <p:cNvSpPr>
            <a:spLocks noGrp="1"/>
          </p:cNvSpPr>
          <p:nvPr>
            <p:ph type="title"/>
          </p:nvPr>
        </p:nvSpPr>
        <p:spPr>
          <a:xfrm>
            <a:off x="760243" y="142879"/>
            <a:ext cx="7603750" cy="543502"/>
          </a:xfrm>
        </p:spPr>
        <p:txBody>
          <a:bodyPr/>
          <a:lstStyle/>
          <a:p>
            <a:r>
              <a:rPr lang="en-US" sz="3600" b="1" dirty="0"/>
              <a:t>Task 2B Continued...</a:t>
            </a:r>
          </a:p>
        </p:txBody>
      </p:sp>
      <p:sp>
        <p:nvSpPr>
          <p:cNvPr id="3" name="Content Placeholder 2">
            <a:extLst>
              <a:ext uri="{FF2B5EF4-FFF2-40B4-BE49-F238E27FC236}">
                <a16:creationId xmlns:a16="http://schemas.microsoft.com/office/drawing/2014/main" id="{9AD5A81C-380F-79A2-9E51-2A6C9A09AE3B}"/>
              </a:ext>
            </a:extLst>
          </p:cNvPr>
          <p:cNvSpPr>
            <a:spLocks noGrp="1"/>
          </p:cNvSpPr>
          <p:nvPr>
            <p:ph idx="1"/>
          </p:nvPr>
        </p:nvSpPr>
        <p:spPr>
          <a:xfrm>
            <a:off x="193684" y="895296"/>
            <a:ext cx="8736867" cy="4582409"/>
          </a:xfrm>
        </p:spPr>
        <p:txBody>
          <a:bodyPr/>
          <a:lstStyle/>
          <a:p>
            <a:pPr marL="0" indent="0" algn="just">
              <a:spcBef>
                <a:spcPct val="0"/>
              </a:spcBef>
              <a:buNone/>
            </a:pPr>
            <a:r>
              <a:rPr lang="en-US" sz="2800" b="1" i="1" dirty="0">
                <a:solidFill>
                  <a:srgbClr val="173AFF"/>
                </a:solidFill>
                <a:latin typeface="Myriad Pro"/>
                <a:cs typeface="Arial"/>
              </a:rPr>
              <a:t>8) Can I use personal pronouns for Task 2B (E.g. I/you/we/our)</a:t>
            </a:r>
          </a:p>
          <a:p>
            <a:pPr marL="0" indent="0" algn="just">
              <a:spcBef>
                <a:spcPct val="0"/>
              </a:spcBef>
              <a:buNone/>
            </a:pPr>
            <a:r>
              <a:rPr lang="en-US" sz="2800" dirty="0">
                <a:latin typeface="Myriad Pro"/>
                <a:cs typeface="Arial"/>
              </a:rPr>
              <a:t>No. You need to write in Academic Style. This is NOT a reflection like Task 2A. Therefore you should not use personal pronouns.</a:t>
            </a:r>
          </a:p>
          <a:p>
            <a:pPr marL="0" indent="0" algn="just">
              <a:spcBef>
                <a:spcPct val="0"/>
              </a:spcBef>
              <a:buNone/>
            </a:pPr>
            <a:r>
              <a:rPr lang="en-US" sz="2800" b="1" i="1" dirty="0">
                <a:solidFill>
                  <a:srgbClr val="173AFF"/>
                </a:solidFill>
                <a:latin typeface="Myriad Pro"/>
                <a:cs typeface="Arial"/>
              </a:rPr>
              <a:t>9) How many sources should I use in Task 2B?</a:t>
            </a:r>
            <a:endParaRPr lang="en-US" sz="2800" i="1" dirty="0">
              <a:solidFill>
                <a:srgbClr val="173AFF"/>
              </a:solidFill>
              <a:latin typeface="Myriad Pro"/>
              <a:cs typeface="Arial"/>
            </a:endParaRPr>
          </a:p>
          <a:p>
            <a:pPr algn="just">
              <a:spcBef>
                <a:spcPct val="0"/>
              </a:spcBef>
            </a:pPr>
            <a:r>
              <a:rPr lang="en-US" sz="2800" dirty="0">
                <a:latin typeface="Myriad Pro"/>
                <a:cs typeface="Arial"/>
              </a:rPr>
              <a:t>You must use </a:t>
            </a:r>
            <a:r>
              <a:rPr lang="en-US" sz="2800" b="1" dirty="0">
                <a:latin typeface="Myriad Pro"/>
                <a:cs typeface="Arial"/>
              </a:rPr>
              <a:t>four</a:t>
            </a:r>
            <a:r>
              <a:rPr lang="en-US" sz="2800" dirty="0">
                <a:latin typeface="Myriad Pro"/>
                <a:cs typeface="Arial"/>
              </a:rPr>
              <a:t> reliable sources in Task 2B. These can be books or reliable websites. You do NOT need to use academic journal articles. </a:t>
            </a:r>
            <a:r>
              <a:rPr lang="en-US" sz="2800" b="1" dirty="0">
                <a:latin typeface="Myriad Pro"/>
                <a:cs typeface="Arial"/>
              </a:rPr>
              <a:t>You must use the Harvard Referencing System to cite and reference the sources you use.</a:t>
            </a:r>
            <a:endParaRPr lang="en-US" sz="2800" b="1" dirty="0">
              <a:cs typeface="Arial"/>
            </a:endParaRPr>
          </a:p>
          <a:p>
            <a:pPr algn="just">
              <a:spcBef>
                <a:spcPct val="0"/>
              </a:spcBef>
            </a:pPr>
            <a:endParaRPr lang="en-US" sz="2800" b="1" dirty="0">
              <a:latin typeface="Myriad Pro"/>
              <a:cs typeface="Arial"/>
            </a:endParaRPr>
          </a:p>
          <a:p>
            <a:endParaRPr lang="en-US" sz="2800" dirty="0">
              <a:latin typeface="Myriad Pro"/>
            </a:endParaRPr>
          </a:p>
        </p:txBody>
      </p:sp>
      <p:sp>
        <p:nvSpPr>
          <p:cNvPr id="4" name="Date Placeholder 3">
            <a:extLst>
              <a:ext uri="{FF2B5EF4-FFF2-40B4-BE49-F238E27FC236}">
                <a16:creationId xmlns:a16="http://schemas.microsoft.com/office/drawing/2014/main" id="{939BDAA1-82D6-C0A3-7D1D-45979ACE9BF8}"/>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FE261A14-A793-FABB-1B48-01CEBF93F20D}"/>
              </a:ext>
            </a:extLst>
          </p:cNvPr>
          <p:cNvSpPr>
            <a:spLocks noGrp="1"/>
          </p:cNvSpPr>
          <p:nvPr>
            <p:ph type="sldNum" sz="quarter" idx="12"/>
          </p:nvPr>
        </p:nvSpPr>
        <p:spPr/>
        <p:txBody>
          <a:bodyPr/>
          <a:lstStyle/>
          <a:p>
            <a:pPr>
              <a:defRPr/>
            </a:pPr>
            <a:fld id="{6550E941-99E4-4403-A917-B30FF69A9617}" type="slidenum">
              <a:rPr lang="en-GB" altLang="en-US"/>
              <a:pPr>
                <a:defRPr/>
              </a:pPr>
              <a:t>9</a:t>
            </a:fld>
            <a:endParaRPr lang="en-GB" altLang="en-US"/>
          </a:p>
        </p:txBody>
      </p:sp>
    </p:spTree>
    <p:extLst>
      <p:ext uri="{BB962C8B-B14F-4D97-AF65-F5344CB8AC3E}">
        <p14:creationId xmlns:p14="http://schemas.microsoft.com/office/powerpoint/2010/main" val="3566466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B292B-842A-0302-45E7-23A5031782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BBA675-D9B4-FCFC-C11E-311E63CF1B4F}"/>
              </a:ext>
            </a:extLst>
          </p:cNvPr>
          <p:cNvSpPr>
            <a:spLocks noGrp="1"/>
          </p:cNvSpPr>
          <p:nvPr>
            <p:ph type="title"/>
          </p:nvPr>
        </p:nvSpPr>
        <p:spPr>
          <a:xfrm>
            <a:off x="450612" y="-2054"/>
            <a:ext cx="8229600" cy="675260"/>
          </a:xfrm>
        </p:spPr>
        <p:txBody>
          <a:bodyPr/>
          <a:lstStyle/>
          <a:p>
            <a:r>
              <a:rPr lang="en-US" sz="3600" b="1" dirty="0"/>
              <a:t>So How Do I Structure Task 2B?</a:t>
            </a:r>
          </a:p>
        </p:txBody>
      </p:sp>
      <p:sp>
        <p:nvSpPr>
          <p:cNvPr id="3" name="Content Placeholder 2">
            <a:extLst>
              <a:ext uri="{FF2B5EF4-FFF2-40B4-BE49-F238E27FC236}">
                <a16:creationId xmlns:a16="http://schemas.microsoft.com/office/drawing/2014/main" id="{60A98B57-F960-FEB0-A7C8-472ED2085A57}"/>
              </a:ext>
            </a:extLst>
          </p:cNvPr>
          <p:cNvSpPr>
            <a:spLocks noGrp="1"/>
          </p:cNvSpPr>
          <p:nvPr>
            <p:ph idx="1"/>
          </p:nvPr>
        </p:nvSpPr>
        <p:spPr>
          <a:xfrm>
            <a:off x="325442" y="836005"/>
            <a:ext cx="8493115" cy="3917032"/>
          </a:xfrm>
        </p:spPr>
        <p:txBody>
          <a:bodyPr/>
          <a:lstStyle/>
          <a:p>
            <a:r>
              <a:rPr lang="en-US" sz="2100" dirty="0"/>
              <a:t>Go to the Task 2 Template (</a:t>
            </a:r>
            <a:r>
              <a:rPr lang="en-US" sz="2100" b="1" dirty="0">
                <a:hlinkClick r:id="rId2"/>
              </a:rPr>
              <a:t>Week 4 Tile</a:t>
            </a:r>
            <a:r>
              <a:rPr lang="en-US" sz="2100" dirty="0"/>
              <a:t>, OR </a:t>
            </a:r>
            <a:r>
              <a:rPr lang="en-US" sz="2100" b="1" dirty="0">
                <a:hlinkClick r:id="rId2"/>
              </a:rPr>
              <a:t>Assessment Advice tile</a:t>
            </a:r>
            <a:r>
              <a:rPr lang="en-US" sz="2100" dirty="0"/>
              <a:t>)</a:t>
            </a:r>
          </a:p>
          <a:p>
            <a:r>
              <a:rPr lang="en-US" sz="2100" dirty="0"/>
              <a:t>Download the Task 2 Template</a:t>
            </a:r>
          </a:p>
          <a:p>
            <a:r>
              <a:rPr lang="en-US" sz="2100" dirty="0"/>
              <a:t>Answer these questions as a class after looking at the Task 2B part of the Template:</a:t>
            </a:r>
          </a:p>
          <a:p>
            <a:pPr marL="0" indent="0">
              <a:buNone/>
            </a:pPr>
            <a:r>
              <a:rPr lang="en-US" sz="2000" b="1" i="1" dirty="0">
                <a:solidFill>
                  <a:srgbClr val="173AFF"/>
                </a:solidFill>
              </a:rPr>
              <a:t>1) How many sections does Task 2B have?</a:t>
            </a:r>
          </a:p>
          <a:p>
            <a:pPr marL="0" indent="0">
              <a:buNone/>
            </a:pPr>
            <a:r>
              <a:rPr lang="en-US" sz="2000" b="1" i="1" dirty="0">
                <a:solidFill>
                  <a:srgbClr val="173AFF"/>
                </a:solidFill>
              </a:rPr>
              <a:t>2) Should I answer the questions one by one or use the questions to create paragraphs in each section?</a:t>
            </a:r>
          </a:p>
          <a:p>
            <a:pPr marL="0" indent="0">
              <a:buNone/>
            </a:pPr>
            <a:r>
              <a:rPr lang="en-US" sz="2000" b="1" i="1" dirty="0">
                <a:solidFill>
                  <a:srgbClr val="173AFF"/>
                </a:solidFill>
              </a:rPr>
              <a:t>3) In which section should I give a definition of my topic?</a:t>
            </a:r>
          </a:p>
          <a:p>
            <a:pPr marL="0" indent="0">
              <a:buNone/>
            </a:pPr>
            <a:r>
              <a:rPr lang="en-US" sz="2000" b="1" i="1" dirty="0">
                <a:solidFill>
                  <a:srgbClr val="173AFF"/>
                </a:solidFill>
              </a:rPr>
              <a:t>4) Aside from research, what else should I be careful to include to support my points in Section 2.2 and 2.3?</a:t>
            </a:r>
            <a:br>
              <a:rPr lang="en-US" sz="2000" b="1" i="1" dirty="0"/>
            </a:br>
            <a:r>
              <a:rPr lang="en-US" sz="2000" b="1" i="1" dirty="0">
                <a:solidFill>
                  <a:srgbClr val="173AFF"/>
                </a:solidFill>
              </a:rPr>
              <a:t>5) How many tools/techniques do I need to include?</a:t>
            </a:r>
          </a:p>
          <a:p>
            <a:pPr marL="0" indent="0">
              <a:buNone/>
            </a:pPr>
            <a:r>
              <a:rPr lang="en-US" sz="2000" b="1" i="1" dirty="0">
                <a:solidFill>
                  <a:srgbClr val="173AFF"/>
                </a:solidFill>
              </a:rPr>
              <a:t>6) Can I use personal pronouns to write part 2B of my Task 2?</a:t>
            </a:r>
          </a:p>
          <a:p>
            <a:pPr marL="0" indent="0">
              <a:buNone/>
            </a:pPr>
            <a:r>
              <a:rPr lang="en-US" sz="2000" b="1" i="1" dirty="0">
                <a:solidFill>
                  <a:srgbClr val="173AFF"/>
                </a:solidFill>
              </a:rPr>
              <a:t>7) How many sources should I have (minimum)?</a:t>
            </a:r>
          </a:p>
        </p:txBody>
      </p:sp>
      <p:sp>
        <p:nvSpPr>
          <p:cNvPr id="4" name="Date Placeholder 3">
            <a:extLst>
              <a:ext uri="{FF2B5EF4-FFF2-40B4-BE49-F238E27FC236}">
                <a16:creationId xmlns:a16="http://schemas.microsoft.com/office/drawing/2014/main" id="{FCB06AF9-FC51-33A4-67E8-949A7D8A5A5D}"/>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8BDE2730-782B-ECCE-6E5F-1430A259B092}"/>
              </a:ext>
            </a:extLst>
          </p:cNvPr>
          <p:cNvSpPr>
            <a:spLocks noGrp="1"/>
          </p:cNvSpPr>
          <p:nvPr>
            <p:ph type="sldNum" sz="quarter" idx="12"/>
          </p:nvPr>
        </p:nvSpPr>
        <p:spPr/>
        <p:txBody>
          <a:bodyPr/>
          <a:lstStyle/>
          <a:p>
            <a:pPr>
              <a:defRPr/>
            </a:pPr>
            <a:fld id="{6550E941-99E4-4403-A917-B30FF69A9617}" type="slidenum">
              <a:rPr lang="en-GB" altLang="en-US"/>
              <a:pPr>
                <a:defRPr/>
              </a:pPr>
              <a:t>10</a:t>
            </a:fld>
            <a:endParaRPr lang="en-GB" altLang="en-US"/>
          </a:p>
        </p:txBody>
      </p:sp>
    </p:spTree>
    <p:extLst>
      <p:ext uri="{BB962C8B-B14F-4D97-AF65-F5344CB8AC3E}">
        <p14:creationId xmlns:p14="http://schemas.microsoft.com/office/powerpoint/2010/main" val="217857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50480-63D6-39C1-ACE3-D432B53007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2F16F1-E9BA-2CC8-29C2-8D9779A7538E}"/>
              </a:ext>
            </a:extLst>
          </p:cNvPr>
          <p:cNvSpPr>
            <a:spLocks noGrp="1"/>
          </p:cNvSpPr>
          <p:nvPr>
            <p:ph type="title"/>
          </p:nvPr>
        </p:nvSpPr>
        <p:spPr>
          <a:xfrm>
            <a:off x="457200" y="0"/>
            <a:ext cx="8229600" cy="1143000"/>
          </a:xfrm>
        </p:spPr>
        <p:txBody>
          <a:bodyPr/>
          <a:lstStyle/>
          <a:p>
            <a:r>
              <a:rPr lang="en-GB" sz="2600" b="1" dirty="0"/>
              <a:t>Criteria Breakdown: Criteria 1</a:t>
            </a:r>
            <a:br>
              <a:rPr lang="en-GB" sz="2600" b="1" dirty="0"/>
            </a:br>
            <a:r>
              <a:rPr lang="en-GB" sz="2600" b="1" i="1" dirty="0"/>
              <a:t>Use of Sources </a:t>
            </a:r>
            <a:r>
              <a:rPr lang="en-GB" sz="2600" dirty="0"/>
              <a:t>(</a:t>
            </a:r>
            <a:r>
              <a:rPr lang="en-GB" sz="2600" dirty="0">
                <a:ea typeface="+mj-lt"/>
                <a:cs typeface="+mj-lt"/>
              </a:rPr>
              <a:t>5 marks total for 2A and 2B)</a:t>
            </a:r>
            <a:endParaRPr lang="en-US" sz="2600" dirty="0">
              <a:ea typeface="+mj-lt"/>
              <a:cs typeface="+mj-lt"/>
            </a:endParaRPr>
          </a:p>
        </p:txBody>
      </p:sp>
      <p:sp>
        <p:nvSpPr>
          <p:cNvPr id="3" name="Content Placeholder 2">
            <a:extLst>
              <a:ext uri="{FF2B5EF4-FFF2-40B4-BE49-F238E27FC236}">
                <a16:creationId xmlns:a16="http://schemas.microsoft.com/office/drawing/2014/main" id="{E60937FB-FE46-376C-534D-937467BAE10D}"/>
              </a:ext>
            </a:extLst>
          </p:cNvPr>
          <p:cNvSpPr>
            <a:spLocks noGrp="1"/>
          </p:cNvSpPr>
          <p:nvPr>
            <p:ph idx="1"/>
          </p:nvPr>
        </p:nvSpPr>
        <p:spPr>
          <a:xfrm>
            <a:off x="250825" y="1143000"/>
            <a:ext cx="8685911" cy="3917032"/>
          </a:xfrm>
        </p:spPr>
        <p:txBody>
          <a:bodyPr/>
          <a:lstStyle/>
          <a:p>
            <a:pPr marL="0" indent="0">
              <a:buNone/>
            </a:pPr>
            <a:r>
              <a:rPr lang="en-US" sz="2000" dirty="0"/>
              <a:t>To gain marks with this criteria ask yourself these questions when writing:</a:t>
            </a:r>
          </a:p>
          <a:p>
            <a:pPr marL="0" indent="0">
              <a:buNone/>
            </a:pPr>
            <a:r>
              <a:rPr lang="en-US" sz="2000" b="1" u="sng" dirty="0"/>
              <a:t>2A &amp; 2B</a:t>
            </a:r>
          </a:p>
          <a:p>
            <a:r>
              <a:rPr lang="en-US" sz="2000" dirty="0"/>
              <a:t>Have you cited every time you have used information or the direct </a:t>
            </a:r>
            <a:r>
              <a:rPr lang="en-US" sz="2000"/>
              <a:t>words from a source other than your own head?</a:t>
            </a:r>
          </a:p>
          <a:p>
            <a:r>
              <a:rPr lang="en-US" sz="2000" dirty="0"/>
              <a:t>Have you used quotation marks and provided the page/paragraph numbers for any direct citations?</a:t>
            </a:r>
          </a:p>
          <a:p>
            <a:r>
              <a:rPr lang="en-US" sz="2000"/>
              <a:t>Have you paraphrased accurately?</a:t>
            </a:r>
          </a:p>
          <a:p>
            <a:r>
              <a:rPr lang="en-US" sz="2000" dirty="0"/>
              <a:t>Have you accurately used the Harvard Referencing System to both cite in your work AND create a full and accurate reference list?</a:t>
            </a:r>
          </a:p>
          <a:p>
            <a:r>
              <a:rPr lang="en-US" sz="2000" dirty="0"/>
              <a:t>Have you used at least 4 sources for Task 2B?</a:t>
            </a:r>
          </a:p>
        </p:txBody>
      </p:sp>
      <p:sp>
        <p:nvSpPr>
          <p:cNvPr id="4" name="Date Placeholder 3">
            <a:extLst>
              <a:ext uri="{FF2B5EF4-FFF2-40B4-BE49-F238E27FC236}">
                <a16:creationId xmlns:a16="http://schemas.microsoft.com/office/drawing/2014/main" id="{606B7FC6-16BF-AD3B-08D8-A1B478280293}"/>
              </a:ext>
            </a:extLst>
          </p:cNvPr>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a:extLst>
              <a:ext uri="{FF2B5EF4-FFF2-40B4-BE49-F238E27FC236}">
                <a16:creationId xmlns:a16="http://schemas.microsoft.com/office/drawing/2014/main" id="{F59120CC-206B-A2FE-FB76-9DC260ECBEF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955022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457200" y="0"/>
            <a:ext cx="8229600" cy="1143000"/>
          </a:xfrm>
        </p:spPr>
        <p:txBody>
          <a:bodyPr/>
          <a:lstStyle/>
          <a:p>
            <a:r>
              <a:rPr lang="en-GB" sz="2600" b="1" dirty="0"/>
              <a:t>Criteria Breakdown: Criteria 2</a:t>
            </a:r>
            <a:br>
              <a:rPr lang="en-GB" sz="2600" b="1" dirty="0"/>
            </a:br>
            <a:r>
              <a:rPr lang="en-GB" sz="2600" b="1" i="1" dirty="0"/>
              <a:t>Knowledge and Understanding (10 marks: 5 for Task 2A, 5 for Task 2B)</a:t>
            </a:r>
            <a:endParaRPr lang="en-US" sz="2600" i="1"/>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50825" y="1143000"/>
            <a:ext cx="8685911" cy="3917032"/>
          </a:xfrm>
        </p:spPr>
        <p:txBody>
          <a:bodyPr/>
          <a:lstStyle/>
          <a:p>
            <a:pPr marL="0" indent="0">
              <a:buNone/>
            </a:pPr>
            <a:r>
              <a:rPr lang="en-US" sz="2000" dirty="0"/>
              <a:t>To gain marks with this criteria ask yourself these questions when writing:</a:t>
            </a:r>
          </a:p>
          <a:p>
            <a:pPr marL="0" indent="0">
              <a:buNone/>
            </a:pPr>
            <a:r>
              <a:rPr lang="en-US" sz="2000" b="1" u="sng" dirty="0"/>
              <a:t>2A</a:t>
            </a:r>
          </a:p>
          <a:p>
            <a:r>
              <a:rPr lang="en-US" sz="2000" dirty="0"/>
              <a:t>Have you addressed each section of the report equally? (e.g. do not spend all your words in the description section!)</a:t>
            </a:r>
          </a:p>
          <a:p>
            <a:r>
              <a:rPr lang="en-US" sz="2000" dirty="0"/>
              <a:t>Have you briefly explained the Driscoll Model in your introduction?</a:t>
            </a:r>
          </a:p>
          <a:p>
            <a:pPr marL="0" indent="0">
              <a:buNone/>
            </a:pPr>
            <a:r>
              <a:rPr lang="en-US" sz="2000" b="1" u="sng" dirty="0"/>
              <a:t>2B</a:t>
            </a:r>
          </a:p>
          <a:p>
            <a:r>
              <a:rPr lang="en-US" sz="2000" dirty="0"/>
              <a:t>Have you discussed the importance of your chosen topic in the health and social care sector?</a:t>
            </a:r>
          </a:p>
          <a:p>
            <a:r>
              <a:rPr lang="en-US" sz="2000" dirty="0"/>
              <a:t>Have you given </a:t>
            </a:r>
            <a:r>
              <a:rPr lang="en-US" sz="2000" b="1" dirty="0"/>
              <a:t>two tools/strategies/techniques </a:t>
            </a:r>
            <a:r>
              <a:rPr lang="en-US" sz="2000" dirty="0"/>
              <a:t>with which one working in the health and social care field could improve their time management OR motivation (depending on your chosen topic)?</a:t>
            </a:r>
          </a:p>
          <a:p>
            <a:pPr marL="0" indent="0">
              <a:buNone/>
            </a:pPr>
            <a:endParaRPr lang="en-US" sz="2000" dirty="0"/>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800" b="1" dirty="0"/>
              <a:t>Criteria Breakdown: Criteria 3</a:t>
            </a:r>
            <a:br>
              <a:rPr lang="en-GB" sz="2800" b="1" dirty="0"/>
            </a:br>
            <a:r>
              <a:rPr lang="en-GB" sz="2800" b="1" i="1" dirty="0"/>
              <a:t>Cognitive and Intellectual Skills (10 marks, 5 for 2A, 5 for 2B)</a:t>
            </a:r>
            <a:endParaRPr lang="en-GB" sz="2800" b="1" i="1"/>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Content Placeholder 2">
            <a:extLst>
              <a:ext uri="{FF2B5EF4-FFF2-40B4-BE49-F238E27FC236}">
                <a16:creationId xmlns:a16="http://schemas.microsoft.com/office/drawing/2014/main" id="{BE26F2C0-CB72-FF3C-4A73-6AC26393E620}"/>
              </a:ext>
            </a:extLst>
          </p:cNvPr>
          <p:cNvSpPr>
            <a:spLocks noGrp="1"/>
          </p:cNvSpPr>
          <p:nvPr>
            <p:ph idx="1"/>
          </p:nvPr>
        </p:nvSpPr>
        <p:spPr>
          <a:xfrm>
            <a:off x="180509" y="1371626"/>
            <a:ext cx="8782982" cy="4417712"/>
          </a:xfrm>
        </p:spPr>
        <p:txBody>
          <a:bodyPr/>
          <a:lstStyle/>
          <a:p>
            <a:pPr marL="0" indent="0">
              <a:buNone/>
            </a:pPr>
            <a:r>
              <a:rPr lang="en-US" sz="1900" dirty="0"/>
              <a:t>To gain marks with this criteria ask yourself these questions when writing:</a:t>
            </a:r>
          </a:p>
          <a:p>
            <a:pPr marL="0" indent="0">
              <a:buNone/>
            </a:pPr>
            <a:r>
              <a:rPr lang="en-US" sz="1900" b="1" u="sng" dirty="0">
                <a:ea typeface="+mn-lt"/>
                <a:cs typeface="+mn-lt"/>
              </a:rPr>
              <a:t>2A</a:t>
            </a:r>
          </a:p>
          <a:p>
            <a:r>
              <a:rPr lang="en-US" sz="1900" dirty="0">
                <a:ea typeface="+mn-lt"/>
                <a:cs typeface="+mn-lt"/>
              </a:rPr>
              <a:t>Have you clearly explained </a:t>
            </a:r>
            <a:r>
              <a:rPr lang="en-US" sz="1900" b="1" dirty="0">
                <a:ea typeface="+mn-lt"/>
                <a:cs typeface="+mn-lt"/>
              </a:rPr>
              <a:t>why </a:t>
            </a:r>
            <a:r>
              <a:rPr lang="en-US" sz="1900" dirty="0">
                <a:ea typeface="+mn-lt"/>
                <a:cs typeface="+mn-lt"/>
              </a:rPr>
              <a:t>you succeeded and/or struggled in Task 1?</a:t>
            </a:r>
          </a:p>
          <a:p>
            <a:r>
              <a:rPr lang="en-US" sz="1900" dirty="0">
                <a:ea typeface="+mn-lt"/>
                <a:cs typeface="+mn-lt"/>
              </a:rPr>
              <a:t>Have you included accurate information in each section? (e.g. you should describe the experience in 2.2 What, </a:t>
            </a:r>
            <a:r>
              <a:rPr lang="en-US" sz="1900" dirty="0" err="1">
                <a:ea typeface="+mn-lt"/>
                <a:cs typeface="+mn-lt"/>
              </a:rPr>
              <a:t>analyse</a:t>
            </a:r>
            <a:r>
              <a:rPr lang="en-US" sz="1900" dirty="0">
                <a:ea typeface="+mn-lt"/>
                <a:cs typeface="+mn-lt"/>
              </a:rPr>
              <a:t> why things happened the way they did in 2.3 So What, and explain your future steps to improve in section 2.4 What Now)</a:t>
            </a:r>
            <a:endParaRPr lang="en-US" sz="1900"/>
          </a:p>
          <a:p>
            <a:pPr marL="0" indent="0">
              <a:buNone/>
            </a:pPr>
            <a:r>
              <a:rPr lang="en-US" sz="1900" b="1" u="sng" dirty="0"/>
              <a:t>2B</a:t>
            </a:r>
          </a:p>
          <a:p>
            <a:r>
              <a:rPr lang="en-US" sz="1900" dirty="0"/>
              <a:t>Have you clearly explained </a:t>
            </a:r>
            <a:r>
              <a:rPr lang="en-US" sz="1900" b="1" dirty="0"/>
              <a:t>why </a:t>
            </a:r>
            <a:r>
              <a:rPr lang="en-US" sz="1900" dirty="0"/>
              <a:t>your topic is so important in the Health and Social Care field?</a:t>
            </a:r>
          </a:p>
          <a:p>
            <a:r>
              <a:rPr lang="en-US" sz="1900" dirty="0"/>
              <a:t>Have you used examples of </a:t>
            </a:r>
            <a:r>
              <a:rPr lang="en-US" sz="1900" b="1" dirty="0"/>
              <a:t>specific roles </a:t>
            </a:r>
            <a:r>
              <a:rPr lang="en-US" sz="1900" dirty="0"/>
              <a:t>within the field to support your arguments? (e.g. do not just discuss the health and social care field generally! There are many different roles within this field and you need to reference specific roles to support your points)</a:t>
            </a:r>
          </a:p>
          <a:p>
            <a:pPr marL="0" indent="0">
              <a:buNone/>
            </a:pPr>
            <a:endParaRPr lang="en-US" sz="1900" dirty="0"/>
          </a:p>
          <a:p>
            <a:pPr marL="0" indent="0">
              <a:buNone/>
            </a:pPr>
            <a:endParaRPr lang="en-US" sz="1900" dirty="0"/>
          </a:p>
          <a:p>
            <a:endParaRPr lang="en-US" sz="1900" dirty="0"/>
          </a:p>
          <a:p>
            <a:endParaRPr lang="en-US" sz="1900" dirty="0"/>
          </a:p>
        </p:txBody>
      </p:sp>
    </p:spTree>
    <p:extLst>
      <p:ext uri="{BB962C8B-B14F-4D97-AF65-F5344CB8AC3E}">
        <p14:creationId xmlns:p14="http://schemas.microsoft.com/office/powerpoint/2010/main" val="754901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54"/>
            <a:ext cx="8229600" cy="1143000"/>
          </a:xfrm>
        </p:spPr>
        <p:txBody>
          <a:bodyPr/>
          <a:lstStyle/>
          <a:p>
            <a:r>
              <a:rPr lang="en-GB" sz="2800" b="1" dirty="0"/>
              <a:t>Criteria Breakdown: Criteria 4</a:t>
            </a:r>
            <a:br>
              <a:rPr lang="en-GB" sz="2800" b="1" dirty="0"/>
            </a:br>
            <a:r>
              <a:rPr lang="en-GB" sz="2800" b="1" i="1" dirty="0"/>
              <a:t>Practical Skills (10 marks: 5 for 2A, 5 for 2B)</a:t>
            </a:r>
            <a:endParaRPr lang="en-GB" sz="2800" b="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3" name="Content Placeholder 2">
            <a:extLst>
              <a:ext uri="{FF2B5EF4-FFF2-40B4-BE49-F238E27FC236}">
                <a16:creationId xmlns:a16="http://schemas.microsoft.com/office/drawing/2014/main" id="{B0AF86C0-9CF2-04E9-0BA1-78FB5DD0E657}"/>
              </a:ext>
            </a:extLst>
          </p:cNvPr>
          <p:cNvSpPr>
            <a:spLocks noGrp="1"/>
          </p:cNvSpPr>
          <p:nvPr>
            <p:ph idx="1"/>
          </p:nvPr>
        </p:nvSpPr>
        <p:spPr>
          <a:xfrm>
            <a:off x="457200" y="963073"/>
            <a:ext cx="8229600" cy="3917032"/>
          </a:xfrm>
        </p:spPr>
        <p:txBody>
          <a:bodyPr/>
          <a:lstStyle/>
          <a:p>
            <a:pPr marL="0" indent="0">
              <a:buNone/>
            </a:pPr>
            <a:r>
              <a:rPr lang="en-US" sz="2000" dirty="0"/>
              <a:t>To gain marks with this criteria ask yourself these questions when writing:</a:t>
            </a:r>
          </a:p>
          <a:p>
            <a:pPr marL="0" indent="0">
              <a:buNone/>
            </a:pPr>
            <a:r>
              <a:rPr lang="en-US" sz="2000" b="1" u="sng" dirty="0"/>
              <a:t>2A</a:t>
            </a:r>
          </a:p>
          <a:p>
            <a:r>
              <a:rPr lang="en-US" sz="2000" dirty="0"/>
              <a:t>Have you included </a:t>
            </a:r>
            <a:r>
              <a:rPr lang="en-US" sz="2000" b="1" dirty="0"/>
              <a:t>specific examples</a:t>
            </a:r>
            <a:r>
              <a:rPr lang="en-US" sz="2000" dirty="0"/>
              <a:t> from your presentation to support your reflection?</a:t>
            </a:r>
          </a:p>
          <a:p>
            <a:r>
              <a:rPr lang="en-US" sz="2000" dirty="0"/>
              <a:t>Have you provided </a:t>
            </a:r>
            <a:r>
              <a:rPr lang="en-US" sz="2000" b="1" dirty="0"/>
              <a:t>specific examples</a:t>
            </a:r>
            <a:r>
              <a:rPr lang="en-US" sz="2000" dirty="0"/>
              <a:t> of how you will improve for future presentations (e.g. specific action steps you will now take)</a:t>
            </a:r>
          </a:p>
          <a:p>
            <a:r>
              <a:rPr lang="en-US" sz="2000" dirty="0"/>
              <a:t>Have you explained </a:t>
            </a:r>
            <a:r>
              <a:rPr lang="en-US" sz="2000" b="1" dirty="0"/>
              <a:t>why </a:t>
            </a:r>
            <a:r>
              <a:rPr lang="en-US" sz="2000" dirty="0"/>
              <a:t>you need to make improvements to your chosen weaker areas?</a:t>
            </a:r>
          </a:p>
          <a:p>
            <a:pPr marL="0" indent="0">
              <a:buNone/>
            </a:pPr>
            <a:r>
              <a:rPr lang="en-US" sz="2000" b="1" u="sng" dirty="0"/>
              <a:t>2B</a:t>
            </a:r>
          </a:p>
          <a:p>
            <a:r>
              <a:rPr lang="en-US" sz="2000" dirty="0">
                <a:ea typeface="+mn-lt"/>
                <a:cs typeface="+mn-lt"/>
              </a:rPr>
              <a:t>Have you given a clear explanation of how and why your chosen tools/strategies would work to improve your chosen topic? </a:t>
            </a:r>
          </a:p>
          <a:p>
            <a:r>
              <a:rPr lang="en-US" sz="2000" dirty="0">
                <a:ea typeface="+mn-lt"/>
                <a:cs typeface="+mn-lt"/>
              </a:rPr>
              <a:t>Have you provided specific examples of roles these tools or strategies would most help? </a:t>
            </a:r>
            <a:endParaRPr lang="en-US"/>
          </a:p>
          <a:p>
            <a:pPr marL="0" indent="0">
              <a:buNone/>
            </a:pPr>
            <a:endParaRPr lang="en-US" sz="2000" dirty="0"/>
          </a:p>
          <a:p>
            <a:endParaRPr lang="en-US" sz="2000" dirty="0"/>
          </a:p>
          <a:p>
            <a:endParaRPr lang="en-US" sz="2000" dirty="0"/>
          </a:p>
        </p:txBody>
      </p:sp>
    </p:spTree>
    <p:extLst>
      <p:ext uri="{BB962C8B-B14F-4D97-AF65-F5344CB8AC3E}">
        <p14:creationId xmlns:p14="http://schemas.microsoft.com/office/powerpoint/2010/main" val="36411267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7CBD-8919-BBF4-AA2E-F7E334AA774E}"/>
              </a:ext>
            </a:extLst>
          </p:cNvPr>
          <p:cNvSpPr>
            <a:spLocks noGrp="1"/>
          </p:cNvSpPr>
          <p:nvPr>
            <p:ph type="title"/>
          </p:nvPr>
        </p:nvSpPr>
        <p:spPr/>
        <p:txBody>
          <a:bodyPr/>
          <a:lstStyle/>
          <a:p>
            <a:r>
              <a:rPr lang="en-GB" sz="3600" b="1" dirty="0"/>
              <a:t>Criteria Breakdown: Criteria 5</a:t>
            </a:r>
            <a:br>
              <a:rPr lang="en-GB" sz="3600" b="1" dirty="0"/>
            </a:br>
            <a:r>
              <a:rPr lang="en-GB" sz="3600" b="1" i="1"/>
              <a:t>Transferable Skills (5 marks total for </a:t>
            </a:r>
            <a:r>
              <a:rPr lang="en-GB" sz="3600" b="1" i="1" dirty="0"/>
              <a:t>2A and 2B)</a:t>
            </a:r>
            <a:endParaRPr lang="en-US" sz="3600" dirty="0"/>
          </a:p>
        </p:txBody>
      </p:sp>
      <p:sp>
        <p:nvSpPr>
          <p:cNvPr id="3" name="Content Placeholder 2">
            <a:extLst>
              <a:ext uri="{FF2B5EF4-FFF2-40B4-BE49-F238E27FC236}">
                <a16:creationId xmlns:a16="http://schemas.microsoft.com/office/drawing/2014/main" id="{C2345E24-B4DB-6F25-1139-4BFB82655540}"/>
              </a:ext>
            </a:extLst>
          </p:cNvPr>
          <p:cNvSpPr>
            <a:spLocks noGrp="1"/>
          </p:cNvSpPr>
          <p:nvPr>
            <p:ph idx="1"/>
          </p:nvPr>
        </p:nvSpPr>
        <p:spPr>
          <a:xfrm>
            <a:off x="250825" y="1600201"/>
            <a:ext cx="8710295" cy="3917032"/>
          </a:xfrm>
        </p:spPr>
        <p:txBody>
          <a:bodyPr/>
          <a:lstStyle/>
          <a:p>
            <a:pPr marL="0" indent="0">
              <a:buNone/>
            </a:pPr>
            <a:r>
              <a:rPr lang="en-US" sz="2400" dirty="0"/>
              <a:t>To gain marks with this criteria ask yourself these questions when writing:</a:t>
            </a:r>
          </a:p>
          <a:p>
            <a:pPr marL="0" indent="0">
              <a:buNone/>
            </a:pPr>
            <a:r>
              <a:rPr lang="en-US" sz="2400" b="1" u="sng" dirty="0"/>
              <a:t>2A + 2B</a:t>
            </a:r>
            <a:endParaRPr lang="en-US" dirty="0"/>
          </a:p>
          <a:p>
            <a:r>
              <a:rPr lang="en-US" sz="2400" dirty="0"/>
              <a:t>Have you used appropriate language and style? </a:t>
            </a:r>
          </a:p>
          <a:p>
            <a:r>
              <a:rPr lang="en-US" sz="2400" dirty="0"/>
              <a:t>Do you have any spelling or grammar errors?</a:t>
            </a:r>
          </a:p>
          <a:p>
            <a:r>
              <a:rPr lang="en-US" sz="2400" dirty="0"/>
              <a:t>Have you tried to make your paragraphs cohesive and coherent through the use of linking devices (Week 5 will explain this more!)</a:t>
            </a:r>
          </a:p>
          <a:p>
            <a:r>
              <a:rPr lang="en-US" sz="2400" dirty="0"/>
              <a:t>Have you used the template to structure your mini reports carefully?</a:t>
            </a:r>
          </a:p>
          <a:p>
            <a:r>
              <a:rPr lang="en-US" sz="2400" dirty="0"/>
              <a:t>For 2B only: Have you avoided the use of personal pronouns</a:t>
            </a:r>
          </a:p>
        </p:txBody>
      </p:sp>
      <p:sp>
        <p:nvSpPr>
          <p:cNvPr id="4" name="Date Placeholder 3">
            <a:extLst>
              <a:ext uri="{FF2B5EF4-FFF2-40B4-BE49-F238E27FC236}">
                <a16:creationId xmlns:a16="http://schemas.microsoft.com/office/drawing/2014/main" id="{82F9DEAF-D611-E3A8-0D50-9514EB45CB1F}"/>
              </a:ext>
            </a:extLst>
          </p:cNvPr>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a:extLst>
              <a:ext uri="{FF2B5EF4-FFF2-40B4-BE49-F238E27FC236}">
                <a16:creationId xmlns:a16="http://schemas.microsoft.com/office/drawing/2014/main" id="{0B330AD2-E8D0-7113-42D3-8A515F07C8EC}"/>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2522956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53DF-EB6D-BDDD-C4ED-780C53649E2B}"/>
              </a:ext>
            </a:extLst>
          </p:cNvPr>
          <p:cNvSpPr>
            <a:spLocks noGrp="1"/>
          </p:cNvSpPr>
          <p:nvPr>
            <p:ph type="title"/>
          </p:nvPr>
        </p:nvSpPr>
        <p:spPr>
          <a:xfrm>
            <a:off x="1320214" y="175819"/>
            <a:ext cx="6503572" cy="563266"/>
          </a:xfrm>
        </p:spPr>
        <p:txBody>
          <a:bodyPr/>
          <a:lstStyle/>
          <a:p>
            <a:r>
              <a:rPr lang="en-US" b="1" dirty="0"/>
              <a:t>Task 2C</a:t>
            </a:r>
            <a:endParaRPr lang="en-US" dirty="0"/>
          </a:p>
        </p:txBody>
      </p:sp>
      <p:sp>
        <p:nvSpPr>
          <p:cNvPr id="3" name="Content Placeholder 2">
            <a:extLst>
              <a:ext uri="{FF2B5EF4-FFF2-40B4-BE49-F238E27FC236}">
                <a16:creationId xmlns:a16="http://schemas.microsoft.com/office/drawing/2014/main" id="{B8D757E2-0BF8-00B3-244B-48F959C0DCCC}"/>
              </a:ext>
            </a:extLst>
          </p:cNvPr>
          <p:cNvSpPr>
            <a:spLocks noGrp="1"/>
          </p:cNvSpPr>
          <p:nvPr>
            <p:ph idx="1"/>
          </p:nvPr>
        </p:nvSpPr>
        <p:spPr>
          <a:xfrm>
            <a:off x="450612" y="888708"/>
            <a:ext cx="8229600" cy="3917032"/>
          </a:xfrm>
        </p:spPr>
        <p:txBody>
          <a:bodyPr/>
          <a:lstStyle/>
          <a:p>
            <a:r>
              <a:rPr lang="en-US" sz="2400" dirty="0"/>
              <a:t>This is the easiest part as you will have </a:t>
            </a:r>
            <a:r>
              <a:rPr lang="en-US" sz="2400" b="1" u="sng" dirty="0"/>
              <a:t>already completed this in class</a:t>
            </a:r>
            <a:endParaRPr lang="en-US" sz="2400" dirty="0"/>
          </a:p>
          <a:p>
            <a:r>
              <a:rPr lang="en-US" sz="2400" dirty="0"/>
              <a:t>Screenshot OR take a photo of TWO of your in-class activities</a:t>
            </a:r>
          </a:p>
          <a:p>
            <a:r>
              <a:rPr lang="en-US" sz="2400" dirty="0"/>
              <a:t>Activities to choose from:</a:t>
            </a:r>
          </a:p>
          <a:p>
            <a:pPr marL="0" indent="0">
              <a:buNone/>
            </a:pPr>
            <a:r>
              <a:rPr lang="en-US" sz="2400" dirty="0"/>
              <a:t>-Paraphrasing class activities</a:t>
            </a:r>
          </a:p>
          <a:p>
            <a:pPr marL="0" indent="0">
              <a:buNone/>
            </a:pPr>
            <a:r>
              <a:rPr lang="en-US" sz="2400" dirty="0"/>
              <a:t>-Referencing Homework/Activity 7</a:t>
            </a:r>
          </a:p>
          <a:p>
            <a:pPr marL="0" indent="0">
              <a:buNone/>
            </a:pPr>
            <a:r>
              <a:rPr lang="en-US" sz="2400" dirty="0"/>
              <a:t>-Paragraphs you have written in class (especially in Week 5)</a:t>
            </a:r>
          </a:p>
          <a:p>
            <a:pPr marL="0" indent="0">
              <a:buNone/>
            </a:pPr>
            <a:r>
              <a:rPr lang="en-US" sz="2400" dirty="0"/>
              <a:t>-The reflection Activity in Week 7</a:t>
            </a:r>
          </a:p>
          <a:p>
            <a:pPr marL="0" indent="0">
              <a:buNone/>
            </a:pPr>
            <a:r>
              <a:rPr lang="en-US" sz="2400" dirty="0"/>
              <a:t>-Any other </a:t>
            </a:r>
            <a:r>
              <a:rPr lang="en-US" sz="2400" b="1" dirty="0"/>
              <a:t>in class activities you have already done.</a:t>
            </a:r>
          </a:p>
          <a:p>
            <a:r>
              <a:rPr lang="en-US" sz="2400" dirty="0"/>
              <a:t>Insert your pictures or screenshots into the template on the last page of the document labelled "</a:t>
            </a:r>
            <a:r>
              <a:rPr lang="en-US" sz="2400" dirty="0">
                <a:ea typeface="+mn-lt"/>
                <a:cs typeface="+mn-lt"/>
              </a:rPr>
              <a:t>3: 2C Class Activities"</a:t>
            </a:r>
            <a:endParaRPr lang="en-US" sz="2400" dirty="0"/>
          </a:p>
          <a:p>
            <a:pPr marL="0" indent="0">
              <a:buNone/>
            </a:pPr>
            <a:endParaRPr lang="en-US" sz="2400" b="1" dirty="0"/>
          </a:p>
        </p:txBody>
      </p:sp>
      <p:sp>
        <p:nvSpPr>
          <p:cNvPr id="4" name="Date Placeholder 3">
            <a:extLst>
              <a:ext uri="{FF2B5EF4-FFF2-40B4-BE49-F238E27FC236}">
                <a16:creationId xmlns:a16="http://schemas.microsoft.com/office/drawing/2014/main" id="{24EB161F-9A6F-0381-B60E-5F75E964A49D}"/>
              </a:ext>
            </a:extLst>
          </p:cNvPr>
          <p:cNvSpPr>
            <a:spLocks noGrp="1"/>
          </p:cNvSpPr>
          <p:nvPr>
            <p:ph type="dt" sz="half" idx="10"/>
          </p:nvPr>
        </p:nvSpPr>
        <p:spPr/>
        <p:txBody>
          <a:bodyPr/>
          <a:lstStyle/>
          <a:p>
            <a:pPr>
              <a:defRPr/>
            </a:pPr>
            <a:fld id="{2303D31F-598B-47EE-BA37-93F097A3D676}" type="datetime1">
              <a:rPr lang="en-GB" altLang="en-US" smtClean="0"/>
              <a:pPr>
                <a:defRPr/>
              </a:pPr>
              <a:t>26/06/2025</a:t>
            </a:fld>
            <a:endParaRPr lang="en-GB" altLang="en-US"/>
          </a:p>
        </p:txBody>
      </p:sp>
      <p:sp>
        <p:nvSpPr>
          <p:cNvPr id="5" name="Slide Number Placeholder 4">
            <a:extLst>
              <a:ext uri="{FF2B5EF4-FFF2-40B4-BE49-F238E27FC236}">
                <a16:creationId xmlns:a16="http://schemas.microsoft.com/office/drawing/2014/main" id="{EE0710CC-32D1-384B-5535-69C157E996A3}"/>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222402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52B0C-7F41-89B6-F597-5E0F54B134FA}"/>
              </a:ext>
            </a:extLst>
          </p:cNvPr>
          <p:cNvSpPr>
            <a:spLocks noGrp="1"/>
          </p:cNvSpPr>
          <p:nvPr>
            <p:ph type="title"/>
          </p:nvPr>
        </p:nvSpPr>
        <p:spPr/>
        <p:txBody>
          <a:bodyPr/>
          <a:lstStyle/>
          <a:p>
            <a:r>
              <a:rPr lang="en-US" dirty="0"/>
              <a:t>Criteria for Task 2C: </a:t>
            </a:r>
            <a:r>
              <a:rPr lang="en-US" i="1" dirty="0"/>
              <a:t>Practical Application (10 Marks)</a:t>
            </a:r>
          </a:p>
        </p:txBody>
      </p:sp>
      <p:sp>
        <p:nvSpPr>
          <p:cNvPr id="3" name="Content Placeholder 2">
            <a:extLst>
              <a:ext uri="{FF2B5EF4-FFF2-40B4-BE49-F238E27FC236}">
                <a16:creationId xmlns:a16="http://schemas.microsoft.com/office/drawing/2014/main" id="{28EA40DE-F39C-F285-05A1-748D84DE6239}"/>
              </a:ext>
            </a:extLst>
          </p:cNvPr>
          <p:cNvSpPr>
            <a:spLocks noGrp="1"/>
          </p:cNvSpPr>
          <p:nvPr>
            <p:ph idx="1"/>
          </p:nvPr>
        </p:nvSpPr>
        <p:spPr/>
        <p:txBody>
          <a:bodyPr/>
          <a:lstStyle/>
          <a:p>
            <a:pPr marL="0" indent="0">
              <a:buNone/>
            </a:pPr>
            <a:r>
              <a:rPr lang="en-US" sz="2400" dirty="0">
                <a:ea typeface="+mn-lt"/>
                <a:cs typeface="+mn-lt"/>
              </a:rPr>
              <a:t>To gain marks with this criteria ask yourself these questions when writing:</a:t>
            </a:r>
            <a:endParaRPr lang="en-US" dirty="0"/>
          </a:p>
          <a:p>
            <a:r>
              <a:rPr lang="en-US" sz="2400" dirty="0"/>
              <a:t>Have you inserted two pictures of two </a:t>
            </a:r>
            <a:r>
              <a:rPr lang="en-US" sz="2400" b="1" dirty="0"/>
              <a:t>different </a:t>
            </a:r>
            <a:r>
              <a:rPr lang="en-US" sz="2400" dirty="0"/>
              <a:t>class activities into the template?</a:t>
            </a:r>
          </a:p>
          <a:p>
            <a:pPr marL="0" indent="0">
              <a:buNone/>
            </a:pPr>
            <a:r>
              <a:rPr lang="en-US" sz="2400" b="1" dirty="0"/>
              <a:t>That's it! </a:t>
            </a:r>
            <a:r>
              <a:rPr lang="en-US" sz="2400" dirty="0"/>
              <a:t>Your teacher will then assess and mark these activities out of 10 (5 for each).</a:t>
            </a:r>
          </a:p>
        </p:txBody>
      </p:sp>
      <p:sp>
        <p:nvSpPr>
          <p:cNvPr id="4" name="Date Placeholder 3">
            <a:extLst>
              <a:ext uri="{FF2B5EF4-FFF2-40B4-BE49-F238E27FC236}">
                <a16:creationId xmlns:a16="http://schemas.microsoft.com/office/drawing/2014/main" id="{73F615F5-957E-D0C2-C7F9-4E2772C37732}"/>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F32E181E-1B9E-E9F8-3EC6-7F3A3250C035}"/>
              </a:ext>
            </a:extLst>
          </p:cNvPr>
          <p:cNvSpPr>
            <a:spLocks noGrp="1"/>
          </p:cNvSpPr>
          <p:nvPr>
            <p:ph type="sldNum" sz="quarter" idx="12"/>
          </p:nvPr>
        </p:nvSpPr>
        <p:spPr/>
        <p:txBody>
          <a:bodyPr/>
          <a:lstStyle/>
          <a:p>
            <a:pPr>
              <a:defRPr/>
            </a:pPr>
            <a:fld id="{6550E941-99E4-4403-A917-B30FF69A9617}" type="slidenum">
              <a:rPr lang="en-GB" altLang="en-US"/>
              <a:pPr>
                <a:defRPr/>
              </a:pPr>
              <a:t>17</a:t>
            </a:fld>
            <a:endParaRPr lang="en-GB" altLang="en-US"/>
          </a:p>
        </p:txBody>
      </p:sp>
    </p:spTree>
    <p:extLst>
      <p:ext uri="{BB962C8B-B14F-4D97-AF65-F5344CB8AC3E}">
        <p14:creationId xmlns:p14="http://schemas.microsoft.com/office/powerpoint/2010/main" val="1222942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85B10-FC26-89DA-2800-564E3E4630C2}"/>
              </a:ext>
            </a:extLst>
          </p:cNvPr>
          <p:cNvSpPr>
            <a:spLocks noGrp="1"/>
          </p:cNvSpPr>
          <p:nvPr>
            <p:ph type="title"/>
          </p:nvPr>
        </p:nvSpPr>
        <p:spPr>
          <a:xfrm>
            <a:off x="457200" y="-206278"/>
            <a:ext cx="8229600" cy="1143000"/>
          </a:xfrm>
        </p:spPr>
        <p:txBody>
          <a:bodyPr/>
          <a:lstStyle/>
          <a:p>
            <a:r>
              <a:rPr lang="en-US">
                <a:solidFill>
                  <a:srgbClr val="173AFF"/>
                </a:solidFill>
              </a:rPr>
              <a:t>Write!</a:t>
            </a:r>
          </a:p>
        </p:txBody>
      </p:sp>
      <p:sp>
        <p:nvSpPr>
          <p:cNvPr id="3" name="Content Placeholder 2">
            <a:extLst>
              <a:ext uri="{FF2B5EF4-FFF2-40B4-BE49-F238E27FC236}">
                <a16:creationId xmlns:a16="http://schemas.microsoft.com/office/drawing/2014/main" id="{54040845-2B22-12F0-6697-8412A6401369}"/>
              </a:ext>
            </a:extLst>
          </p:cNvPr>
          <p:cNvSpPr>
            <a:spLocks noGrp="1"/>
          </p:cNvSpPr>
          <p:nvPr>
            <p:ph idx="1"/>
          </p:nvPr>
        </p:nvSpPr>
        <p:spPr>
          <a:xfrm>
            <a:off x="457200" y="704247"/>
            <a:ext cx="8229600" cy="3917032"/>
          </a:xfrm>
        </p:spPr>
        <p:txBody>
          <a:bodyPr/>
          <a:lstStyle/>
          <a:p>
            <a:r>
              <a:rPr lang="en-US" sz="2800" dirty="0"/>
              <a:t>Now that you have learnt about Task 2, write a short piece of work which answers </a:t>
            </a:r>
            <a:r>
              <a:rPr lang="en-US" sz="2800"/>
              <a:t>the following questions and hand it in to your teacher:</a:t>
            </a:r>
          </a:p>
          <a:p>
            <a:pPr marL="0" indent="0">
              <a:buNone/>
            </a:pPr>
            <a:r>
              <a:rPr lang="en-US" sz="2800" dirty="0"/>
              <a:t>1) What are you most nervous about for </a:t>
            </a:r>
            <a:r>
              <a:rPr lang="en-US" sz="2800"/>
              <a:t>Task 2 A, B, and C? Why?</a:t>
            </a:r>
            <a:endParaRPr lang="en-US" sz="2800" dirty="0"/>
          </a:p>
          <a:p>
            <a:pPr marL="0" indent="0">
              <a:buNone/>
            </a:pPr>
            <a:r>
              <a:rPr lang="en-US" sz="2800" dirty="0"/>
              <a:t>2) What topic do you think you will choose for Task 2B? Why are you more interested in </a:t>
            </a:r>
            <a:r>
              <a:rPr lang="en-US" sz="2800"/>
              <a:t>this topic?</a:t>
            </a:r>
            <a:endParaRPr lang="en-US" sz="2800" dirty="0"/>
          </a:p>
          <a:p>
            <a:pPr marL="0" indent="0">
              <a:buNone/>
            </a:pPr>
            <a:r>
              <a:rPr lang="en-US" sz="2800" dirty="0"/>
              <a:t>3) What </a:t>
            </a:r>
            <a:r>
              <a:rPr lang="en-US" sz="2800"/>
              <a:t>challenges</a:t>
            </a:r>
            <a:r>
              <a:rPr lang="en-US" sz="2800" dirty="0"/>
              <a:t> do you expect to face when completing Task 2 (all parts)? Why? What are some ways you think you can prepare for these challenges ahead of time?</a:t>
            </a:r>
          </a:p>
        </p:txBody>
      </p:sp>
      <p:sp>
        <p:nvSpPr>
          <p:cNvPr id="4" name="Date Placeholder 3">
            <a:extLst>
              <a:ext uri="{FF2B5EF4-FFF2-40B4-BE49-F238E27FC236}">
                <a16:creationId xmlns:a16="http://schemas.microsoft.com/office/drawing/2014/main" id="{275CA217-70BE-7E29-006C-0CCC39457881}"/>
              </a:ext>
            </a:extLst>
          </p:cNvPr>
          <p:cNvSpPr>
            <a:spLocks noGrp="1"/>
          </p:cNvSpPr>
          <p:nvPr>
            <p:ph type="dt" sz="half" idx="10"/>
          </p:nvPr>
        </p:nvSpPr>
        <p:spPr/>
        <p:txBody>
          <a:bodyPr/>
          <a:lstStyle/>
          <a:p>
            <a:pPr>
              <a:defRPr/>
            </a:pPr>
            <a:fld id="{2303D31F-598B-47EE-BA37-93F097A3D676}" type="datetime1">
              <a:rPr lang="en-GB" altLang="en-US"/>
              <a:pPr>
                <a:defRPr/>
              </a:pPr>
              <a:t>26/06/2025</a:t>
            </a:fld>
            <a:endParaRPr lang="en-GB" altLang="en-US"/>
          </a:p>
        </p:txBody>
      </p:sp>
      <p:sp>
        <p:nvSpPr>
          <p:cNvPr id="5" name="Slide Number Placeholder 4">
            <a:extLst>
              <a:ext uri="{FF2B5EF4-FFF2-40B4-BE49-F238E27FC236}">
                <a16:creationId xmlns:a16="http://schemas.microsoft.com/office/drawing/2014/main" id="{F90314A6-F25F-3D5F-D6C7-730C7B66FEB0}"/>
              </a:ext>
            </a:extLst>
          </p:cNvPr>
          <p:cNvSpPr>
            <a:spLocks noGrp="1"/>
          </p:cNvSpPr>
          <p:nvPr>
            <p:ph type="sldNum" sz="quarter" idx="12"/>
          </p:nvPr>
        </p:nvSpPr>
        <p:spPr/>
        <p:txBody>
          <a:bodyPr/>
          <a:lstStyle/>
          <a:p>
            <a:pPr>
              <a:defRPr/>
            </a:pPr>
            <a:fld id="{6550E941-99E4-4403-A917-B30FF69A9617}" type="slidenum">
              <a:rPr lang="en-GB" altLang="en-US"/>
              <a:pPr>
                <a:defRPr/>
              </a:pPr>
              <a:t>18</a:t>
            </a:fld>
            <a:endParaRPr lang="en-GB" altLang="en-US"/>
          </a:p>
        </p:txBody>
      </p:sp>
    </p:spTree>
    <p:extLst>
      <p:ext uri="{BB962C8B-B14F-4D97-AF65-F5344CB8AC3E}">
        <p14:creationId xmlns:p14="http://schemas.microsoft.com/office/powerpoint/2010/main" val="8340570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6277</TotalTime>
  <Words>1615</Words>
  <Application>Microsoft Office PowerPoint</Application>
  <PresentationFormat>On-screen Show (4:3)</PresentationFormat>
  <Paragraphs>135</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20140311PresentationUWTSDTemplate</vt:lpstr>
      <vt:lpstr>LCHS4001</vt:lpstr>
      <vt:lpstr>Task 2</vt:lpstr>
      <vt:lpstr>Task 2A: Brief Exploration  </vt:lpstr>
      <vt:lpstr>Task 2A Continued... </vt:lpstr>
      <vt:lpstr>A Little Help from Us with Task 2A</vt:lpstr>
      <vt:lpstr>So How Do I Structure Task 2A?</vt:lpstr>
      <vt:lpstr>Task 2B: Brief Exploration  </vt:lpstr>
      <vt:lpstr>Task 2B Continued...</vt:lpstr>
      <vt:lpstr>Task 2B Continued...</vt:lpstr>
      <vt:lpstr>So How Do I Structure Task 2B?</vt:lpstr>
      <vt:lpstr>Criteria Breakdown: Criteria 1 Use of Sources (5 marks total for 2A and 2B)</vt:lpstr>
      <vt:lpstr>Criteria Breakdown: Criteria 2 Knowledge and Understanding (10 marks: 5 for Task 2A, 5 for Task 2B)</vt:lpstr>
      <vt:lpstr>Criteria Breakdown: Criteria 3 Cognitive and Intellectual Skills (10 marks, 5 for 2A, 5 for 2B)</vt:lpstr>
      <vt:lpstr>Criteria Breakdown: Criteria 4 Practical Skills (10 marks: 5 for 2A, 5 for 2B)</vt:lpstr>
      <vt:lpstr>Criteria Breakdown: Criteria 5 Transferable Skills (5 marks total for 2A and 2B)</vt:lpstr>
      <vt:lpstr>Task 2C</vt:lpstr>
      <vt:lpstr>Criteria for Task 2C: Practical Application (10 Marks)</vt:lpstr>
      <vt:lpstr>Write!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Naomi Doerge</cp:lastModifiedBy>
  <cp:revision>1066</cp:revision>
  <cp:lastPrinted>2018-07-09T15:27:01Z</cp:lastPrinted>
  <dcterms:created xsi:type="dcterms:W3CDTF">2002-10-07T19:43:58Z</dcterms:created>
  <dcterms:modified xsi:type="dcterms:W3CDTF">2025-06-26T18:00:59Z</dcterms:modified>
</cp:coreProperties>
</file>