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6" dt="2026-10-09T11:53:51.138"/>
    <p1510:client id="{0FC12F6E-C713-6DB1-CA8C-A19C10BE5486}" v="6" dt="2026-10-09T11:51:31.249"/>
    <p1510:client id="{DFF4F307-F083-67CD-4914-5AD9DE148F6D}" v="1838" dt="2026-10-09T11:47:02.8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Qamar Ijaz Gulzar (2432677)" userId="S::2432677@student.uwtsd.ac.uk::d00d5b8b-1067-42c9-a385-3e584a3a5a05" providerId="AD" clId="Web-{00000000-0000-0000-0000-000000000000}"/>
    <pc:docChg chg="modSld">
      <pc:chgData name="Qamar Ijaz Gulzar (2432677)" userId="S::2432677@student.uwtsd.ac.uk::d00d5b8b-1067-42c9-a385-3e584a3a5a05" providerId="AD" clId="Web-{00000000-0000-0000-0000-000000000000}" dt="2026-10-09T11:53:48.825" v="14" actId="20577"/>
      <pc:docMkLst>
        <pc:docMk/>
      </pc:docMkLst>
      <pc:sldChg chg="modSp">
        <pc:chgData name="Qamar Ijaz Gulzar (2432677)" userId="S::2432677@student.uwtsd.ac.uk::d00d5b8b-1067-42c9-a385-3e584a3a5a05" providerId="AD" clId="Web-{00000000-0000-0000-0000-000000000000}" dt="2026-10-09T11:53:48.825" v="14" actId="20577"/>
        <pc:sldMkLst>
          <pc:docMk/>
          <pc:sldMk cId="109857222" sldId="256"/>
        </pc:sldMkLst>
        <pc:spChg chg="mod">
          <ac:chgData name="Qamar Ijaz Gulzar (2432677)" userId="S::2432677@student.uwtsd.ac.uk::d00d5b8b-1067-42c9-a385-3e584a3a5a05" providerId="AD" clId="Web-{00000000-0000-0000-0000-000000000000}" dt="2026-10-09T11:53:48.825" v="14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Qamar Ijaz Gulzar (2432677)" userId="S::2432677@student.uwtsd.ac.uk::d00d5b8b-1067-42c9-a385-3e584a3a5a05" providerId="AD" clId="Web-{DFF4F307-F083-67CD-4914-5AD9DE148F6D}"/>
    <pc:docChg chg="addSld delSld modSld">
      <pc:chgData name="Qamar Ijaz Gulzar (2432677)" userId="S::2432677@student.uwtsd.ac.uk::d00d5b8b-1067-42c9-a385-3e584a3a5a05" providerId="AD" clId="Web-{DFF4F307-F083-67CD-4914-5AD9DE148F6D}" dt="2026-10-09T11:47:02.908" v="1843" actId="20577"/>
      <pc:docMkLst>
        <pc:docMk/>
      </pc:docMkLst>
      <pc:sldChg chg="modSp">
        <pc:chgData name="Qamar Ijaz Gulzar (2432677)" userId="S::2432677@student.uwtsd.ac.uk::d00d5b8b-1067-42c9-a385-3e584a3a5a05" providerId="AD" clId="Web-{DFF4F307-F083-67CD-4914-5AD9DE148F6D}" dt="2026-10-08T11:51:02.923" v="374" actId="20577"/>
        <pc:sldMkLst>
          <pc:docMk/>
          <pc:sldMk cId="109857222" sldId="256"/>
        </pc:sldMkLst>
        <pc:spChg chg="mod">
          <ac:chgData name="Qamar Ijaz Gulzar (2432677)" userId="S::2432677@student.uwtsd.ac.uk::d00d5b8b-1067-42c9-a385-3e584a3a5a05" providerId="AD" clId="Web-{DFF4F307-F083-67CD-4914-5AD9DE148F6D}" dt="2026-10-08T11:51:02.923" v="37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8T11:23:28.527" v="3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Qamar Ijaz Gulzar (2432677)" userId="S::2432677@student.uwtsd.ac.uk::d00d5b8b-1067-42c9-a385-3e584a3a5a05" providerId="AD" clId="Web-{DFF4F307-F083-67CD-4914-5AD9DE148F6D}" dt="2026-10-08T11:35:04.729" v="112" actId="20577"/>
        <pc:sldMkLst>
          <pc:docMk/>
          <pc:sldMk cId="2091568376" sldId="257"/>
        </pc:sldMkLst>
        <pc:spChg chg="mod">
          <ac:chgData name="Qamar Ijaz Gulzar (2432677)" userId="S::2432677@student.uwtsd.ac.uk::d00d5b8b-1067-42c9-a385-3e584a3a5a05" providerId="AD" clId="Web-{DFF4F307-F083-67CD-4914-5AD9DE148F6D}" dt="2026-10-08T11:33:01.882" v="60" actId="20577"/>
          <ac:spMkLst>
            <pc:docMk/>
            <pc:sldMk cId="2091568376" sldId="257"/>
            <ac:spMk id="2" creationId="{D1C5BF77-4382-547A-A7CF-6929F120074D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8T11:35:04.729" v="112" actId="20577"/>
          <ac:spMkLst>
            <pc:docMk/>
            <pc:sldMk cId="2091568376" sldId="257"/>
            <ac:spMk id="3" creationId="{BF427348-A43F-9C64-4633-81A31610E589}"/>
          </ac:spMkLst>
        </pc:spChg>
      </pc:sldChg>
      <pc:sldChg chg="modSp new">
        <pc:chgData name="Qamar Ijaz Gulzar (2432677)" userId="S::2432677@student.uwtsd.ac.uk::d00d5b8b-1067-42c9-a385-3e584a3a5a05" providerId="AD" clId="Web-{DFF4F307-F083-67CD-4914-5AD9DE148F6D}" dt="2026-10-08T11:46:58.215" v="359" actId="20577"/>
        <pc:sldMkLst>
          <pc:docMk/>
          <pc:sldMk cId="1493353576" sldId="258"/>
        </pc:sldMkLst>
        <pc:spChg chg="mod">
          <ac:chgData name="Qamar Ijaz Gulzar (2432677)" userId="S::2432677@student.uwtsd.ac.uk::d00d5b8b-1067-42c9-a385-3e584a3a5a05" providerId="AD" clId="Web-{DFF4F307-F083-67CD-4914-5AD9DE148F6D}" dt="2026-10-08T11:36:22.574" v="126" actId="20577"/>
          <ac:spMkLst>
            <pc:docMk/>
            <pc:sldMk cId="1493353576" sldId="258"/>
            <ac:spMk id="2" creationId="{F0E4F2D2-F8B2-9780-09EA-9532503A8F6E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8T11:46:58.215" v="359" actId="20577"/>
          <ac:spMkLst>
            <pc:docMk/>
            <pc:sldMk cId="1493353576" sldId="258"/>
            <ac:spMk id="3" creationId="{B22F0189-BA6B-8778-8E23-A3DF527D4FEB}"/>
          </ac:spMkLst>
        </pc:spChg>
      </pc:sldChg>
      <pc:sldChg chg="new del">
        <pc:chgData name="Qamar Ijaz Gulzar (2432677)" userId="S::2432677@student.uwtsd.ac.uk::d00d5b8b-1067-42c9-a385-3e584a3a5a05" providerId="AD" clId="Web-{DFF4F307-F083-67CD-4914-5AD9DE148F6D}" dt="2026-10-08T11:35:15.870" v="114"/>
        <pc:sldMkLst>
          <pc:docMk/>
          <pc:sldMk cId="2461526440" sldId="258"/>
        </pc:sldMkLst>
      </pc:sldChg>
      <pc:sldChg chg="new del">
        <pc:chgData name="Qamar Ijaz Gulzar (2432677)" userId="S::2432677@student.uwtsd.ac.uk::d00d5b8b-1067-42c9-a385-3e584a3a5a05" providerId="AD" clId="Web-{DFF4F307-F083-67CD-4914-5AD9DE148F6D}" dt="2026-10-08T11:47:06.324" v="361"/>
        <pc:sldMkLst>
          <pc:docMk/>
          <pc:sldMk cId="1138058049" sldId="259"/>
        </pc:sldMkLst>
      </pc:sldChg>
      <pc:sldChg chg="modSp new">
        <pc:chgData name="Qamar Ijaz Gulzar (2432677)" userId="S::2432677@student.uwtsd.ac.uk::d00d5b8b-1067-42c9-a385-3e584a3a5a05" providerId="AD" clId="Web-{DFF4F307-F083-67CD-4914-5AD9DE148F6D}" dt="2026-10-08T11:58:28.667" v="554" actId="20577"/>
        <pc:sldMkLst>
          <pc:docMk/>
          <pc:sldMk cId="2456672310" sldId="259"/>
        </pc:sldMkLst>
        <pc:spChg chg="mod">
          <ac:chgData name="Qamar Ijaz Gulzar (2432677)" userId="S::2432677@student.uwtsd.ac.uk::d00d5b8b-1067-42c9-a385-3e584a3a5a05" providerId="AD" clId="Web-{DFF4F307-F083-67CD-4914-5AD9DE148F6D}" dt="2026-10-08T11:50:15.391" v="371" actId="20577"/>
          <ac:spMkLst>
            <pc:docMk/>
            <pc:sldMk cId="2456672310" sldId="259"/>
            <ac:spMk id="2" creationId="{1792A80E-FB40-BAF4-148C-021404BA2912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8T11:58:28.667" v="554" actId="20577"/>
          <ac:spMkLst>
            <pc:docMk/>
            <pc:sldMk cId="2456672310" sldId="259"/>
            <ac:spMk id="3" creationId="{0B43655C-5D5B-AE98-DFEE-F56E0342AB28}"/>
          </ac:spMkLst>
        </pc:spChg>
      </pc:sldChg>
      <pc:sldChg chg="modSp new">
        <pc:chgData name="Qamar Ijaz Gulzar (2432677)" userId="S::2432677@student.uwtsd.ac.uk::d00d5b8b-1067-42c9-a385-3e584a3a5a05" providerId="AD" clId="Web-{DFF4F307-F083-67CD-4914-5AD9DE148F6D}" dt="2026-10-08T12:36:38.952" v="772" actId="20577"/>
        <pc:sldMkLst>
          <pc:docMk/>
          <pc:sldMk cId="3101446930" sldId="260"/>
        </pc:sldMkLst>
        <pc:spChg chg="mod">
          <ac:chgData name="Qamar Ijaz Gulzar (2432677)" userId="S::2432677@student.uwtsd.ac.uk::d00d5b8b-1067-42c9-a385-3e584a3a5a05" providerId="AD" clId="Web-{DFF4F307-F083-67CD-4914-5AD9DE148F6D}" dt="2026-10-08T12:29:18.785" v="564" actId="20577"/>
          <ac:spMkLst>
            <pc:docMk/>
            <pc:sldMk cId="3101446930" sldId="260"/>
            <ac:spMk id="2" creationId="{C107D98A-272A-04A2-1BE4-3B4F1EF2382E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8T12:36:38.952" v="772" actId="20577"/>
          <ac:spMkLst>
            <pc:docMk/>
            <pc:sldMk cId="3101446930" sldId="260"/>
            <ac:spMk id="3" creationId="{85E47DC6-2CF2-9DA6-5B0B-EC51001785CD}"/>
          </ac:spMkLst>
        </pc:spChg>
      </pc:sldChg>
      <pc:sldChg chg="modSp new">
        <pc:chgData name="Qamar Ijaz Gulzar (2432677)" userId="S::2432677@student.uwtsd.ac.uk::d00d5b8b-1067-42c9-a385-3e584a3a5a05" providerId="AD" clId="Web-{DFF4F307-F083-67CD-4914-5AD9DE148F6D}" dt="2026-10-08T12:56:07.415" v="1061" actId="20577"/>
        <pc:sldMkLst>
          <pc:docMk/>
          <pc:sldMk cId="2776482908" sldId="261"/>
        </pc:sldMkLst>
        <pc:spChg chg="mod">
          <ac:chgData name="Qamar Ijaz Gulzar (2432677)" userId="S::2432677@student.uwtsd.ac.uk::d00d5b8b-1067-42c9-a385-3e584a3a5a05" providerId="AD" clId="Web-{DFF4F307-F083-67CD-4914-5AD9DE148F6D}" dt="2026-10-08T12:37:37.425" v="788" actId="20577"/>
          <ac:spMkLst>
            <pc:docMk/>
            <pc:sldMk cId="2776482908" sldId="261"/>
            <ac:spMk id="2" creationId="{67E7DF8F-1C7A-F998-A602-CC998A352E78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8T12:56:07.415" v="1061" actId="20577"/>
          <ac:spMkLst>
            <pc:docMk/>
            <pc:sldMk cId="2776482908" sldId="261"/>
            <ac:spMk id="3" creationId="{4B4F3729-C344-AB13-4A51-FF5FC1511550}"/>
          </ac:spMkLst>
        </pc:spChg>
      </pc:sldChg>
      <pc:sldChg chg="modSp new">
        <pc:chgData name="Qamar Ijaz Gulzar (2432677)" userId="S::2432677@student.uwtsd.ac.uk::d00d5b8b-1067-42c9-a385-3e584a3a5a05" providerId="AD" clId="Web-{DFF4F307-F083-67CD-4914-5AD9DE148F6D}" dt="2026-10-09T11:21:06.598" v="1323" actId="20577"/>
        <pc:sldMkLst>
          <pc:docMk/>
          <pc:sldMk cId="3203190011" sldId="262"/>
        </pc:sldMkLst>
        <pc:spChg chg="mod">
          <ac:chgData name="Qamar Ijaz Gulzar (2432677)" userId="S::2432677@student.uwtsd.ac.uk::d00d5b8b-1067-42c9-a385-3e584a3a5a05" providerId="AD" clId="Web-{DFF4F307-F083-67CD-4914-5AD9DE148F6D}" dt="2026-10-08T12:56:52.120" v="1080" actId="20577"/>
          <ac:spMkLst>
            <pc:docMk/>
            <pc:sldMk cId="3203190011" sldId="262"/>
            <ac:spMk id="2" creationId="{48C0050A-C69A-887D-F6FC-F13E5207A379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9T11:21:06.598" v="1323" actId="20577"/>
          <ac:spMkLst>
            <pc:docMk/>
            <pc:sldMk cId="3203190011" sldId="262"/>
            <ac:spMk id="3" creationId="{796DB5C7-D129-E17C-08D1-C7F05E86198F}"/>
          </ac:spMkLst>
        </pc:spChg>
      </pc:sldChg>
      <pc:sldChg chg="modSp new">
        <pc:chgData name="Qamar Ijaz Gulzar (2432677)" userId="S::2432677@student.uwtsd.ac.uk::d00d5b8b-1067-42c9-a385-3e584a3a5a05" providerId="AD" clId="Web-{DFF4F307-F083-67CD-4914-5AD9DE148F6D}" dt="2026-10-09T11:27:52.441" v="1449" actId="20577"/>
        <pc:sldMkLst>
          <pc:docMk/>
          <pc:sldMk cId="2025945372" sldId="263"/>
        </pc:sldMkLst>
        <pc:spChg chg="mod">
          <ac:chgData name="Qamar Ijaz Gulzar (2432677)" userId="S::2432677@student.uwtsd.ac.uk::d00d5b8b-1067-42c9-a385-3e584a3a5a05" providerId="AD" clId="Web-{DFF4F307-F083-67CD-4914-5AD9DE148F6D}" dt="2026-10-09T11:22:52.852" v="1333" actId="20577"/>
          <ac:spMkLst>
            <pc:docMk/>
            <pc:sldMk cId="2025945372" sldId="263"/>
            <ac:spMk id="2" creationId="{659488B3-CCF1-153C-3145-366B55B4363F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9T11:27:52.441" v="1449" actId="20577"/>
          <ac:spMkLst>
            <pc:docMk/>
            <pc:sldMk cId="2025945372" sldId="263"/>
            <ac:spMk id="3" creationId="{047FD45D-C5B6-4DC7-E2BC-677FD92C01C2}"/>
          </ac:spMkLst>
        </pc:spChg>
      </pc:sldChg>
      <pc:sldChg chg="modSp new">
        <pc:chgData name="Qamar Ijaz Gulzar (2432677)" userId="S::2432677@student.uwtsd.ac.uk::d00d5b8b-1067-42c9-a385-3e584a3a5a05" providerId="AD" clId="Web-{DFF4F307-F083-67CD-4914-5AD9DE148F6D}" dt="2026-10-09T11:33:32.471" v="1615" actId="20577"/>
        <pc:sldMkLst>
          <pc:docMk/>
          <pc:sldMk cId="2497875573" sldId="264"/>
        </pc:sldMkLst>
        <pc:spChg chg="mod">
          <ac:chgData name="Qamar Ijaz Gulzar (2432677)" userId="S::2432677@student.uwtsd.ac.uk::d00d5b8b-1067-42c9-a385-3e584a3a5a05" providerId="AD" clId="Web-{DFF4F307-F083-67CD-4914-5AD9DE148F6D}" dt="2026-10-09T11:29:31.852" v="1465" actId="20577"/>
          <ac:spMkLst>
            <pc:docMk/>
            <pc:sldMk cId="2497875573" sldId="264"/>
            <ac:spMk id="2" creationId="{1B09AF2A-A4BA-BF08-046D-6C1F4A48F037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9T11:33:32.471" v="1615" actId="20577"/>
          <ac:spMkLst>
            <pc:docMk/>
            <pc:sldMk cId="2497875573" sldId="264"/>
            <ac:spMk id="3" creationId="{6C60988C-60C5-25E3-45F7-A3AE0F68BA50}"/>
          </ac:spMkLst>
        </pc:spChg>
      </pc:sldChg>
      <pc:sldChg chg="modSp new">
        <pc:chgData name="Qamar Ijaz Gulzar (2432677)" userId="S::2432677@student.uwtsd.ac.uk::d00d5b8b-1067-42c9-a385-3e584a3a5a05" providerId="AD" clId="Web-{DFF4F307-F083-67CD-4914-5AD9DE148F6D}" dt="2026-10-09T11:36:07.057" v="1683" actId="20577"/>
        <pc:sldMkLst>
          <pc:docMk/>
          <pc:sldMk cId="459879933" sldId="265"/>
        </pc:sldMkLst>
        <pc:spChg chg="mod">
          <ac:chgData name="Qamar Ijaz Gulzar (2432677)" userId="S::2432677@student.uwtsd.ac.uk::d00d5b8b-1067-42c9-a385-3e584a3a5a05" providerId="AD" clId="Web-{DFF4F307-F083-67CD-4914-5AD9DE148F6D}" dt="2026-10-09T11:34:01.347" v="1627" actId="20577"/>
          <ac:spMkLst>
            <pc:docMk/>
            <pc:sldMk cId="459879933" sldId="265"/>
            <ac:spMk id="2" creationId="{9B1B4DFD-E5E3-3FD7-6C7D-9646DCE4D522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9T11:36:07.057" v="1683" actId="20577"/>
          <ac:spMkLst>
            <pc:docMk/>
            <pc:sldMk cId="459879933" sldId="265"/>
            <ac:spMk id="3" creationId="{8B216810-309D-ABD2-F8F4-BED60225B359}"/>
          </ac:spMkLst>
        </pc:spChg>
      </pc:sldChg>
      <pc:sldChg chg="modSp new">
        <pc:chgData name="Qamar Ijaz Gulzar (2432677)" userId="S::2432677@student.uwtsd.ac.uk::d00d5b8b-1067-42c9-a385-3e584a3a5a05" providerId="AD" clId="Web-{DFF4F307-F083-67CD-4914-5AD9DE148F6D}" dt="2026-10-09T11:41:54.943" v="1822" actId="20577"/>
        <pc:sldMkLst>
          <pc:docMk/>
          <pc:sldMk cId="3744716909" sldId="266"/>
        </pc:sldMkLst>
        <pc:spChg chg="mod">
          <ac:chgData name="Qamar Ijaz Gulzar (2432677)" userId="S::2432677@student.uwtsd.ac.uk::d00d5b8b-1067-42c9-a385-3e584a3a5a05" providerId="AD" clId="Web-{DFF4F307-F083-67CD-4914-5AD9DE148F6D}" dt="2026-10-09T11:36:40.494" v="1694" actId="20577"/>
          <ac:spMkLst>
            <pc:docMk/>
            <pc:sldMk cId="3744716909" sldId="266"/>
            <ac:spMk id="2" creationId="{E4423A56-EBAE-C811-27BF-912F4FCA5872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9T11:41:54.943" v="1822" actId="20577"/>
          <ac:spMkLst>
            <pc:docMk/>
            <pc:sldMk cId="3744716909" sldId="266"/>
            <ac:spMk id="3" creationId="{035A658F-0139-B2CB-7274-4172885A7576}"/>
          </ac:spMkLst>
        </pc:spChg>
      </pc:sldChg>
      <pc:sldChg chg="modSp new">
        <pc:chgData name="Qamar Ijaz Gulzar (2432677)" userId="S::2432677@student.uwtsd.ac.uk::d00d5b8b-1067-42c9-a385-3e584a3a5a05" providerId="AD" clId="Web-{DFF4F307-F083-67CD-4914-5AD9DE148F6D}" dt="2026-10-09T11:47:02.908" v="1843" actId="20577"/>
        <pc:sldMkLst>
          <pc:docMk/>
          <pc:sldMk cId="3726624857" sldId="267"/>
        </pc:sldMkLst>
        <pc:spChg chg="mod">
          <ac:chgData name="Qamar Ijaz Gulzar (2432677)" userId="S::2432677@student.uwtsd.ac.uk::d00d5b8b-1067-42c9-a385-3e584a3a5a05" providerId="AD" clId="Web-{DFF4F307-F083-67CD-4914-5AD9DE148F6D}" dt="2026-10-09T11:46:16.453" v="1833" actId="20577"/>
          <ac:spMkLst>
            <pc:docMk/>
            <pc:sldMk cId="3726624857" sldId="267"/>
            <ac:spMk id="2" creationId="{4706F18A-6254-3812-02E1-88DDB1146E77}"/>
          </ac:spMkLst>
        </pc:spChg>
        <pc:spChg chg="mod">
          <ac:chgData name="Qamar Ijaz Gulzar (2432677)" userId="S::2432677@student.uwtsd.ac.uk::d00d5b8b-1067-42c9-a385-3e584a3a5a05" providerId="AD" clId="Web-{DFF4F307-F083-67CD-4914-5AD9DE148F6D}" dt="2026-10-09T11:47:02.908" v="1843" actId="20577"/>
          <ac:spMkLst>
            <pc:docMk/>
            <pc:sldMk cId="3726624857" sldId="267"/>
            <ac:spMk id="3" creationId="{CDB69D57-CD23-7F69-A23A-DDD87934BD13}"/>
          </ac:spMkLst>
        </pc:spChg>
      </pc:sldChg>
    </pc:docChg>
  </pc:docChgLst>
  <pc:docChgLst>
    <pc:chgData clId="Web-{DFF4F307-F083-67CD-4914-5AD9DE148F6D}"/>
    <pc:docChg chg="modSld">
      <pc:chgData name="" userId="" providerId="" clId="Web-{DFF4F307-F083-67CD-4914-5AD9DE148F6D}" dt="2026-10-09T11:15:05.569" v="0" actId="20577"/>
      <pc:docMkLst>
        <pc:docMk/>
      </pc:docMkLst>
      <pc:sldChg chg="modSp">
        <pc:chgData name="" userId="" providerId="" clId="Web-{DFF4F307-F083-67CD-4914-5AD9DE148F6D}" dt="2026-10-09T11:15:05.569" v="0" actId="20577"/>
        <pc:sldMkLst>
          <pc:docMk/>
          <pc:sldMk cId="3203190011" sldId="262"/>
        </pc:sldMkLst>
        <pc:spChg chg="mod">
          <ac:chgData name="" userId="" providerId="" clId="Web-{DFF4F307-F083-67CD-4914-5AD9DE148F6D}" dt="2026-10-09T11:15:05.569" v="0" actId="20577"/>
          <ac:spMkLst>
            <pc:docMk/>
            <pc:sldMk cId="3203190011" sldId="262"/>
            <ac:spMk id="3" creationId="{796DB5C7-D129-E17C-08D1-C7F05E86198F}"/>
          </ac:spMkLst>
        </pc:spChg>
      </pc:sldChg>
    </pc:docChg>
  </pc:docChgLst>
  <pc:docChgLst>
    <pc:chgData clId="Web-{0FC12F6E-C713-6DB1-CA8C-A19C10BE5486}"/>
    <pc:docChg chg="modSld">
      <pc:chgData name="" userId="" providerId="" clId="Web-{0FC12F6E-C713-6DB1-CA8C-A19C10BE5486}" dt="2026-10-09T11:51:25.827" v="0" actId="20577"/>
      <pc:docMkLst>
        <pc:docMk/>
      </pc:docMkLst>
      <pc:sldChg chg="modSp">
        <pc:chgData name="" userId="" providerId="" clId="Web-{0FC12F6E-C713-6DB1-CA8C-A19C10BE5486}" dt="2026-10-09T11:51:25.827" v="0" actId="20577"/>
        <pc:sldMkLst>
          <pc:docMk/>
          <pc:sldMk cId="109857222" sldId="256"/>
        </pc:sldMkLst>
        <pc:spChg chg="mod">
          <ac:chgData name="" userId="" providerId="" clId="Web-{0FC12F6E-C713-6DB1-CA8C-A19C10BE5486}" dt="2026-10-09T11:51:25.827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Qamar Ijaz Gulzar (2432677)" userId="S::2432677@student.uwtsd.ac.uk::d00d5b8b-1067-42c9-a385-3e584a3a5a05" providerId="AD" clId="Web-{0FC12F6E-C713-6DB1-CA8C-A19C10BE5486}"/>
    <pc:docChg chg="modSld">
      <pc:chgData name="Qamar Ijaz Gulzar (2432677)" userId="S::2432677@student.uwtsd.ac.uk::d00d5b8b-1067-42c9-a385-3e584a3a5a05" providerId="AD" clId="Web-{0FC12F6E-C713-6DB1-CA8C-A19C10BE5486}" dt="2026-10-09T11:51:31.249" v="5" actId="20577"/>
      <pc:docMkLst>
        <pc:docMk/>
      </pc:docMkLst>
      <pc:sldChg chg="modSp">
        <pc:chgData name="Qamar Ijaz Gulzar (2432677)" userId="S::2432677@student.uwtsd.ac.uk::d00d5b8b-1067-42c9-a385-3e584a3a5a05" providerId="AD" clId="Web-{0FC12F6E-C713-6DB1-CA8C-A19C10BE5486}" dt="2026-10-09T11:51:31.249" v="5" actId="20577"/>
        <pc:sldMkLst>
          <pc:docMk/>
          <pc:sldMk cId="109857222" sldId="256"/>
        </pc:sldMkLst>
        <pc:spChg chg="mod">
          <ac:chgData name="Qamar Ijaz Gulzar (2432677)" userId="S::2432677@student.uwtsd.ac.uk::d00d5b8b-1067-42c9-a385-3e584a3a5a05" providerId="AD" clId="Web-{0FC12F6E-C713-6DB1-CA8C-A19C10BE5486}" dt="2026-10-09T11:51:31.249" v="5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/>
              <a:t>Qamar Ijaz Gulzar</a:t>
            </a:r>
          </a:p>
          <a:p>
            <a:r>
              <a:rPr lang="en-GB"/>
              <a:t>2432677</a:t>
            </a:r>
          </a:p>
          <a:p>
            <a:r>
              <a:rPr lang="en-GB"/>
              <a:t>LCLM4004</a:t>
            </a:r>
          </a:p>
          <a:p>
            <a:r>
              <a:rPr lang="en-GB"/>
              <a:t>Problem solving and decision making</a:t>
            </a:r>
          </a:p>
          <a:p>
            <a:r>
              <a:rPr lang="en-GB"/>
              <a:t>Sharin McDowall-Emefiele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5BF77-4382-547A-A7CF-6929F1200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Basil's Bakery, Coventry UK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27348-A43F-9C64-4633-81A31610E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An analysis report conducted on the above business</a:t>
            </a:r>
          </a:p>
          <a:p>
            <a:pPr marL="0" indent="0">
              <a:buNone/>
            </a:pPr>
            <a:r>
              <a:rPr lang="en-GB"/>
              <a:t>Reference (Mintel 2023)</a:t>
            </a:r>
          </a:p>
        </p:txBody>
      </p:sp>
    </p:spTree>
    <p:extLst>
      <p:ext uri="{BB962C8B-B14F-4D97-AF65-F5344CB8AC3E}">
        <p14:creationId xmlns:p14="http://schemas.microsoft.com/office/powerpoint/2010/main" val="2091568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4F2D2-F8B2-9780-09EA-9532503A8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F0189-BA6B-8778-8E23-A3DF527D4F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Basil's bakery is a small business, established in 2015 producing pastries, cakes and bread using high-quality organic ingredients.</a:t>
            </a:r>
          </a:p>
          <a:p>
            <a:pPr marL="0" indent="0">
              <a:buNone/>
            </a:pPr>
            <a:r>
              <a:rPr lang="en-GB"/>
              <a:t>However, since Covid fewer people have visited the bakery and as a result sales have declined. Sales did improve slightly again but were never the same as pre – covid.</a:t>
            </a:r>
          </a:p>
          <a:p>
            <a:pPr marL="0" indent="0">
              <a:buNone/>
            </a:pPr>
            <a:r>
              <a:rPr lang="en-GB"/>
              <a:t>The aim now is to provide an insight for future decision making by applying PESTEL analysis to diagnose causes.</a:t>
            </a:r>
          </a:p>
          <a:p>
            <a:pPr marL="0" indent="0">
              <a:buNone/>
            </a:pPr>
            <a:r>
              <a:rPr lang="en-GB"/>
              <a:t>Reference: Deloitte (2023)</a:t>
            </a:r>
          </a:p>
        </p:txBody>
      </p:sp>
    </p:spTree>
    <p:extLst>
      <p:ext uri="{BB962C8B-B14F-4D97-AF65-F5344CB8AC3E}">
        <p14:creationId xmlns:p14="http://schemas.microsoft.com/office/powerpoint/2010/main" val="1493353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2A80E-FB40-BAF4-148C-021404BA2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</a:t>
            </a:r>
            <a:r>
              <a:rPr lang="en-GB" err="1"/>
              <a:t>Contex</a:t>
            </a:r>
            <a:r>
              <a:rPr lang="en-GB"/>
              <a:t>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3655C-5D5B-AE98-DFEE-F56E0342A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Sales have remained below 25% since 2019 levels. The decline in business in the retail park has also affected the business. Hybrid working since Covid also has a knock-on effect. Another contributing factor is the rising costs of organic ingredients and overheads.</a:t>
            </a:r>
          </a:p>
          <a:p>
            <a:pPr marL="0" indent="0">
              <a:buNone/>
            </a:pPr>
            <a:r>
              <a:rPr lang="en-GB"/>
              <a:t>Reference : Office for National Statistics (2024)</a:t>
            </a:r>
          </a:p>
        </p:txBody>
      </p:sp>
    </p:spTree>
    <p:extLst>
      <p:ext uri="{BB962C8B-B14F-4D97-AF65-F5344CB8AC3E}">
        <p14:creationId xmlns:p14="http://schemas.microsoft.com/office/powerpoint/2010/main" val="2456672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7D98A-272A-04A2-1BE4-3B4F1EF23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PESTEL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47DC6-2CF2-9DA6-5B0B-EC51001785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Political Factors:</a:t>
            </a:r>
            <a:r>
              <a:rPr lang="en-GB"/>
              <a:t> the possibility of higher business rates and regulatory pressures, post – </a:t>
            </a:r>
            <a:r>
              <a:rPr lang="en-GB" err="1"/>
              <a:t>brexit</a:t>
            </a:r>
            <a:r>
              <a:rPr lang="en-GB"/>
              <a:t> agricultural policies that may affect  </a:t>
            </a:r>
            <a:r>
              <a:rPr lang="en-GB" err="1"/>
              <a:t>organi</a:t>
            </a:r>
            <a:r>
              <a:rPr lang="en-GB"/>
              <a:t>c supplies</a:t>
            </a:r>
          </a:p>
          <a:p>
            <a:pPr marL="0" indent="0">
              <a:buNone/>
            </a:pPr>
            <a:r>
              <a:rPr lang="en-GB"/>
              <a:t>Reference: Department for Business and Trade (2023)</a:t>
            </a:r>
          </a:p>
          <a:p>
            <a:pPr marL="0" indent="0">
              <a:buNone/>
            </a:pPr>
            <a:r>
              <a:rPr lang="en-GB" b="1"/>
              <a:t>Economic Factors</a:t>
            </a:r>
            <a:r>
              <a:rPr lang="en-GB"/>
              <a:t>: increase in inflation, rent and insurances, the rise of costs of organic ingredients and reduced footfall lowers revenue potential.</a:t>
            </a:r>
          </a:p>
          <a:p>
            <a:pPr marL="0" indent="0">
              <a:buNone/>
            </a:pPr>
            <a:r>
              <a:rPr lang="en-GB"/>
              <a:t>Reference: Deloitte (2023)</a:t>
            </a:r>
          </a:p>
        </p:txBody>
      </p:sp>
    </p:spTree>
    <p:extLst>
      <p:ext uri="{BB962C8B-B14F-4D97-AF65-F5344CB8AC3E}">
        <p14:creationId xmlns:p14="http://schemas.microsoft.com/office/powerpoint/2010/main" val="3101446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7DF8F-1C7A-F998-A602-CC998A352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PESTEL OVERVIEW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F3729-C344-AB13-4A51-FF5FC1511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Social Factors</a:t>
            </a:r>
            <a:r>
              <a:rPr lang="en-GB"/>
              <a:t>: Hybrid working has significantly reduced the number of customers visiting the bakery, thus creating a demand for pre-ordering and deliveries. The decline of businesses in the </a:t>
            </a:r>
            <a:r>
              <a:rPr lang="en-GB" err="1"/>
              <a:t>reta</a:t>
            </a:r>
            <a:r>
              <a:rPr lang="en-GB"/>
              <a:t>il park due to shop closures will have had an effect also.</a:t>
            </a:r>
          </a:p>
          <a:p>
            <a:pPr marL="0" indent="0">
              <a:buNone/>
            </a:pPr>
            <a:r>
              <a:rPr lang="en-GB"/>
              <a:t>Reference: Office for National Statistics (2024)</a:t>
            </a:r>
          </a:p>
          <a:p>
            <a:pPr marL="0" indent="0">
              <a:buNone/>
            </a:pPr>
            <a:r>
              <a:rPr lang="en-GB" b="1"/>
              <a:t>Technological Factors:  </a:t>
            </a:r>
            <a:r>
              <a:rPr lang="en-GB"/>
              <a:t>Competitors using delivery platforms (Uber, Just Eat), you may be lacking a digital pre-ordering system, which could reduce waiting times and expand your reach</a:t>
            </a:r>
          </a:p>
          <a:p>
            <a:pPr marL="0" indent="0">
              <a:buNone/>
            </a:pPr>
            <a:r>
              <a:rPr lang="en-GB"/>
              <a:t>Reference: McKinsey &amp; Company (2023)</a:t>
            </a:r>
          </a:p>
        </p:txBody>
      </p:sp>
    </p:spTree>
    <p:extLst>
      <p:ext uri="{BB962C8B-B14F-4D97-AF65-F5344CB8AC3E}">
        <p14:creationId xmlns:p14="http://schemas.microsoft.com/office/powerpoint/2010/main" val="2776482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0050A-C69A-887D-F6FC-F13E5207A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PESTEL OVERVIEW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DB5C7-D129-E17C-08D1-C7F05E8619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Environmental Issues</a:t>
            </a:r>
            <a:r>
              <a:rPr lang="en-GB"/>
              <a:t>: the rising costs may impact baking operations; the organic produce could be vulnerable to climate related crop failures.</a:t>
            </a:r>
          </a:p>
          <a:p>
            <a:pPr marL="0" indent="0">
              <a:buNone/>
            </a:pPr>
            <a:r>
              <a:rPr lang="en-GB"/>
              <a:t>Reference: DEFRA (2024)</a:t>
            </a:r>
          </a:p>
          <a:p>
            <a:pPr marL="0" indent="0">
              <a:buNone/>
            </a:pPr>
            <a:r>
              <a:rPr lang="en-GB" b="1"/>
              <a:t>Legal Factors:</a:t>
            </a:r>
            <a:r>
              <a:rPr lang="en-GB"/>
              <a:t> The food hygiene and allergen regulations could potentially increase compliance workload, and insurance costs would have risen post-covid.</a:t>
            </a:r>
          </a:p>
          <a:p>
            <a:pPr marL="0" indent="0">
              <a:buNone/>
            </a:pPr>
            <a:r>
              <a:rPr lang="en-GB"/>
              <a:t>Reference: Food Standards Agency (2022)</a:t>
            </a:r>
          </a:p>
        </p:txBody>
      </p:sp>
    </p:spTree>
    <p:extLst>
      <p:ext uri="{BB962C8B-B14F-4D97-AF65-F5344CB8AC3E}">
        <p14:creationId xmlns:p14="http://schemas.microsoft.com/office/powerpoint/2010/main" val="3203190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488B3-CCF1-153C-3145-366B55B43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FD45D-C5B6-4DC7-E2BC-677FD92C01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Problem – Declining sales at Basil's Bakery</a:t>
            </a:r>
          </a:p>
          <a:p>
            <a:pPr marL="0" indent="0">
              <a:buNone/>
            </a:pPr>
            <a:r>
              <a:rPr lang="en-GB"/>
              <a:t>Customers</a:t>
            </a:r>
          </a:p>
          <a:p>
            <a:pPr marL="457200" indent="-457200"/>
            <a:r>
              <a:rPr lang="en-GB"/>
              <a:t>Hybrid working</a:t>
            </a:r>
          </a:p>
          <a:p>
            <a:pPr marL="457200" indent="-457200"/>
            <a:r>
              <a:rPr lang="en-GB"/>
              <a:t>Long waiting times</a:t>
            </a:r>
          </a:p>
          <a:p>
            <a:pPr marL="457200" indent="-457200"/>
            <a:r>
              <a:rPr lang="en-GB"/>
              <a:t>No delivery option</a:t>
            </a:r>
          </a:p>
          <a:p>
            <a:pPr marL="0" indent="0">
              <a:buNone/>
            </a:pPr>
            <a:r>
              <a:rPr lang="en-GB"/>
              <a:t>Processes</a:t>
            </a:r>
          </a:p>
          <a:p>
            <a:pPr marL="457200" indent="-457200"/>
            <a:r>
              <a:rPr lang="en-GB"/>
              <a:t>Phone ordering unreliable</a:t>
            </a:r>
          </a:p>
          <a:p>
            <a:pPr marL="457200" indent="-457200"/>
            <a:r>
              <a:rPr lang="en-GB"/>
              <a:t>No digital pre-order system in place</a:t>
            </a:r>
          </a:p>
        </p:txBody>
      </p:sp>
    </p:spTree>
    <p:extLst>
      <p:ext uri="{BB962C8B-B14F-4D97-AF65-F5344CB8AC3E}">
        <p14:creationId xmlns:p14="http://schemas.microsoft.com/office/powerpoint/2010/main" val="2025945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9AF2A-A4BA-BF08-046D-6C1F4A48F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Theory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0988C-60C5-25E3-45F7-A3AE0F68B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Environment</a:t>
            </a:r>
            <a:r>
              <a:rPr lang="en-GB">
                <a:solidFill>
                  <a:srgbClr val="000000"/>
                </a:solidFill>
                <a:latin typeface="Aptos"/>
              </a:rPr>
              <a:t> </a:t>
            </a:r>
          </a:p>
          <a:p>
            <a:pPr marL="457200" indent="-457200"/>
            <a:r>
              <a:rPr lang="en-GB"/>
              <a:t>The decline of business in the retail park</a:t>
            </a:r>
          </a:p>
          <a:p>
            <a:pPr marL="457200" indent="-457200"/>
            <a:r>
              <a:rPr lang="en-GB"/>
              <a:t>Behavioural changes due to covid-19</a:t>
            </a:r>
          </a:p>
          <a:p>
            <a:pPr marL="0" indent="0">
              <a:buNone/>
            </a:pPr>
            <a:r>
              <a:rPr lang="en-GB"/>
              <a:t>Material</a:t>
            </a:r>
          </a:p>
          <a:p>
            <a:pPr marL="457200" indent="-457200"/>
            <a:r>
              <a:rPr lang="en-GB"/>
              <a:t>Volatile organic supplies</a:t>
            </a:r>
          </a:p>
          <a:p>
            <a:pPr marL="457200" indent="-457200"/>
            <a:r>
              <a:rPr lang="en-GB"/>
              <a:t>Risks of crop failure</a:t>
            </a:r>
          </a:p>
          <a:p>
            <a:pPr marL="0" indent="0">
              <a:buNone/>
            </a:pPr>
            <a:r>
              <a:rPr lang="en-GB"/>
              <a:t>Technology</a:t>
            </a:r>
          </a:p>
          <a:p>
            <a:pPr marL="457200" indent="-457200"/>
            <a:r>
              <a:rPr lang="en-GB"/>
              <a:t>No on-line ordering system in place</a:t>
            </a:r>
          </a:p>
          <a:p>
            <a:pPr marL="457200" indent="-457200"/>
            <a:r>
              <a:rPr lang="en-GB"/>
              <a:t>No delivery infrastructure</a:t>
            </a:r>
          </a:p>
        </p:txBody>
      </p:sp>
    </p:spTree>
    <p:extLst>
      <p:ext uri="{BB962C8B-B14F-4D97-AF65-F5344CB8AC3E}">
        <p14:creationId xmlns:p14="http://schemas.microsoft.com/office/powerpoint/2010/main" val="2497875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B4DFD-E5E3-3FD7-6C7D-9646DCE4D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Theory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16810-309D-ABD2-F8F4-BED60225B3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Marketing </a:t>
            </a:r>
          </a:p>
          <a:p>
            <a:pPr marL="457200" indent="-457200"/>
            <a:r>
              <a:rPr lang="en-GB"/>
              <a:t>Predominantly reliance is on on-site sales</a:t>
            </a:r>
          </a:p>
          <a:p>
            <a:pPr marL="457200" indent="-457200"/>
            <a:r>
              <a:rPr lang="en-GB"/>
              <a:t>Limited marketing</a:t>
            </a:r>
          </a:p>
          <a:p>
            <a:pPr marL="0" indent="0">
              <a:buNone/>
            </a:pPr>
            <a:r>
              <a:rPr lang="en-GB"/>
              <a:t>Reference: Ishikawa (1985)</a:t>
            </a:r>
          </a:p>
        </p:txBody>
      </p:sp>
    </p:spTree>
    <p:extLst>
      <p:ext uri="{BB962C8B-B14F-4D97-AF65-F5344CB8AC3E}">
        <p14:creationId xmlns:p14="http://schemas.microsoft.com/office/powerpoint/2010/main" val="459879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6F18A-6254-3812-02E1-88DDB1146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69D57-CD23-7F69-A23A-DDD87934B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>
                <a:latin typeface="Consolas"/>
              </a:rPr>
              <a:t> </a:t>
            </a:r>
            <a:r>
              <a:rPr lang="en-GB" sz="3200">
                <a:latin typeface="Consolas"/>
              </a:rPr>
              <a:t> │                           FISHBONE                            │
        └───────────────────────────────────────────────────────────────┘
CUSTOMERS                                 PROCESSES
- Reduced footfall                        - No digital pre‑order system
- Hybrid working reduces visits           - Phone ordering unreliable
- Long waiting times                      - Manual workflow limits capacity
- No delivery option                      - Basil must remain onsite to bake
ENVIRONMENT                               MATERIALS (INGREDIENTS)
- Retail park decline                     - Organic supply volatility
- Shop closures reduce footfall           - Crop failure increases costs
- Covid‑19 behavioural changes            - Unpredictable stock budgeting
TECHNOLOGY                                MANAGEMENT
- No online ordering platform             - Reliance on on‑site sales only
- No delivery infrastructure              - Limited marketing activity
- Competitors use digital tools           - No channel diversification
- No queue management system              - Slow adaptation to market change</a:t>
            </a:r>
            <a:endParaRPr lang="en-GB" sz="3200"/>
          </a:p>
          <a:p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3726624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23A56-EBAE-C811-27BF-912F4FCA5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Recommendations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A658F-0139-B2CB-7274-4172885A7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To introduce an on-line pre – ordering system</a:t>
            </a:r>
          </a:p>
          <a:p>
            <a:r>
              <a:rPr lang="en-GB"/>
              <a:t>To partner with delivery platforms</a:t>
            </a:r>
          </a:p>
          <a:p>
            <a:r>
              <a:rPr lang="en-GB"/>
              <a:t>Consider relocation if retail park continues to decline</a:t>
            </a:r>
          </a:p>
          <a:p>
            <a:r>
              <a:rPr lang="en-GB"/>
              <a:t>Offer subscription bakery boxes for hybrid workers</a:t>
            </a:r>
          </a:p>
          <a:p>
            <a:pPr marL="0" indent="0">
              <a:buNone/>
            </a:pPr>
            <a:r>
              <a:rPr lang="en-GB"/>
              <a:t>Reference: McKinsey and Company (2023)</a:t>
            </a:r>
          </a:p>
        </p:txBody>
      </p:sp>
    </p:spTree>
    <p:extLst>
      <p:ext uri="{BB962C8B-B14F-4D97-AF65-F5344CB8AC3E}">
        <p14:creationId xmlns:p14="http://schemas.microsoft.com/office/powerpoint/2010/main" val="3744716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Presentation </vt:lpstr>
      <vt:lpstr>Basil's Bakery, Coventry UK </vt:lpstr>
      <vt:lpstr>Introduction </vt:lpstr>
      <vt:lpstr>Case Context</vt:lpstr>
      <vt:lpstr>PESTEL OVERVIEW</vt:lpstr>
      <vt:lpstr>PESTEL OVERVIEW (continued)</vt:lpstr>
      <vt:lpstr>PESTEL OVERVIEW (continued)</vt:lpstr>
      <vt:lpstr>Fishbone Theory</vt:lpstr>
      <vt:lpstr>Fishbone Theory (continued)</vt:lpstr>
      <vt:lpstr>Fishbone Theory (continued)</vt:lpstr>
      <vt:lpstr>Fishbone </vt:lpstr>
      <vt:lpstr>Recommendations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2026-10-08T11:22:21Z</dcterms:created>
  <dcterms:modified xsi:type="dcterms:W3CDTF">2026-10-09T11:53:53Z</dcterms:modified>
</cp:coreProperties>
</file>