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56" r:id="rId5"/>
    <p:sldId id="347" r:id="rId6"/>
    <p:sldId id="348" r:id="rId7"/>
    <p:sldId id="349" r:id="rId8"/>
    <p:sldId id="368" r:id="rId9"/>
    <p:sldId id="353" r:id="rId10"/>
    <p:sldId id="339" r:id="rId11"/>
    <p:sldId id="362" r:id="rId12"/>
    <p:sldId id="338" r:id="rId13"/>
    <p:sldId id="354" r:id="rId14"/>
    <p:sldId id="355" r:id="rId15"/>
    <p:sldId id="358" r:id="rId16"/>
    <p:sldId id="363" r:id="rId17"/>
    <p:sldId id="325" r:id="rId18"/>
    <p:sldId id="330" r:id="rId19"/>
    <p:sldId id="359" r:id="rId20"/>
    <p:sldId id="360" r:id="rId21"/>
    <p:sldId id="373" r:id="rId22"/>
    <p:sldId id="343" r:id="rId23"/>
    <p:sldId id="364" r:id="rId24"/>
    <p:sldId id="371" r:id="rId25"/>
    <p:sldId id="361" r:id="rId26"/>
    <p:sldId id="357" r:id="rId27"/>
    <p:sldId id="345" r:id="rId28"/>
    <p:sldId id="328" r:id="rId29"/>
    <p:sldId id="307" r:id="rId30"/>
    <p:sldId id="344" r:id="rId31"/>
    <p:sldId id="309" r:id="rId32"/>
    <p:sldId id="310" r:id="rId33"/>
    <p:sldId id="374" r:id="rId34"/>
    <p:sldId id="2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00C268-6BA1-4423-B636-12CA13C8B010}" v="35" dt="2023-02-09T16:18:31.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0F2C6929-3A0A-4794-B373-7506E0367D63}"/>
    <pc:docChg chg="undo custSel delSld modSld">
      <pc:chgData name="Emily Hywel" userId="baf2cde3-8896-481d-9254-c66691563779" providerId="ADAL" clId="{0F2C6929-3A0A-4794-B373-7506E0367D63}" dt="2022-10-27T14:15:07.772" v="567" actId="14100"/>
      <pc:docMkLst>
        <pc:docMk/>
      </pc:docMkLst>
      <pc:sldChg chg="modSp mod">
        <pc:chgData name="Emily Hywel" userId="baf2cde3-8896-481d-9254-c66691563779" providerId="ADAL" clId="{0F2C6929-3A0A-4794-B373-7506E0367D63}" dt="2022-09-30T14:11:51.655" v="8" actId="20577"/>
        <pc:sldMkLst>
          <pc:docMk/>
          <pc:sldMk cId="3799625505" sldId="256"/>
        </pc:sldMkLst>
        <pc:spChg chg="mod">
          <ac:chgData name="Emily Hywel" userId="baf2cde3-8896-481d-9254-c66691563779" providerId="ADAL" clId="{0F2C6929-3A0A-4794-B373-7506E0367D63}" dt="2022-09-30T14:11:51.655" v="8" actId="20577"/>
          <ac:spMkLst>
            <pc:docMk/>
            <pc:sldMk cId="3799625505" sldId="256"/>
            <ac:spMk id="4" creationId="{00000000-0000-0000-0000-000000000000}"/>
          </ac:spMkLst>
        </pc:spChg>
      </pc:sldChg>
      <pc:sldChg chg="del">
        <pc:chgData name="Emily Hywel" userId="baf2cde3-8896-481d-9254-c66691563779" providerId="ADAL" clId="{0F2C6929-3A0A-4794-B373-7506E0367D63}" dt="2022-09-30T14:22:45.565" v="42" actId="47"/>
        <pc:sldMkLst>
          <pc:docMk/>
          <pc:sldMk cId="1042176829" sldId="287"/>
        </pc:sldMkLst>
      </pc:sldChg>
      <pc:sldChg chg="del">
        <pc:chgData name="Emily Hywel" userId="baf2cde3-8896-481d-9254-c66691563779" providerId="ADAL" clId="{0F2C6929-3A0A-4794-B373-7506E0367D63}" dt="2022-09-30T14:18:17.802" v="20" actId="47"/>
        <pc:sldMkLst>
          <pc:docMk/>
          <pc:sldMk cId="2230789105" sldId="324"/>
        </pc:sldMkLst>
      </pc:sldChg>
      <pc:sldChg chg="modSp mod">
        <pc:chgData name="Emily Hywel" userId="baf2cde3-8896-481d-9254-c66691563779" providerId="ADAL" clId="{0F2C6929-3A0A-4794-B373-7506E0367D63}" dt="2022-09-30T14:33:58.465" v="102" actId="20577"/>
        <pc:sldMkLst>
          <pc:docMk/>
          <pc:sldMk cId="3935867652" sldId="325"/>
        </pc:sldMkLst>
        <pc:spChg chg="mod">
          <ac:chgData name="Emily Hywel" userId="baf2cde3-8896-481d-9254-c66691563779" providerId="ADAL" clId="{0F2C6929-3A0A-4794-B373-7506E0367D63}" dt="2022-09-30T14:33:58.465" v="102" actId="20577"/>
          <ac:spMkLst>
            <pc:docMk/>
            <pc:sldMk cId="3935867652" sldId="325"/>
            <ac:spMk id="2" creationId="{CE119CEF-03E0-410C-8B3B-137DE0DA4C8E}"/>
          </ac:spMkLst>
        </pc:spChg>
      </pc:sldChg>
      <pc:sldChg chg="modSp del mod">
        <pc:chgData name="Emily Hywel" userId="baf2cde3-8896-481d-9254-c66691563779" providerId="ADAL" clId="{0F2C6929-3A0A-4794-B373-7506E0367D63}" dt="2022-09-30T14:36:02.603" v="108" actId="47"/>
        <pc:sldMkLst>
          <pc:docMk/>
          <pc:sldMk cId="1611154360" sldId="326"/>
        </pc:sldMkLst>
        <pc:spChg chg="mod">
          <ac:chgData name="Emily Hywel" userId="baf2cde3-8896-481d-9254-c66691563779" providerId="ADAL" clId="{0F2C6929-3A0A-4794-B373-7506E0367D63}" dt="2022-09-30T14:34:35.853" v="107" actId="27636"/>
          <ac:spMkLst>
            <pc:docMk/>
            <pc:sldMk cId="1611154360" sldId="326"/>
            <ac:spMk id="11" creationId="{F615B06C-42C3-4DC0-8667-25F2F56D5CF2}"/>
          </ac:spMkLst>
        </pc:spChg>
      </pc:sldChg>
      <pc:sldChg chg="del">
        <pc:chgData name="Emily Hywel" userId="baf2cde3-8896-481d-9254-c66691563779" providerId="ADAL" clId="{0F2C6929-3A0A-4794-B373-7506E0367D63}" dt="2022-09-30T14:21:05.931" v="22" actId="47"/>
        <pc:sldMkLst>
          <pc:docMk/>
          <pc:sldMk cId="876499847" sldId="327"/>
        </pc:sldMkLst>
      </pc:sldChg>
      <pc:sldChg chg="modSp mod">
        <pc:chgData name="Emily Hywel" userId="baf2cde3-8896-481d-9254-c66691563779" providerId="ADAL" clId="{0F2C6929-3A0A-4794-B373-7506E0367D63}" dt="2022-09-30T14:38:18.515" v="119" actId="1076"/>
        <pc:sldMkLst>
          <pc:docMk/>
          <pc:sldMk cId="2889980593" sldId="328"/>
        </pc:sldMkLst>
        <pc:spChg chg="mod">
          <ac:chgData name="Emily Hywel" userId="baf2cde3-8896-481d-9254-c66691563779" providerId="ADAL" clId="{0F2C6929-3A0A-4794-B373-7506E0367D63}" dt="2022-09-30T14:38:18.515" v="119" actId="1076"/>
          <ac:spMkLst>
            <pc:docMk/>
            <pc:sldMk cId="2889980593" sldId="328"/>
            <ac:spMk id="3" creationId="{00000000-0000-0000-0000-000000000000}"/>
          </ac:spMkLst>
        </pc:spChg>
      </pc:sldChg>
      <pc:sldChg chg="del">
        <pc:chgData name="Emily Hywel" userId="baf2cde3-8896-481d-9254-c66691563779" providerId="ADAL" clId="{0F2C6929-3A0A-4794-B373-7506E0367D63}" dt="2022-09-30T14:21:53.488" v="41" actId="47"/>
        <pc:sldMkLst>
          <pc:docMk/>
          <pc:sldMk cId="2704174582" sldId="332"/>
        </pc:sldMkLst>
      </pc:sldChg>
      <pc:sldChg chg="modSp mod">
        <pc:chgData name="Emily Hywel" userId="baf2cde3-8896-481d-9254-c66691563779" providerId="ADAL" clId="{0F2C6929-3A0A-4794-B373-7506E0367D63}" dt="2022-09-30T14:21:39.629" v="40" actId="20577"/>
        <pc:sldMkLst>
          <pc:docMk/>
          <pc:sldMk cId="4286794107" sldId="338"/>
        </pc:sldMkLst>
        <pc:spChg chg="mod">
          <ac:chgData name="Emily Hywel" userId="baf2cde3-8896-481d-9254-c66691563779" providerId="ADAL" clId="{0F2C6929-3A0A-4794-B373-7506E0367D63}" dt="2022-09-30T14:21:39.629" v="40" actId="20577"/>
          <ac:spMkLst>
            <pc:docMk/>
            <pc:sldMk cId="4286794107" sldId="338"/>
            <ac:spMk id="12" creationId="{3147FEA7-CB4A-4011-8E49-EE1C2E15C086}"/>
          </ac:spMkLst>
        </pc:spChg>
      </pc:sldChg>
      <pc:sldChg chg="modSp mod">
        <pc:chgData name="Emily Hywel" userId="baf2cde3-8896-481d-9254-c66691563779" providerId="ADAL" clId="{0F2C6929-3A0A-4794-B373-7506E0367D63}" dt="2022-09-30T14:21:01.618" v="21"/>
        <pc:sldMkLst>
          <pc:docMk/>
          <pc:sldMk cId="524714744" sldId="339"/>
        </pc:sldMkLst>
        <pc:spChg chg="mod">
          <ac:chgData name="Emily Hywel" userId="baf2cde3-8896-481d-9254-c66691563779" providerId="ADAL" clId="{0F2C6929-3A0A-4794-B373-7506E0367D63}" dt="2022-09-30T14:21:01.618" v="21"/>
          <ac:spMkLst>
            <pc:docMk/>
            <pc:sldMk cId="524714744" sldId="339"/>
            <ac:spMk id="2" creationId="{00000000-0000-0000-0000-000000000000}"/>
          </ac:spMkLst>
        </pc:spChg>
      </pc:sldChg>
      <pc:sldChg chg="addSp delSp modSp mod">
        <pc:chgData name="Emily Hywel" userId="baf2cde3-8896-481d-9254-c66691563779" providerId="ADAL" clId="{0F2C6929-3A0A-4794-B373-7506E0367D63}" dt="2022-09-30T14:37:37.323" v="115" actId="14100"/>
        <pc:sldMkLst>
          <pc:docMk/>
          <pc:sldMk cId="271723325" sldId="345"/>
        </pc:sldMkLst>
        <pc:picChg chg="del">
          <ac:chgData name="Emily Hywel" userId="baf2cde3-8896-481d-9254-c66691563779" providerId="ADAL" clId="{0F2C6929-3A0A-4794-B373-7506E0367D63}" dt="2022-09-30T14:37:04.847" v="109" actId="478"/>
          <ac:picMkLst>
            <pc:docMk/>
            <pc:sldMk cId="271723325" sldId="345"/>
            <ac:picMk id="5" creationId="{3999D460-0844-0A1C-38CC-EAF081AD33B1}"/>
          </ac:picMkLst>
        </pc:picChg>
        <pc:picChg chg="add mod modCrop">
          <ac:chgData name="Emily Hywel" userId="baf2cde3-8896-481d-9254-c66691563779" providerId="ADAL" clId="{0F2C6929-3A0A-4794-B373-7506E0367D63}" dt="2022-09-30T14:37:37.323" v="115" actId="14100"/>
          <ac:picMkLst>
            <pc:docMk/>
            <pc:sldMk cId="271723325" sldId="345"/>
            <ac:picMk id="6" creationId="{BEF9754E-D90A-9231-32AA-19612F720428}"/>
          </ac:picMkLst>
        </pc:picChg>
      </pc:sldChg>
      <pc:sldChg chg="modSp mod">
        <pc:chgData name="Emily Hywel" userId="baf2cde3-8896-481d-9254-c66691563779" providerId="ADAL" clId="{0F2C6929-3A0A-4794-B373-7506E0367D63}" dt="2022-10-10T11:56:01.719" v="510" actId="20577"/>
        <pc:sldMkLst>
          <pc:docMk/>
          <pc:sldMk cId="3795252528" sldId="347"/>
        </pc:sldMkLst>
        <pc:spChg chg="mod">
          <ac:chgData name="Emily Hywel" userId="baf2cde3-8896-481d-9254-c66691563779" providerId="ADAL" clId="{0F2C6929-3A0A-4794-B373-7506E0367D63}" dt="2022-10-10T11:56:01.719" v="510" actId="20577"/>
          <ac:spMkLst>
            <pc:docMk/>
            <pc:sldMk cId="3795252528" sldId="347"/>
            <ac:spMk id="3" creationId="{A368FB39-D035-499B-90CE-618FBFA1C9EF}"/>
          </ac:spMkLst>
        </pc:spChg>
      </pc:sldChg>
      <pc:sldChg chg="del">
        <pc:chgData name="Emily Hywel" userId="baf2cde3-8896-481d-9254-c66691563779" providerId="ADAL" clId="{0F2C6929-3A0A-4794-B373-7506E0367D63}" dt="2022-10-27T14:09:54.616" v="511" actId="47"/>
        <pc:sldMkLst>
          <pc:docMk/>
          <pc:sldMk cId="2241218063" sldId="350"/>
        </pc:sldMkLst>
      </pc:sldChg>
      <pc:sldChg chg="addSp delSp modSp mod">
        <pc:chgData name="Emily Hywel" userId="baf2cde3-8896-481d-9254-c66691563779" providerId="ADAL" clId="{0F2C6929-3A0A-4794-B373-7506E0367D63}" dt="2022-09-30T14:13:47.137" v="14"/>
        <pc:sldMkLst>
          <pc:docMk/>
          <pc:sldMk cId="2839296085" sldId="353"/>
        </pc:sldMkLst>
        <pc:spChg chg="mod">
          <ac:chgData name="Emily Hywel" userId="baf2cde3-8896-481d-9254-c66691563779" providerId="ADAL" clId="{0F2C6929-3A0A-4794-B373-7506E0367D63}" dt="2022-09-30T14:13:47.137" v="14"/>
          <ac:spMkLst>
            <pc:docMk/>
            <pc:sldMk cId="2839296085" sldId="353"/>
            <ac:spMk id="3" creationId="{3C5C0BC4-D81F-44F0-A1BB-47AD2D6CB1D9}"/>
          </ac:spMkLst>
        </pc:spChg>
        <pc:picChg chg="add mod">
          <ac:chgData name="Emily Hywel" userId="baf2cde3-8896-481d-9254-c66691563779" providerId="ADAL" clId="{0F2C6929-3A0A-4794-B373-7506E0367D63}" dt="2022-09-30T14:13:31.488" v="13" actId="1076"/>
          <ac:picMkLst>
            <pc:docMk/>
            <pc:sldMk cId="2839296085" sldId="353"/>
            <ac:picMk id="4" creationId="{4A7EFDB4-5F02-4A20-5D97-35D5971A1E27}"/>
          </ac:picMkLst>
        </pc:picChg>
        <pc:picChg chg="del">
          <ac:chgData name="Emily Hywel" userId="baf2cde3-8896-481d-9254-c66691563779" providerId="ADAL" clId="{0F2C6929-3A0A-4794-B373-7506E0367D63}" dt="2022-09-30T14:13:18.921" v="9" actId="478"/>
          <ac:picMkLst>
            <pc:docMk/>
            <pc:sldMk cId="2839296085" sldId="353"/>
            <ac:picMk id="9" creationId="{F9B1AE22-FF4F-446B-B44D-C696BA0F8ABE}"/>
          </ac:picMkLst>
        </pc:picChg>
      </pc:sldChg>
      <pc:sldChg chg="addSp delSp modSp mod">
        <pc:chgData name="Emily Hywel" userId="baf2cde3-8896-481d-9254-c66691563779" providerId="ADAL" clId="{0F2C6929-3A0A-4794-B373-7506E0367D63}" dt="2022-09-30T14:15:33.110" v="19"/>
        <pc:sldMkLst>
          <pc:docMk/>
          <pc:sldMk cId="177309255" sldId="354"/>
        </pc:sldMkLst>
        <pc:spChg chg="mod">
          <ac:chgData name="Emily Hywel" userId="baf2cde3-8896-481d-9254-c66691563779" providerId="ADAL" clId="{0F2C6929-3A0A-4794-B373-7506E0367D63}" dt="2022-09-30T14:15:33.110" v="19"/>
          <ac:spMkLst>
            <pc:docMk/>
            <pc:sldMk cId="177309255" sldId="354"/>
            <ac:spMk id="3" creationId="{3C5C0BC4-D81F-44F0-A1BB-47AD2D6CB1D9}"/>
          </ac:spMkLst>
        </pc:spChg>
        <pc:picChg chg="add mod">
          <ac:chgData name="Emily Hywel" userId="baf2cde3-8896-481d-9254-c66691563779" providerId="ADAL" clId="{0F2C6929-3A0A-4794-B373-7506E0367D63}" dt="2022-09-30T14:15:12.207" v="18" actId="1076"/>
          <ac:picMkLst>
            <pc:docMk/>
            <pc:sldMk cId="177309255" sldId="354"/>
            <ac:picMk id="4" creationId="{5848AA49-637A-905B-E72C-A7390491CDC3}"/>
          </ac:picMkLst>
        </pc:picChg>
        <pc:picChg chg="del">
          <ac:chgData name="Emily Hywel" userId="baf2cde3-8896-481d-9254-c66691563779" providerId="ADAL" clId="{0F2C6929-3A0A-4794-B373-7506E0367D63}" dt="2022-09-30T14:15:04.947" v="16" actId="478"/>
          <ac:picMkLst>
            <pc:docMk/>
            <pc:sldMk cId="177309255" sldId="354"/>
            <ac:picMk id="9" creationId="{F9B1AE22-FF4F-446B-B44D-C696BA0F8ABE}"/>
          </ac:picMkLst>
        </pc:picChg>
      </pc:sldChg>
      <pc:sldChg chg="addSp delSp modSp mod">
        <pc:chgData name="Emily Hywel" userId="baf2cde3-8896-481d-9254-c66691563779" providerId="ADAL" clId="{0F2C6929-3A0A-4794-B373-7506E0367D63}" dt="2022-09-30T15:31:11.031" v="493" actId="1076"/>
        <pc:sldMkLst>
          <pc:docMk/>
          <pc:sldMk cId="2276533068" sldId="355"/>
        </pc:sldMkLst>
        <pc:picChg chg="add mod modCrop">
          <ac:chgData name="Emily Hywel" userId="baf2cde3-8896-481d-9254-c66691563779" providerId="ADAL" clId="{0F2C6929-3A0A-4794-B373-7506E0367D63}" dt="2022-09-30T15:31:11.031" v="493" actId="1076"/>
          <ac:picMkLst>
            <pc:docMk/>
            <pc:sldMk cId="2276533068" sldId="355"/>
            <ac:picMk id="5" creationId="{69501D79-8F7E-91CC-05A0-8A679C08E734}"/>
          </ac:picMkLst>
        </pc:picChg>
        <pc:picChg chg="del">
          <ac:chgData name="Emily Hywel" userId="baf2cde3-8896-481d-9254-c66691563779" providerId="ADAL" clId="{0F2C6929-3A0A-4794-B373-7506E0367D63}" dt="2022-09-30T15:30:34.398" v="487" actId="478"/>
          <ac:picMkLst>
            <pc:docMk/>
            <pc:sldMk cId="2276533068" sldId="355"/>
            <ac:picMk id="9" creationId="{F9B1AE22-FF4F-446B-B44D-C696BA0F8ABE}"/>
          </ac:picMkLst>
        </pc:picChg>
      </pc:sldChg>
      <pc:sldChg chg="del">
        <pc:chgData name="Emily Hywel" userId="baf2cde3-8896-481d-9254-c66691563779" providerId="ADAL" clId="{0F2C6929-3A0A-4794-B373-7506E0367D63}" dt="2022-09-30T14:34:17.901" v="103" actId="47"/>
        <pc:sldMkLst>
          <pc:docMk/>
          <pc:sldMk cId="4153231422" sldId="356"/>
        </pc:sldMkLst>
      </pc:sldChg>
      <pc:sldChg chg="modSp mod">
        <pc:chgData name="Emily Hywel" userId="baf2cde3-8896-481d-9254-c66691563779" providerId="ADAL" clId="{0F2C6929-3A0A-4794-B373-7506E0367D63}" dt="2022-09-30T15:10:26.877" v="467" actId="1076"/>
        <pc:sldMkLst>
          <pc:docMk/>
          <pc:sldMk cId="1087407634" sldId="357"/>
        </pc:sldMkLst>
        <pc:spChg chg="mod">
          <ac:chgData name="Emily Hywel" userId="baf2cde3-8896-481d-9254-c66691563779" providerId="ADAL" clId="{0F2C6929-3A0A-4794-B373-7506E0367D63}" dt="2022-09-30T15:10:26.877" v="467" actId="1076"/>
          <ac:spMkLst>
            <pc:docMk/>
            <pc:sldMk cId="1087407634" sldId="357"/>
            <ac:spMk id="6" creationId="{91640F94-C234-D656-369F-3D84414DB6D9}"/>
          </ac:spMkLst>
        </pc:spChg>
      </pc:sldChg>
      <pc:sldChg chg="addSp delSp modSp del mod">
        <pc:chgData name="Emily Hywel" userId="baf2cde3-8896-481d-9254-c66691563779" providerId="ADAL" clId="{0F2C6929-3A0A-4794-B373-7506E0367D63}" dt="2022-09-30T14:55:22.980" v="304" actId="1076"/>
        <pc:sldMkLst>
          <pc:docMk/>
          <pc:sldMk cId="4198049427" sldId="359"/>
        </pc:sldMkLst>
        <pc:spChg chg="mod">
          <ac:chgData name="Emily Hywel" userId="baf2cde3-8896-481d-9254-c66691563779" providerId="ADAL" clId="{0F2C6929-3A0A-4794-B373-7506E0367D63}" dt="2022-09-30T14:42:03.505" v="120" actId="14100"/>
          <ac:spMkLst>
            <pc:docMk/>
            <pc:sldMk cId="4198049427" sldId="359"/>
            <ac:spMk id="2" creationId="{CE119CEF-03E0-410C-8B3B-137DE0DA4C8E}"/>
          </ac:spMkLst>
        </pc:spChg>
        <pc:spChg chg="mod">
          <ac:chgData name="Emily Hywel" userId="baf2cde3-8896-481d-9254-c66691563779" providerId="ADAL" clId="{0F2C6929-3A0A-4794-B373-7506E0367D63}" dt="2022-09-30T14:42:32.302" v="139" actId="20577"/>
          <ac:spMkLst>
            <pc:docMk/>
            <pc:sldMk cId="4198049427" sldId="359"/>
            <ac:spMk id="3" creationId="{6D940B5C-BFBC-41CC-A8F5-9904EDC6C699}"/>
          </ac:spMkLst>
        </pc:spChg>
        <pc:spChg chg="mod">
          <ac:chgData name="Emily Hywel" userId="baf2cde3-8896-481d-9254-c66691563779" providerId="ADAL" clId="{0F2C6929-3A0A-4794-B373-7506E0367D63}" dt="2022-09-30T14:55:22.980" v="304" actId="1076"/>
          <ac:spMkLst>
            <pc:docMk/>
            <pc:sldMk cId="4198049427" sldId="359"/>
            <ac:spMk id="6" creationId="{82428EB0-B1B2-C321-2604-ADB9B99A3D5E}"/>
          </ac:spMkLst>
        </pc:spChg>
        <pc:picChg chg="add del mod modCrop">
          <ac:chgData name="Emily Hywel" userId="baf2cde3-8896-481d-9254-c66691563779" providerId="ADAL" clId="{0F2C6929-3A0A-4794-B373-7506E0367D63}" dt="2022-09-30T14:48:34.077" v="173" actId="478"/>
          <ac:picMkLst>
            <pc:docMk/>
            <pc:sldMk cId="4198049427" sldId="359"/>
            <ac:picMk id="5" creationId="{9BE2BD72-832B-A933-BB98-9BD0C6095F26}"/>
          </ac:picMkLst>
        </pc:picChg>
        <pc:picChg chg="del">
          <ac:chgData name="Emily Hywel" userId="baf2cde3-8896-481d-9254-c66691563779" providerId="ADAL" clId="{0F2C6929-3A0A-4794-B373-7506E0367D63}" dt="2022-09-30T14:42:48.882" v="140" actId="478"/>
          <ac:picMkLst>
            <pc:docMk/>
            <pc:sldMk cId="4198049427" sldId="359"/>
            <ac:picMk id="8" creationId="{55F9AC8A-8494-AFD2-4601-76B843F7D23A}"/>
          </ac:picMkLst>
        </pc:picChg>
        <pc:picChg chg="add mod modCrop">
          <ac:chgData name="Emily Hywel" userId="baf2cde3-8896-481d-9254-c66691563779" providerId="ADAL" clId="{0F2C6929-3A0A-4794-B373-7506E0367D63}" dt="2022-09-30T14:49:04.668" v="180" actId="1076"/>
          <ac:picMkLst>
            <pc:docMk/>
            <pc:sldMk cId="4198049427" sldId="359"/>
            <ac:picMk id="9" creationId="{DBFEA820-27E3-E526-6346-103936D0F9AF}"/>
          </ac:picMkLst>
        </pc:picChg>
      </pc:sldChg>
      <pc:sldChg chg="addSp delSp modSp del mod">
        <pc:chgData name="Emily Hywel" userId="baf2cde3-8896-481d-9254-c66691563779" providerId="ADAL" clId="{0F2C6929-3A0A-4794-B373-7506E0367D63}" dt="2022-09-30T15:14:56.785" v="486" actId="1076"/>
        <pc:sldMkLst>
          <pc:docMk/>
          <pc:sldMk cId="1533720249" sldId="360"/>
        </pc:sldMkLst>
        <pc:spChg chg="del mod">
          <ac:chgData name="Emily Hywel" userId="baf2cde3-8896-481d-9254-c66691563779" providerId="ADAL" clId="{0F2C6929-3A0A-4794-B373-7506E0367D63}" dt="2022-09-30T15:00:47.306" v="341" actId="478"/>
          <ac:spMkLst>
            <pc:docMk/>
            <pc:sldMk cId="1533720249" sldId="360"/>
            <ac:spMk id="2" creationId="{CE119CEF-03E0-410C-8B3B-137DE0DA4C8E}"/>
          </ac:spMkLst>
        </pc:spChg>
        <pc:spChg chg="mod">
          <ac:chgData name="Emily Hywel" userId="baf2cde3-8896-481d-9254-c66691563779" providerId="ADAL" clId="{0F2C6929-3A0A-4794-B373-7506E0367D63}" dt="2022-09-30T14:58:48.408" v="333" actId="20577"/>
          <ac:spMkLst>
            <pc:docMk/>
            <pc:sldMk cId="1533720249" sldId="360"/>
            <ac:spMk id="3" creationId="{6D940B5C-BFBC-41CC-A8F5-9904EDC6C699}"/>
          </ac:spMkLst>
        </pc:spChg>
        <pc:spChg chg="add mod">
          <ac:chgData name="Emily Hywel" userId="baf2cde3-8896-481d-9254-c66691563779" providerId="ADAL" clId="{0F2C6929-3A0A-4794-B373-7506E0367D63}" dt="2022-09-30T15:14:41.142" v="483" actId="14100"/>
          <ac:spMkLst>
            <pc:docMk/>
            <pc:sldMk cId="1533720249" sldId="360"/>
            <ac:spMk id="4" creationId="{BDA16251-5E6F-338C-6D00-A43227D9359E}"/>
          </ac:spMkLst>
        </pc:spChg>
        <pc:spChg chg="add del mod">
          <ac:chgData name="Emily Hywel" userId="baf2cde3-8896-481d-9254-c66691563779" providerId="ADAL" clId="{0F2C6929-3A0A-4794-B373-7506E0367D63}" dt="2022-09-30T15:00:54.344" v="342" actId="478"/>
          <ac:spMkLst>
            <pc:docMk/>
            <pc:sldMk cId="1533720249" sldId="360"/>
            <ac:spMk id="7" creationId="{A044FC63-EC95-CF78-1086-45CCFB917025}"/>
          </ac:spMkLst>
        </pc:spChg>
        <pc:spChg chg="add del mod">
          <ac:chgData name="Emily Hywel" userId="baf2cde3-8896-481d-9254-c66691563779" providerId="ADAL" clId="{0F2C6929-3A0A-4794-B373-7506E0367D63}" dt="2022-09-30T15:13:19.116" v="469" actId="478"/>
          <ac:spMkLst>
            <pc:docMk/>
            <pc:sldMk cId="1533720249" sldId="360"/>
            <ac:spMk id="8" creationId="{EF136971-FC6C-E9C1-EBD1-CC2E6F28D7D6}"/>
          </ac:spMkLst>
        </pc:spChg>
        <pc:spChg chg="mod">
          <ac:chgData name="Emily Hywel" userId="baf2cde3-8896-481d-9254-c66691563779" providerId="ADAL" clId="{0F2C6929-3A0A-4794-B373-7506E0367D63}" dt="2022-09-30T15:14:52.361" v="485" actId="1076"/>
          <ac:spMkLst>
            <pc:docMk/>
            <pc:sldMk cId="1533720249" sldId="360"/>
            <ac:spMk id="11" creationId="{D92420CA-AEE8-4CA8-AB01-42C508CC15D8}"/>
          </ac:spMkLst>
        </pc:spChg>
        <pc:picChg chg="add mod modCrop">
          <ac:chgData name="Emily Hywel" userId="baf2cde3-8896-481d-9254-c66691563779" providerId="ADAL" clId="{0F2C6929-3A0A-4794-B373-7506E0367D63}" dt="2022-09-30T15:14:56.785" v="486" actId="1076"/>
          <ac:picMkLst>
            <pc:docMk/>
            <pc:sldMk cId="1533720249" sldId="360"/>
            <ac:picMk id="5" creationId="{9B95FEEA-8E84-5585-BECF-778CD78238FC}"/>
          </ac:picMkLst>
        </pc:picChg>
        <pc:picChg chg="del">
          <ac:chgData name="Emily Hywel" userId="baf2cde3-8896-481d-9254-c66691563779" providerId="ADAL" clId="{0F2C6929-3A0A-4794-B373-7506E0367D63}" dt="2022-09-30T14:59:18.744" v="334" actId="478"/>
          <ac:picMkLst>
            <pc:docMk/>
            <pc:sldMk cId="1533720249" sldId="360"/>
            <ac:picMk id="9" creationId="{214011C7-EFB1-668C-0E07-877F8E4F9CAB}"/>
          </ac:picMkLst>
        </pc:picChg>
      </pc:sldChg>
      <pc:sldChg chg="del">
        <pc:chgData name="Emily Hywel" userId="baf2cde3-8896-481d-9254-c66691563779" providerId="ADAL" clId="{0F2C6929-3A0A-4794-B373-7506E0367D63}" dt="2022-09-30T14:14:34.718" v="15" actId="47"/>
        <pc:sldMkLst>
          <pc:docMk/>
          <pc:sldMk cId="1272375920" sldId="362"/>
        </pc:sldMkLst>
      </pc:sldChg>
      <pc:sldChg chg="addSp delSp modSp mod">
        <pc:chgData name="Emily Hywel" userId="baf2cde3-8896-481d-9254-c66691563779" providerId="ADAL" clId="{0F2C6929-3A0A-4794-B373-7506E0367D63}" dt="2022-10-27T14:15:07.772" v="567" actId="14100"/>
        <pc:sldMkLst>
          <pc:docMk/>
          <pc:sldMk cId="2936209778" sldId="362"/>
        </pc:sldMkLst>
        <pc:spChg chg="del">
          <ac:chgData name="Emily Hywel" userId="baf2cde3-8896-481d-9254-c66691563779" providerId="ADAL" clId="{0F2C6929-3A0A-4794-B373-7506E0367D63}" dt="2022-10-27T14:10:40.735" v="514" actId="478"/>
          <ac:spMkLst>
            <pc:docMk/>
            <pc:sldMk cId="2936209778" sldId="362"/>
            <ac:spMk id="2" creationId="{811433A1-8198-4CCB-845F-93F568411CAA}"/>
          </ac:spMkLst>
        </pc:spChg>
        <pc:spChg chg="mod">
          <ac:chgData name="Emily Hywel" userId="baf2cde3-8896-481d-9254-c66691563779" providerId="ADAL" clId="{0F2C6929-3A0A-4794-B373-7506E0367D63}" dt="2022-10-27T14:11:19.421" v="546" actId="14100"/>
          <ac:spMkLst>
            <pc:docMk/>
            <pc:sldMk cId="2936209778" sldId="362"/>
            <ac:spMk id="3" creationId="{FB06B31B-340F-4273-A225-11BBB7ACBB38}"/>
          </ac:spMkLst>
        </pc:spChg>
        <pc:spChg chg="del">
          <ac:chgData name="Emily Hywel" userId="baf2cde3-8896-481d-9254-c66691563779" providerId="ADAL" clId="{0F2C6929-3A0A-4794-B373-7506E0367D63}" dt="2022-10-27T14:10:47.842" v="516" actId="478"/>
          <ac:spMkLst>
            <pc:docMk/>
            <pc:sldMk cId="2936209778" sldId="362"/>
            <ac:spMk id="4" creationId="{C0FC1650-46AF-4905-840C-49C0D7D0020F}"/>
          </ac:spMkLst>
        </pc:spChg>
        <pc:spChg chg="mod">
          <ac:chgData name="Emily Hywel" userId="baf2cde3-8896-481d-9254-c66691563779" providerId="ADAL" clId="{0F2C6929-3A0A-4794-B373-7506E0367D63}" dt="2022-10-27T14:11:00.690" v="541" actId="20577"/>
          <ac:spMkLst>
            <pc:docMk/>
            <pc:sldMk cId="2936209778" sldId="362"/>
            <ac:spMk id="6" creationId="{5C7261A7-EF31-415F-A7DA-0208E55B2EE3}"/>
          </ac:spMkLst>
        </pc:spChg>
        <pc:spChg chg="add del mod">
          <ac:chgData name="Emily Hywel" userId="baf2cde3-8896-481d-9254-c66691563779" providerId="ADAL" clId="{0F2C6929-3A0A-4794-B373-7506E0367D63}" dt="2022-10-27T14:10:45.017" v="515" actId="478"/>
          <ac:spMkLst>
            <pc:docMk/>
            <pc:sldMk cId="2936209778" sldId="362"/>
            <ac:spMk id="8" creationId="{1EEFE73E-4609-A3E7-CF91-4BE4D95E738E}"/>
          </ac:spMkLst>
        </pc:spChg>
        <pc:spChg chg="add del mod">
          <ac:chgData name="Emily Hywel" userId="baf2cde3-8896-481d-9254-c66691563779" providerId="ADAL" clId="{0F2C6929-3A0A-4794-B373-7506E0367D63}" dt="2022-10-27T14:10:52.115" v="517" actId="478"/>
          <ac:spMkLst>
            <pc:docMk/>
            <pc:sldMk cId="2936209778" sldId="362"/>
            <ac:spMk id="10" creationId="{FC06EF8F-45DA-56E7-B71A-B959B7F5ED69}"/>
          </ac:spMkLst>
        </pc:spChg>
        <pc:picChg chg="del mod">
          <ac:chgData name="Emily Hywel" userId="baf2cde3-8896-481d-9254-c66691563779" providerId="ADAL" clId="{0F2C6929-3A0A-4794-B373-7506E0367D63}" dt="2022-10-27T14:11:54.237" v="548" actId="478"/>
          <ac:picMkLst>
            <pc:docMk/>
            <pc:sldMk cId="2936209778" sldId="362"/>
            <ac:picMk id="12" creationId="{9A8F8C84-21DA-45FA-87BC-D456F6678963}"/>
          </ac:picMkLst>
        </pc:picChg>
        <pc:picChg chg="add mod modCrop">
          <ac:chgData name="Emily Hywel" userId="baf2cde3-8896-481d-9254-c66691563779" providerId="ADAL" clId="{0F2C6929-3A0A-4794-B373-7506E0367D63}" dt="2022-10-27T14:15:07.772" v="567" actId="14100"/>
          <ac:picMkLst>
            <pc:docMk/>
            <pc:sldMk cId="2936209778" sldId="362"/>
            <ac:picMk id="13" creationId="{F616FAA5-8B7B-4904-6676-F7AAB969EF66}"/>
          </ac:picMkLst>
        </pc:picChg>
        <pc:picChg chg="mod modCrop">
          <ac:chgData name="Emily Hywel" userId="baf2cde3-8896-481d-9254-c66691563779" providerId="ADAL" clId="{0F2C6929-3A0A-4794-B373-7506E0367D63}" dt="2022-10-27T14:14:43.732" v="566" actId="1076"/>
          <ac:picMkLst>
            <pc:docMk/>
            <pc:sldMk cId="2936209778" sldId="362"/>
            <ac:picMk id="14" creationId="{1CEB1E4B-5CFA-4D8F-8F65-49F2A65E60D0}"/>
          </ac:picMkLst>
        </pc:picChg>
        <pc:picChg chg="mod">
          <ac:chgData name="Emily Hywel" userId="baf2cde3-8896-481d-9254-c66691563779" providerId="ADAL" clId="{0F2C6929-3A0A-4794-B373-7506E0367D63}" dt="2022-10-27T14:14:26.979" v="564" actId="1076"/>
          <ac:picMkLst>
            <pc:docMk/>
            <pc:sldMk cId="2936209778" sldId="362"/>
            <ac:picMk id="16" creationId="{F85E43C6-E80F-43A6-87CD-34301A61D93A}"/>
          </ac:picMkLst>
        </pc:picChg>
      </pc:sldChg>
      <pc:sldChg chg="modSp mod">
        <pc:chgData name="Emily Hywel" userId="baf2cde3-8896-481d-9254-c66691563779" providerId="ADAL" clId="{0F2C6929-3A0A-4794-B373-7506E0367D63}" dt="2022-10-03T15:42:07.165" v="494" actId="2711"/>
        <pc:sldMkLst>
          <pc:docMk/>
          <pc:sldMk cId="2487503589" sldId="363"/>
        </pc:sldMkLst>
        <pc:spChg chg="mod">
          <ac:chgData name="Emily Hywel" userId="baf2cde3-8896-481d-9254-c66691563779" providerId="ADAL" clId="{0F2C6929-3A0A-4794-B373-7506E0367D63}" dt="2022-10-03T15:42:07.165" v="494" actId="2711"/>
          <ac:spMkLst>
            <pc:docMk/>
            <pc:sldMk cId="2487503589" sldId="363"/>
            <ac:spMk id="2" creationId="{00000000-0000-0000-0000-000000000000}"/>
          </ac:spMkLst>
        </pc:spChg>
      </pc:sldChg>
    </pc:docChg>
  </pc:docChgLst>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docChgLst>
    <pc:chgData name="Emily Hywel" userId="baf2cde3-8896-481d-9254-c66691563779" providerId="ADAL" clId="{0200C268-6BA1-4423-B636-12CA13C8B010}"/>
    <pc:docChg chg="custSel delSld modSld modMainMaster">
      <pc:chgData name="Emily Hywel" userId="baf2cde3-8896-481d-9254-c66691563779" providerId="ADAL" clId="{0200C268-6BA1-4423-B636-12CA13C8B010}" dt="2023-02-09T16:18:44.026" v="48" actId="47"/>
      <pc:docMkLst>
        <pc:docMk/>
      </pc:docMkLst>
      <pc:sldChg chg="modSp mod">
        <pc:chgData name="Emily Hywel" userId="baf2cde3-8896-481d-9254-c66691563779" providerId="ADAL" clId="{0200C268-6BA1-4423-B636-12CA13C8B010}" dt="2023-02-09T16:16:25.568" v="46" actId="27636"/>
        <pc:sldMkLst>
          <pc:docMk/>
          <pc:sldMk cId="3799625505" sldId="256"/>
        </pc:sldMkLst>
        <pc:spChg chg="mod">
          <ac:chgData name="Emily Hywel" userId="baf2cde3-8896-481d-9254-c66691563779" providerId="ADAL" clId="{0200C268-6BA1-4423-B636-12CA13C8B010}" dt="2023-02-09T16:16:22.835" v="44" actId="255"/>
          <ac:spMkLst>
            <pc:docMk/>
            <pc:sldMk cId="3799625505" sldId="256"/>
            <ac:spMk id="3" creationId="{00000000-0000-0000-0000-000000000000}"/>
          </ac:spMkLst>
        </pc:spChg>
        <pc:spChg chg="mod">
          <ac:chgData name="Emily Hywel" userId="baf2cde3-8896-481d-9254-c66691563779" providerId="ADAL" clId="{0200C268-6BA1-4423-B636-12CA13C8B010}" dt="2023-02-09T16:16:25.568" v="46" actId="27636"/>
          <ac:spMkLst>
            <pc:docMk/>
            <pc:sldMk cId="3799625505" sldId="256"/>
            <ac:spMk id="4" creationId="{00000000-0000-0000-0000-000000000000}"/>
          </ac:spMkLst>
        </pc:spChg>
      </pc:sldChg>
      <pc:sldChg chg="del">
        <pc:chgData name="Emily Hywel" userId="baf2cde3-8896-481d-9254-c66691563779" providerId="ADAL" clId="{0200C268-6BA1-4423-B636-12CA13C8B010}" dt="2023-02-09T16:18:44.026" v="48" actId="47"/>
        <pc:sldMkLst>
          <pc:docMk/>
          <pc:sldMk cId="2103737881" sldId="329"/>
        </pc:sldMkLst>
      </pc:sldChg>
      <pc:sldChg chg="modSp mod">
        <pc:chgData name="Emily Hywel" userId="baf2cde3-8896-481d-9254-c66691563779" providerId="ADAL" clId="{0200C268-6BA1-4423-B636-12CA13C8B010}" dt="2023-02-09T16:02:37.907" v="9" actId="27636"/>
        <pc:sldMkLst>
          <pc:docMk/>
          <pc:sldMk cId="4286794107" sldId="338"/>
        </pc:sldMkLst>
        <pc:spChg chg="mod">
          <ac:chgData name="Emily Hywel" userId="baf2cde3-8896-481d-9254-c66691563779" providerId="ADAL" clId="{0200C268-6BA1-4423-B636-12CA13C8B010}" dt="2023-02-09T16:02:37.907" v="9" actId="27636"/>
          <ac:spMkLst>
            <pc:docMk/>
            <pc:sldMk cId="4286794107" sldId="338"/>
            <ac:spMk id="12" creationId="{3147FEA7-CB4A-4011-8E49-EE1C2E15C086}"/>
          </ac:spMkLst>
        </pc:spChg>
      </pc:sldChg>
      <pc:sldChg chg="modSp mod">
        <pc:chgData name="Emily Hywel" userId="baf2cde3-8896-481d-9254-c66691563779" providerId="ADAL" clId="{0200C268-6BA1-4423-B636-12CA13C8B010}" dt="2023-02-09T16:02:37.894" v="8" actId="27636"/>
        <pc:sldMkLst>
          <pc:docMk/>
          <pc:sldMk cId="524714744" sldId="339"/>
        </pc:sldMkLst>
        <pc:spChg chg="mod">
          <ac:chgData name="Emily Hywel" userId="baf2cde3-8896-481d-9254-c66691563779" providerId="ADAL" clId="{0200C268-6BA1-4423-B636-12CA13C8B010}" dt="2023-02-09T16:02:37.894" v="8" actId="27636"/>
          <ac:spMkLst>
            <pc:docMk/>
            <pc:sldMk cId="524714744" sldId="339"/>
            <ac:spMk id="2" creationId="{00000000-0000-0000-0000-000000000000}"/>
          </ac:spMkLst>
        </pc:spChg>
      </pc:sldChg>
      <pc:sldChg chg="modSp mod">
        <pc:chgData name="Emily Hywel" userId="baf2cde3-8896-481d-9254-c66691563779" providerId="ADAL" clId="{0200C268-6BA1-4423-B636-12CA13C8B010}" dt="2023-02-09T16:02:50.382" v="13" actId="27636"/>
        <pc:sldMkLst>
          <pc:docMk/>
          <pc:sldMk cId="1450180832" sldId="344"/>
        </pc:sldMkLst>
        <pc:spChg chg="mod">
          <ac:chgData name="Emily Hywel" userId="baf2cde3-8896-481d-9254-c66691563779" providerId="ADAL" clId="{0200C268-6BA1-4423-B636-12CA13C8B010}" dt="2023-02-09T16:02:50.382" v="13" actId="27636"/>
          <ac:spMkLst>
            <pc:docMk/>
            <pc:sldMk cId="1450180832" sldId="344"/>
            <ac:spMk id="2" creationId="{59F0C017-C1CD-46F3-A61B-1AD08FAC7E11}"/>
          </ac:spMkLst>
        </pc:spChg>
      </pc:sldChg>
      <pc:sldChg chg="del">
        <pc:chgData name="Emily Hywel" userId="baf2cde3-8896-481d-9254-c66691563779" providerId="ADAL" clId="{0200C268-6BA1-4423-B636-12CA13C8B010}" dt="2023-02-09T16:16:53.651" v="47" actId="47"/>
        <pc:sldMkLst>
          <pc:docMk/>
          <pc:sldMk cId="3365332398" sldId="351"/>
        </pc:sldMkLst>
      </pc:sldChg>
      <pc:sldChg chg="modSp mod">
        <pc:chgData name="Emily Hywel" userId="baf2cde3-8896-481d-9254-c66691563779" providerId="ADAL" clId="{0200C268-6BA1-4423-B636-12CA13C8B010}" dt="2023-02-09T16:03:51.693" v="17" actId="27636"/>
        <pc:sldMkLst>
          <pc:docMk/>
          <pc:sldMk cId="2936209778" sldId="362"/>
        </pc:sldMkLst>
        <pc:spChg chg="mod">
          <ac:chgData name="Emily Hywel" userId="baf2cde3-8896-481d-9254-c66691563779" providerId="ADAL" clId="{0200C268-6BA1-4423-B636-12CA13C8B010}" dt="2023-02-09T16:03:51.693" v="17" actId="27636"/>
          <ac:spMkLst>
            <pc:docMk/>
            <pc:sldMk cId="2936209778" sldId="362"/>
            <ac:spMk id="3" creationId="{FB06B31B-340F-4273-A225-11BBB7ACBB38}"/>
          </ac:spMkLst>
        </pc:spChg>
      </pc:sldChg>
      <pc:sldChg chg="modSp mod">
        <pc:chgData name="Emily Hywel" userId="baf2cde3-8896-481d-9254-c66691563779" providerId="ADAL" clId="{0200C268-6BA1-4423-B636-12CA13C8B010}" dt="2023-02-09T16:02:37.918" v="10" actId="27636"/>
        <pc:sldMkLst>
          <pc:docMk/>
          <pc:sldMk cId="932147995" sldId="364"/>
        </pc:sldMkLst>
        <pc:spChg chg="mod">
          <ac:chgData name="Emily Hywel" userId="baf2cde3-8896-481d-9254-c66691563779" providerId="ADAL" clId="{0200C268-6BA1-4423-B636-12CA13C8B010}" dt="2023-02-09T16:02:37.918" v="10" actId="27636"/>
          <ac:spMkLst>
            <pc:docMk/>
            <pc:sldMk cId="932147995" sldId="364"/>
            <ac:spMk id="3" creationId="{DA1B2F3C-C3A5-4E1B-A5C7-7335A632CA2F}"/>
          </ac:spMkLst>
        </pc:spChg>
      </pc:sldChg>
      <pc:sldMasterChg chg="modSp modSldLayout">
        <pc:chgData name="Emily Hywel" userId="baf2cde3-8896-481d-9254-c66691563779" providerId="ADAL" clId="{0200C268-6BA1-4423-B636-12CA13C8B010}" dt="2023-02-09T16:09:03.921" v="38" actId="2711"/>
        <pc:sldMasterMkLst>
          <pc:docMk/>
          <pc:sldMasterMk cId="80297582" sldId="2147483648"/>
        </pc:sldMasterMkLst>
        <pc:spChg chg="mod">
          <ac:chgData name="Emily Hywel" userId="baf2cde3-8896-481d-9254-c66691563779" providerId="ADAL" clId="{0200C268-6BA1-4423-B636-12CA13C8B010}" dt="2023-02-09T16:08:56.432" v="37" actId="255"/>
          <ac:spMkLst>
            <pc:docMk/>
            <pc:sldMasterMk cId="80297582" sldId="2147483648"/>
            <ac:spMk id="2" creationId="{00000000-0000-0000-0000-000000000000}"/>
          </ac:spMkLst>
        </pc:spChg>
        <pc:spChg chg="mod">
          <ac:chgData name="Emily Hywel" userId="baf2cde3-8896-481d-9254-c66691563779" providerId="ADAL" clId="{0200C268-6BA1-4423-B636-12CA13C8B010}" dt="2023-02-09T16:09:03.921" v="38" actId="2711"/>
          <ac:spMkLst>
            <pc:docMk/>
            <pc:sldMasterMk cId="80297582" sldId="2147483648"/>
            <ac:spMk id="3" creationId="{00000000-0000-0000-0000-000000000000}"/>
          </ac:spMkLst>
        </pc:spChg>
        <pc:sldLayoutChg chg="modSp">
          <pc:chgData name="Emily Hywel" userId="baf2cde3-8896-481d-9254-c66691563779" providerId="ADAL" clId="{0200C268-6BA1-4423-B636-12CA13C8B010}" dt="2023-02-09T16:01:50.359" v="2" actId="2711"/>
          <pc:sldLayoutMkLst>
            <pc:docMk/>
            <pc:sldMasterMk cId="80297582" sldId="2147483648"/>
            <pc:sldLayoutMk cId="1699695812" sldId="2147483649"/>
          </pc:sldLayoutMkLst>
          <pc:spChg chg="mod">
            <ac:chgData name="Emily Hywel" userId="baf2cde3-8896-481d-9254-c66691563779" providerId="ADAL" clId="{0200C268-6BA1-4423-B636-12CA13C8B010}" dt="2023-02-09T16:01:50.359" v="2" actId="2711"/>
            <ac:spMkLst>
              <pc:docMk/>
              <pc:sldMasterMk cId="80297582" sldId="2147483648"/>
              <pc:sldLayoutMk cId="1699695812" sldId="2147483649"/>
              <ac:spMk id="3" creationId="{00000000-0000-0000-0000-000000000000}"/>
            </ac:spMkLst>
          </pc:spChg>
          <pc:spChg chg="mod">
            <ac:chgData name="Emily Hywel" userId="baf2cde3-8896-481d-9254-c66691563779" providerId="ADAL" clId="{0200C268-6BA1-4423-B636-12CA13C8B010}" dt="2023-02-09T16:01:34.620" v="1" actId="255"/>
            <ac:spMkLst>
              <pc:docMk/>
              <pc:sldMasterMk cId="80297582" sldId="2147483648"/>
              <pc:sldLayoutMk cId="1699695812" sldId="2147483649"/>
              <ac:spMk id="4" creationId="{00000000-0000-0000-0000-000000000000}"/>
            </ac:spMkLst>
          </pc:spChg>
        </pc:sldLayoutChg>
        <pc:sldLayoutChg chg="modSp">
          <pc:chgData name="Emily Hywel" userId="baf2cde3-8896-481d-9254-c66691563779" providerId="ADAL" clId="{0200C268-6BA1-4423-B636-12CA13C8B010}" dt="2023-02-09T16:04:17.312" v="21" actId="2711"/>
          <pc:sldLayoutMkLst>
            <pc:docMk/>
            <pc:sldMasterMk cId="80297582" sldId="2147483648"/>
            <pc:sldLayoutMk cId="1260057443" sldId="2147483650"/>
          </pc:sldLayoutMkLst>
          <pc:spChg chg="mod">
            <ac:chgData name="Emily Hywel" userId="baf2cde3-8896-481d-9254-c66691563779" providerId="ADAL" clId="{0200C268-6BA1-4423-B636-12CA13C8B010}" dt="2023-02-09T16:04:10.616" v="20" actId="255"/>
            <ac:spMkLst>
              <pc:docMk/>
              <pc:sldMasterMk cId="80297582" sldId="2147483648"/>
              <pc:sldLayoutMk cId="1260057443" sldId="2147483650"/>
              <ac:spMk id="2" creationId="{00000000-0000-0000-0000-000000000000}"/>
            </ac:spMkLst>
          </pc:spChg>
          <pc:spChg chg="mod">
            <ac:chgData name="Emily Hywel" userId="baf2cde3-8896-481d-9254-c66691563779" providerId="ADAL" clId="{0200C268-6BA1-4423-B636-12CA13C8B010}" dt="2023-02-09T16:04:17.312" v="21" actId="2711"/>
            <ac:spMkLst>
              <pc:docMk/>
              <pc:sldMasterMk cId="80297582" sldId="2147483648"/>
              <pc:sldLayoutMk cId="1260057443" sldId="2147483650"/>
              <ac:spMk id="7" creationId="{00000000-0000-0000-0000-000000000000}"/>
            </ac:spMkLst>
          </pc:spChg>
        </pc:sldLayoutChg>
        <pc:sldLayoutChg chg="modSp">
          <pc:chgData name="Emily Hywel" userId="baf2cde3-8896-481d-9254-c66691563779" providerId="ADAL" clId="{0200C268-6BA1-4423-B636-12CA13C8B010}" dt="2023-02-09T16:04:52.493" v="25" actId="2711"/>
          <pc:sldLayoutMkLst>
            <pc:docMk/>
            <pc:sldMasterMk cId="80297582" sldId="2147483648"/>
            <pc:sldLayoutMk cId="1707290634" sldId="2147483651"/>
          </pc:sldLayoutMkLst>
          <pc:spChg chg="mod">
            <ac:chgData name="Emily Hywel" userId="baf2cde3-8896-481d-9254-c66691563779" providerId="ADAL" clId="{0200C268-6BA1-4423-B636-12CA13C8B010}" dt="2023-02-09T16:04:43.725" v="24" actId="2711"/>
            <ac:spMkLst>
              <pc:docMk/>
              <pc:sldMasterMk cId="80297582" sldId="2147483648"/>
              <pc:sldLayoutMk cId="1707290634" sldId="2147483651"/>
              <ac:spMk id="2" creationId="{00000000-0000-0000-0000-000000000000}"/>
            </ac:spMkLst>
          </pc:spChg>
          <pc:spChg chg="mod">
            <ac:chgData name="Emily Hywel" userId="baf2cde3-8896-481d-9254-c66691563779" providerId="ADAL" clId="{0200C268-6BA1-4423-B636-12CA13C8B010}" dt="2023-02-09T16:04:52.493" v="25" actId="2711"/>
            <ac:spMkLst>
              <pc:docMk/>
              <pc:sldMasterMk cId="80297582" sldId="2147483648"/>
              <pc:sldLayoutMk cId="1707290634" sldId="2147483651"/>
              <ac:spMk id="3" creationId="{00000000-0000-0000-0000-000000000000}"/>
            </ac:spMkLst>
          </pc:spChg>
        </pc:sldLayoutChg>
        <pc:sldLayoutChg chg="modSp">
          <pc:chgData name="Emily Hywel" userId="baf2cde3-8896-481d-9254-c66691563779" providerId="ADAL" clId="{0200C268-6BA1-4423-B636-12CA13C8B010}" dt="2023-02-09T16:02:37.825" v="7" actId="255"/>
          <pc:sldLayoutMkLst>
            <pc:docMk/>
            <pc:sldMasterMk cId="80297582" sldId="2147483648"/>
            <pc:sldLayoutMk cId="3894415064" sldId="2147483652"/>
          </pc:sldLayoutMkLst>
          <pc:spChg chg="mod">
            <ac:chgData name="Emily Hywel" userId="baf2cde3-8896-481d-9254-c66691563779" providerId="ADAL" clId="{0200C268-6BA1-4423-B636-12CA13C8B010}" dt="2023-02-09T16:02:37.825" v="7" actId="255"/>
            <ac:spMkLst>
              <pc:docMk/>
              <pc:sldMasterMk cId="80297582" sldId="2147483648"/>
              <pc:sldLayoutMk cId="3894415064" sldId="2147483652"/>
              <ac:spMk id="9" creationId="{00000000-0000-0000-0000-000000000000}"/>
            </ac:spMkLst>
          </pc:spChg>
        </pc:sldLayoutChg>
        <pc:sldLayoutChg chg="modSp">
          <pc:chgData name="Emily Hywel" userId="baf2cde3-8896-481d-9254-c66691563779" providerId="ADAL" clId="{0200C268-6BA1-4423-B636-12CA13C8B010}" dt="2023-02-09T16:03:59.598" v="18" actId="2711"/>
          <pc:sldLayoutMkLst>
            <pc:docMk/>
            <pc:sldMasterMk cId="80297582" sldId="2147483648"/>
            <pc:sldLayoutMk cId="2751120248" sldId="2147483653"/>
          </pc:sldLayoutMkLst>
          <pc:spChg chg="mod">
            <ac:chgData name="Emily Hywel" userId="baf2cde3-8896-481d-9254-c66691563779" providerId="ADAL" clId="{0200C268-6BA1-4423-B636-12CA13C8B010}" dt="2023-02-09T16:03:51.606" v="16" actId="2711"/>
            <ac:spMkLst>
              <pc:docMk/>
              <pc:sldMasterMk cId="80297582" sldId="2147483648"/>
              <pc:sldLayoutMk cId="2751120248" sldId="2147483653"/>
              <ac:spMk id="4" creationId="{00000000-0000-0000-0000-000000000000}"/>
            </ac:spMkLst>
          </pc:spChg>
          <pc:spChg chg="mod">
            <ac:chgData name="Emily Hywel" userId="baf2cde3-8896-481d-9254-c66691563779" providerId="ADAL" clId="{0200C268-6BA1-4423-B636-12CA13C8B010}" dt="2023-02-09T16:03:59.598" v="18" actId="2711"/>
            <ac:spMkLst>
              <pc:docMk/>
              <pc:sldMasterMk cId="80297582" sldId="2147483648"/>
              <pc:sldLayoutMk cId="2751120248" sldId="2147483653"/>
              <ac:spMk id="6" creationId="{00000000-0000-0000-0000-000000000000}"/>
            </ac:spMkLst>
          </pc:spChg>
          <pc:spChg chg="mod">
            <ac:chgData name="Emily Hywel" userId="baf2cde3-8896-481d-9254-c66691563779" providerId="ADAL" clId="{0200C268-6BA1-4423-B636-12CA13C8B010}" dt="2023-02-09T16:03:39.041" v="15" actId="255"/>
            <ac:spMkLst>
              <pc:docMk/>
              <pc:sldMasterMk cId="80297582" sldId="2147483648"/>
              <pc:sldLayoutMk cId="2751120248" sldId="2147483653"/>
              <ac:spMk id="11" creationId="{00000000-0000-0000-0000-000000000000}"/>
            </ac:spMkLst>
          </pc:spChg>
        </pc:sldLayoutChg>
        <pc:sldLayoutChg chg="modSp">
          <pc:chgData name="Emily Hywel" userId="baf2cde3-8896-481d-9254-c66691563779" providerId="ADAL" clId="{0200C268-6BA1-4423-B636-12CA13C8B010}" dt="2023-02-09T16:05:04.827" v="27" actId="255"/>
          <pc:sldLayoutMkLst>
            <pc:docMk/>
            <pc:sldMasterMk cId="80297582" sldId="2147483648"/>
            <pc:sldLayoutMk cId="2172553841" sldId="2147483654"/>
          </pc:sldLayoutMkLst>
          <pc:spChg chg="mod">
            <ac:chgData name="Emily Hywel" userId="baf2cde3-8896-481d-9254-c66691563779" providerId="ADAL" clId="{0200C268-6BA1-4423-B636-12CA13C8B010}" dt="2023-02-09T16:05:04.827" v="27" actId="255"/>
            <ac:spMkLst>
              <pc:docMk/>
              <pc:sldMasterMk cId="80297582" sldId="2147483648"/>
              <pc:sldLayoutMk cId="2172553841" sldId="2147483654"/>
              <ac:spMk id="2" creationId="{00000000-0000-0000-0000-000000000000}"/>
            </ac:spMkLst>
          </pc:spChg>
        </pc:sldLayoutChg>
        <pc:sldLayoutChg chg="modSp">
          <pc:chgData name="Emily Hywel" userId="baf2cde3-8896-481d-9254-c66691563779" providerId="ADAL" clId="{0200C268-6BA1-4423-B636-12CA13C8B010}" dt="2023-02-09T16:06:16.137" v="35" actId="2711"/>
          <pc:sldLayoutMkLst>
            <pc:docMk/>
            <pc:sldMasterMk cId="80297582" sldId="2147483648"/>
            <pc:sldLayoutMk cId="2092477284" sldId="2147483658"/>
          </pc:sldLayoutMkLst>
          <pc:spChg chg="mod">
            <ac:chgData name="Emily Hywel" userId="baf2cde3-8896-481d-9254-c66691563779" providerId="ADAL" clId="{0200C268-6BA1-4423-B636-12CA13C8B010}" dt="2023-02-09T16:02:22.137" v="5" actId="255"/>
            <ac:spMkLst>
              <pc:docMk/>
              <pc:sldMasterMk cId="80297582" sldId="2147483648"/>
              <pc:sldLayoutMk cId="2092477284" sldId="2147483658"/>
              <ac:spMk id="2" creationId="{00000000-0000-0000-0000-000000000000}"/>
            </ac:spMkLst>
          </pc:spChg>
          <pc:spChg chg="mod">
            <ac:chgData name="Emily Hywel" userId="baf2cde3-8896-481d-9254-c66691563779" providerId="ADAL" clId="{0200C268-6BA1-4423-B636-12CA13C8B010}" dt="2023-02-09T16:05:22.634" v="28" actId="2711"/>
            <ac:spMkLst>
              <pc:docMk/>
              <pc:sldMasterMk cId="80297582" sldId="2147483648"/>
              <pc:sldLayoutMk cId="2092477284" sldId="2147483658"/>
              <ac:spMk id="11" creationId="{00000000-0000-0000-0000-000000000000}"/>
            </ac:spMkLst>
          </pc:spChg>
          <pc:spChg chg="mod">
            <ac:chgData name="Emily Hywel" userId="baf2cde3-8896-481d-9254-c66691563779" providerId="ADAL" clId="{0200C268-6BA1-4423-B636-12CA13C8B010}" dt="2023-02-09T16:05:27.850" v="29" actId="2711"/>
            <ac:spMkLst>
              <pc:docMk/>
              <pc:sldMasterMk cId="80297582" sldId="2147483648"/>
              <pc:sldLayoutMk cId="2092477284" sldId="2147483658"/>
              <ac:spMk id="27" creationId="{00000000-0000-0000-0000-000000000000}"/>
            </ac:spMkLst>
          </pc:spChg>
          <pc:spChg chg="mod">
            <ac:chgData name="Emily Hywel" userId="baf2cde3-8896-481d-9254-c66691563779" providerId="ADAL" clId="{0200C268-6BA1-4423-B636-12CA13C8B010}" dt="2023-02-09T16:05:33.873" v="30" actId="2711"/>
            <ac:spMkLst>
              <pc:docMk/>
              <pc:sldMasterMk cId="80297582" sldId="2147483648"/>
              <pc:sldLayoutMk cId="2092477284" sldId="2147483658"/>
              <ac:spMk id="31" creationId="{00000000-0000-0000-0000-000000000000}"/>
            </ac:spMkLst>
          </pc:spChg>
          <pc:spChg chg="mod">
            <ac:chgData name="Emily Hywel" userId="baf2cde3-8896-481d-9254-c66691563779" providerId="ADAL" clId="{0200C268-6BA1-4423-B636-12CA13C8B010}" dt="2023-02-09T16:05:48.034" v="31" actId="2711"/>
            <ac:spMkLst>
              <pc:docMk/>
              <pc:sldMasterMk cId="80297582" sldId="2147483648"/>
              <pc:sldLayoutMk cId="2092477284" sldId="2147483658"/>
              <ac:spMk id="34" creationId="{00000000-0000-0000-0000-000000000000}"/>
            </ac:spMkLst>
          </pc:spChg>
          <pc:spChg chg="mod">
            <ac:chgData name="Emily Hywel" userId="baf2cde3-8896-481d-9254-c66691563779" providerId="ADAL" clId="{0200C268-6BA1-4423-B636-12CA13C8B010}" dt="2023-02-09T16:05:54.115" v="32" actId="2711"/>
            <ac:spMkLst>
              <pc:docMk/>
              <pc:sldMasterMk cId="80297582" sldId="2147483648"/>
              <pc:sldLayoutMk cId="2092477284" sldId="2147483658"/>
              <ac:spMk id="36" creationId="{00000000-0000-0000-0000-000000000000}"/>
            </ac:spMkLst>
          </pc:spChg>
          <pc:spChg chg="mod">
            <ac:chgData name="Emily Hywel" userId="baf2cde3-8896-481d-9254-c66691563779" providerId="ADAL" clId="{0200C268-6BA1-4423-B636-12CA13C8B010}" dt="2023-02-09T16:06:01.609" v="33" actId="2711"/>
            <ac:spMkLst>
              <pc:docMk/>
              <pc:sldMasterMk cId="80297582" sldId="2147483648"/>
              <pc:sldLayoutMk cId="2092477284" sldId="2147483658"/>
              <ac:spMk id="38" creationId="{00000000-0000-0000-0000-000000000000}"/>
            </ac:spMkLst>
          </pc:spChg>
          <pc:spChg chg="mod">
            <ac:chgData name="Emily Hywel" userId="baf2cde3-8896-481d-9254-c66691563779" providerId="ADAL" clId="{0200C268-6BA1-4423-B636-12CA13C8B010}" dt="2023-02-09T16:06:08.249" v="34" actId="2711"/>
            <ac:spMkLst>
              <pc:docMk/>
              <pc:sldMasterMk cId="80297582" sldId="2147483648"/>
              <pc:sldLayoutMk cId="2092477284" sldId="2147483658"/>
              <ac:spMk id="40" creationId="{00000000-0000-0000-0000-000000000000}"/>
            </ac:spMkLst>
          </pc:spChg>
          <pc:spChg chg="mod">
            <ac:chgData name="Emily Hywel" userId="baf2cde3-8896-481d-9254-c66691563779" providerId="ADAL" clId="{0200C268-6BA1-4423-B636-12CA13C8B010}" dt="2023-02-09T16:06:16.137" v="35" actId="2711"/>
            <ac:spMkLst>
              <pc:docMk/>
              <pc:sldMasterMk cId="80297582" sldId="2147483648"/>
              <pc:sldLayoutMk cId="2092477284" sldId="2147483658"/>
              <ac:spMk id="42" creationId="{00000000-0000-0000-0000-000000000000}"/>
            </ac:spMkLst>
          </pc:spChg>
        </pc:sldLayoutChg>
        <pc:sldLayoutChg chg="modSp">
          <pc:chgData name="Emily Hywel" userId="baf2cde3-8896-481d-9254-c66691563779" providerId="ADAL" clId="{0200C268-6BA1-4423-B636-12CA13C8B010}" dt="2023-02-09T16:02:04.187" v="3" actId="255"/>
          <pc:sldLayoutMkLst>
            <pc:docMk/>
            <pc:sldMasterMk cId="80297582" sldId="2147483648"/>
            <pc:sldLayoutMk cId="3684060857" sldId="2147483660"/>
          </pc:sldLayoutMkLst>
          <pc:spChg chg="mod">
            <ac:chgData name="Emily Hywel" userId="baf2cde3-8896-481d-9254-c66691563779" providerId="ADAL" clId="{0200C268-6BA1-4423-B636-12CA13C8B010}" dt="2023-02-09T16:02:04.187" v="3" actId="255"/>
            <ac:spMkLst>
              <pc:docMk/>
              <pc:sldMasterMk cId="80297582" sldId="2147483648"/>
              <pc:sldLayoutMk cId="3684060857" sldId="2147483660"/>
              <ac:spMk id="3" creationId="{00000000-0000-0000-0000-000000000000}"/>
            </ac:spMkLst>
          </pc:spChg>
        </pc:sldLayoutChg>
        <pc:sldLayoutChg chg="modSp">
          <pc:chgData name="Emily Hywel" userId="baf2cde3-8896-481d-9254-c66691563779" providerId="ADAL" clId="{0200C268-6BA1-4423-B636-12CA13C8B010}" dt="2023-02-09T16:02:50.352" v="12" actId="255"/>
          <pc:sldLayoutMkLst>
            <pc:docMk/>
            <pc:sldMasterMk cId="80297582" sldId="2147483648"/>
            <pc:sldLayoutMk cId="468215429" sldId="2147483661"/>
          </pc:sldLayoutMkLst>
          <pc:spChg chg="mod">
            <ac:chgData name="Emily Hywel" userId="baf2cde3-8896-481d-9254-c66691563779" providerId="ADAL" clId="{0200C268-6BA1-4423-B636-12CA13C8B010}" dt="2023-02-09T16:02:50.352" v="12" actId="255"/>
            <ac:spMkLst>
              <pc:docMk/>
              <pc:sldMasterMk cId="80297582" sldId="2147483648"/>
              <pc:sldLayoutMk cId="468215429" sldId="2147483661"/>
              <ac:spMk id="2" creationId="{00000000-0000-0000-0000-000000000000}"/>
            </ac:spMkLst>
          </pc:spChg>
        </pc:sldLayoutChg>
        <pc:sldLayoutChg chg="modSp">
          <pc:chgData name="Emily Hywel" userId="baf2cde3-8896-481d-9254-c66691563779" providerId="ADAL" clId="{0200C268-6BA1-4423-B636-12CA13C8B010}" dt="2023-02-09T16:04:30.533" v="23" actId="255"/>
          <pc:sldLayoutMkLst>
            <pc:docMk/>
            <pc:sldMasterMk cId="80297582" sldId="2147483648"/>
            <pc:sldLayoutMk cId="314438726" sldId="2147483662"/>
          </pc:sldLayoutMkLst>
          <pc:spChg chg="mod">
            <ac:chgData name="Emily Hywel" userId="baf2cde3-8896-481d-9254-c66691563779" providerId="ADAL" clId="{0200C268-6BA1-4423-B636-12CA13C8B010}" dt="2023-02-09T16:04:30.533" v="23" actId="255"/>
            <ac:spMkLst>
              <pc:docMk/>
              <pc:sldMasterMk cId="80297582" sldId="2147483648"/>
              <pc:sldLayoutMk cId="314438726" sldId="2147483662"/>
              <ac:spMk id="2"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normAutofit/>
          </a:bodyPr>
          <a:lstStyle>
            <a:lvl1pPr>
              <a:defRPr sz="6000">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Autofit/>
          </a:bodyPr>
          <a:lstStyle>
            <a:lvl1pPr marL="0" indent="0" algn="l">
              <a:buNone/>
              <a:defRPr sz="6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normAutofit/>
          </a:bodyPr>
          <a:lstStyle>
            <a:lvl1pPr>
              <a:defRPr sz="6000">
                <a:latin typeface="+mn-lt"/>
              </a:defRPr>
            </a:lvl1pPr>
          </a:lstStyle>
          <a:p>
            <a:r>
              <a:rPr lang="en-US" dirty="0"/>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4" name="Text Placeholder 3"/>
          <p:cNvSpPr>
            <a:spLocks noGrp="1"/>
          </p:cNvSpPr>
          <p:nvPr>
            <p:ph type="body" sz="quarter" idx="10"/>
          </p:nvPr>
        </p:nvSpPr>
        <p:spPr>
          <a:xfrm>
            <a:off x="698500" y="1592263"/>
            <a:ext cx="5253038" cy="4573587"/>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Title 1"/>
          <p:cNvSpPr>
            <a:spLocks noGrp="1"/>
          </p:cNvSpPr>
          <p:nvPr>
            <p:ph type="title"/>
          </p:nvPr>
        </p:nvSpPr>
        <p:spPr>
          <a:xfrm>
            <a:off x="698242" y="265291"/>
            <a:ext cx="10795518" cy="1003916"/>
          </a:xfrm>
        </p:spPr>
        <p:txBody>
          <a:bodyPr>
            <a:normAutofit/>
          </a:bodyPr>
          <a:lstStyle>
            <a:lvl1pPr>
              <a:defRPr sz="6000">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latin typeface="+mn-lt"/>
              </a:defRPr>
            </a:lvl1pPr>
          </a:lstStyle>
          <a:p>
            <a:r>
              <a:rPr lang="en-US" dirty="0"/>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latin typeface="Calibri" panose="020F0502020204030204" pitchFamily="34" charset="0"/>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cyber%20security%22&amp;tab=Everything&amp;search_scope=Search_ELEC&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librarysearch.uwtsd.ac.uk/discovery/search?query=any,contains,%22cyber%20security%22&amp;tab=Everything&amp;search_scope=Search_ELEC&amp;vid=44WHELF_UWTSD:44WHELF_UWTSD_VU1&amp;facet=tlevel,include,peer_reviewed&amp;facet=rtype,include,articles&amp;facet=tlevel,include,online_resources&amp;facet=searchcreationdate,include,2016%7C,%7C2022&amp;lang=en&amp;offset=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7.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4.jpg"/></Relationships>
</file>

<file path=ppt/slides/_rels/slide29.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000" dirty="0"/>
              <a:t>Emily Hywel</a:t>
            </a:r>
          </a:p>
          <a:p>
            <a:r>
              <a:rPr lang="en-GB" sz="20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dirty="0"/>
              <a:t>Library Online Resources</a:t>
            </a:r>
            <a:br>
              <a:rPr lang="en-GB" sz="3200" dirty="0"/>
            </a:br>
            <a:br>
              <a:rPr lang="en-GB" sz="3200" dirty="0"/>
            </a:br>
            <a:r>
              <a:rPr lang="en-GB" sz="4400" dirty="0"/>
              <a:t>Computing</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a:t>Computing databases</a:t>
            </a:r>
            <a:endParaRPr lang="en-GB" dirty="0"/>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4A7EFDB4-5F02-4A20-5D97-35D5971A1E27}"/>
              </a:ext>
            </a:extLst>
          </p:cNvPr>
          <p:cNvPicPr>
            <a:picLocks noChangeAspect="1"/>
          </p:cNvPicPr>
          <p:nvPr/>
        </p:nvPicPr>
        <p:blipFill rotWithShape="1">
          <a:blip r:embed="rId3"/>
          <a:srcRect l="320" t="11030" r="1865" b="4570"/>
          <a:stretch/>
        </p:blipFill>
        <p:spPr>
          <a:xfrm>
            <a:off x="3772619" y="1468299"/>
            <a:ext cx="7190239" cy="4136037"/>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718456" y="262866"/>
            <a:ext cx="10795518" cy="1003916"/>
          </a:xfrm>
        </p:spPr>
        <p:txBody>
          <a:bodyPr vert="horz" lIns="91440" tIns="45720" rIns="91440" bIns="45720" rtlCol="0" anchor="b">
            <a:normAutofit fontScale="90000"/>
          </a:bodyPr>
          <a:lstStyle/>
          <a:p>
            <a:r>
              <a:rPr lang="en-GB" dirty="0"/>
              <a:t>Limit Library Search to ebooks only</a:t>
            </a:r>
          </a:p>
        </p:txBody>
      </p:sp>
      <p:sp>
        <p:nvSpPr>
          <p:cNvPr id="10" name="TextBox 9">
            <a:extLst>
              <a:ext uri="{FF2B5EF4-FFF2-40B4-BE49-F238E27FC236}">
                <a16:creationId xmlns:a16="http://schemas.microsoft.com/office/drawing/2014/main" id="{BDFC8F90-384C-4A9C-8FC5-2905536CA0E5}"/>
              </a:ext>
            </a:extLst>
          </p:cNvPr>
          <p:cNvSpPr txBox="1"/>
          <p:nvPr/>
        </p:nvSpPr>
        <p:spPr>
          <a:xfrm>
            <a:off x="647806" y="2557424"/>
            <a:ext cx="3547350" cy="2031325"/>
          </a:xfrm>
          <a:prstGeom prst="rect">
            <a:avLst/>
          </a:prstGeom>
          <a:noFill/>
        </p:spPr>
        <p:txBody>
          <a:bodyPr wrap="square">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Search eResources</a:t>
            </a:r>
          </a:p>
          <a:p>
            <a:pPr marL="285750" indent="-285750">
              <a:buFont typeface="Arial" panose="020B0604020202020204" pitchFamily="34" charset="0"/>
              <a:buChar char="•"/>
            </a:pPr>
            <a:r>
              <a:rPr lang="en-GB" dirty="0"/>
              <a:t>Full Text Online</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r>
              <a:rPr lang="en-GB" dirty="0">
                <a:hlinkClick r:id="rId2"/>
              </a:rPr>
              <a:t>“cyber security” books</a:t>
            </a:r>
            <a:endParaRPr lang="en-GB" sz="1800" dirty="0"/>
          </a:p>
        </p:txBody>
      </p:sp>
      <p:pic>
        <p:nvPicPr>
          <p:cNvPr id="7" name="Picture 6">
            <a:extLst>
              <a:ext uri="{FF2B5EF4-FFF2-40B4-BE49-F238E27FC236}">
                <a16:creationId xmlns:a16="http://schemas.microsoft.com/office/drawing/2014/main" id="{FBC6823C-D4C9-455A-9115-C235883036E1}"/>
              </a:ext>
            </a:extLst>
          </p:cNvPr>
          <p:cNvPicPr>
            <a:picLocks noChangeAspect="1"/>
          </p:cNvPicPr>
          <p:nvPr/>
        </p:nvPicPr>
        <p:blipFill rotWithShape="1">
          <a:blip r:embed="rId3"/>
          <a:srcRect t="10967" r="1015" b="5053"/>
          <a:stretch/>
        </p:blipFill>
        <p:spPr>
          <a:xfrm>
            <a:off x="4054133" y="1541208"/>
            <a:ext cx="7574969" cy="4284406"/>
          </a:xfrm>
          <a:prstGeom prst="rect">
            <a:avLst/>
          </a:prstGeom>
        </p:spPr>
      </p:pic>
    </p:spTree>
    <p:extLst>
      <p:ext uri="{BB962C8B-B14F-4D97-AF65-F5344CB8AC3E}">
        <p14:creationId xmlns:p14="http://schemas.microsoft.com/office/powerpoint/2010/main" val="524714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3" y="1388676"/>
            <a:ext cx="4417414" cy="2120643"/>
          </a:xfrm>
        </p:spPr>
        <p:txBody>
          <a:bodyPr>
            <a:normAutofit fontScale="625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 includes</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p:spPr>
      </p:pic>
    </p:spTree>
    <p:extLst>
      <p:ext uri="{BB962C8B-B14F-4D97-AF65-F5344CB8AC3E}">
        <p14:creationId xmlns:p14="http://schemas.microsoft.com/office/powerpoint/2010/main" val="2936209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678026" y="2372261"/>
            <a:ext cx="3208712" cy="2761211"/>
          </a:xfrm>
        </p:spPr>
        <p:txBody>
          <a:bodyPr>
            <a:normAutofit fontScale="55000" lnSpcReduction="20000"/>
          </a:bodyPr>
          <a:lstStyle/>
          <a:p>
            <a:pPr marL="0" indent="0">
              <a:buNone/>
            </a:pPr>
            <a:r>
              <a:rPr lang="en-GB" sz="3300" dirty="0"/>
              <a:t>Example of a search limited to:</a:t>
            </a:r>
          </a:p>
          <a:p>
            <a:endParaRPr lang="en-GB" sz="3300" dirty="0"/>
          </a:p>
          <a:p>
            <a:pPr marL="285750" indent="-285750">
              <a:buFont typeface="Arial" panose="020B0604020202020204" pitchFamily="34" charset="0"/>
              <a:buChar char="•"/>
            </a:pPr>
            <a:r>
              <a:rPr lang="en-GB" sz="3300" dirty="0"/>
              <a:t>Peer-reviewed Journals</a:t>
            </a:r>
          </a:p>
          <a:p>
            <a:pPr marL="285750" indent="-285750">
              <a:buFont typeface="Arial" panose="020B0604020202020204" pitchFamily="34" charset="0"/>
              <a:buChar char="•"/>
            </a:pPr>
            <a:r>
              <a:rPr lang="en-GB" sz="3300" dirty="0"/>
              <a:t>Articles</a:t>
            </a:r>
          </a:p>
          <a:p>
            <a:pPr marL="285750" indent="-285750">
              <a:buFont typeface="Arial" panose="020B0604020202020204" pitchFamily="34" charset="0"/>
              <a:buChar char="•"/>
            </a:pPr>
            <a:r>
              <a:rPr lang="en-GB" sz="3300" dirty="0"/>
              <a:t>Years 2016-2022</a:t>
            </a:r>
          </a:p>
          <a:p>
            <a:pPr marL="285750" indent="-285750">
              <a:buFont typeface="Arial" panose="020B0604020202020204" pitchFamily="34" charset="0"/>
              <a:buChar char="•"/>
            </a:pPr>
            <a:r>
              <a:rPr lang="en-GB" sz="3300" dirty="0"/>
              <a:t>Full Text Online</a:t>
            </a:r>
          </a:p>
          <a:p>
            <a:pPr marL="285750" indent="-285750">
              <a:buFont typeface="Arial" panose="020B0604020202020204" pitchFamily="34" charset="0"/>
              <a:buChar char="•"/>
            </a:pPr>
            <a:endParaRPr lang="en-GB" sz="3300" dirty="0"/>
          </a:p>
          <a:p>
            <a:pPr marL="0" indent="0">
              <a:buNone/>
            </a:pPr>
            <a:r>
              <a:rPr lang="en-GB" sz="3300" dirty="0">
                <a:hlinkClick r:id="rId2"/>
              </a:rPr>
              <a:t>Peer-reviewed articles</a:t>
            </a:r>
            <a:endParaRPr lang="en-GB" sz="3300" dirty="0"/>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normAutofit fontScale="90000"/>
          </a:bodyPr>
          <a:lstStyle/>
          <a:p>
            <a:r>
              <a:rPr lang="en-US" dirty="0"/>
              <a:t>Limit to peer-reviewed journal articles</a:t>
            </a:r>
          </a:p>
        </p:txBody>
      </p:sp>
      <p:pic>
        <p:nvPicPr>
          <p:cNvPr id="6" name="Picture 5">
            <a:extLst>
              <a:ext uri="{FF2B5EF4-FFF2-40B4-BE49-F238E27FC236}">
                <a16:creationId xmlns:a16="http://schemas.microsoft.com/office/drawing/2014/main" id="{8C0E64E7-E52A-4D04-BCA4-C2A874217CED}"/>
              </a:ext>
            </a:extLst>
          </p:cNvPr>
          <p:cNvPicPr>
            <a:picLocks noChangeAspect="1"/>
          </p:cNvPicPr>
          <p:nvPr/>
        </p:nvPicPr>
        <p:blipFill rotWithShape="1">
          <a:blip r:embed="rId3"/>
          <a:srcRect l="848" t="11183" r="1230" b="4731"/>
          <a:stretch/>
        </p:blipFill>
        <p:spPr>
          <a:xfrm>
            <a:off x="4292476" y="1519085"/>
            <a:ext cx="7432491" cy="4254910"/>
          </a:xfrm>
          <a:prstGeom prst="rect">
            <a:avLst/>
          </a:prstGeom>
        </p:spPr>
      </p:pic>
    </p:spTree>
    <p:extLst>
      <p:ext uri="{BB962C8B-B14F-4D97-AF65-F5344CB8AC3E}">
        <p14:creationId xmlns:p14="http://schemas.microsoft.com/office/powerpoint/2010/main" val="4286794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5848AA49-637A-905B-E72C-A7390491CDC3}"/>
              </a:ext>
            </a:extLst>
          </p:cNvPr>
          <p:cNvPicPr>
            <a:picLocks noChangeAspect="1"/>
          </p:cNvPicPr>
          <p:nvPr/>
        </p:nvPicPr>
        <p:blipFill rotWithShape="1">
          <a:blip r:embed="rId3"/>
          <a:srcRect l="320" t="11030" r="1865" b="4570"/>
          <a:stretch/>
        </p:blipFill>
        <p:spPr>
          <a:xfrm>
            <a:off x="672797" y="1415810"/>
            <a:ext cx="7190239" cy="4136037"/>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69501D79-8F7E-91CC-05A0-8A679C08E734}"/>
              </a:ext>
            </a:extLst>
          </p:cNvPr>
          <p:cNvPicPr>
            <a:picLocks noChangeAspect="1"/>
          </p:cNvPicPr>
          <p:nvPr/>
        </p:nvPicPr>
        <p:blipFill rotWithShape="1">
          <a:blip r:embed="rId3"/>
          <a:srcRect t="11154" r="1586" b="65031"/>
          <a:stretch/>
        </p:blipFill>
        <p:spPr>
          <a:xfrm>
            <a:off x="723260" y="3364649"/>
            <a:ext cx="11014994" cy="1777042"/>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F4B5EEAA-207F-4377-AE91-E4C1F9822019}"/>
              </a:ext>
            </a:extLst>
          </p:cNvPr>
          <p:cNvPicPr>
            <a:picLocks noChangeAspect="1"/>
          </p:cNvPicPr>
          <p:nvPr/>
        </p:nvPicPr>
        <p:blipFill rotWithShape="1">
          <a:blip r:embed="rId3"/>
          <a:srcRect l="204" t="11182" r="800" b="8173"/>
          <a:stretch/>
        </p:blipFill>
        <p:spPr>
          <a:xfrm>
            <a:off x="3982065" y="1511712"/>
            <a:ext cx="7578063" cy="4115530"/>
          </a:xfrm>
          <a:prstGeom prst="rect">
            <a:avLst/>
          </a:prstGeom>
        </p:spPr>
      </p:pic>
    </p:spTree>
    <p:extLst>
      <p:ext uri="{BB962C8B-B14F-4D97-AF65-F5344CB8AC3E}">
        <p14:creationId xmlns:p14="http://schemas.microsoft.com/office/powerpoint/2010/main" val="2487503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p:txBody>
          <a:bodyPr>
            <a:normAutofit fontScale="92500" lnSpcReduction="20000"/>
          </a:bodyPr>
          <a:lstStyle/>
          <a:p>
            <a:r>
              <a:rPr lang="en-GB" sz="2400" dirty="0">
                <a:hlinkClick r:id="rId2"/>
              </a:rPr>
              <a:t>ACM Digital Library</a:t>
            </a:r>
            <a:endParaRPr lang="en-GB" sz="2400" dirty="0"/>
          </a:p>
          <a:p>
            <a:pPr marL="0" indent="0">
              <a:buNone/>
            </a:pPr>
            <a:r>
              <a:rPr lang="en-GB" sz="2200" b="0" i="0" dirty="0">
                <a:solidFill>
                  <a:srgbClr val="3A3A3A"/>
                </a:solidFill>
                <a:effectLst/>
              </a:rPr>
              <a:t>ACM Digital Library provides access to tables of contents, abstracts, reviews, and full texts to articles published by ACM, as well as bibliographic citations from publishers in computing.</a:t>
            </a:r>
          </a:p>
          <a:p>
            <a:r>
              <a:rPr lang="en-GB" sz="2400" dirty="0">
                <a:solidFill>
                  <a:srgbClr val="3A3A3A"/>
                </a:solidFill>
                <a:hlinkClick r:id="rId3"/>
              </a:rPr>
              <a:t>Digimap</a:t>
            </a:r>
            <a:endParaRPr lang="en-GB" sz="2400" dirty="0">
              <a:solidFill>
                <a:srgbClr val="3A3A3A"/>
              </a:solidFill>
            </a:endParaRPr>
          </a:p>
          <a:p>
            <a:pPr marL="0" indent="0">
              <a:buNone/>
            </a:pPr>
            <a:r>
              <a:rPr lang="en-GB" sz="2200" b="0" i="0" dirty="0">
                <a:solidFill>
                  <a:srgbClr val="3A3A3A"/>
                </a:solidFill>
                <a:effectLst/>
              </a:rPr>
              <a:t>A web mapping and online data delivery service developed by the EDINA national data centre for UK academia.</a:t>
            </a:r>
          </a:p>
          <a:p>
            <a:r>
              <a:rPr lang="en-GB" sz="2400" dirty="0">
                <a:solidFill>
                  <a:srgbClr val="3A3A3A"/>
                </a:solidFill>
                <a:hlinkClick r:id="rId4"/>
              </a:rPr>
              <a:t>IEEE Xplore Digital Library</a:t>
            </a:r>
            <a:endParaRPr lang="en-GB" sz="2400" dirty="0">
              <a:solidFill>
                <a:srgbClr val="3A3A3A"/>
              </a:solidFill>
            </a:endParaRPr>
          </a:p>
          <a:p>
            <a:pPr marL="0" indent="0">
              <a:buNone/>
            </a:pPr>
            <a:r>
              <a:rPr lang="en-GB" sz="2200" b="0" i="0" dirty="0">
                <a:solidFill>
                  <a:srgbClr val="3A3A3A"/>
                </a:solidFill>
                <a:effectLst/>
              </a:rPr>
              <a:t>Covers literature in electrical engineering, computer science, and electronics. Full text articles from IEEE journals, transactions, and magazines.</a:t>
            </a:r>
          </a:p>
          <a:p>
            <a:r>
              <a:rPr lang="en-GB" sz="2400" dirty="0">
                <a:solidFill>
                  <a:srgbClr val="3A3A3A"/>
                </a:solidFill>
                <a:hlinkClick r:id="rId5"/>
              </a:rPr>
              <a:t>Proquest Central</a:t>
            </a:r>
            <a:endParaRPr lang="en-GB" sz="2400" dirty="0">
              <a:solidFill>
                <a:srgbClr val="3A3A3A"/>
              </a:solidFill>
            </a:endParaRPr>
          </a:p>
          <a:p>
            <a:pPr marL="0" indent="0">
              <a:buNone/>
            </a:pPr>
            <a:r>
              <a:rPr lang="en-GB" sz="2200" b="0" i="0" dirty="0">
                <a:solidFill>
                  <a:srgbClr val="3A3A3A"/>
                </a:solidFill>
                <a:effectLst/>
              </a:rPr>
              <a:t>ProQuest Central is the largest single periodical resource available, bringing together complete databases across all major subject area - select the Computer Science Database</a:t>
            </a:r>
            <a:endParaRPr lang="en-GB" sz="2200" dirty="0">
              <a:solidFill>
                <a:srgbClr val="3A3A3A"/>
              </a:solidFill>
            </a:endParaRPr>
          </a:p>
          <a:p>
            <a:r>
              <a:rPr lang="en-GB" sz="2400" dirty="0">
                <a:solidFill>
                  <a:srgbClr val="3A3A3A"/>
                </a:solidFill>
                <a:hlinkClick r:id="rId6"/>
              </a:rPr>
              <a:t>Science Direct</a:t>
            </a:r>
            <a:endParaRPr lang="en-GB" sz="2400" dirty="0">
              <a:solidFill>
                <a:srgbClr val="3A3A3A"/>
              </a:solidFill>
            </a:endParaRPr>
          </a:p>
          <a:p>
            <a:pPr marL="0" indent="0">
              <a:buNone/>
            </a:pPr>
            <a:r>
              <a:rPr lang="en-GB" sz="2200" b="0" i="0" dirty="0">
                <a:solidFill>
                  <a:srgbClr val="3A3A3A"/>
                </a:solidFill>
                <a:effectLst/>
              </a:rPr>
              <a:t>Explore scientific, technical, and medical research on ScienceDirect.</a:t>
            </a:r>
            <a:endParaRPr lang="en-GB" sz="2200" dirty="0"/>
          </a:p>
        </p:txBody>
      </p:sp>
    </p:spTree>
    <p:extLst>
      <p:ext uri="{BB962C8B-B14F-4D97-AF65-F5344CB8AC3E}">
        <p14:creationId xmlns:p14="http://schemas.microsoft.com/office/powerpoint/2010/main" val="2936839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446247"/>
            <a:ext cx="4997139" cy="452431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latin typeface="Trebuchet MS"/>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2" y="1541488"/>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Roboto" panose="02000000000000000000" pitchFamily="2"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This includes: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Business</a:t>
            </a:r>
          </a:p>
          <a:p>
            <a:pPr lvl="1" defTabSz="457200" fontAlgn="base">
              <a:spcBef>
                <a:spcPct val="0"/>
              </a:spcBef>
              <a:spcAft>
                <a:spcPct val="0"/>
              </a:spcAft>
              <a:defRPr/>
            </a:pPr>
            <a:r>
              <a:rPr lang="en-GB" dirty="0">
                <a:solidFill>
                  <a:srgbClr val="555555"/>
                </a:solidFill>
                <a:latin typeface="Roboto" panose="02000000000000000000" pitchFamily="2" charset="0"/>
              </a:rPr>
              <a:t>Arts and Humanities</a:t>
            </a:r>
            <a:endParaRPr lang="en-GB" b="0" i="0" dirty="0">
              <a:solidFill>
                <a:srgbClr val="555555"/>
              </a:solidFill>
              <a:effectLst/>
              <a:latin typeface="Roboto" panose="02000000000000000000" pitchFamily="2" charset="0"/>
            </a:endParaRPr>
          </a:p>
          <a:p>
            <a:pPr lvl="1" defTabSz="457200" fontAlgn="base">
              <a:spcBef>
                <a:spcPct val="0"/>
              </a:spcBef>
              <a:spcAft>
                <a:spcPct val="0"/>
              </a:spcAft>
              <a:defRPr/>
            </a:pPr>
            <a:r>
              <a:rPr lang="en-GB" dirty="0">
                <a:solidFill>
                  <a:srgbClr val="555555"/>
                </a:solidFill>
                <a:latin typeface="Roboto" panose="02000000000000000000" pitchFamily="2" charset="0"/>
              </a:rPr>
              <a:t>Engineering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Applied Computing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Health and Medical</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Language and Literature</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Social Sciences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Education</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Science and Technology</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p:spPr>
      </p:pic>
    </p:spTree>
    <p:extLst>
      <p:ext uri="{BB962C8B-B14F-4D97-AF65-F5344CB8AC3E}">
        <p14:creationId xmlns:p14="http://schemas.microsoft.com/office/powerpoint/2010/main" val="3948916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fontScale="92500" lnSpcReduction="10000"/>
          </a:bodyPr>
          <a:lstStyle/>
          <a:p>
            <a:pPr marL="0" indent="0">
              <a:buNone/>
            </a:pPr>
            <a:r>
              <a:rPr lang="en-US" dirty="0"/>
              <a:t>Click on the ebooks link in Database Search</a:t>
            </a:r>
          </a:p>
          <a:p>
            <a:pPr marL="0" indent="0">
              <a:buNone/>
            </a:pPr>
            <a:endParaRPr lang="en-US" dirty="0"/>
          </a:p>
          <a:p>
            <a:r>
              <a:rPr lang="en-US" dirty="0"/>
              <a:t>SpringerLink</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 do not include content which is preview only </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fontScale="90000"/>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932147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7" name="Picture 6">
            <a:extLst>
              <a:ext uri="{FF2B5EF4-FFF2-40B4-BE49-F238E27FC236}">
                <a16:creationId xmlns:a16="http://schemas.microsoft.com/office/drawing/2014/main" id="{6B54A8E5-2F41-9A03-DA0C-C59E3E627509}"/>
              </a:ext>
            </a:extLst>
          </p:cNvPr>
          <p:cNvPicPr>
            <a:picLocks noChangeAspect="1"/>
          </p:cNvPicPr>
          <p:nvPr/>
        </p:nvPicPr>
        <p:blipFill rotWithShape="1">
          <a:blip r:embed="rId3"/>
          <a:srcRect l="65207" t="48199" r="6556" b="2599"/>
          <a:stretch/>
        </p:blipFill>
        <p:spPr>
          <a:xfrm>
            <a:off x="5526656" y="1489494"/>
            <a:ext cx="6287591" cy="4303609"/>
          </a:xfrm>
          <a:prstGeom prst="rect">
            <a:avLst/>
          </a:prstGeom>
        </p:spPr>
      </p:pic>
      <p:pic>
        <p:nvPicPr>
          <p:cNvPr id="9" name="Picture 8">
            <a:extLst>
              <a:ext uri="{FF2B5EF4-FFF2-40B4-BE49-F238E27FC236}">
                <a16:creationId xmlns:a16="http://schemas.microsoft.com/office/drawing/2014/main" id="{7843162D-2BCD-A5A1-327F-10063058B9FF}"/>
              </a:ext>
            </a:extLst>
          </p:cNvPr>
          <p:cNvPicPr>
            <a:picLocks noChangeAspect="1"/>
          </p:cNvPicPr>
          <p:nvPr/>
        </p:nvPicPr>
        <p:blipFill rotWithShape="1">
          <a:blip r:embed="rId4"/>
          <a:srcRect l="63444" t="46367" r="5727" b="2839"/>
          <a:stretch/>
        </p:blipFill>
        <p:spPr>
          <a:xfrm>
            <a:off x="543431" y="3015971"/>
            <a:ext cx="4753188" cy="3076253"/>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558816" y="2382590"/>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6" name="Picture 5">
            <a:extLst>
              <a:ext uri="{FF2B5EF4-FFF2-40B4-BE49-F238E27FC236}">
                <a16:creationId xmlns:a16="http://schemas.microsoft.com/office/drawing/2014/main" id="{BEF9754E-D90A-9231-32AA-19612F720428}"/>
              </a:ext>
            </a:extLst>
          </p:cNvPr>
          <p:cNvPicPr>
            <a:picLocks noChangeAspect="1"/>
          </p:cNvPicPr>
          <p:nvPr/>
        </p:nvPicPr>
        <p:blipFill rotWithShape="1">
          <a:blip r:embed="rId2"/>
          <a:srcRect l="50000" t="43441" r="29904" b="26129"/>
          <a:stretch/>
        </p:blipFill>
        <p:spPr>
          <a:xfrm>
            <a:off x="6708270" y="1437151"/>
            <a:ext cx="4522627" cy="4565650"/>
          </a:xfrm>
          <a:prstGeom prst="rect">
            <a:avLst/>
          </a:prstGeom>
        </p:spPr>
      </p:pic>
    </p:spTree>
    <p:extLst>
      <p:ext uri="{BB962C8B-B14F-4D97-AF65-F5344CB8AC3E}">
        <p14:creationId xmlns:p14="http://schemas.microsoft.com/office/powerpoint/2010/main" val="271723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199" y="2079524"/>
            <a:ext cx="5180897" cy="3340509"/>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normAutofit fontScale="90000"/>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62642" y="1843595"/>
            <a:ext cx="8798943" cy="4574040"/>
          </a:xfrm>
        </p:spPr>
        <p:txBody>
          <a:bodyPr>
            <a:normAutofit/>
          </a:bodyPr>
          <a:lstStyle/>
          <a:p>
            <a:pPr marL="0" indent="0">
              <a:lnSpc>
                <a:spcPct val="100000"/>
              </a:lnSpc>
              <a:spcBef>
                <a:spcPts val="0"/>
              </a:spcBef>
              <a:buNone/>
            </a:pPr>
            <a:r>
              <a:rPr lang="en-GB" sz="2400" dirty="0">
                <a:latin typeface="Calibri"/>
                <a:cs typeface="Calibri"/>
              </a:rPr>
              <a:t>For and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 email: </a:t>
            </a:r>
            <a:r>
              <a:rPr lang="en-GB" sz="2400" dirty="0">
                <a:latin typeface="Calibri"/>
                <a:cs typeface="Calibri"/>
                <a:hlinkClick r:id="rId2"/>
              </a:rPr>
              <a:t>emily.hywel@uwtsd.ac.uk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4146512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5245</TotalTime>
  <Words>1711</Words>
  <Application>Microsoft Office PowerPoint</Application>
  <PresentationFormat>Widescreen</PresentationFormat>
  <Paragraphs>273</Paragraphs>
  <Slides>31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Calibri</vt:lpstr>
      <vt:lpstr>Calibri Light</vt:lpstr>
      <vt:lpstr>Lucida Sans</vt:lpstr>
      <vt:lpstr>Roboto</vt:lpstr>
      <vt:lpstr>Segoe UI</vt:lpstr>
      <vt:lpstr>Trebuchet MS</vt:lpstr>
      <vt:lpstr>Verdana</vt:lpstr>
      <vt:lpstr>Wingdings</vt:lpstr>
      <vt:lpstr>Office Theme</vt:lpstr>
      <vt:lpstr>Library Online Resources  Computing</vt:lpstr>
      <vt:lpstr>Overview of UWTSD library service</vt:lpstr>
      <vt:lpstr>Services and Support</vt:lpstr>
      <vt:lpstr>Library webpage</vt:lpstr>
      <vt:lpstr>Online Resources</vt:lpstr>
      <vt:lpstr>Filtering the Library Search</vt:lpstr>
      <vt:lpstr>Limit Library Search to ebooks only</vt:lpstr>
      <vt:lpstr>The item record includes</vt:lpstr>
      <vt:lpstr>Limit to peer-reviewed journal articles</vt:lpstr>
      <vt:lpstr>Saving &amp; printing resources</vt:lpstr>
      <vt:lpstr>Accessing other areas</vt:lpstr>
      <vt:lpstr>Online resource lists</vt:lpstr>
      <vt:lpstr>Browse ejournals via Browzine</vt:lpstr>
      <vt:lpstr>Database Search</vt:lpstr>
      <vt:lpstr>Computer Science databases</vt:lpstr>
      <vt:lpstr>ACM Digital Library</vt:lpstr>
      <vt:lpstr>IEEE Xplore Digital Library</vt:lpstr>
      <vt:lpstr>Proquest Central</vt:lpstr>
      <vt:lpstr>Audio visual resources</vt:lpstr>
      <vt:lpstr>Search for ebooks via Database Search</vt:lpstr>
      <vt:lpstr>Taylor &amp; Francis</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115</cp:revision>
  <dcterms:created xsi:type="dcterms:W3CDTF">2019-09-13T10:04:54Z</dcterms:created>
  <dcterms:modified xsi:type="dcterms:W3CDTF">2023-02-09T16:18:53Z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