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Mumps Prevention in Schools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Health Education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Mumps is a contagious viral disease</a:t>
            </a:r>
          </a:p>
          <a:p>
            <a:r>
              <a:t>Spreads easily in schools where students interact closely</a:t>
            </a:r>
          </a:p>
          <a:p>
            <a:r>
              <a:t>Vaccination reduced cases but outbreaks still occur</a:t>
            </a:r>
          </a:p>
          <a:p>
            <a:r>
              <a:t>Schools play an important role in prevention</a:t>
            </a:r>
          </a:p>
          <a:p>
            <a:r>
              <a:t>Reference: WHO (2023); CDC (2024)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Mumps?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Viral infection affecting salivary glands</a:t>
            </a:r>
          </a:p>
          <a:p>
            <a:r>
              <a:t>Often causes swelling near the ears and jaw</a:t>
            </a:r>
          </a:p>
          <a:p>
            <a:r>
              <a:t>Spreads through coughing, sneezing, and saliva</a:t>
            </a:r>
          </a:p>
          <a:p>
            <a:r>
              <a:t>Can spread by sharing cups or utensils</a:t>
            </a:r>
          </a:p>
          <a:p>
            <a:r>
              <a:t>Reference: CDC (2024) – Mumps 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Schools Are High-Risk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Students spend many hours together</a:t>
            </a:r>
          </a:p>
          <a:p>
            <a:r>
              <a:t>Shared desks, books, and classroom materials</a:t>
            </a:r>
          </a:p>
          <a:p>
            <a:r>
              <a:t>Close contact increases transmission risk</a:t>
            </a:r>
          </a:p>
          <a:p>
            <a:r>
              <a:t>Low vaccination rates increase outbreaks</a:t>
            </a:r>
          </a:p>
          <a:p>
            <a:r>
              <a:t>Reference: WHO (2023) – Communicable Disease Prevention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Objectives of Health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Increase awareness of mumps symptoms</a:t>
            </a:r>
          </a:p>
          <a:p>
            <a:r>
              <a:t>Encourage vaccination</a:t>
            </a:r>
          </a:p>
          <a:p>
            <a:r>
              <a:t>Promote good hygiene practices</a:t>
            </a:r>
          </a:p>
          <a:p>
            <a:r>
              <a:t>Encourage early reporting of symptoms</a:t>
            </a:r>
          </a:p>
          <a:p>
            <a:r>
              <a:t>Reference: CDC (2023) School Health Guidelines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Vaccination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MMR vaccine protects against measles, mumps, and rubella</a:t>
            </a:r>
          </a:p>
          <a:p>
            <a:r>
              <a:t>Two doses recommended for full protection</a:t>
            </a:r>
          </a:p>
          <a:p>
            <a:r>
              <a:t>Schools can check immunization records</a:t>
            </a:r>
          </a:p>
          <a:p>
            <a:r>
              <a:t>Parents should be informed about vaccination importance</a:t>
            </a:r>
          </a:p>
          <a:p>
            <a:r>
              <a:t>Reference: CDC (2024) MMR Vaccine Recommendations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Hand Hygiene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Wash hands with soap for at least 20 seconds</a:t>
            </a:r>
          </a:p>
          <a:p>
            <a:r>
              <a:t>Use hand sanitizer if soap is unavailable</a:t>
            </a:r>
          </a:p>
          <a:p>
            <a:r>
              <a:t>Regular handwashing reduces infection spread</a:t>
            </a:r>
          </a:p>
          <a:p>
            <a:r>
              <a:t>Hygiene posters can remind students</a:t>
            </a:r>
          </a:p>
          <a:p>
            <a:r>
              <a:t>Reference: WHO (2023) Hand Hygiene Guidelines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Respiratory Etiquette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Cover coughs and sneezes with tissue or elbow</a:t>
            </a:r>
          </a:p>
          <a:p>
            <a:r>
              <a:t>Throw used tissues in the bin</a:t>
            </a:r>
          </a:p>
          <a:p>
            <a:r>
              <a:t>Wash hands after coughing or sneezing</a:t>
            </a:r>
          </a:p>
          <a:p>
            <a:r>
              <a:t>Avoid sharing drinks or food</a:t>
            </a:r>
          </a:p>
          <a:p>
            <a:r>
              <a:t>Reference: CDC (2023) Respiratory Hygiene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Recognizing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Swollen salivary glands (puffy cheeks)</a:t>
            </a:r>
          </a:p>
          <a:p>
            <a:r>
              <a:t>Fever and headache</a:t>
            </a:r>
          </a:p>
          <a:p>
            <a:r>
              <a:t>Fatigue and muscle aches</a:t>
            </a:r>
          </a:p>
          <a:p>
            <a:r>
              <a:t>Report symptoms to school staff immediately</a:t>
            </a:r>
          </a:p>
          <a:p>
            <a:r>
              <a:t>Reference: NHS (2024) Mumps Symptoms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School Prevention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Infected students should stay home</a:t>
            </a:r>
          </a:p>
          <a:p>
            <a:r>
              <a:t>Monitor symptoms during outbreaks</a:t>
            </a:r>
          </a:p>
          <a:p>
            <a:r>
              <a:t>Encourage hygiene and vaccination</a:t>
            </a:r>
          </a:p>
          <a:p>
            <a:r>
              <a:t>Communicate with public health authorities</a:t>
            </a:r>
          </a:p>
          <a:p>
            <a:r>
              <a:t>Reference: WHO (2023) School Health Policies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Mumps can spread quickly in schools</a:t>
            </a:r>
          </a:p>
          <a:p>
            <a:r>
              <a:t>Vaccination is the best protection</a:t>
            </a:r>
          </a:p>
          <a:p>
            <a:r>
              <a:t>Good hygiene helps reduce infections</a:t>
            </a:r>
          </a:p>
          <a:p>
            <a:r>
              <a:t>Health education is key to prevention</a:t>
            </a:r>
          </a:p>
          <a:p>
            <a:r>
              <a:t>Reference: WHO (2023); CDC (2024)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Mumps Prevention in Schools</vt:lpstr>
      <vt:lpstr>Introduction</vt:lpstr>
      <vt:lpstr>What Is Mumps?</vt:lpstr>
      <vt:lpstr>Why Schools Are High-Risk</vt:lpstr>
      <vt:lpstr>Objectives of Health Education</vt:lpstr>
      <vt:lpstr>Vaccination Education</vt:lpstr>
      <vt:lpstr>Hand Hygiene</vt:lpstr>
      <vt:lpstr>Respiratory Etiquette</vt:lpstr>
      <vt:lpstr>Recognizing Symptoms</vt:lpstr>
      <vt:lpstr>School Prevention Policies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Mumps Prevention in Schools</dc:title>
  <dc:subject/>
  <dc:creator/>
  <cp:keywords/>
  <dc:description>generated using python-pptx</dc:description>
  <cp:lastModifiedBy>Mohamed Larbi</cp:lastModifiedBy>
  <cp:revision>2</cp:revision>
  <dcterms:created xsi:type="dcterms:W3CDTF">2013-01-27T09:14:16Z</dcterms:created>
  <dcterms:modified xsi:type="dcterms:W3CDTF">2026-03-11T12:41:08Z</dcterms:modified>
  <cp:category/>
</cp:coreProperties>
</file>