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7"/>
  </p:notesMasterIdLst>
  <p:handoutMasterIdLst>
    <p:handoutMasterId r:id="rId18"/>
  </p:handoutMasterIdLst>
  <p:sldIdLst>
    <p:sldId id="257" r:id="rId5"/>
    <p:sldId id="266" r:id="rId6"/>
    <p:sldId id="273" r:id="rId7"/>
    <p:sldId id="286" r:id="rId8"/>
    <p:sldId id="289" r:id="rId9"/>
    <p:sldId id="300" r:id="rId10"/>
    <p:sldId id="307" r:id="rId11"/>
    <p:sldId id="272" r:id="rId12"/>
    <p:sldId id="301" r:id="rId13"/>
    <p:sldId id="313" r:id="rId14"/>
    <p:sldId id="306" r:id="rId15"/>
    <p:sldId id="30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99" autoAdjust="0"/>
    <p:restoredTop sz="83956" autoAdjust="0"/>
  </p:normalViewPr>
  <p:slideViewPr>
    <p:cSldViewPr snapToGrid="0" showGuides="1">
      <p:cViewPr varScale="1">
        <p:scale>
          <a:sx n="92" d="100"/>
          <a:sy n="92" d="100"/>
        </p:scale>
        <p:origin x="1376" y="336"/>
      </p:cViewPr>
      <p:guideLst>
        <p:guide orient="horz" pos="2160"/>
        <p:guide pos="3840"/>
      </p:guideLst>
    </p:cSldViewPr>
  </p:slideViewPr>
  <p:outlineViewPr>
    <p:cViewPr>
      <p:scale>
        <a:sx n="33" d="100"/>
        <a:sy n="33" d="100"/>
      </p:scale>
      <p:origin x="0" y="-1249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3187"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AAC74A-664E-43D3-859E-B35855730DB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710C658-31F9-4A67-8267-E3463B262A3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AD794A-17F4-48F7-A14F-39DCAE091952}" type="datetimeFigureOut">
              <a:rPr lang="en-US" smtClean="0"/>
              <a:pPr/>
              <a:t>3/18/22</a:t>
            </a:fld>
            <a:endParaRPr lang="en-US" dirty="0"/>
          </a:p>
        </p:txBody>
      </p:sp>
      <p:sp>
        <p:nvSpPr>
          <p:cNvPr id="4" name="Footer Placeholder 3">
            <a:extLst>
              <a:ext uri="{FF2B5EF4-FFF2-40B4-BE49-F238E27FC236}">
                <a16:creationId xmlns:a16="http://schemas.microsoft.com/office/drawing/2014/main" id="{CD7BBBF1-3A7A-4F4B-8592-578ABE65B71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A02F046-B531-4374-9A89-AC21BCA06E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2DFAA7-D3C3-4D01-9299-453E25D16D4E}" type="slidenum">
              <a:rPr lang="en-US" smtClean="0"/>
              <a:pPr/>
              <a:t>‹#›</a:t>
            </a:fld>
            <a:endParaRPr lang="en-US" dirty="0"/>
          </a:p>
        </p:txBody>
      </p:sp>
    </p:spTree>
    <p:extLst>
      <p:ext uri="{BB962C8B-B14F-4D97-AF65-F5344CB8AC3E}">
        <p14:creationId xmlns:p14="http://schemas.microsoft.com/office/powerpoint/2010/main" val="9005273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4C6A87-CC60-415C-BFEE-13D1CAD6861A}" type="datetimeFigureOut">
              <a:rPr lang="en-US" smtClean="0"/>
              <a:pPr/>
              <a:t>3/18/22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C51814-3B91-4036-94D2-3977634EE214}" type="slidenum">
              <a:rPr lang="en-US" smtClean="0"/>
              <a:pPr/>
              <a:t>‹#›</a:t>
            </a:fld>
            <a:endParaRPr lang="en-US" dirty="0"/>
          </a:p>
        </p:txBody>
      </p:sp>
    </p:spTree>
    <p:extLst>
      <p:ext uri="{BB962C8B-B14F-4D97-AF65-F5344CB8AC3E}">
        <p14:creationId xmlns:p14="http://schemas.microsoft.com/office/powerpoint/2010/main" val="1300625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independent.co.uk/news/business/premier-inn-whitbread-job-cuts-hotels-restaurants-b1787168.htm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IN" sz="1200" dirty="0">
              <a:latin typeface="Times New Roman" pitchFamily="18"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GB" sz="1200" dirty="0">
              <a:latin typeface="Times New Roman" pitchFamily="18" charset="0"/>
              <a:cs typeface="Times New Roman" pitchFamily="18" charset="0"/>
            </a:endParaRPr>
          </a:p>
          <a:p>
            <a:pPr>
              <a:buFont typeface="Arial" pitchFamily="34" charset="0"/>
              <a:buChar char="•"/>
            </a:pPr>
            <a:endParaRPr lang="en-IN" dirty="0"/>
          </a:p>
        </p:txBody>
      </p:sp>
      <p:sp>
        <p:nvSpPr>
          <p:cNvPr id="4" name="Slide Number Placeholder 3"/>
          <p:cNvSpPr>
            <a:spLocks noGrp="1"/>
          </p:cNvSpPr>
          <p:nvPr>
            <p:ph type="sldNum" sz="quarter" idx="10"/>
          </p:nvPr>
        </p:nvSpPr>
        <p:spPr/>
        <p:txBody>
          <a:bodyPr/>
          <a:lstStyle/>
          <a:p>
            <a:fld id="{6DC51814-3B91-4036-94D2-3977634EE214}"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latin typeface="+mn-lt"/>
                <a:ea typeface="+mn-ea"/>
                <a:cs typeface="+mn-cs"/>
              </a:rPr>
              <a:t>Premier Inn is British limited service hotel chain and UK’s largest hotel brand. It was founded in the year 1987 by its parent company Whitbread. It has 72,000 rooms in their 800 hotels across the globe. The following report will cover the reason of shortage of staff in hospitality industry and the importance of written and IT skills within the hotels and restaurants fulfil the requirements of their operations.</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3</a:t>
            </a:fld>
            <a:endParaRPr lang="en-US" dirty="0"/>
          </a:p>
        </p:txBody>
      </p:sp>
    </p:spTree>
    <p:extLst>
      <p:ext uri="{BB962C8B-B14F-4D97-AF65-F5344CB8AC3E}">
        <p14:creationId xmlns:p14="http://schemas.microsoft.com/office/powerpoint/2010/main" val="2382271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latin typeface="+mn-lt"/>
                <a:ea typeface="+mn-ea"/>
                <a:cs typeface="+mn-cs"/>
              </a:rPr>
              <a:t>Therefore, most of the hotels decided to terminate those employees who are not much productive to help the hotel to grow. Almost 3, 00,000 jobs were lost during this pandemic in hotel industry of UK. Secondly, the terminated employees found better jobs in other sector hence; they do not want to return the hotel industry for less pay. </a:t>
            </a:r>
            <a:endParaRPr lang="en-IN" sz="1200" kern="1200" dirty="0">
              <a:solidFill>
                <a:schemeClr val="tx1"/>
              </a:solidFill>
              <a:latin typeface="+mn-lt"/>
              <a:ea typeface="+mn-ea"/>
              <a:cs typeface="+mn-cs"/>
            </a:endParaRPr>
          </a:p>
          <a:p>
            <a:r>
              <a:rPr lang="en-GB" sz="1200" kern="1200" dirty="0">
                <a:solidFill>
                  <a:schemeClr val="tx1"/>
                </a:solidFill>
                <a:latin typeface="+mn-lt"/>
                <a:ea typeface="+mn-ea"/>
                <a:cs typeface="+mn-cs"/>
              </a:rPr>
              <a:t>On the other hand, another reason for shortage of staff members in hotel industry is their value for their companies. Most of the employees left the hotel by complaining that their employers are not valuing and respecting their work and there is no motivation factor for staying longer in the same hotel. Few of the employees also state that there is no appropriate appraisal techniques used in this industry due to which the professional growth of employees are low. </a:t>
            </a:r>
            <a:endParaRPr lang="en-IN" sz="1200" kern="1200" dirty="0">
              <a:solidFill>
                <a:schemeClr val="tx1"/>
              </a:solidFill>
              <a:latin typeface="+mn-lt"/>
              <a:ea typeface="+mn-ea"/>
              <a:cs typeface="+mn-cs"/>
            </a:endParaRPr>
          </a:p>
          <a:p>
            <a:r>
              <a:rPr lang="en-GB" sz="1200" kern="1200" dirty="0">
                <a:solidFill>
                  <a:schemeClr val="tx1"/>
                </a:solidFill>
                <a:latin typeface="+mn-lt"/>
                <a:ea typeface="+mn-ea"/>
                <a:cs typeface="+mn-cs"/>
              </a:rPr>
              <a:t>In context of UK, there are various government schemes and banking facilities for SME and Start-ups, hence most of the individuals take benefit of these schemes and banking facilities and start their own business instead of working for other company as an employee (</a:t>
            </a:r>
            <a:r>
              <a:rPr lang="en-GB" sz="1200" kern="1200" dirty="0" err="1">
                <a:solidFill>
                  <a:schemeClr val="tx1"/>
                </a:solidFill>
                <a:latin typeface="+mn-lt"/>
                <a:ea typeface="+mn-ea"/>
                <a:cs typeface="+mn-cs"/>
              </a:rPr>
              <a:t>Abo-Murad</a:t>
            </a:r>
            <a:r>
              <a:rPr lang="en-GB" sz="1200" kern="1200" dirty="0">
                <a:solidFill>
                  <a:schemeClr val="tx1"/>
                </a:solidFill>
                <a:latin typeface="+mn-lt"/>
                <a:ea typeface="+mn-ea"/>
                <a:cs typeface="+mn-cs"/>
              </a:rPr>
              <a:t> and Abdullah, 2019). </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4</a:t>
            </a:fld>
            <a:endParaRPr lang="en-US" dirty="0"/>
          </a:p>
        </p:txBody>
      </p:sp>
    </p:spTree>
    <p:extLst>
      <p:ext uri="{BB962C8B-B14F-4D97-AF65-F5344CB8AC3E}">
        <p14:creationId xmlns:p14="http://schemas.microsoft.com/office/powerpoint/2010/main" val="147564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latin typeface="+mn-lt"/>
                <a:ea typeface="+mn-ea"/>
                <a:cs typeface="+mn-cs"/>
              </a:rPr>
              <a:t>Hence, it is a big issue to gain the trust of their employees. On the other hand, today most of the hotels and other sector companies focus to hire those employees who have all kinds of skills and talents such as they seek communication skill, time management skill, problem solving skill, IT skills and many others. This is tough for an individual to become specialist of every field. </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5</a:t>
            </a:fld>
            <a:endParaRPr lang="en-US" dirty="0"/>
          </a:p>
        </p:txBody>
      </p:sp>
    </p:spTree>
    <p:extLst>
      <p:ext uri="{BB962C8B-B14F-4D97-AF65-F5344CB8AC3E}">
        <p14:creationId xmlns:p14="http://schemas.microsoft.com/office/powerpoint/2010/main" val="2857965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latin typeface="+mn-lt"/>
                <a:ea typeface="+mn-ea"/>
                <a:cs typeface="+mn-cs"/>
              </a:rPr>
              <a:t>Hence, today most of the hotels including Premier Inn hotel choose to hire those employees who are having better IT skills so that they will handle both IT issues as well as their customer’s issues appropriately. There are various hospitality activities which need technological skill of their employees to operate them effectively such as checks-in and checks out is also conducted by machine where customers are required to scan their digital cards given to them, room doors are opened by digital keys, ordering of food in restaurants are done by touch screen facilities and even robotic staffs are also helping the manual staff in their operations. Hence, IT skill employee can operate all such kind of activities appropriately and help the hotel to grow well by attracting more customers.</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6</a:t>
            </a:fld>
            <a:endParaRPr lang="en-US" dirty="0"/>
          </a:p>
        </p:txBody>
      </p:sp>
    </p:spTree>
    <p:extLst>
      <p:ext uri="{BB962C8B-B14F-4D97-AF65-F5344CB8AC3E}">
        <p14:creationId xmlns:p14="http://schemas.microsoft.com/office/powerpoint/2010/main" val="2708460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latin typeface="+mn-lt"/>
                <a:ea typeface="+mn-ea"/>
                <a:cs typeface="+mn-cs"/>
              </a:rPr>
              <a:t>Waiters and waitress are required to record the orders of their guests rapidly as they dictate and pass the slip in kitchen department which understand the order and used prepare the dish as soon as possible. </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7</a:t>
            </a:fld>
            <a:endParaRPr lang="en-US" dirty="0"/>
          </a:p>
        </p:txBody>
      </p:sp>
    </p:spTree>
    <p:extLst>
      <p:ext uri="{BB962C8B-B14F-4D97-AF65-F5344CB8AC3E}">
        <p14:creationId xmlns:p14="http://schemas.microsoft.com/office/powerpoint/2010/main" val="2708460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Wingdings" pitchFamily="2" charset="2"/>
              <a:buNone/>
            </a:pPr>
            <a:endParaRPr lang="en-IN" dirty="0"/>
          </a:p>
        </p:txBody>
      </p:sp>
      <p:sp>
        <p:nvSpPr>
          <p:cNvPr id="4" name="Slide Number Placeholder 3"/>
          <p:cNvSpPr>
            <a:spLocks noGrp="1"/>
          </p:cNvSpPr>
          <p:nvPr>
            <p:ph type="sldNum" sz="quarter" idx="10"/>
          </p:nvPr>
        </p:nvSpPr>
        <p:spPr/>
        <p:txBody>
          <a:bodyPr/>
          <a:lstStyle/>
          <a:p>
            <a:fld id="{6DC51814-3B91-4036-94D2-3977634EE214}" type="slidenum">
              <a:rPr lang="en-US" smtClean="0"/>
              <a:pPr/>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GB" sz="1200" kern="1200" dirty="0">
                <a:solidFill>
                  <a:schemeClr val="tx1"/>
                </a:solidFill>
                <a:latin typeface="+mn-lt"/>
                <a:ea typeface="+mn-ea"/>
                <a:cs typeface="+mn-cs"/>
              </a:rPr>
            </a:br>
            <a:r>
              <a:rPr lang="en-GB" sz="1200" b="1" kern="1200" dirty="0">
                <a:solidFill>
                  <a:schemeClr val="tx1"/>
                </a:solidFill>
                <a:latin typeface="+mn-lt"/>
                <a:ea typeface="+mn-ea"/>
                <a:cs typeface="+mn-cs"/>
              </a:rPr>
              <a:t> </a:t>
            </a:r>
            <a:endParaRPr lang="en-IN" sz="1200" kern="1200" dirty="0">
              <a:solidFill>
                <a:schemeClr val="tx1"/>
              </a:solidFill>
              <a:latin typeface="+mn-lt"/>
              <a:ea typeface="+mn-ea"/>
              <a:cs typeface="+mn-cs"/>
            </a:endParaRPr>
          </a:p>
          <a:p>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10</a:t>
            </a:fld>
            <a:endParaRPr lang="en-US" dirty="0"/>
          </a:p>
        </p:txBody>
      </p:sp>
    </p:spTree>
    <p:extLst>
      <p:ext uri="{BB962C8B-B14F-4D97-AF65-F5344CB8AC3E}">
        <p14:creationId xmlns:p14="http://schemas.microsoft.com/office/powerpoint/2010/main" val="2857965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kern="1200" dirty="0">
                <a:solidFill>
                  <a:schemeClr val="tx1"/>
                </a:solidFill>
                <a:latin typeface="+mn-lt"/>
                <a:ea typeface="+mn-ea"/>
                <a:cs typeface="+mn-cs"/>
              </a:rPr>
              <a:t>Kumar, S.V., 2021. A study on adept soft skill &amp; knowledge accompanying hospitality employee retention </a:t>
            </a:r>
            <a:r>
              <a:rPr lang="en-GB" sz="1200" kern="1200" dirty="0" err="1">
                <a:solidFill>
                  <a:schemeClr val="tx1"/>
                </a:solidFill>
                <a:latin typeface="+mn-lt"/>
                <a:ea typeface="+mn-ea"/>
                <a:cs typeface="+mn-cs"/>
              </a:rPr>
              <a:t>behavior</a:t>
            </a:r>
            <a:r>
              <a:rPr lang="en-GB" sz="1200" kern="1200" dirty="0">
                <a:solidFill>
                  <a:schemeClr val="tx1"/>
                </a:solidFill>
                <a:latin typeface="+mn-lt"/>
                <a:ea typeface="+mn-ea"/>
                <a:cs typeface="+mn-cs"/>
              </a:rPr>
              <a:t> during covid-19 lockdown phase. </a:t>
            </a:r>
            <a:r>
              <a:rPr lang="en-IN" sz="1200" i="1" kern="1200" dirty="0" err="1">
                <a:solidFill>
                  <a:schemeClr val="tx1"/>
                </a:solidFill>
                <a:latin typeface="+mn-lt"/>
                <a:ea typeface="+mn-ea"/>
                <a:cs typeface="+mn-cs"/>
              </a:rPr>
              <a:t>Anais</a:t>
            </a:r>
            <a:r>
              <a:rPr lang="en-IN" sz="1200" i="1" kern="1200" dirty="0">
                <a:solidFill>
                  <a:schemeClr val="tx1"/>
                </a:solidFill>
                <a:latin typeface="+mn-lt"/>
                <a:ea typeface="+mn-ea"/>
                <a:cs typeface="+mn-cs"/>
              </a:rPr>
              <a:t> </a:t>
            </a:r>
            <a:r>
              <a:rPr lang="en-IN" sz="1200" i="1" kern="1200" dirty="0" err="1">
                <a:solidFill>
                  <a:schemeClr val="tx1"/>
                </a:solidFill>
                <a:latin typeface="+mn-lt"/>
                <a:ea typeface="+mn-ea"/>
                <a:cs typeface="+mn-cs"/>
              </a:rPr>
              <a:t>Brasileiros</a:t>
            </a:r>
            <a:r>
              <a:rPr lang="en-IN" sz="1200" i="1" kern="1200" dirty="0">
                <a:solidFill>
                  <a:schemeClr val="tx1"/>
                </a:solidFill>
                <a:latin typeface="+mn-lt"/>
                <a:ea typeface="+mn-ea"/>
                <a:cs typeface="+mn-cs"/>
              </a:rPr>
              <a:t> de </a:t>
            </a:r>
            <a:r>
              <a:rPr lang="en-IN" sz="1200" i="1" kern="1200" dirty="0" err="1">
                <a:solidFill>
                  <a:schemeClr val="tx1"/>
                </a:solidFill>
                <a:latin typeface="+mn-lt"/>
                <a:ea typeface="+mn-ea"/>
                <a:cs typeface="+mn-cs"/>
              </a:rPr>
              <a:t>Estudos</a:t>
            </a:r>
            <a:r>
              <a:rPr lang="en-IN" sz="1200" i="1" kern="1200" dirty="0">
                <a:solidFill>
                  <a:schemeClr val="tx1"/>
                </a:solidFill>
                <a:latin typeface="+mn-lt"/>
                <a:ea typeface="+mn-ea"/>
                <a:cs typeface="+mn-cs"/>
              </a:rPr>
              <a:t> </a:t>
            </a:r>
            <a:r>
              <a:rPr lang="en-IN" sz="1200" i="1" kern="1200" dirty="0" err="1">
                <a:solidFill>
                  <a:schemeClr val="tx1"/>
                </a:solidFill>
                <a:latin typeface="+mn-lt"/>
                <a:ea typeface="+mn-ea"/>
                <a:cs typeface="+mn-cs"/>
              </a:rPr>
              <a:t>Turísticos</a:t>
            </a:r>
            <a:r>
              <a:rPr lang="en-IN" sz="1200" i="1" kern="1200" dirty="0">
                <a:solidFill>
                  <a:schemeClr val="tx1"/>
                </a:solidFill>
                <a:latin typeface="+mn-lt"/>
                <a:ea typeface="+mn-ea"/>
                <a:cs typeface="+mn-cs"/>
              </a:rPr>
              <a:t>-ABET</a:t>
            </a:r>
            <a:r>
              <a:rPr lang="en-IN" sz="1200" kern="1200" dirty="0">
                <a:solidFill>
                  <a:schemeClr val="tx1"/>
                </a:solidFill>
                <a:latin typeface="+mn-lt"/>
                <a:ea typeface="+mn-ea"/>
                <a:cs typeface="+mn-cs"/>
              </a:rPr>
              <a:t>.</a:t>
            </a:r>
          </a:p>
          <a:p>
            <a:r>
              <a:rPr lang="en-GB" sz="1200" b="1" kern="1200" dirty="0">
                <a:solidFill>
                  <a:schemeClr val="tx1"/>
                </a:solidFill>
                <a:latin typeface="+mn-lt"/>
                <a:ea typeface="+mn-ea"/>
                <a:cs typeface="+mn-cs"/>
              </a:rPr>
              <a:t>Online-</a:t>
            </a:r>
            <a:endParaRPr lang="en-IN" sz="1200" b="1" kern="1200" dirty="0">
              <a:solidFill>
                <a:schemeClr val="tx1"/>
              </a:solidFill>
              <a:latin typeface="+mn-lt"/>
              <a:ea typeface="+mn-ea"/>
              <a:cs typeface="+mn-cs"/>
            </a:endParaRPr>
          </a:p>
          <a:p>
            <a:r>
              <a:rPr lang="en-GB" sz="1200" kern="1200" dirty="0">
                <a:solidFill>
                  <a:schemeClr val="tx1"/>
                </a:solidFill>
                <a:latin typeface="+mn-lt"/>
                <a:ea typeface="+mn-ea"/>
                <a:cs typeface="+mn-cs"/>
              </a:rPr>
              <a:t>Chapman B., 2021. </a:t>
            </a:r>
            <a:r>
              <a:rPr lang="en-GB" sz="1200" i="1" kern="1200" dirty="0">
                <a:solidFill>
                  <a:schemeClr val="tx1"/>
                </a:solidFill>
                <a:latin typeface="+mn-lt"/>
                <a:ea typeface="+mn-ea"/>
                <a:cs typeface="+mn-cs"/>
              </a:rPr>
              <a:t>Premier Inn owner Whitbread confirms 1,500 job cuts at restaurants and hotels</a:t>
            </a:r>
            <a:r>
              <a:rPr lang="en-GB" sz="1200" kern="1200" dirty="0">
                <a:solidFill>
                  <a:schemeClr val="tx1"/>
                </a:solidFill>
                <a:latin typeface="+mn-lt"/>
                <a:ea typeface="+mn-ea"/>
                <a:cs typeface="+mn-cs"/>
              </a:rPr>
              <a:t>, [Online] Available Through:</a:t>
            </a:r>
            <a:endParaRPr lang="en-IN" sz="1200" kern="1200" dirty="0">
              <a:solidFill>
                <a:schemeClr val="tx1"/>
              </a:solidFill>
              <a:latin typeface="+mn-lt"/>
              <a:ea typeface="+mn-ea"/>
              <a:cs typeface="+mn-cs"/>
            </a:endParaRPr>
          </a:p>
          <a:p>
            <a:r>
              <a:rPr lang="en-GB" sz="1200" u="sng" kern="1200" dirty="0">
                <a:solidFill>
                  <a:schemeClr val="tx1"/>
                </a:solidFill>
                <a:latin typeface="+mn-lt"/>
                <a:ea typeface="+mn-ea"/>
                <a:cs typeface="+mn-cs"/>
                <a:hlinkClick r:id="rId3"/>
              </a:rPr>
              <a:t>https://www.independent.co.uk/news/business/premier-inn-whitbread-job-cuts-hotels-restaurants-b1787168.html/</a:t>
            </a:r>
            <a:endParaRPr lang="en-IN" sz="1200" kern="1200" dirty="0">
              <a:solidFill>
                <a:schemeClr val="tx1"/>
              </a:solidFill>
              <a:latin typeface="+mn-lt"/>
              <a:ea typeface="+mn-ea"/>
              <a:cs typeface="+mn-cs"/>
            </a:endParaRPr>
          </a:p>
          <a:p>
            <a:pPr>
              <a:buFont typeface="Arial" pitchFamily="34" charset="0"/>
              <a:buNone/>
            </a:pP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DC51814-3B91-4036-94D2-3977634EE214}" type="slidenum">
              <a:rPr lang="en-US" smtClean="0"/>
              <a:pPr/>
              <a:t>11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4448175"/>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4448175"/>
            <a:ext cx="12192000" cy="240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5" y="4551363"/>
            <a:ext cx="11520488" cy="1176337"/>
          </a:xfrm>
        </p:spPr>
        <p:txBody>
          <a:bodyPr anchor="ctr"/>
          <a:lstStyle>
            <a:lvl1pPr algn="ctr">
              <a:defRPr sz="60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5" y="5830888"/>
            <a:ext cx="11520488" cy="5508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94810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1508BC1-7ABB-42C8-B268-3C6F4FD455DE}"/>
              </a:ext>
            </a:extLst>
          </p:cNvPr>
          <p:cNvSpPr/>
          <p:nvPr userDrawn="1"/>
        </p:nvSpPr>
        <p:spPr>
          <a:xfrm>
            <a:off x="200025" y="-1"/>
            <a:ext cx="119919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71500" y="0"/>
            <a:ext cx="6034088" cy="685799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1"/>
            <a:ext cx="371475"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6905625" y="1512889"/>
            <a:ext cx="4986338" cy="3262311"/>
          </a:xfrm>
        </p:spPr>
        <p:txBody>
          <a:bodyPr anchor="b"/>
          <a:lstStyle>
            <a:lvl1pPr algn="l">
              <a:defRPr sz="60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6905625" y="4927600"/>
            <a:ext cx="4986338"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10508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436610" y="1779589"/>
            <a:ext cx="5318781" cy="2182811"/>
          </a:xfrm>
        </p:spPr>
        <p:txBody>
          <a:bodyPr anchor="b">
            <a:normAutofit/>
          </a:bodyPr>
          <a:lstStyle>
            <a:lvl1pPr algn="ctr">
              <a:defRPr sz="5400">
                <a:solidFill>
                  <a:schemeClr val="tx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436610" y="4079083"/>
            <a:ext cx="5318781" cy="976311"/>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855044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D1A59197-7C21-44E6-8A97-DE0ABD1E6909}"/>
              </a:ext>
            </a:extLst>
          </p:cNvPr>
          <p:cNvSpPr/>
          <p:nvPr userDrawn="1"/>
        </p:nvSpPr>
        <p:spPr>
          <a:xfrm>
            <a:off x="0" y="0"/>
            <a:ext cx="64135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016500" y="472281"/>
            <a:ext cx="7175500" cy="591343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6" y="1779589"/>
            <a:ext cx="4416424" cy="2182811"/>
          </a:xfrm>
        </p:spPr>
        <p:txBody>
          <a:bodyPr anchor="b">
            <a:normAutofit/>
          </a:bodyPr>
          <a:lstStyle>
            <a:lvl1pPr algn="l">
              <a:defRPr sz="5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6" y="4079083"/>
            <a:ext cx="4416424"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8" name="Rectangle 7">
            <a:extLst>
              <a:ext uri="{FF2B5EF4-FFF2-40B4-BE49-F238E27FC236}">
                <a16:creationId xmlns:a16="http://schemas.microsoft.com/office/drawing/2014/main" id="{C1626B81-8882-4179-8C3A-BEA9BBEF2A62}"/>
              </a:ext>
            </a:extLst>
          </p:cNvPr>
          <p:cNvSpPr/>
          <p:nvPr userDrawn="1"/>
        </p:nvSpPr>
        <p:spPr>
          <a:xfrm>
            <a:off x="5021263" y="368300"/>
            <a:ext cx="3159760" cy="1166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24836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517DDCC-4521-4225-8F36-D4B39128409A}"/>
              </a:ext>
            </a:extLst>
          </p:cNvPr>
          <p:cNvSpPr/>
          <p:nvPr userDrawn="1"/>
        </p:nvSpPr>
        <p:spPr>
          <a:xfrm>
            <a:off x="8991600" y="3965574"/>
            <a:ext cx="3200400" cy="289242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16570C8-2343-4B74-AF97-DC7CE5D92865}"/>
              </a:ext>
            </a:extLst>
          </p:cNvPr>
          <p:cNvSpPr/>
          <p:nvPr userDrawn="1"/>
        </p:nvSpPr>
        <p:spPr>
          <a:xfrm>
            <a:off x="0" y="0"/>
            <a:ext cx="3200400" cy="28924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userDrawn="1">
            <p:ph type="pic" sz="quarter" idx="10"/>
          </p:nvPr>
        </p:nvSpPr>
        <p:spPr>
          <a:xfrm>
            <a:off x="371476" y="278606"/>
            <a:ext cx="11520487" cy="3150394"/>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14" name="Rectangle 13">
            <a:extLst>
              <a:ext uri="{FF2B5EF4-FFF2-40B4-BE49-F238E27FC236}">
                <a16:creationId xmlns:a16="http://schemas.microsoft.com/office/drawing/2014/main" id="{40B27536-7968-45BB-9FA8-DF1A47A47827}"/>
              </a:ext>
            </a:extLst>
          </p:cNvPr>
          <p:cNvSpPr/>
          <p:nvPr userDrawn="1"/>
        </p:nvSpPr>
        <p:spPr>
          <a:xfrm>
            <a:off x="371476" y="3429000"/>
            <a:ext cx="11520487" cy="2771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userDrawn="1">
            <p:ph type="ctrTitle"/>
          </p:nvPr>
        </p:nvSpPr>
        <p:spPr>
          <a:xfrm>
            <a:off x="1510507" y="3886201"/>
            <a:ext cx="9242424" cy="1104900"/>
          </a:xfrm>
        </p:spPr>
        <p:txBody>
          <a:bodyPr anchor="ctr">
            <a:normAutofit/>
          </a:bodyPr>
          <a:lstStyle>
            <a:lvl1pPr algn="ctr">
              <a:defRPr sz="5400">
                <a:solidFill>
                  <a:schemeClr val="accent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userDrawn="1">
            <p:ph type="subTitle" idx="1"/>
          </p:nvPr>
        </p:nvSpPr>
        <p:spPr>
          <a:xfrm>
            <a:off x="1510507" y="5130801"/>
            <a:ext cx="9242424" cy="533400"/>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2837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Tree>
    <p:extLst>
      <p:ext uri="{BB962C8B-B14F-4D97-AF65-F5344CB8AC3E}">
        <p14:creationId xmlns:p14="http://schemas.microsoft.com/office/powerpoint/2010/main" val="84979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9C071DB-1B6B-4FC3-A099-12F35734D22D}"/>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5768407-2D97-4F4F-8CB8-4D3668680B64}"/>
              </a:ext>
            </a:extLst>
          </p:cNvPr>
          <p:cNvSpPr/>
          <p:nvPr userDrawn="1"/>
        </p:nvSpPr>
        <p:spPr>
          <a:xfrm>
            <a:off x="371475" y="1460501"/>
            <a:ext cx="5724525" cy="47402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n>
                <a:noFill/>
              </a:ln>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1244600" y="260351"/>
            <a:ext cx="9702800" cy="973137"/>
          </a:xfrm>
        </p:spPr>
        <p:txBody>
          <a:bodyPr>
            <a:normAutofit/>
          </a:bodyPr>
          <a:lstStyle>
            <a:lvl1pPr algn="ct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546100" y="1638299"/>
            <a:ext cx="5346700" cy="4381501"/>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7" name="Picture Placeholder 6">
            <a:extLst>
              <a:ext uri="{FF2B5EF4-FFF2-40B4-BE49-F238E27FC236}">
                <a16:creationId xmlns:a16="http://schemas.microsoft.com/office/drawing/2014/main" id="{6D4AFEBD-46AA-4A09-AD19-CDD123811A47}"/>
              </a:ext>
            </a:extLst>
          </p:cNvPr>
          <p:cNvSpPr>
            <a:spLocks noGrp="1"/>
          </p:cNvSpPr>
          <p:nvPr>
            <p:ph type="pic" sz="quarter" idx="13"/>
          </p:nvPr>
        </p:nvSpPr>
        <p:spPr>
          <a:xfrm>
            <a:off x="6096000" y="1460501"/>
            <a:ext cx="5795963" cy="474027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3377171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260351"/>
            <a:ext cx="5495926" cy="2138362"/>
          </a:xfrm>
        </p:spPr>
        <p:txBody>
          <a:bodyPr anchor="b">
            <a:noAutofit/>
          </a:bodyPr>
          <a:lstStyle>
            <a:lvl1pPr>
              <a:defRPr sz="5400"/>
            </a:lvl1pPr>
          </a:lstStyle>
          <a:p>
            <a:r>
              <a:rPr lang="en-US"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2603500"/>
            <a:ext cx="5495926" cy="3573463"/>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noProof="0" smtClean="0"/>
              <a:pPr/>
              <a:t>‹#›</a:t>
            </a:fld>
            <a:endParaRPr lang="en-US" noProof="0" dirty="0"/>
          </a:p>
        </p:txBody>
      </p:sp>
      <p:sp>
        <p:nvSpPr>
          <p:cNvPr id="5" name="Picture Placeholder 1">
            <a:extLst>
              <a:ext uri="{FF2B5EF4-FFF2-40B4-BE49-F238E27FC236}">
                <a16:creationId xmlns:a16="http://schemas.microsoft.com/office/drawing/2014/main" id="{08C777B1-9A90-4B1E-A6AE-9339286077EB}"/>
              </a:ext>
            </a:extLst>
          </p:cNvPr>
          <p:cNvSpPr>
            <a:spLocks noGrp="1"/>
          </p:cNvSpPr>
          <p:nvPr>
            <p:ph type="pic" sz="quarter" idx="10" hasCustomPrompt="1"/>
          </p:nvPr>
        </p:nvSpPr>
        <p:spPr>
          <a:xfrm>
            <a:off x="9191224" y="637283"/>
            <a:ext cx="2692800" cy="278254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dirty="0"/>
              <a:t>Add Image Here</a:t>
            </a:r>
          </a:p>
        </p:txBody>
      </p:sp>
      <p:sp>
        <p:nvSpPr>
          <p:cNvPr id="7" name="Picture Placeholder 2">
            <a:extLst>
              <a:ext uri="{FF2B5EF4-FFF2-40B4-BE49-F238E27FC236}">
                <a16:creationId xmlns:a16="http://schemas.microsoft.com/office/drawing/2014/main" id="{0FEA994A-8056-4F3D-9365-B6A362A93EE3}"/>
              </a:ext>
            </a:extLst>
          </p:cNvPr>
          <p:cNvSpPr>
            <a:spLocks noGrp="1"/>
          </p:cNvSpPr>
          <p:nvPr>
            <p:ph type="pic" sz="quarter" idx="11" hasCustomPrompt="1"/>
          </p:nvPr>
        </p:nvSpPr>
        <p:spPr>
          <a:xfrm>
            <a:off x="6498424" y="3430043"/>
            <a:ext cx="2692800" cy="277232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dirty="0"/>
              <a:t>Add Image Here</a:t>
            </a:r>
          </a:p>
        </p:txBody>
      </p:sp>
      <p:sp>
        <p:nvSpPr>
          <p:cNvPr id="9" name="Rectangle 8">
            <a:extLst>
              <a:ext uri="{FF2B5EF4-FFF2-40B4-BE49-F238E27FC236}">
                <a16:creationId xmlns:a16="http://schemas.microsoft.com/office/drawing/2014/main" id="{E429E334-587D-4420-9285-C2A5F494582B}"/>
              </a:ext>
            </a:extLst>
          </p:cNvPr>
          <p:cNvSpPr/>
          <p:nvPr userDrawn="1"/>
        </p:nvSpPr>
        <p:spPr>
          <a:xfrm>
            <a:off x="9289522" y="3527226"/>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F7BD4601-EF26-4D7C-8CB6-95488F17575B}"/>
              </a:ext>
            </a:extLst>
          </p:cNvPr>
          <p:cNvSpPr/>
          <p:nvPr userDrawn="1"/>
        </p:nvSpPr>
        <p:spPr>
          <a:xfrm>
            <a:off x="8621786" y="2848323"/>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91949C41-2679-4E9D-A28C-F0C979F5702B}"/>
              </a:ext>
            </a:extLst>
          </p:cNvPr>
          <p:cNvSpPr/>
          <p:nvPr userDrawn="1"/>
        </p:nvSpPr>
        <p:spPr>
          <a:xfrm>
            <a:off x="8870898" y="2508125"/>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3454B05D-55FD-4118-B899-4095FF50870D}"/>
              </a:ext>
            </a:extLst>
          </p:cNvPr>
          <p:cNvSpPr/>
          <p:nvPr userDrawn="1"/>
        </p:nvSpPr>
        <p:spPr>
          <a:xfrm>
            <a:off x="0" y="933450"/>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440533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1016000"/>
            <a:ext cx="3997324" cy="2501899"/>
          </a:xfrm>
        </p:spPr>
        <p:txBody>
          <a:bodyPr anchor="b">
            <a:noAutofit/>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3619500"/>
            <a:ext cx="3997325" cy="2557463"/>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4902201" y="619125"/>
            <a:ext cx="3454400" cy="5581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4" name="Picture Placeholder 6">
            <a:extLst>
              <a:ext uri="{FF2B5EF4-FFF2-40B4-BE49-F238E27FC236}">
                <a16:creationId xmlns:a16="http://schemas.microsoft.com/office/drawing/2014/main" id="{F6824EBC-CC6E-4D5A-B85A-DAC55ACE8533}"/>
              </a:ext>
            </a:extLst>
          </p:cNvPr>
          <p:cNvSpPr>
            <a:spLocks noGrp="1"/>
          </p:cNvSpPr>
          <p:nvPr>
            <p:ph type="pic" sz="quarter" idx="14"/>
          </p:nvPr>
        </p:nvSpPr>
        <p:spPr>
          <a:xfrm>
            <a:off x="8432801" y="260351"/>
            <a:ext cx="3454400" cy="558164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5" name="Rectangle 14">
            <a:extLst>
              <a:ext uri="{FF2B5EF4-FFF2-40B4-BE49-F238E27FC236}">
                <a16:creationId xmlns:a16="http://schemas.microsoft.com/office/drawing/2014/main" id="{43661888-890D-4E0C-8076-65EDFDB7DE27}"/>
              </a:ext>
            </a:extLst>
          </p:cNvPr>
          <p:cNvSpPr/>
          <p:nvPr userDrawn="1"/>
        </p:nvSpPr>
        <p:spPr>
          <a:xfrm>
            <a:off x="8432801" y="5842000"/>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AE48EF9-5BAF-4BD7-A6BE-866C0307B69F}"/>
              </a:ext>
            </a:extLst>
          </p:cNvPr>
          <p:cNvSpPr/>
          <p:nvPr userDrawn="1"/>
        </p:nvSpPr>
        <p:spPr>
          <a:xfrm>
            <a:off x="4902201" y="239509"/>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E8D4A5F4-99AC-4FB3-8A59-AB8D7B4FC7D7}"/>
              </a:ext>
            </a:extLst>
          </p:cNvPr>
          <p:cNvSpPr/>
          <p:nvPr userDrawn="1"/>
        </p:nvSpPr>
        <p:spPr>
          <a:xfrm>
            <a:off x="0" y="1384300"/>
            <a:ext cx="177800" cy="4457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4013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476250"/>
            <a:ext cx="5165724" cy="2557463"/>
          </a:xfrm>
        </p:spPr>
        <p:txBody>
          <a:bodyPr anchor="ctr">
            <a:noAutofit/>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096000" y="476250"/>
            <a:ext cx="5795963" cy="2557463"/>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71476" y="3233941"/>
            <a:ext cx="11520486" cy="2966833"/>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476250"/>
            <a:ext cx="165100" cy="2557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7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0"/>
            <a:ext cx="513805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6619197" y="1296176"/>
            <a:ext cx="5272764" cy="1551573"/>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619198" y="3073967"/>
            <a:ext cx="5272764" cy="2557463"/>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1117601" y="1016000"/>
            <a:ext cx="5138058" cy="4978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4" name="Rectangle 3">
            <a:extLst>
              <a:ext uri="{FF2B5EF4-FFF2-40B4-BE49-F238E27FC236}">
                <a16:creationId xmlns:a16="http://schemas.microsoft.com/office/drawing/2014/main" id="{7306EB3B-6A54-45E7-B23D-F9515CC15D12}"/>
              </a:ext>
            </a:extLst>
          </p:cNvPr>
          <p:cNvSpPr/>
          <p:nvPr userDrawn="1"/>
        </p:nvSpPr>
        <p:spPr>
          <a:xfrm>
            <a:off x="0" y="5994400"/>
            <a:ext cx="4093029" cy="8636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E110354-15BA-4B22-B7CF-3D5BFA5C722D}"/>
              </a:ext>
            </a:extLst>
          </p:cNvPr>
          <p:cNvSpPr/>
          <p:nvPr userDrawn="1"/>
        </p:nvSpPr>
        <p:spPr>
          <a:xfrm>
            <a:off x="2162630" y="873210"/>
            <a:ext cx="4093029" cy="1385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51357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5" y="1783831"/>
            <a:ext cx="3111954" cy="3290338"/>
          </a:xfrm>
        </p:spPr>
        <p:txBody>
          <a:bodyPr anchor="ctr">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7489370" y="1783832"/>
            <a:ext cx="4402592" cy="3290338"/>
          </a:xfrm>
        </p:spPr>
        <p:txBody>
          <a:bodyPr anchor="ct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672114" y="0"/>
            <a:ext cx="3628571"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5" name="Rectangle 4">
            <a:extLst>
              <a:ext uri="{FF2B5EF4-FFF2-40B4-BE49-F238E27FC236}">
                <a16:creationId xmlns:a16="http://schemas.microsoft.com/office/drawing/2014/main" id="{8E16C293-C1E0-4EA5-BDE5-D226D72FC08B}"/>
              </a:ext>
            </a:extLst>
          </p:cNvPr>
          <p:cNvSpPr/>
          <p:nvPr userDrawn="1"/>
        </p:nvSpPr>
        <p:spPr>
          <a:xfrm>
            <a:off x="371475" y="5297714"/>
            <a:ext cx="3111954" cy="156028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C770C08-8FFF-4293-8E7D-DBFEE4E3E443}"/>
              </a:ext>
            </a:extLst>
          </p:cNvPr>
          <p:cNvSpPr/>
          <p:nvPr userDrawn="1"/>
        </p:nvSpPr>
        <p:spPr>
          <a:xfrm>
            <a:off x="7489370" y="0"/>
            <a:ext cx="4402593" cy="156028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14620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1389743"/>
            <a:ext cx="12192000" cy="40785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31850" y="2331584"/>
            <a:ext cx="10515600" cy="1500187"/>
          </a:xfrm>
        </p:spPr>
        <p:txBody>
          <a:bodyPr anchor="ctr"/>
          <a:lstStyle>
            <a:lvl1pPr>
              <a:defRPr sz="60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6F2E6F7-3BE5-4484-A73E-3EFDB7348BB5}"/>
              </a:ext>
            </a:extLst>
          </p:cNvPr>
          <p:cNvSpPr>
            <a:spLocks noGrp="1"/>
          </p:cNvSpPr>
          <p:nvPr>
            <p:ph type="body" idx="1"/>
          </p:nvPr>
        </p:nvSpPr>
        <p:spPr>
          <a:xfrm>
            <a:off x="831850" y="3968071"/>
            <a:ext cx="10515600" cy="805542"/>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9" name="Rectangle 8">
            <a:extLst>
              <a:ext uri="{FF2B5EF4-FFF2-40B4-BE49-F238E27FC236}">
                <a16:creationId xmlns:a16="http://schemas.microsoft.com/office/drawing/2014/main" id="{919AEFA0-9379-4E32-9D66-976465036916}"/>
              </a:ext>
            </a:extLst>
          </p:cNvPr>
          <p:cNvSpPr/>
          <p:nvPr userDrawn="1"/>
        </p:nvSpPr>
        <p:spPr>
          <a:xfrm>
            <a:off x="371475" y="580571"/>
            <a:ext cx="1573439" cy="15001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64FFB43B-30D9-4055-B912-4E3C85B03657}"/>
              </a:ext>
            </a:extLst>
          </p:cNvPr>
          <p:cNvSpPr/>
          <p:nvPr userDrawn="1"/>
        </p:nvSpPr>
        <p:spPr>
          <a:xfrm>
            <a:off x="7097486" y="5105274"/>
            <a:ext cx="4794477" cy="72596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8814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0"/>
            <a:ext cx="6096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Picture Placeholder 6">
            <a:extLst>
              <a:ext uri="{FF2B5EF4-FFF2-40B4-BE49-F238E27FC236}">
                <a16:creationId xmlns:a16="http://schemas.microsoft.com/office/drawing/2014/main" id="{391EAACA-1322-4E60-917E-C7408F539D5D}"/>
              </a:ext>
            </a:extLst>
          </p:cNvPr>
          <p:cNvSpPr>
            <a:spLocks noGrp="1"/>
          </p:cNvSpPr>
          <p:nvPr>
            <p:ph type="pic" sz="quarter" idx="13"/>
          </p:nvPr>
        </p:nvSpPr>
        <p:spPr>
          <a:xfrm>
            <a:off x="371476" y="260350"/>
            <a:ext cx="11520488" cy="600982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1174750" y="3957831"/>
            <a:ext cx="9620250" cy="1500187"/>
          </a:xfrm>
        </p:spPr>
        <p:txBody>
          <a:bodyPr anchor="ctr"/>
          <a:lstStyle>
            <a:lvl1pPr>
              <a:defRPr sz="6000">
                <a:solidFill>
                  <a:schemeClr val="bg1"/>
                </a:solidFill>
              </a:defRPr>
            </a:lvl1pPr>
          </a:lstStyle>
          <a:p>
            <a:r>
              <a:rPr lang="en-US" noProof="0"/>
              <a:t>Click to edit Master title style</a:t>
            </a:r>
            <a:endParaRPr lang="en-US" noProof="0" dirty="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pPr/>
              <a:t>‹#›</a:t>
            </a:fld>
            <a:endParaRPr lang="en-US" noProof="0" dirty="0"/>
          </a:p>
        </p:txBody>
      </p:sp>
      <p:sp>
        <p:nvSpPr>
          <p:cNvPr id="12" name="Freeform: Shape 11">
            <a:extLst>
              <a:ext uri="{FF2B5EF4-FFF2-40B4-BE49-F238E27FC236}">
                <a16:creationId xmlns:a16="http://schemas.microsoft.com/office/drawing/2014/main" id="{43296215-27AE-462B-9127-E1C932633896}"/>
              </a:ext>
            </a:extLst>
          </p:cNvPr>
          <p:cNvSpPr/>
          <p:nvPr userDrawn="1"/>
        </p:nvSpPr>
        <p:spPr>
          <a:xfrm>
            <a:off x="1093471" y="3843394"/>
            <a:ext cx="1722120" cy="1729060"/>
          </a:xfrm>
          <a:custGeom>
            <a:avLst/>
            <a:gdLst>
              <a:gd name="connsiteX0" fmla="*/ 0 w 2730500"/>
              <a:gd name="connsiteY0" fmla="*/ 0 h 2730500"/>
              <a:gd name="connsiteX1" fmla="*/ 2730500 w 2730500"/>
              <a:gd name="connsiteY1" fmla="*/ 0 h 2730500"/>
              <a:gd name="connsiteX2" fmla="*/ 2730500 w 2730500"/>
              <a:gd name="connsiteY2" fmla="*/ 672834 h 2730500"/>
              <a:gd name="connsiteX3" fmla="*/ 2606675 w 2730500"/>
              <a:gd name="connsiteY3" fmla="*/ 672834 h 2730500"/>
              <a:gd name="connsiteX4" fmla="*/ 2606675 w 2730500"/>
              <a:gd name="connsiteY4" fmla="*/ 116870 h 2730500"/>
              <a:gd name="connsiteX5" fmla="*/ 123826 w 2730500"/>
              <a:gd name="connsiteY5" fmla="*/ 116870 h 2730500"/>
              <a:gd name="connsiteX6" fmla="*/ 123826 w 2730500"/>
              <a:gd name="connsiteY6" fmla="*/ 2613630 h 2730500"/>
              <a:gd name="connsiteX7" fmla="*/ 2606675 w 2730500"/>
              <a:gd name="connsiteY7" fmla="*/ 2613630 h 2730500"/>
              <a:gd name="connsiteX8" fmla="*/ 2606675 w 2730500"/>
              <a:gd name="connsiteY8" fmla="*/ 2066205 h 2730500"/>
              <a:gd name="connsiteX9" fmla="*/ 2730500 w 2730500"/>
              <a:gd name="connsiteY9" fmla="*/ 2066205 h 2730500"/>
              <a:gd name="connsiteX10" fmla="*/ 2730500 w 2730500"/>
              <a:gd name="connsiteY10" fmla="*/ 2730500 h 2730500"/>
              <a:gd name="connsiteX11" fmla="*/ 0 w 2730500"/>
              <a:gd name="connsiteY11" fmla="*/ 2730500 h 273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30500" h="2730500">
                <a:moveTo>
                  <a:pt x="0" y="0"/>
                </a:moveTo>
                <a:lnTo>
                  <a:pt x="2730500" y="0"/>
                </a:lnTo>
                <a:lnTo>
                  <a:pt x="2730500" y="672834"/>
                </a:lnTo>
                <a:lnTo>
                  <a:pt x="2606675" y="672834"/>
                </a:lnTo>
                <a:lnTo>
                  <a:pt x="2606675" y="116870"/>
                </a:lnTo>
                <a:lnTo>
                  <a:pt x="123826" y="116870"/>
                </a:lnTo>
                <a:lnTo>
                  <a:pt x="123826" y="2613630"/>
                </a:lnTo>
                <a:lnTo>
                  <a:pt x="2606675" y="2613630"/>
                </a:lnTo>
                <a:lnTo>
                  <a:pt x="2606675" y="2066205"/>
                </a:lnTo>
                <a:lnTo>
                  <a:pt x="2730500" y="2066205"/>
                </a:lnTo>
                <a:lnTo>
                  <a:pt x="2730500" y="2730500"/>
                </a:lnTo>
                <a:lnTo>
                  <a:pt x="0" y="27305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27479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Picture Placeholder 32">
            <a:extLst>
              <a:ext uri="{FF2B5EF4-FFF2-40B4-BE49-F238E27FC236}">
                <a16:creationId xmlns:a16="http://schemas.microsoft.com/office/drawing/2014/main" id="{2DB7CFEB-6952-4BC3-B9E0-0C382490F9E6}"/>
              </a:ext>
            </a:extLst>
          </p:cNvPr>
          <p:cNvSpPr>
            <a:spLocks noGrp="1"/>
          </p:cNvSpPr>
          <p:nvPr>
            <p:ph type="pic" sz="quarter" idx="13"/>
          </p:nvPr>
        </p:nvSpPr>
        <p:spPr>
          <a:xfrm>
            <a:off x="5400675" y="260350"/>
            <a:ext cx="6499502" cy="5940425"/>
          </a:xfrm>
          <a:custGeom>
            <a:avLst/>
            <a:gdLst>
              <a:gd name="connsiteX0" fmla="*/ 4432576 w 6499502"/>
              <a:gd name="connsiteY0" fmla="*/ 4057650 h 5940425"/>
              <a:gd name="connsiteX1" fmla="*/ 6499502 w 6499502"/>
              <a:gd name="connsiteY1" fmla="*/ 4057650 h 5940425"/>
              <a:gd name="connsiteX2" fmla="*/ 6499502 w 6499502"/>
              <a:gd name="connsiteY2" fmla="*/ 5940425 h 5940425"/>
              <a:gd name="connsiteX3" fmla="*/ 4432576 w 6499502"/>
              <a:gd name="connsiteY3" fmla="*/ 5940425 h 5940425"/>
              <a:gd name="connsiteX4" fmla="*/ 2216288 w 6499502"/>
              <a:gd name="connsiteY4" fmla="*/ 4057650 h 5940425"/>
              <a:gd name="connsiteX5" fmla="*/ 4283214 w 6499502"/>
              <a:gd name="connsiteY5" fmla="*/ 4057650 h 5940425"/>
              <a:gd name="connsiteX6" fmla="*/ 4283214 w 6499502"/>
              <a:gd name="connsiteY6" fmla="*/ 5940425 h 5940425"/>
              <a:gd name="connsiteX7" fmla="*/ 2216288 w 6499502"/>
              <a:gd name="connsiteY7" fmla="*/ 5940425 h 5940425"/>
              <a:gd name="connsiteX8" fmla="*/ 0 w 6499502"/>
              <a:gd name="connsiteY8" fmla="*/ 4057650 h 5940425"/>
              <a:gd name="connsiteX9" fmla="*/ 2066926 w 6499502"/>
              <a:gd name="connsiteY9" fmla="*/ 4057650 h 5940425"/>
              <a:gd name="connsiteX10" fmla="*/ 2066926 w 6499502"/>
              <a:gd name="connsiteY10" fmla="*/ 5940425 h 5940425"/>
              <a:gd name="connsiteX11" fmla="*/ 0 w 6499502"/>
              <a:gd name="connsiteY11" fmla="*/ 5940425 h 5940425"/>
              <a:gd name="connsiteX12" fmla="*/ 4432576 w 6499502"/>
              <a:gd name="connsiteY12" fmla="*/ 2028825 h 5940425"/>
              <a:gd name="connsiteX13" fmla="*/ 6499502 w 6499502"/>
              <a:gd name="connsiteY13" fmla="*/ 2028825 h 5940425"/>
              <a:gd name="connsiteX14" fmla="*/ 6499502 w 6499502"/>
              <a:gd name="connsiteY14" fmla="*/ 3911600 h 5940425"/>
              <a:gd name="connsiteX15" fmla="*/ 4432576 w 6499502"/>
              <a:gd name="connsiteY15" fmla="*/ 3911600 h 5940425"/>
              <a:gd name="connsiteX16" fmla="*/ 2216288 w 6499502"/>
              <a:gd name="connsiteY16" fmla="*/ 2028825 h 5940425"/>
              <a:gd name="connsiteX17" fmla="*/ 4283214 w 6499502"/>
              <a:gd name="connsiteY17" fmla="*/ 2028825 h 5940425"/>
              <a:gd name="connsiteX18" fmla="*/ 4283214 w 6499502"/>
              <a:gd name="connsiteY18" fmla="*/ 3911600 h 5940425"/>
              <a:gd name="connsiteX19" fmla="*/ 2216288 w 6499502"/>
              <a:gd name="connsiteY19" fmla="*/ 3911600 h 5940425"/>
              <a:gd name="connsiteX20" fmla="*/ 0 w 6499502"/>
              <a:gd name="connsiteY20" fmla="*/ 2028825 h 5940425"/>
              <a:gd name="connsiteX21" fmla="*/ 2066926 w 6499502"/>
              <a:gd name="connsiteY21" fmla="*/ 2028825 h 5940425"/>
              <a:gd name="connsiteX22" fmla="*/ 2066926 w 6499502"/>
              <a:gd name="connsiteY22" fmla="*/ 3911600 h 5940425"/>
              <a:gd name="connsiteX23" fmla="*/ 0 w 6499502"/>
              <a:gd name="connsiteY23" fmla="*/ 3911600 h 5940425"/>
              <a:gd name="connsiteX24" fmla="*/ 4432576 w 6499502"/>
              <a:gd name="connsiteY24" fmla="*/ 0 h 5940425"/>
              <a:gd name="connsiteX25" fmla="*/ 6499502 w 6499502"/>
              <a:gd name="connsiteY25" fmla="*/ 0 h 5940425"/>
              <a:gd name="connsiteX26" fmla="*/ 6499502 w 6499502"/>
              <a:gd name="connsiteY26" fmla="*/ 1882775 h 5940425"/>
              <a:gd name="connsiteX27" fmla="*/ 4432576 w 6499502"/>
              <a:gd name="connsiteY27" fmla="*/ 1882775 h 5940425"/>
              <a:gd name="connsiteX28" fmla="*/ 2216288 w 6499502"/>
              <a:gd name="connsiteY28" fmla="*/ 0 h 5940425"/>
              <a:gd name="connsiteX29" fmla="*/ 4283214 w 6499502"/>
              <a:gd name="connsiteY29" fmla="*/ 0 h 5940425"/>
              <a:gd name="connsiteX30" fmla="*/ 4283214 w 6499502"/>
              <a:gd name="connsiteY30" fmla="*/ 1882775 h 5940425"/>
              <a:gd name="connsiteX31" fmla="*/ 2216288 w 6499502"/>
              <a:gd name="connsiteY31" fmla="*/ 1882775 h 5940425"/>
              <a:gd name="connsiteX32" fmla="*/ 0 w 6499502"/>
              <a:gd name="connsiteY32" fmla="*/ 0 h 5940425"/>
              <a:gd name="connsiteX33" fmla="*/ 2066926 w 6499502"/>
              <a:gd name="connsiteY33" fmla="*/ 0 h 5940425"/>
              <a:gd name="connsiteX34" fmla="*/ 2066926 w 6499502"/>
              <a:gd name="connsiteY34" fmla="*/ 1882775 h 5940425"/>
              <a:gd name="connsiteX35" fmla="*/ 0 w 6499502"/>
              <a:gd name="connsiteY35" fmla="*/ 1882775 h 5940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99502" h="5940425">
                <a:moveTo>
                  <a:pt x="4432576" y="4057650"/>
                </a:moveTo>
                <a:lnTo>
                  <a:pt x="6499502" y="4057650"/>
                </a:lnTo>
                <a:lnTo>
                  <a:pt x="6499502" y="5940425"/>
                </a:lnTo>
                <a:lnTo>
                  <a:pt x="4432576" y="5940425"/>
                </a:lnTo>
                <a:close/>
                <a:moveTo>
                  <a:pt x="2216288" y="4057650"/>
                </a:moveTo>
                <a:lnTo>
                  <a:pt x="4283214" y="4057650"/>
                </a:lnTo>
                <a:lnTo>
                  <a:pt x="4283214" y="5940425"/>
                </a:lnTo>
                <a:lnTo>
                  <a:pt x="2216288" y="5940425"/>
                </a:lnTo>
                <a:close/>
                <a:moveTo>
                  <a:pt x="0" y="4057650"/>
                </a:moveTo>
                <a:lnTo>
                  <a:pt x="2066926" y="4057650"/>
                </a:lnTo>
                <a:lnTo>
                  <a:pt x="2066926" y="5940425"/>
                </a:lnTo>
                <a:lnTo>
                  <a:pt x="0" y="5940425"/>
                </a:lnTo>
                <a:close/>
                <a:moveTo>
                  <a:pt x="4432576" y="2028825"/>
                </a:moveTo>
                <a:lnTo>
                  <a:pt x="6499502" y="2028825"/>
                </a:lnTo>
                <a:lnTo>
                  <a:pt x="6499502" y="3911600"/>
                </a:lnTo>
                <a:lnTo>
                  <a:pt x="4432576" y="3911600"/>
                </a:lnTo>
                <a:close/>
                <a:moveTo>
                  <a:pt x="2216288" y="2028825"/>
                </a:moveTo>
                <a:lnTo>
                  <a:pt x="4283214" y="2028825"/>
                </a:lnTo>
                <a:lnTo>
                  <a:pt x="4283214" y="3911600"/>
                </a:lnTo>
                <a:lnTo>
                  <a:pt x="2216288" y="3911600"/>
                </a:lnTo>
                <a:close/>
                <a:moveTo>
                  <a:pt x="0" y="2028825"/>
                </a:moveTo>
                <a:lnTo>
                  <a:pt x="2066926" y="2028825"/>
                </a:lnTo>
                <a:lnTo>
                  <a:pt x="2066926" y="3911600"/>
                </a:lnTo>
                <a:lnTo>
                  <a:pt x="0" y="3911600"/>
                </a:lnTo>
                <a:close/>
                <a:moveTo>
                  <a:pt x="4432576" y="0"/>
                </a:moveTo>
                <a:lnTo>
                  <a:pt x="6499502" y="0"/>
                </a:lnTo>
                <a:lnTo>
                  <a:pt x="6499502" y="1882775"/>
                </a:lnTo>
                <a:lnTo>
                  <a:pt x="4432576" y="1882775"/>
                </a:lnTo>
                <a:close/>
                <a:moveTo>
                  <a:pt x="2216288" y="0"/>
                </a:moveTo>
                <a:lnTo>
                  <a:pt x="4283214" y="0"/>
                </a:lnTo>
                <a:lnTo>
                  <a:pt x="4283214" y="1882775"/>
                </a:lnTo>
                <a:lnTo>
                  <a:pt x="2216288" y="1882775"/>
                </a:lnTo>
                <a:close/>
                <a:moveTo>
                  <a:pt x="0" y="0"/>
                </a:moveTo>
                <a:lnTo>
                  <a:pt x="2066926" y="0"/>
                </a:lnTo>
                <a:lnTo>
                  <a:pt x="2066926" y="1882775"/>
                </a:lnTo>
                <a:lnTo>
                  <a:pt x="0" y="1882775"/>
                </a:lnTo>
                <a:close/>
              </a:path>
            </a:pathLst>
          </a:custGeom>
          <a:solidFill>
            <a:schemeClr val="bg1">
              <a:lumMod val="95000"/>
            </a:schemeClr>
          </a:solidFill>
        </p:spPr>
        <p:txBody>
          <a:bodyPr vert="horz" wrap="square" lIns="91440" tIns="45720" rIns="91440" bIns="45720" rtlCol="0" anchor="ctr">
            <a:noAutofit/>
          </a:bodyPr>
          <a:lstStyle>
            <a:lvl1pPr>
              <a:defRPr lang="en-US" sz="1800"/>
            </a:lvl1pPr>
          </a:lstStyle>
          <a:p>
            <a:pPr marL="0" lvl="0" indent="0" algn="ctr">
              <a:buNone/>
            </a:pPr>
            <a:r>
              <a:rPr lang="en-US" noProof="0"/>
              <a:t>Click icon to add picture</a:t>
            </a: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1596928"/>
            <a:ext cx="4810125" cy="3267268"/>
          </a:xfrm>
        </p:spPr>
        <p:txBody>
          <a:bodyPr anchor="ctr"/>
          <a:lstStyle>
            <a:lvl1pPr>
              <a:defRPr sz="6000">
                <a:solidFill>
                  <a:schemeClr val="accent5"/>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pPr/>
              <a:t>‹#›</a:t>
            </a:fld>
            <a:endParaRPr lang="en-US" noProof="0" dirty="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3933498" y="4952673"/>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Rectangle 16">
            <a:extLst>
              <a:ext uri="{FF2B5EF4-FFF2-40B4-BE49-F238E27FC236}">
                <a16:creationId xmlns:a16="http://schemas.microsoft.com/office/drawing/2014/main" id="{76B43515-5C7A-4125-B76D-8A24D2BBE5EC}"/>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ectangle 17">
            <a:extLst>
              <a:ext uri="{FF2B5EF4-FFF2-40B4-BE49-F238E27FC236}">
                <a16:creationId xmlns:a16="http://schemas.microsoft.com/office/drawing/2014/main" id="{0C9A713B-4176-4C86-9E87-4ADBD6F444FB}"/>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162233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3917949"/>
            <a:ext cx="6915150" cy="2268337"/>
          </a:xfrm>
        </p:spPr>
        <p:txBody>
          <a:bodyPr anchor="ctr"/>
          <a:lstStyle>
            <a:lvl1pPr>
              <a:defRPr sz="6000">
                <a:solidFill>
                  <a:schemeClr val="tx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pPr/>
              <a:t>‹#›</a:t>
            </a:fld>
            <a:endParaRPr lang="en-US" noProof="0" dirty="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5222179" y="2327274"/>
            <a:ext cx="2176462" cy="15112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Rectangle 25">
            <a:extLst>
              <a:ext uri="{FF2B5EF4-FFF2-40B4-BE49-F238E27FC236}">
                <a16:creationId xmlns:a16="http://schemas.microsoft.com/office/drawing/2014/main" id="{DFA0623C-0B34-4074-8AA0-6428A5AF07A3}"/>
              </a:ext>
            </a:extLst>
          </p:cNvPr>
          <p:cNvSpPr/>
          <p:nvPr userDrawn="1"/>
        </p:nvSpPr>
        <p:spPr>
          <a:xfrm>
            <a:off x="7468839" y="3917949"/>
            <a:ext cx="2176462" cy="22828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Picture Placeholder 32">
            <a:extLst>
              <a:ext uri="{FF2B5EF4-FFF2-40B4-BE49-F238E27FC236}">
                <a16:creationId xmlns:a16="http://schemas.microsoft.com/office/drawing/2014/main" id="{B5D335A5-A601-4D8A-AEF5-F34792FF565A}"/>
              </a:ext>
            </a:extLst>
          </p:cNvPr>
          <p:cNvSpPr>
            <a:spLocks noGrp="1"/>
          </p:cNvSpPr>
          <p:nvPr>
            <p:ph type="pic" sz="quarter" idx="21"/>
          </p:nvPr>
        </p:nvSpPr>
        <p:spPr>
          <a:xfrm>
            <a:off x="371474" y="260351"/>
            <a:ext cx="11520489" cy="5940424"/>
          </a:xfrm>
          <a:custGeom>
            <a:avLst/>
            <a:gdLst>
              <a:gd name="connsiteX0" fmla="*/ 9344026 w 11520489"/>
              <a:gd name="connsiteY0" fmla="*/ 3657598 h 5940424"/>
              <a:gd name="connsiteX1" fmla="*/ 11520489 w 11520489"/>
              <a:gd name="connsiteY1" fmla="*/ 3657598 h 5940424"/>
              <a:gd name="connsiteX2" fmla="*/ 11520489 w 11520489"/>
              <a:gd name="connsiteY2" fmla="*/ 5940424 h 5940424"/>
              <a:gd name="connsiteX3" fmla="*/ 9344026 w 11520489"/>
              <a:gd name="connsiteY3" fmla="*/ 5940424 h 5940424"/>
              <a:gd name="connsiteX4" fmla="*/ 9344026 w 11520489"/>
              <a:gd name="connsiteY4" fmla="*/ 2066924 h 5940424"/>
              <a:gd name="connsiteX5" fmla="*/ 11520489 w 11520489"/>
              <a:gd name="connsiteY5" fmla="*/ 2066924 h 5940424"/>
              <a:gd name="connsiteX6" fmla="*/ 11520489 w 11520489"/>
              <a:gd name="connsiteY6" fmla="*/ 3578224 h 5940424"/>
              <a:gd name="connsiteX7" fmla="*/ 9344026 w 11520489"/>
              <a:gd name="connsiteY7" fmla="*/ 3578224 h 5940424"/>
              <a:gd name="connsiteX8" fmla="*/ 7097365 w 11520489"/>
              <a:gd name="connsiteY8" fmla="*/ 2066924 h 5940424"/>
              <a:gd name="connsiteX9" fmla="*/ 9273828 w 11520489"/>
              <a:gd name="connsiteY9" fmla="*/ 2066924 h 5940424"/>
              <a:gd name="connsiteX10" fmla="*/ 9273828 w 11520489"/>
              <a:gd name="connsiteY10" fmla="*/ 3578224 h 5940424"/>
              <a:gd name="connsiteX11" fmla="*/ 7097365 w 11520489"/>
              <a:gd name="connsiteY11" fmla="*/ 3578224 h 5940424"/>
              <a:gd name="connsiteX12" fmla="*/ 2604044 w 11520489"/>
              <a:gd name="connsiteY12" fmla="*/ 2066923 h 5940424"/>
              <a:gd name="connsiteX13" fmla="*/ 4780506 w 11520489"/>
              <a:gd name="connsiteY13" fmla="*/ 2066923 h 5940424"/>
              <a:gd name="connsiteX14" fmla="*/ 4780506 w 11520489"/>
              <a:gd name="connsiteY14" fmla="*/ 3578222 h 5940424"/>
              <a:gd name="connsiteX15" fmla="*/ 2604044 w 11520489"/>
              <a:gd name="connsiteY15" fmla="*/ 3578222 h 5940424"/>
              <a:gd name="connsiteX16" fmla="*/ 0 w 11520489"/>
              <a:gd name="connsiteY16" fmla="*/ 2066923 h 5940424"/>
              <a:gd name="connsiteX17" fmla="*/ 2533843 w 11520489"/>
              <a:gd name="connsiteY17" fmla="*/ 2066923 h 5940424"/>
              <a:gd name="connsiteX18" fmla="*/ 2533843 w 11520489"/>
              <a:gd name="connsiteY18" fmla="*/ 3578222 h 5940424"/>
              <a:gd name="connsiteX19" fmla="*/ 0 w 11520489"/>
              <a:gd name="connsiteY19" fmla="*/ 3578222 h 5940424"/>
              <a:gd name="connsiteX20" fmla="*/ 2604046 w 11520489"/>
              <a:gd name="connsiteY20" fmla="*/ 0 h 5940424"/>
              <a:gd name="connsiteX21" fmla="*/ 4780509 w 11520489"/>
              <a:gd name="connsiteY21" fmla="*/ 0 h 5940424"/>
              <a:gd name="connsiteX22" fmla="*/ 4780509 w 11520489"/>
              <a:gd name="connsiteY22" fmla="*/ 1987550 h 5940424"/>
              <a:gd name="connsiteX23" fmla="*/ 2604046 w 11520489"/>
              <a:gd name="connsiteY23" fmla="*/ 1987550 h 5940424"/>
              <a:gd name="connsiteX24" fmla="*/ 2 w 11520489"/>
              <a:gd name="connsiteY24" fmla="*/ 0 h 5940424"/>
              <a:gd name="connsiteX25" fmla="*/ 2533845 w 11520489"/>
              <a:gd name="connsiteY25" fmla="*/ 0 h 5940424"/>
              <a:gd name="connsiteX26" fmla="*/ 2533845 w 11520489"/>
              <a:gd name="connsiteY26" fmla="*/ 1987550 h 5940424"/>
              <a:gd name="connsiteX27" fmla="*/ 2 w 11520489"/>
              <a:gd name="connsiteY27" fmla="*/ 1987550 h 5940424"/>
              <a:gd name="connsiteX28" fmla="*/ 7097365 w 11520489"/>
              <a:gd name="connsiteY28" fmla="*/ 0 h 5940424"/>
              <a:gd name="connsiteX29" fmla="*/ 9273828 w 11520489"/>
              <a:gd name="connsiteY29" fmla="*/ 0 h 5940424"/>
              <a:gd name="connsiteX30" fmla="*/ 9273828 w 11520489"/>
              <a:gd name="connsiteY30" fmla="*/ 1987550 h 5940424"/>
              <a:gd name="connsiteX31" fmla="*/ 7097365 w 11520489"/>
              <a:gd name="connsiteY31" fmla="*/ 1987550 h 5940424"/>
              <a:gd name="connsiteX32" fmla="*/ 4850705 w 11520489"/>
              <a:gd name="connsiteY32" fmla="*/ 0 h 5940424"/>
              <a:gd name="connsiteX33" fmla="*/ 7027168 w 11520489"/>
              <a:gd name="connsiteY33" fmla="*/ 0 h 5940424"/>
              <a:gd name="connsiteX34" fmla="*/ 7027168 w 11520489"/>
              <a:gd name="connsiteY34" fmla="*/ 1987550 h 5940424"/>
              <a:gd name="connsiteX35" fmla="*/ 4850705 w 11520489"/>
              <a:gd name="connsiteY35" fmla="*/ 1987550 h 5940424"/>
              <a:gd name="connsiteX36" fmla="*/ 9344025 w 11520489"/>
              <a:gd name="connsiteY36" fmla="*/ 0 h 5940424"/>
              <a:gd name="connsiteX37" fmla="*/ 11520488 w 11520489"/>
              <a:gd name="connsiteY37" fmla="*/ 0 h 5940424"/>
              <a:gd name="connsiteX38" fmla="*/ 11520488 w 11520489"/>
              <a:gd name="connsiteY38" fmla="*/ 1987550 h 5940424"/>
              <a:gd name="connsiteX39" fmla="*/ 9344025 w 11520489"/>
              <a:gd name="connsiteY39" fmla="*/ 1987550 h 5940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520489" h="5940424">
                <a:moveTo>
                  <a:pt x="9344026" y="3657598"/>
                </a:moveTo>
                <a:lnTo>
                  <a:pt x="11520489" y="3657598"/>
                </a:lnTo>
                <a:lnTo>
                  <a:pt x="11520489" y="5940424"/>
                </a:lnTo>
                <a:lnTo>
                  <a:pt x="9344026" y="5940424"/>
                </a:lnTo>
                <a:close/>
                <a:moveTo>
                  <a:pt x="9344026" y="2066924"/>
                </a:moveTo>
                <a:lnTo>
                  <a:pt x="11520489" y="2066924"/>
                </a:lnTo>
                <a:lnTo>
                  <a:pt x="11520489" y="3578224"/>
                </a:lnTo>
                <a:lnTo>
                  <a:pt x="9344026" y="3578224"/>
                </a:lnTo>
                <a:close/>
                <a:moveTo>
                  <a:pt x="7097365" y="2066924"/>
                </a:moveTo>
                <a:lnTo>
                  <a:pt x="9273828" y="2066924"/>
                </a:lnTo>
                <a:lnTo>
                  <a:pt x="9273828" y="3578224"/>
                </a:lnTo>
                <a:lnTo>
                  <a:pt x="7097365" y="3578224"/>
                </a:lnTo>
                <a:close/>
                <a:moveTo>
                  <a:pt x="2604044" y="2066923"/>
                </a:moveTo>
                <a:lnTo>
                  <a:pt x="4780506" y="2066923"/>
                </a:lnTo>
                <a:lnTo>
                  <a:pt x="4780506" y="3578222"/>
                </a:lnTo>
                <a:lnTo>
                  <a:pt x="2604044" y="3578222"/>
                </a:lnTo>
                <a:close/>
                <a:moveTo>
                  <a:pt x="0" y="2066923"/>
                </a:moveTo>
                <a:lnTo>
                  <a:pt x="2533843" y="2066923"/>
                </a:lnTo>
                <a:lnTo>
                  <a:pt x="2533843" y="3578222"/>
                </a:lnTo>
                <a:lnTo>
                  <a:pt x="0" y="3578222"/>
                </a:lnTo>
                <a:close/>
                <a:moveTo>
                  <a:pt x="2604046" y="0"/>
                </a:moveTo>
                <a:lnTo>
                  <a:pt x="4780509" y="0"/>
                </a:lnTo>
                <a:lnTo>
                  <a:pt x="4780509" y="1987550"/>
                </a:lnTo>
                <a:lnTo>
                  <a:pt x="2604046" y="1987550"/>
                </a:lnTo>
                <a:close/>
                <a:moveTo>
                  <a:pt x="2" y="0"/>
                </a:moveTo>
                <a:lnTo>
                  <a:pt x="2533845" y="0"/>
                </a:lnTo>
                <a:lnTo>
                  <a:pt x="2533845" y="1987550"/>
                </a:lnTo>
                <a:lnTo>
                  <a:pt x="2" y="1987550"/>
                </a:lnTo>
                <a:close/>
                <a:moveTo>
                  <a:pt x="7097365" y="0"/>
                </a:moveTo>
                <a:lnTo>
                  <a:pt x="9273828" y="0"/>
                </a:lnTo>
                <a:lnTo>
                  <a:pt x="9273828" y="1987550"/>
                </a:lnTo>
                <a:lnTo>
                  <a:pt x="7097365" y="1987550"/>
                </a:lnTo>
                <a:close/>
                <a:moveTo>
                  <a:pt x="4850705" y="0"/>
                </a:moveTo>
                <a:lnTo>
                  <a:pt x="7027168" y="0"/>
                </a:lnTo>
                <a:lnTo>
                  <a:pt x="7027168" y="1987550"/>
                </a:lnTo>
                <a:lnTo>
                  <a:pt x="4850705" y="1987550"/>
                </a:lnTo>
                <a:close/>
                <a:moveTo>
                  <a:pt x="9344025" y="0"/>
                </a:moveTo>
                <a:lnTo>
                  <a:pt x="11520488" y="0"/>
                </a:lnTo>
                <a:lnTo>
                  <a:pt x="11520488" y="1987550"/>
                </a:lnTo>
                <a:lnTo>
                  <a:pt x="9344025" y="1987550"/>
                </a:lnTo>
                <a:close/>
              </a:path>
            </a:pathLst>
          </a:custGeom>
          <a:solidFill>
            <a:schemeClr val="bg1">
              <a:lumMod val="95000"/>
            </a:schemeClr>
          </a:solidFill>
        </p:spPr>
        <p:txBody>
          <a:bodyPr vert="horz" wrap="square" lIns="91440" tIns="45720" rIns="91440" bIns="45720" rtlCol="0" anchor="t">
            <a:noAutofit/>
          </a:bodyPr>
          <a:lstStyle>
            <a:lvl1pPr>
              <a:defRPr lang="en-US" sz="1800"/>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28833402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76300" y="4406207"/>
            <a:ext cx="10439400" cy="1175444"/>
          </a:xfrm>
        </p:spPr>
        <p:txBody>
          <a:bodyPr anchor="ctr"/>
          <a:lstStyle>
            <a:lvl1pPr algn="ctr">
              <a:defRPr sz="6000">
                <a:solidFill>
                  <a:schemeClr val="accent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pPr/>
              <a:t>‹#›</a:t>
            </a:fld>
            <a:endParaRPr lang="en-US" noProof="0" dirty="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0" y="0"/>
            <a:ext cx="12191999" cy="28479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Picture Placeholder 6">
            <a:extLst>
              <a:ext uri="{FF2B5EF4-FFF2-40B4-BE49-F238E27FC236}">
                <a16:creationId xmlns:a16="http://schemas.microsoft.com/office/drawing/2014/main" id="{230D70C6-13FD-45D4-8FB6-26C56B8FF2D4}"/>
              </a:ext>
            </a:extLst>
          </p:cNvPr>
          <p:cNvSpPr>
            <a:spLocks noGrp="1"/>
          </p:cNvSpPr>
          <p:nvPr>
            <p:ph type="pic" sz="quarter" idx="13"/>
          </p:nvPr>
        </p:nvSpPr>
        <p:spPr>
          <a:xfrm>
            <a:off x="371476" y="260350"/>
            <a:ext cx="11520488" cy="365759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3" name="Rectangle 2">
            <a:extLst>
              <a:ext uri="{FF2B5EF4-FFF2-40B4-BE49-F238E27FC236}">
                <a16:creationId xmlns:a16="http://schemas.microsoft.com/office/drawing/2014/main" id="{E10ED78A-2A17-41C4-9030-D406C56DDF4A}"/>
              </a:ext>
            </a:extLst>
          </p:cNvPr>
          <p:cNvSpPr/>
          <p:nvPr userDrawn="1"/>
        </p:nvSpPr>
        <p:spPr>
          <a:xfrm>
            <a:off x="5795961" y="3914082"/>
            <a:ext cx="600075" cy="2918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34544582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6C789F-805A-4494-8430-C63414191AC2}"/>
              </a:ext>
            </a:extLst>
          </p:cNvPr>
          <p:cNvSpPr/>
          <p:nvPr userDrawn="1"/>
        </p:nvSpPr>
        <p:spPr>
          <a:xfrm>
            <a:off x="371475" y="1526382"/>
            <a:ext cx="3595688" cy="45624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5A73287-EED0-4EEC-8007-E2C13366027B}"/>
              </a:ext>
            </a:extLst>
          </p:cNvPr>
          <p:cNvSpPr/>
          <p:nvPr userDrawn="1"/>
        </p:nvSpPr>
        <p:spPr>
          <a:xfrm>
            <a:off x="8224838" y="1526382"/>
            <a:ext cx="3595688" cy="45624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581026" y="1724025"/>
            <a:ext cx="314325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8451282" y="1712119"/>
            <a:ext cx="314280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967163" y="1233488"/>
            <a:ext cx="4257675"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2187661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A73287-EED0-4EEC-8007-E2C13366027B}"/>
              </a:ext>
            </a:extLst>
          </p:cNvPr>
          <p:cNvSpPr/>
          <p:nvPr userDrawn="1"/>
        </p:nvSpPr>
        <p:spPr>
          <a:xfrm>
            <a:off x="6200775" y="1233487"/>
            <a:ext cx="5619751" cy="27336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1357414"/>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5757863" cy="24156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1" name="Picture Placeholder 6">
            <a:extLst>
              <a:ext uri="{FF2B5EF4-FFF2-40B4-BE49-F238E27FC236}">
                <a16:creationId xmlns:a16="http://schemas.microsoft.com/office/drawing/2014/main" id="{B9795E85-7B91-41BB-9DF4-A4893AA48FFA}"/>
              </a:ext>
            </a:extLst>
          </p:cNvPr>
          <p:cNvSpPr>
            <a:spLocks noGrp="1"/>
          </p:cNvSpPr>
          <p:nvPr>
            <p:ph type="pic" sz="quarter" idx="14"/>
          </p:nvPr>
        </p:nvSpPr>
        <p:spPr>
          <a:xfrm>
            <a:off x="6200775" y="3967163"/>
            <a:ext cx="5619750" cy="24145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5757863"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48474"/>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810182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11520488" cy="238136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11520488"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3808206"/>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08236"/>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a:extLst>
              <a:ext uri="{FF2B5EF4-FFF2-40B4-BE49-F238E27FC236}">
                <a16:creationId xmlns:a16="http://schemas.microsoft.com/office/drawing/2014/main" id="{C15E3050-1157-4448-A84E-5AC72FC84A7F}"/>
              </a:ext>
            </a:extLst>
          </p:cNvPr>
          <p:cNvCxnSpPr/>
          <p:nvPr userDrawn="1"/>
        </p:nvCxnSpPr>
        <p:spPr>
          <a:xfrm>
            <a:off x="6131719" y="3774712"/>
            <a:ext cx="0" cy="24718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386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Rectangle 21">
            <a:extLst>
              <a:ext uri="{FF2B5EF4-FFF2-40B4-BE49-F238E27FC236}">
                <a16:creationId xmlns:a16="http://schemas.microsoft.com/office/drawing/2014/main" id="{115DEB4D-1697-4E72-B2BF-F5EA1EF3B009}"/>
              </a:ext>
            </a:extLst>
          </p:cNvPr>
          <p:cNvSpPr/>
          <p:nvPr userDrawn="1"/>
        </p:nvSpPr>
        <p:spPr>
          <a:xfrm>
            <a:off x="7162799" y="3052634"/>
            <a:ext cx="1368533" cy="11301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371475" y="1334424"/>
            <a:ext cx="4448175" cy="1520824"/>
          </a:xfrm>
        </p:spPr>
        <p:txBody>
          <a:bodyPr anchor="b">
            <a:noAutofit/>
          </a:bodyPr>
          <a:lstStyle>
            <a:lvl1pPr>
              <a:defRPr sz="3600"/>
            </a:lvl1pPr>
          </a:lstStyle>
          <a:p>
            <a:r>
              <a:rPr lang="en-US" noProof="0"/>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noProof="0" smtClean="0"/>
              <a:pPr/>
              <a:t>‹#›</a:t>
            </a:fld>
            <a:endParaRPr lang="en-US" noProof="0"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3609563" y="3118775"/>
            <a:ext cx="2927311" cy="3081999"/>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371475" y="3118776"/>
            <a:ext cx="2926800" cy="3081922"/>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 name="Picture Placeholder 24">
            <a:extLst>
              <a:ext uri="{FF2B5EF4-FFF2-40B4-BE49-F238E27FC236}">
                <a16:creationId xmlns:a16="http://schemas.microsoft.com/office/drawing/2014/main" id="{84421AF3-217F-49BD-BF47-1140F3F445D8}"/>
              </a:ext>
            </a:extLst>
          </p:cNvPr>
          <p:cNvSpPr>
            <a:spLocks noGrp="1"/>
          </p:cNvSpPr>
          <p:nvPr>
            <p:ph type="pic" sz="quarter" idx="15"/>
          </p:nvPr>
        </p:nvSpPr>
        <p:spPr>
          <a:xfrm>
            <a:off x="4908415" y="-4277"/>
            <a:ext cx="7283585" cy="6204974"/>
          </a:xfrm>
          <a:custGeom>
            <a:avLst/>
            <a:gdLst>
              <a:gd name="connsiteX0" fmla="*/ 4914900 w 7283585"/>
              <a:gd name="connsiteY0" fmla="*/ 4064000 h 6204974"/>
              <a:gd name="connsiteX1" fmla="*/ 7283585 w 7283585"/>
              <a:gd name="connsiteY1" fmla="*/ 4064000 h 6204974"/>
              <a:gd name="connsiteX2" fmla="*/ 7283585 w 7283585"/>
              <a:gd name="connsiteY2" fmla="*/ 6204974 h 6204974"/>
              <a:gd name="connsiteX3" fmla="*/ 4914900 w 7283585"/>
              <a:gd name="connsiteY3" fmla="*/ 6204974 h 6204974"/>
              <a:gd name="connsiteX4" fmla="*/ 4914900 w 7283585"/>
              <a:gd name="connsiteY4" fmla="*/ 2032000 h 6204974"/>
              <a:gd name="connsiteX5" fmla="*/ 7283585 w 7283585"/>
              <a:gd name="connsiteY5" fmla="*/ 2032000 h 6204974"/>
              <a:gd name="connsiteX6" fmla="*/ 7283585 w 7283585"/>
              <a:gd name="connsiteY6" fmla="*/ 3946525 h 6204974"/>
              <a:gd name="connsiteX7" fmla="*/ 4914900 w 7283585"/>
              <a:gd name="connsiteY7" fmla="*/ 3946525 h 6204974"/>
              <a:gd name="connsiteX8" fmla="*/ 2457450 w 7283585"/>
              <a:gd name="connsiteY8" fmla="*/ 2032000 h 6204974"/>
              <a:gd name="connsiteX9" fmla="*/ 4826135 w 7283585"/>
              <a:gd name="connsiteY9" fmla="*/ 2032000 h 6204974"/>
              <a:gd name="connsiteX10" fmla="*/ 4826135 w 7283585"/>
              <a:gd name="connsiteY10" fmla="*/ 3946525 h 6204974"/>
              <a:gd name="connsiteX11" fmla="*/ 2457450 w 7283585"/>
              <a:gd name="connsiteY11" fmla="*/ 3946525 h 6204974"/>
              <a:gd name="connsiteX12" fmla="*/ 0 w 7283585"/>
              <a:gd name="connsiteY12" fmla="*/ 8552 h 6204974"/>
              <a:gd name="connsiteX13" fmla="*/ 2368685 w 7283585"/>
              <a:gd name="connsiteY13" fmla="*/ 8552 h 6204974"/>
              <a:gd name="connsiteX14" fmla="*/ 2368685 w 7283585"/>
              <a:gd name="connsiteY14" fmla="*/ 1923077 h 6204974"/>
              <a:gd name="connsiteX15" fmla="*/ 0 w 7283585"/>
              <a:gd name="connsiteY15" fmla="*/ 1923077 h 6204974"/>
              <a:gd name="connsiteX16" fmla="*/ 2457450 w 7283585"/>
              <a:gd name="connsiteY16" fmla="*/ 4276 h 6204974"/>
              <a:gd name="connsiteX17" fmla="*/ 4826135 w 7283585"/>
              <a:gd name="connsiteY17" fmla="*/ 4276 h 6204974"/>
              <a:gd name="connsiteX18" fmla="*/ 4826135 w 7283585"/>
              <a:gd name="connsiteY18" fmla="*/ 1918801 h 6204974"/>
              <a:gd name="connsiteX19" fmla="*/ 2457450 w 7283585"/>
              <a:gd name="connsiteY19" fmla="*/ 1918801 h 6204974"/>
              <a:gd name="connsiteX20" fmla="*/ 4914900 w 7283585"/>
              <a:gd name="connsiteY20" fmla="*/ 0 h 6204974"/>
              <a:gd name="connsiteX21" fmla="*/ 7283585 w 7283585"/>
              <a:gd name="connsiteY21" fmla="*/ 0 h 6204974"/>
              <a:gd name="connsiteX22" fmla="*/ 7283585 w 7283585"/>
              <a:gd name="connsiteY22" fmla="*/ 1914525 h 6204974"/>
              <a:gd name="connsiteX23" fmla="*/ 4914900 w 7283585"/>
              <a:gd name="connsiteY23" fmla="*/ 1914525 h 620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283585" h="6204974">
                <a:moveTo>
                  <a:pt x="4914900" y="4064000"/>
                </a:moveTo>
                <a:lnTo>
                  <a:pt x="7283585" y="4064000"/>
                </a:lnTo>
                <a:lnTo>
                  <a:pt x="7283585" y="6204974"/>
                </a:lnTo>
                <a:lnTo>
                  <a:pt x="4914900" y="6204974"/>
                </a:lnTo>
                <a:close/>
                <a:moveTo>
                  <a:pt x="4914900" y="2032000"/>
                </a:moveTo>
                <a:lnTo>
                  <a:pt x="7283585" y="2032000"/>
                </a:lnTo>
                <a:lnTo>
                  <a:pt x="7283585" y="3946525"/>
                </a:lnTo>
                <a:lnTo>
                  <a:pt x="4914900" y="3946525"/>
                </a:lnTo>
                <a:close/>
                <a:moveTo>
                  <a:pt x="2457450" y="2032000"/>
                </a:moveTo>
                <a:lnTo>
                  <a:pt x="4826135" y="2032000"/>
                </a:lnTo>
                <a:lnTo>
                  <a:pt x="4826135" y="3946525"/>
                </a:lnTo>
                <a:lnTo>
                  <a:pt x="2457450" y="3946525"/>
                </a:lnTo>
                <a:close/>
                <a:moveTo>
                  <a:pt x="0" y="8552"/>
                </a:moveTo>
                <a:lnTo>
                  <a:pt x="2368685" y="8552"/>
                </a:lnTo>
                <a:lnTo>
                  <a:pt x="2368685" y="1923077"/>
                </a:lnTo>
                <a:lnTo>
                  <a:pt x="0" y="1923077"/>
                </a:lnTo>
                <a:close/>
                <a:moveTo>
                  <a:pt x="2457450" y="4276"/>
                </a:moveTo>
                <a:lnTo>
                  <a:pt x="4826135" y="4276"/>
                </a:lnTo>
                <a:lnTo>
                  <a:pt x="4826135" y="1918801"/>
                </a:lnTo>
                <a:lnTo>
                  <a:pt x="2457450" y="1918801"/>
                </a:lnTo>
                <a:close/>
                <a:moveTo>
                  <a:pt x="4914900" y="0"/>
                </a:moveTo>
                <a:lnTo>
                  <a:pt x="7283585" y="0"/>
                </a:lnTo>
                <a:lnTo>
                  <a:pt x="7283585" y="1914525"/>
                </a:lnTo>
                <a:lnTo>
                  <a:pt x="4914900" y="1914525"/>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noProof="0"/>
              <a:t>Click icon to add picture</a:t>
            </a:r>
            <a:endParaRPr lang="en-US" noProof="0" dirty="0"/>
          </a:p>
        </p:txBody>
      </p:sp>
      <p:sp>
        <p:nvSpPr>
          <p:cNvPr id="20" name="Rectangle 19">
            <a:extLst>
              <a:ext uri="{FF2B5EF4-FFF2-40B4-BE49-F238E27FC236}">
                <a16:creationId xmlns:a16="http://schemas.microsoft.com/office/drawing/2014/main" id="{475378D9-445B-4812-AE73-9B2CF92DCDF1}"/>
              </a:ext>
            </a:extLst>
          </p:cNvPr>
          <p:cNvSpPr/>
          <p:nvPr userDrawn="1"/>
        </p:nvSpPr>
        <p:spPr>
          <a:xfrm>
            <a:off x="6210299" y="2027725"/>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Rectangle 20">
            <a:extLst>
              <a:ext uri="{FF2B5EF4-FFF2-40B4-BE49-F238E27FC236}">
                <a16:creationId xmlns:a16="http://schemas.microsoft.com/office/drawing/2014/main" id="{B569B8CC-B741-4501-A871-F6CC58941F5C}"/>
              </a:ext>
            </a:extLst>
          </p:cNvPr>
          <p:cNvSpPr/>
          <p:nvPr userDrawn="1"/>
        </p:nvSpPr>
        <p:spPr>
          <a:xfrm>
            <a:off x="8661263" y="4055448"/>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23" name="Straight Connector 22">
            <a:extLst>
              <a:ext uri="{FF2B5EF4-FFF2-40B4-BE49-F238E27FC236}">
                <a16:creationId xmlns:a16="http://schemas.microsoft.com/office/drawing/2014/main" id="{8ED9C5BC-5F16-4DC8-BAA3-30A378B7F5FB}"/>
              </a:ext>
            </a:extLst>
          </p:cNvPr>
          <p:cNvCxnSpPr>
            <a:cxnSpLocks/>
          </p:cNvCxnSpPr>
          <p:nvPr userDrawn="1"/>
        </p:nvCxnSpPr>
        <p:spPr>
          <a:xfrm>
            <a:off x="3452019" y="3106075"/>
            <a:ext cx="0" cy="309470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F0E9B02-FBE7-4B3F-833A-FCDE146B2DAD}"/>
              </a:ext>
            </a:extLst>
          </p:cNvPr>
          <p:cNvSpPr/>
          <p:nvPr userDrawn="1"/>
        </p:nvSpPr>
        <p:spPr>
          <a:xfrm>
            <a:off x="0" y="1405862"/>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2589608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6">
            <a:extLst>
              <a:ext uri="{FF2B5EF4-FFF2-40B4-BE49-F238E27FC236}">
                <a16:creationId xmlns:a16="http://schemas.microsoft.com/office/drawing/2014/main" id="{73E3AB81-FB3C-492F-8AB9-CFC37EECCEE7}"/>
              </a:ext>
            </a:extLst>
          </p:cNvPr>
          <p:cNvSpPr>
            <a:spLocks noGrp="1"/>
          </p:cNvSpPr>
          <p:nvPr>
            <p:ph type="pic" sz="quarter" idx="13"/>
          </p:nvPr>
        </p:nvSpPr>
        <p:spPr>
          <a:xfrm>
            <a:off x="371475" y="260350"/>
            <a:ext cx="11520488" cy="6121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4" name="Rectangle 13">
            <a:extLst>
              <a:ext uri="{FF2B5EF4-FFF2-40B4-BE49-F238E27FC236}">
                <a16:creationId xmlns:a16="http://schemas.microsoft.com/office/drawing/2014/main" id="{BF2C4CC9-6F35-4EBF-857F-EBD298D77347}"/>
              </a:ext>
            </a:extLst>
          </p:cNvPr>
          <p:cNvSpPr/>
          <p:nvPr userDrawn="1"/>
        </p:nvSpPr>
        <p:spPr>
          <a:xfrm>
            <a:off x="1578741"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1D54A23-014A-49B4-9E28-7641C8A4F0C1}"/>
              </a:ext>
            </a:extLst>
          </p:cNvPr>
          <p:cNvSpPr/>
          <p:nvPr userDrawn="1"/>
        </p:nvSpPr>
        <p:spPr>
          <a:xfrm>
            <a:off x="6184487"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1587504" y="1233488"/>
            <a:ext cx="9016993" cy="761076"/>
          </a:xfrm>
        </p:spPr>
        <p:txBody>
          <a:bodyPr anchor="ctr">
            <a:noAutofit/>
          </a:bodyPr>
          <a:lstStyle>
            <a:lvl1pPr algn="ctr">
              <a:defRPr sz="36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28091" y="2424864"/>
            <a:ext cx="4132800" cy="28332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1722820" y="2424864"/>
            <a:ext cx="4131850" cy="2832101"/>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069587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Rectangle 4">
            <a:extLst>
              <a:ext uri="{FF2B5EF4-FFF2-40B4-BE49-F238E27FC236}">
                <a16:creationId xmlns:a16="http://schemas.microsoft.com/office/drawing/2014/main" id="{113E1565-5B33-4914-9800-50B8400266FF}"/>
              </a:ext>
            </a:extLst>
          </p:cNvPr>
          <p:cNvSpPr/>
          <p:nvPr userDrawn="1"/>
        </p:nvSpPr>
        <p:spPr>
          <a:xfrm>
            <a:off x="0" y="0"/>
            <a:ext cx="12191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Picture Placeholder 6">
            <a:extLst>
              <a:ext uri="{FF2B5EF4-FFF2-40B4-BE49-F238E27FC236}">
                <a16:creationId xmlns:a16="http://schemas.microsoft.com/office/drawing/2014/main" id="{DE438B2E-01A6-453B-928D-97D98438168E}"/>
              </a:ext>
            </a:extLst>
          </p:cNvPr>
          <p:cNvSpPr>
            <a:spLocks noGrp="1"/>
          </p:cNvSpPr>
          <p:nvPr>
            <p:ph type="pic" sz="quarter" idx="13"/>
          </p:nvPr>
        </p:nvSpPr>
        <p:spPr>
          <a:xfrm>
            <a:off x="335756" y="260350"/>
            <a:ext cx="11520488"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29110570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Picture Placeholder 26">
            <a:extLst>
              <a:ext uri="{FF2B5EF4-FFF2-40B4-BE49-F238E27FC236}">
                <a16:creationId xmlns:a16="http://schemas.microsoft.com/office/drawing/2014/main" id="{404FC023-3732-4036-B4DA-F34DC453036D}"/>
              </a:ext>
            </a:extLst>
          </p:cNvPr>
          <p:cNvSpPr>
            <a:spLocks noGrp="1"/>
          </p:cNvSpPr>
          <p:nvPr>
            <p:ph type="pic" sz="quarter" idx="13"/>
          </p:nvPr>
        </p:nvSpPr>
        <p:spPr>
          <a:xfrm>
            <a:off x="1" y="1"/>
            <a:ext cx="12191999" cy="6857999"/>
          </a:xfrm>
          <a:custGeom>
            <a:avLst/>
            <a:gdLst>
              <a:gd name="connsiteX0" fmla="*/ 9194799 w 12191999"/>
              <a:gd name="connsiteY0" fmla="*/ 4114799 h 6108699"/>
              <a:gd name="connsiteX1" fmla="*/ 12191999 w 12191999"/>
              <a:gd name="connsiteY1" fmla="*/ 4114799 h 6108699"/>
              <a:gd name="connsiteX2" fmla="*/ 12191999 w 12191999"/>
              <a:gd name="connsiteY2" fmla="*/ 6108699 h 6108699"/>
              <a:gd name="connsiteX3" fmla="*/ 9194799 w 12191999"/>
              <a:gd name="connsiteY3" fmla="*/ 6108699 h 6108699"/>
              <a:gd name="connsiteX4" fmla="*/ 6129865 w 12191999"/>
              <a:gd name="connsiteY4" fmla="*/ 4114799 h 6108699"/>
              <a:gd name="connsiteX5" fmla="*/ 9127065 w 12191999"/>
              <a:gd name="connsiteY5" fmla="*/ 4114799 h 6108699"/>
              <a:gd name="connsiteX6" fmla="*/ 9127065 w 12191999"/>
              <a:gd name="connsiteY6" fmla="*/ 6108699 h 6108699"/>
              <a:gd name="connsiteX7" fmla="*/ 6129865 w 12191999"/>
              <a:gd name="connsiteY7" fmla="*/ 6108699 h 6108699"/>
              <a:gd name="connsiteX8" fmla="*/ 3064933 w 12191999"/>
              <a:gd name="connsiteY8" fmla="*/ 4114799 h 6108699"/>
              <a:gd name="connsiteX9" fmla="*/ 6062132 w 12191999"/>
              <a:gd name="connsiteY9" fmla="*/ 4114799 h 6108699"/>
              <a:gd name="connsiteX10" fmla="*/ 6062132 w 12191999"/>
              <a:gd name="connsiteY10" fmla="*/ 6108699 h 6108699"/>
              <a:gd name="connsiteX11" fmla="*/ 3064933 w 12191999"/>
              <a:gd name="connsiteY11" fmla="*/ 6108699 h 6108699"/>
              <a:gd name="connsiteX12" fmla="*/ 0 w 12191999"/>
              <a:gd name="connsiteY12" fmla="*/ 4114799 h 6108699"/>
              <a:gd name="connsiteX13" fmla="*/ 2997200 w 12191999"/>
              <a:gd name="connsiteY13" fmla="*/ 4114799 h 6108699"/>
              <a:gd name="connsiteX14" fmla="*/ 2997200 w 12191999"/>
              <a:gd name="connsiteY14" fmla="*/ 6108699 h 6108699"/>
              <a:gd name="connsiteX15" fmla="*/ 0 w 12191999"/>
              <a:gd name="connsiteY15" fmla="*/ 6108699 h 6108699"/>
              <a:gd name="connsiteX16" fmla="*/ 9194799 w 12191999"/>
              <a:gd name="connsiteY16" fmla="*/ 2057400 h 6108699"/>
              <a:gd name="connsiteX17" fmla="*/ 12191999 w 12191999"/>
              <a:gd name="connsiteY17" fmla="*/ 2057400 h 6108699"/>
              <a:gd name="connsiteX18" fmla="*/ 12191999 w 12191999"/>
              <a:gd name="connsiteY18" fmla="*/ 4051299 h 6108699"/>
              <a:gd name="connsiteX19" fmla="*/ 9194799 w 12191999"/>
              <a:gd name="connsiteY19" fmla="*/ 4051299 h 6108699"/>
              <a:gd name="connsiteX20" fmla="*/ 6129865 w 12191999"/>
              <a:gd name="connsiteY20" fmla="*/ 2057400 h 6108699"/>
              <a:gd name="connsiteX21" fmla="*/ 9127065 w 12191999"/>
              <a:gd name="connsiteY21" fmla="*/ 2057400 h 6108699"/>
              <a:gd name="connsiteX22" fmla="*/ 9127065 w 12191999"/>
              <a:gd name="connsiteY22" fmla="*/ 4051299 h 6108699"/>
              <a:gd name="connsiteX23" fmla="*/ 6129865 w 12191999"/>
              <a:gd name="connsiteY23" fmla="*/ 4051299 h 6108699"/>
              <a:gd name="connsiteX24" fmla="*/ 3064934 w 12191999"/>
              <a:gd name="connsiteY24" fmla="*/ 2057400 h 6108699"/>
              <a:gd name="connsiteX25" fmla="*/ 6062132 w 12191999"/>
              <a:gd name="connsiteY25" fmla="*/ 2057400 h 6108699"/>
              <a:gd name="connsiteX26" fmla="*/ 6062132 w 12191999"/>
              <a:gd name="connsiteY26" fmla="*/ 4051299 h 6108699"/>
              <a:gd name="connsiteX27" fmla="*/ 3064934 w 12191999"/>
              <a:gd name="connsiteY27" fmla="*/ 4051299 h 6108699"/>
              <a:gd name="connsiteX28" fmla="*/ 0 w 12191999"/>
              <a:gd name="connsiteY28" fmla="*/ 2057400 h 6108699"/>
              <a:gd name="connsiteX29" fmla="*/ 2997200 w 12191999"/>
              <a:gd name="connsiteY29" fmla="*/ 2057400 h 6108699"/>
              <a:gd name="connsiteX30" fmla="*/ 2997200 w 12191999"/>
              <a:gd name="connsiteY30" fmla="*/ 4051299 h 6108699"/>
              <a:gd name="connsiteX31" fmla="*/ 0 w 12191999"/>
              <a:gd name="connsiteY31" fmla="*/ 4051299 h 6108699"/>
              <a:gd name="connsiteX32" fmla="*/ 9194799 w 12191999"/>
              <a:gd name="connsiteY32" fmla="*/ 0 h 6108699"/>
              <a:gd name="connsiteX33" fmla="*/ 12191999 w 12191999"/>
              <a:gd name="connsiteY33" fmla="*/ 0 h 6108699"/>
              <a:gd name="connsiteX34" fmla="*/ 12191999 w 12191999"/>
              <a:gd name="connsiteY34" fmla="*/ 1993900 h 6108699"/>
              <a:gd name="connsiteX35" fmla="*/ 9194799 w 12191999"/>
              <a:gd name="connsiteY35" fmla="*/ 1993900 h 6108699"/>
              <a:gd name="connsiteX36" fmla="*/ 6129865 w 12191999"/>
              <a:gd name="connsiteY36" fmla="*/ 0 h 6108699"/>
              <a:gd name="connsiteX37" fmla="*/ 9127065 w 12191999"/>
              <a:gd name="connsiteY37" fmla="*/ 0 h 6108699"/>
              <a:gd name="connsiteX38" fmla="*/ 9127065 w 12191999"/>
              <a:gd name="connsiteY38" fmla="*/ 1993900 h 6108699"/>
              <a:gd name="connsiteX39" fmla="*/ 6129865 w 12191999"/>
              <a:gd name="connsiteY39" fmla="*/ 1993900 h 6108699"/>
              <a:gd name="connsiteX40" fmla="*/ 3064934 w 12191999"/>
              <a:gd name="connsiteY40" fmla="*/ 0 h 6108699"/>
              <a:gd name="connsiteX41" fmla="*/ 6062132 w 12191999"/>
              <a:gd name="connsiteY41" fmla="*/ 0 h 6108699"/>
              <a:gd name="connsiteX42" fmla="*/ 6062132 w 12191999"/>
              <a:gd name="connsiteY42" fmla="*/ 1993900 h 6108699"/>
              <a:gd name="connsiteX43" fmla="*/ 3064934 w 12191999"/>
              <a:gd name="connsiteY43" fmla="*/ 1993900 h 6108699"/>
              <a:gd name="connsiteX44" fmla="*/ 1 w 12191999"/>
              <a:gd name="connsiteY44" fmla="*/ 0 h 6108699"/>
              <a:gd name="connsiteX45" fmla="*/ 2997201 w 12191999"/>
              <a:gd name="connsiteY45" fmla="*/ 0 h 6108699"/>
              <a:gd name="connsiteX46" fmla="*/ 2997201 w 12191999"/>
              <a:gd name="connsiteY46" fmla="*/ 1993900 h 6108699"/>
              <a:gd name="connsiteX47" fmla="*/ 1 w 12191999"/>
              <a:gd name="connsiteY47" fmla="*/ 1993900 h 610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191999" h="6108699">
                <a:moveTo>
                  <a:pt x="9194799" y="4114799"/>
                </a:moveTo>
                <a:lnTo>
                  <a:pt x="12191999" y="4114799"/>
                </a:lnTo>
                <a:lnTo>
                  <a:pt x="12191999" y="6108699"/>
                </a:lnTo>
                <a:lnTo>
                  <a:pt x="9194799" y="6108699"/>
                </a:lnTo>
                <a:close/>
                <a:moveTo>
                  <a:pt x="6129865" y="4114799"/>
                </a:moveTo>
                <a:lnTo>
                  <a:pt x="9127065" y="4114799"/>
                </a:lnTo>
                <a:lnTo>
                  <a:pt x="9127065" y="6108699"/>
                </a:lnTo>
                <a:lnTo>
                  <a:pt x="6129865" y="6108699"/>
                </a:lnTo>
                <a:close/>
                <a:moveTo>
                  <a:pt x="3064933" y="4114799"/>
                </a:moveTo>
                <a:lnTo>
                  <a:pt x="6062132" y="4114799"/>
                </a:lnTo>
                <a:lnTo>
                  <a:pt x="6062132" y="6108699"/>
                </a:lnTo>
                <a:lnTo>
                  <a:pt x="3064933" y="6108699"/>
                </a:lnTo>
                <a:close/>
                <a:moveTo>
                  <a:pt x="0" y="4114799"/>
                </a:moveTo>
                <a:lnTo>
                  <a:pt x="2997200" y="4114799"/>
                </a:lnTo>
                <a:lnTo>
                  <a:pt x="2997200" y="6108699"/>
                </a:lnTo>
                <a:lnTo>
                  <a:pt x="0" y="6108699"/>
                </a:lnTo>
                <a:close/>
                <a:moveTo>
                  <a:pt x="9194799" y="2057400"/>
                </a:moveTo>
                <a:lnTo>
                  <a:pt x="12191999" y="2057400"/>
                </a:lnTo>
                <a:lnTo>
                  <a:pt x="12191999" y="4051299"/>
                </a:lnTo>
                <a:lnTo>
                  <a:pt x="9194799" y="4051299"/>
                </a:lnTo>
                <a:close/>
                <a:moveTo>
                  <a:pt x="6129865" y="2057400"/>
                </a:moveTo>
                <a:lnTo>
                  <a:pt x="9127065" y="2057400"/>
                </a:lnTo>
                <a:lnTo>
                  <a:pt x="9127065" y="4051299"/>
                </a:lnTo>
                <a:lnTo>
                  <a:pt x="6129865" y="4051299"/>
                </a:lnTo>
                <a:close/>
                <a:moveTo>
                  <a:pt x="3064934" y="2057400"/>
                </a:moveTo>
                <a:lnTo>
                  <a:pt x="6062132" y="2057400"/>
                </a:lnTo>
                <a:lnTo>
                  <a:pt x="6062132" y="4051299"/>
                </a:lnTo>
                <a:lnTo>
                  <a:pt x="3064934" y="4051299"/>
                </a:lnTo>
                <a:close/>
                <a:moveTo>
                  <a:pt x="0" y="2057400"/>
                </a:moveTo>
                <a:lnTo>
                  <a:pt x="2997200" y="2057400"/>
                </a:lnTo>
                <a:lnTo>
                  <a:pt x="2997200" y="4051299"/>
                </a:lnTo>
                <a:lnTo>
                  <a:pt x="0" y="4051299"/>
                </a:lnTo>
                <a:close/>
                <a:moveTo>
                  <a:pt x="9194799" y="0"/>
                </a:moveTo>
                <a:lnTo>
                  <a:pt x="12191999" y="0"/>
                </a:lnTo>
                <a:lnTo>
                  <a:pt x="12191999" y="1993900"/>
                </a:lnTo>
                <a:lnTo>
                  <a:pt x="9194799" y="1993900"/>
                </a:lnTo>
                <a:close/>
                <a:moveTo>
                  <a:pt x="6129865" y="0"/>
                </a:moveTo>
                <a:lnTo>
                  <a:pt x="9127065" y="0"/>
                </a:lnTo>
                <a:lnTo>
                  <a:pt x="9127065" y="1993900"/>
                </a:lnTo>
                <a:lnTo>
                  <a:pt x="6129865" y="1993900"/>
                </a:lnTo>
                <a:close/>
                <a:moveTo>
                  <a:pt x="3064934" y="0"/>
                </a:moveTo>
                <a:lnTo>
                  <a:pt x="6062132" y="0"/>
                </a:lnTo>
                <a:lnTo>
                  <a:pt x="6062132" y="1993900"/>
                </a:lnTo>
                <a:lnTo>
                  <a:pt x="3064934" y="1993900"/>
                </a:lnTo>
                <a:close/>
                <a:moveTo>
                  <a:pt x="1" y="0"/>
                </a:moveTo>
                <a:lnTo>
                  <a:pt x="2997201" y="0"/>
                </a:lnTo>
                <a:lnTo>
                  <a:pt x="2997201" y="1993900"/>
                </a:lnTo>
                <a:lnTo>
                  <a:pt x="1" y="1993900"/>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42216092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371475" y="260350"/>
            <a:ext cx="44926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5" name="Picture Placeholder 6">
            <a:extLst>
              <a:ext uri="{FF2B5EF4-FFF2-40B4-BE49-F238E27FC236}">
                <a16:creationId xmlns:a16="http://schemas.microsoft.com/office/drawing/2014/main" id="{D9C7DFC2-3A77-4761-A9AF-98963C5CCA07}"/>
              </a:ext>
            </a:extLst>
          </p:cNvPr>
          <p:cNvSpPr>
            <a:spLocks noGrp="1"/>
          </p:cNvSpPr>
          <p:nvPr>
            <p:ph type="pic" sz="quarter" idx="14"/>
          </p:nvPr>
        </p:nvSpPr>
        <p:spPr>
          <a:xfrm>
            <a:off x="4981575" y="260350"/>
            <a:ext cx="27400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3F6FD22A-5FDA-45EC-BE49-3C0E30A397B0}"/>
              </a:ext>
            </a:extLst>
          </p:cNvPr>
          <p:cNvSpPr>
            <a:spLocks noGrp="1"/>
          </p:cNvSpPr>
          <p:nvPr>
            <p:ph type="pic" sz="quarter" idx="15"/>
          </p:nvPr>
        </p:nvSpPr>
        <p:spPr>
          <a:xfrm>
            <a:off x="7839076" y="260350"/>
            <a:ext cx="4052888" cy="3803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Picture Placeholder 6">
            <a:extLst>
              <a:ext uri="{FF2B5EF4-FFF2-40B4-BE49-F238E27FC236}">
                <a16:creationId xmlns:a16="http://schemas.microsoft.com/office/drawing/2014/main" id="{B64BDA74-9644-41EB-984D-939D27B60F3F}"/>
              </a:ext>
            </a:extLst>
          </p:cNvPr>
          <p:cNvSpPr>
            <a:spLocks noGrp="1"/>
          </p:cNvSpPr>
          <p:nvPr>
            <p:ph type="pic" sz="quarter" idx="16"/>
          </p:nvPr>
        </p:nvSpPr>
        <p:spPr>
          <a:xfrm>
            <a:off x="7839076" y="4165600"/>
            <a:ext cx="4052888" cy="239553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41144738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1233488"/>
            <a:ext cx="12192001" cy="439102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grpSp>
        <p:nvGrpSpPr>
          <p:cNvPr id="2" name="Group 1">
            <a:extLst>
              <a:ext uri="{FF2B5EF4-FFF2-40B4-BE49-F238E27FC236}">
                <a16:creationId xmlns:a16="http://schemas.microsoft.com/office/drawing/2014/main" id="{18F30468-CC2E-4430-88DD-81D548B988FA}"/>
              </a:ext>
            </a:extLst>
          </p:cNvPr>
          <p:cNvGrpSpPr/>
          <p:nvPr userDrawn="1"/>
        </p:nvGrpSpPr>
        <p:grpSpPr>
          <a:xfrm>
            <a:off x="371474" y="260350"/>
            <a:ext cx="644525" cy="973138"/>
            <a:chOff x="371475" y="671713"/>
            <a:chExt cx="496540" cy="836738"/>
          </a:xfrm>
        </p:grpSpPr>
        <p:sp>
          <p:nvSpPr>
            <p:cNvPr id="8" name="Rectangle 7">
              <a:extLst>
                <a:ext uri="{FF2B5EF4-FFF2-40B4-BE49-F238E27FC236}">
                  <a16:creationId xmlns:a16="http://schemas.microsoft.com/office/drawing/2014/main" id="{BF6F92E0-2218-46A5-A183-84468D9B72A2}"/>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Rectangle 8">
              <a:extLst>
                <a:ext uri="{FF2B5EF4-FFF2-40B4-BE49-F238E27FC236}">
                  <a16:creationId xmlns:a16="http://schemas.microsoft.com/office/drawing/2014/main" id="{9B476586-864B-4C72-91AF-8CF8796C6DE8}"/>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0" name="Rectangle 9">
            <a:extLst>
              <a:ext uri="{FF2B5EF4-FFF2-40B4-BE49-F238E27FC236}">
                <a16:creationId xmlns:a16="http://schemas.microsoft.com/office/drawing/2014/main" id="{38B3D026-83A3-4D78-8B11-A20A6F47170C}"/>
              </a:ext>
            </a:extLst>
          </p:cNvPr>
          <p:cNvSpPr/>
          <p:nvPr userDrawn="1"/>
        </p:nvSpPr>
        <p:spPr>
          <a:xfrm>
            <a:off x="10795001" y="5642462"/>
            <a:ext cx="1397000" cy="1215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3599560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9171FC10-F7C3-4841-A705-B83FDE093009}"/>
              </a:ext>
            </a:extLst>
          </p:cNvPr>
          <p:cNvSpPr/>
          <p:nvPr userDrawn="1"/>
        </p:nvSpPr>
        <p:spPr>
          <a:xfrm>
            <a:off x="9398000" y="0"/>
            <a:ext cx="2793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260350"/>
            <a:ext cx="11891963"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Tree>
    <p:extLst>
      <p:ext uri="{BB962C8B-B14F-4D97-AF65-F5344CB8AC3E}">
        <p14:creationId xmlns:p14="http://schemas.microsoft.com/office/powerpoint/2010/main" val="10350859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2466000"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Rectangle 6">
            <a:extLst>
              <a:ext uri="{FF2B5EF4-FFF2-40B4-BE49-F238E27FC236}">
                <a16:creationId xmlns:a16="http://schemas.microsoft.com/office/drawing/2014/main" id="{02FAA6CD-8686-4F0E-9F34-3D74AC34027E}"/>
              </a:ext>
            </a:extLst>
          </p:cNvPr>
          <p:cNvSpPr/>
          <p:nvPr userDrawn="1"/>
        </p:nvSpPr>
        <p:spPr>
          <a:xfrm>
            <a:off x="2892285"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004445"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2892284"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004445"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F36B08A9-4F2C-4D72-A755-CBF0DAD5A4FC}"/>
              </a:ext>
            </a:extLst>
          </p:cNvPr>
          <p:cNvSpPr>
            <a:spLocks noGrp="1"/>
          </p:cNvSpPr>
          <p:nvPr>
            <p:ph type="pic" sz="quarter" idx="14"/>
          </p:nvPr>
        </p:nvSpPr>
        <p:spPr>
          <a:xfrm>
            <a:off x="6151738" y="1233487"/>
            <a:ext cx="246490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8673131"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8673130"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8786099"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8786099"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96188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7063827" y="1233488"/>
            <a:ext cx="4828135"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Rectangle 6">
            <a:extLst>
              <a:ext uri="{FF2B5EF4-FFF2-40B4-BE49-F238E27FC236}">
                <a16:creationId xmlns:a16="http://schemas.microsoft.com/office/drawing/2014/main" id="{02FAA6CD-8686-4F0E-9F34-3D74AC34027E}"/>
              </a:ext>
            </a:extLst>
          </p:cNvPr>
          <p:cNvSpPr/>
          <p:nvPr userDrawn="1"/>
        </p:nvSpPr>
        <p:spPr>
          <a:xfrm>
            <a:off x="371476"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483636"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371475"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483636"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3717652"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3717651"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3830620"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3830620"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58851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1152048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8" y="2910543"/>
            <a:ext cx="5058000"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8" y="3523420"/>
            <a:ext cx="5058000"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895142" y="2910543"/>
            <a:ext cx="5058397"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895142" y="3523420"/>
            <a:ext cx="5058397"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864194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B43705-0B3F-4F77-A8BB-08EC09D36A56}"/>
              </a:ext>
            </a:extLst>
          </p:cNvPr>
          <p:cNvSpPr/>
          <p:nvPr userDrawn="1"/>
        </p:nvSpPr>
        <p:spPr>
          <a:xfrm>
            <a:off x="0" y="0"/>
            <a:ext cx="12192000" cy="21463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ctr">
              <a:defRPr>
                <a:solidFill>
                  <a:schemeClr val="bg1"/>
                </a:solidFill>
              </a:defRPr>
            </a:lvl1p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7" y="3634443"/>
            <a:ext cx="5630165" cy="518457"/>
          </a:xfrm>
        </p:spPr>
        <p:txBody>
          <a:bodyPr anchor="ctr">
            <a:normAutofit/>
          </a:bodyP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7" y="4247320"/>
            <a:ext cx="5630165"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71476" y="3634443"/>
            <a:ext cx="5582064" cy="518457"/>
          </a:xfrm>
        </p:spPr>
        <p:txBody>
          <a:bodyPr anchor="ct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71476" y="4247320"/>
            <a:ext cx="5582064"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16CD8AAD-701B-4F23-AB47-6FC680787135}"/>
              </a:ext>
            </a:extLst>
          </p:cNvPr>
          <p:cNvSpPr>
            <a:spLocks noGrp="1"/>
          </p:cNvSpPr>
          <p:nvPr>
            <p:ph type="pic" sz="quarter" idx="13"/>
          </p:nvPr>
        </p:nvSpPr>
        <p:spPr>
          <a:xfrm>
            <a:off x="371476" y="1593851"/>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6" name="Picture Placeholder 6">
            <a:extLst>
              <a:ext uri="{FF2B5EF4-FFF2-40B4-BE49-F238E27FC236}">
                <a16:creationId xmlns:a16="http://schemas.microsoft.com/office/drawing/2014/main" id="{2B9551A7-E41A-4D0E-925B-71270CA0F339}"/>
              </a:ext>
            </a:extLst>
          </p:cNvPr>
          <p:cNvSpPr>
            <a:spLocks noGrp="1"/>
          </p:cNvSpPr>
          <p:nvPr>
            <p:ph type="pic" sz="quarter" idx="14"/>
          </p:nvPr>
        </p:nvSpPr>
        <p:spPr>
          <a:xfrm>
            <a:off x="6281738" y="1593850"/>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38154248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Comparison">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90C1024-E4C7-44C6-ADC4-870B3D482C3F}"/>
              </a:ext>
            </a:extLst>
          </p:cNvPr>
          <p:cNvSpPr/>
          <p:nvPr userDrawn="1"/>
        </p:nvSpPr>
        <p:spPr>
          <a:xfrm>
            <a:off x="6441279" y="3761720"/>
            <a:ext cx="5446800" cy="24009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4DB43705-0B3F-4F77-A8BB-08EC09D36A56}"/>
              </a:ext>
            </a:extLst>
          </p:cNvPr>
          <p:cNvSpPr/>
          <p:nvPr userDrawn="1"/>
        </p:nvSpPr>
        <p:spPr>
          <a:xfrm>
            <a:off x="371474" y="1271588"/>
            <a:ext cx="5445125" cy="24009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l">
              <a:defRPr>
                <a:solidFill>
                  <a:schemeClr val="tx1"/>
                </a:solidFill>
              </a:defRPr>
            </a:lvl1pPr>
          </a:lstStyle>
          <a:p>
            <a:r>
              <a:rPr lang="en-US"/>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610169" y="3956706"/>
            <a:ext cx="5109021"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610169" y="4569583"/>
            <a:ext cx="5109021" cy="1412117"/>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539836" y="1462743"/>
            <a:ext cx="5108400"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539836" y="2075621"/>
            <a:ext cx="5108400" cy="1391480"/>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Picture Placeholder 6">
            <a:extLst>
              <a:ext uri="{FF2B5EF4-FFF2-40B4-BE49-F238E27FC236}">
                <a16:creationId xmlns:a16="http://schemas.microsoft.com/office/drawing/2014/main" id="{9DFBCB44-5019-402B-BEC3-12F7F5526F0E}"/>
              </a:ext>
            </a:extLst>
          </p:cNvPr>
          <p:cNvSpPr>
            <a:spLocks noGrp="1"/>
          </p:cNvSpPr>
          <p:nvPr>
            <p:ph type="pic" sz="quarter" idx="13"/>
          </p:nvPr>
        </p:nvSpPr>
        <p:spPr>
          <a:xfrm>
            <a:off x="5880101" y="1271588"/>
            <a:ext cx="60120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8" name="Picture Placeholder 6">
            <a:extLst>
              <a:ext uri="{FF2B5EF4-FFF2-40B4-BE49-F238E27FC236}">
                <a16:creationId xmlns:a16="http://schemas.microsoft.com/office/drawing/2014/main" id="{8CD826C9-080C-4638-B261-376BD8B31622}"/>
              </a:ext>
            </a:extLst>
          </p:cNvPr>
          <p:cNvSpPr>
            <a:spLocks noGrp="1"/>
          </p:cNvSpPr>
          <p:nvPr>
            <p:ph type="pic" sz="quarter" idx="14"/>
          </p:nvPr>
        </p:nvSpPr>
        <p:spPr>
          <a:xfrm>
            <a:off x="371475" y="3758268"/>
            <a:ext cx="60118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35654903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1233488"/>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319837" y="2227263"/>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7" name="Rectangle 6">
            <a:extLst>
              <a:ext uri="{FF2B5EF4-FFF2-40B4-BE49-F238E27FC236}">
                <a16:creationId xmlns:a16="http://schemas.microsoft.com/office/drawing/2014/main" id="{85661614-E5E5-43DF-A12A-7BE84E58EE3B}"/>
              </a:ext>
            </a:extLst>
          </p:cNvPr>
          <p:cNvSpPr/>
          <p:nvPr userDrawn="1"/>
        </p:nvSpPr>
        <p:spPr>
          <a:xfrm>
            <a:off x="371475" y="5271760"/>
            <a:ext cx="5572125" cy="9290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61B260-71A2-402A-A38D-FE2C484B7F99}"/>
              </a:ext>
            </a:extLst>
          </p:cNvPr>
          <p:cNvSpPr/>
          <p:nvPr userDrawn="1"/>
        </p:nvSpPr>
        <p:spPr>
          <a:xfrm>
            <a:off x="6319836" y="1233488"/>
            <a:ext cx="5572125" cy="929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534987" y="5380667"/>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483348" y="1342395"/>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2878641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451739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9" y="164210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F9F3577-4130-4F32-9302-DA8838D30560}"/>
              </a:ext>
            </a:extLst>
          </p:cNvPr>
          <p:cNvSpPr/>
          <p:nvPr userDrawn="1"/>
        </p:nvSpPr>
        <p:spPr>
          <a:xfrm>
            <a:off x="10337800" y="5122548"/>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571500"/>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2429505"/>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Tree>
    <p:extLst>
      <p:ext uri="{BB962C8B-B14F-4D97-AF65-F5344CB8AC3E}">
        <p14:creationId xmlns:p14="http://schemas.microsoft.com/office/powerpoint/2010/main" val="26818698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1932303"/>
            <a:ext cx="12192000" cy="29171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1470977"/>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1462403"/>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545147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8" y="591502"/>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grpSp>
        <p:nvGrpSpPr>
          <p:cNvPr id="14" name="Group 13">
            <a:extLst>
              <a:ext uri="{FF2B5EF4-FFF2-40B4-BE49-F238E27FC236}">
                <a16:creationId xmlns:a16="http://schemas.microsoft.com/office/drawing/2014/main" id="{AF4B4D45-80E3-42F8-B437-4182608210C3}"/>
              </a:ext>
            </a:extLst>
          </p:cNvPr>
          <p:cNvGrpSpPr/>
          <p:nvPr userDrawn="1"/>
        </p:nvGrpSpPr>
        <p:grpSpPr>
          <a:xfrm>
            <a:off x="5387974" y="422433"/>
            <a:ext cx="644525" cy="973138"/>
            <a:chOff x="371475" y="671713"/>
            <a:chExt cx="496540" cy="836738"/>
          </a:xfrm>
          <a:solidFill>
            <a:schemeClr val="accent6"/>
          </a:solidFill>
        </p:grpSpPr>
        <p:sp>
          <p:nvSpPr>
            <p:cNvPr id="15" name="Rectangle 14">
              <a:extLst>
                <a:ext uri="{FF2B5EF4-FFF2-40B4-BE49-F238E27FC236}">
                  <a16:creationId xmlns:a16="http://schemas.microsoft.com/office/drawing/2014/main" id="{D670E361-AF23-4722-9250-CCF26B3C5884}"/>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Rectangle 15">
              <a:extLst>
                <a:ext uri="{FF2B5EF4-FFF2-40B4-BE49-F238E27FC236}">
                  <a16:creationId xmlns:a16="http://schemas.microsoft.com/office/drawing/2014/main" id="{BDE16CED-9FCD-4407-99EF-FFBE689DA9F1}"/>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7" name="Group 16">
            <a:extLst>
              <a:ext uri="{FF2B5EF4-FFF2-40B4-BE49-F238E27FC236}">
                <a16:creationId xmlns:a16="http://schemas.microsoft.com/office/drawing/2014/main" id="{FA147081-5AFB-463F-B27C-7A0C4CA0573B}"/>
              </a:ext>
            </a:extLst>
          </p:cNvPr>
          <p:cNvGrpSpPr/>
          <p:nvPr userDrawn="1"/>
        </p:nvGrpSpPr>
        <p:grpSpPr>
          <a:xfrm flipH="1">
            <a:off x="6248401" y="5451475"/>
            <a:ext cx="644525" cy="973138"/>
            <a:chOff x="371475" y="671713"/>
            <a:chExt cx="496540" cy="836738"/>
          </a:xfrm>
          <a:solidFill>
            <a:schemeClr val="accent6"/>
          </a:solidFill>
        </p:grpSpPr>
        <p:sp>
          <p:nvSpPr>
            <p:cNvPr id="18" name="Rectangle 17">
              <a:extLst>
                <a:ext uri="{FF2B5EF4-FFF2-40B4-BE49-F238E27FC236}">
                  <a16:creationId xmlns:a16="http://schemas.microsoft.com/office/drawing/2014/main" id="{AE24567E-B0AE-4E55-A5FB-3019A9598162}"/>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ectangle 18">
              <a:extLst>
                <a:ext uri="{FF2B5EF4-FFF2-40B4-BE49-F238E27FC236}">
                  <a16:creationId xmlns:a16="http://schemas.microsoft.com/office/drawing/2014/main" id="{4918E6C0-B582-4943-9462-FE9740846585}"/>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Tree>
    <p:extLst>
      <p:ext uri="{BB962C8B-B14F-4D97-AF65-F5344CB8AC3E}">
        <p14:creationId xmlns:p14="http://schemas.microsoft.com/office/powerpoint/2010/main" val="493388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0" y="0"/>
            <a:ext cx="6019200"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172201" y="0"/>
            <a:ext cx="6019799"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3037322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5372096" cy="68579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260350"/>
            <a:ext cx="5618153"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20" name="Rectangle 19">
            <a:extLst>
              <a:ext uri="{FF2B5EF4-FFF2-40B4-BE49-F238E27FC236}">
                <a16:creationId xmlns:a16="http://schemas.microsoft.com/office/drawing/2014/main" id="{97E2F46B-C34E-40D3-9D43-BBA43EDFC924}"/>
              </a:ext>
            </a:extLst>
          </p:cNvPr>
          <p:cNvSpPr/>
          <p:nvPr userDrawn="1"/>
        </p:nvSpPr>
        <p:spPr>
          <a:xfrm>
            <a:off x="6819906" y="-18257"/>
            <a:ext cx="5372096" cy="68579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80147" y="260350"/>
            <a:ext cx="5619600"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6337101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fld id="{03DC2DEF-D2FE-4B45-ABA4-9F153FD1C98A}" type="slidenum">
              <a:rPr lang="en-US" smtClean="0"/>
              <a:pPr/>
              <a:t>‹#›</a:t>
            </a:fld>
            <a:endParaRPr lang="en-US" dirty="0"/>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371475" y="1233488"/>
            <a:ext cx="2776354"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B5BF167-B9E6-4F02-9FA8-3CA79D552F0E}"/>
              </a:ext>
            </a:extLst>
          </p:cNvPr>
          <p:cNvSpPr/>
          <p:nvPr userDrawn="1"/>
        </p:nvSpPr>
        <p:spPr>
          <a:xfrm>
            <a:off x="3286186" y="1233488"/>
            <a:ext cx="2776354" cy="49672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B48694DE-D82B-49DB-8A45-D1DD4C9BCEF1}"/>
              </a:ext>
            </a:extLst>
          </p:cNvPr>
          <p:cNvSpPr/>
          <p:nvPr userDrawn="1"/>
        </p:nvSpPr>
        <p:spPr>
          <a:xfrm>
            <a:off x="6200897" y="1233488"/>
            <a:ext cx="2776354" cy="4967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407C1370-8D38-4641-8D37-30A1218A4372}"/>
              </a:ext>
            </a:extLst>
          </p:cNvPr>
          <p:cNvSpPr/>
          <p:nvPr userDrawn="1"/>
        </p:nvSpPr>
        <p:spPr>
          <a:xfrm>
            <a:off x="9115608" y="1246188"/>
            <a:ext cx="2776354" cy="49672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9" name="Straight Connector 28">
            <a:extLst>
              <a:ext uri="{FF2B5EF4-FFF2-40B4-BE49-F238E27FC236}">
                <a16:creationId xmlns:a16="http://schemas.microsoft.com/office/drawing/2014/main" id="{CE3EDDE5-9B23-44D7-8546-0B2365B42B16}"/>
              </a:ext>
            </a:extLst>
          </p:cNvPr>
          <p:cNvCxnSpPr/>
          <p:nvPr userDrawn="1"/>
        </p:nvCxnSpPr>
        <p:spPr>
          <a:xfrm>
            <a:off x="591252"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9D259D5-D3C0-4B60-B2D9-9B6DFFD270D8}"/>
              </a:ext>
            </a:extLst>
          </p:cNvPr>
          <p:cNvCxnSpPr/>
          <p:nvPr userDrawn="1"/>
        </p:nvCxnSpPr>
        <p:spPr>
          <a:xfrm>
            <a:off x="3505963"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710C392-9E34-4640-AC70-210A1B8C47B5}"/>
              </a:ext>
            </a:extLst>
          </p:cNvPr>
          <p:cNvCxnSpPr/>
          <p:nvPr userDrawn="1"/>
        </p:nvCxnSpPr>
        <p:spPr>
          <a:xfrm>
            <a:off x="6420674"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7A92E0B-B060-48FA-A650-36894FF4B216}"/>
              </a:ext>
            </a:extLst>
          </p:cNvPr>
          <p:cNvCxnSpPr/>
          <p:nvPr userDrawn="1"/>
        </p:nvCxnSpPr>
        <p:spPr>
          <a:xfrm>
            <a:off x="9335385"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Picture Placeholder 33">
            <a:extLst>
              <a:ext uri="{FF2B5EF4-FFF2-40B4-BE49-F238E27FC236}">
                <a16:creationId xmlns:a16="http://schemas.microsoft.com/office/drawing/2014/main" id="{D9056F2B-EAFD-4A57-BB92-D14816C84DDE}"/>
              </a:ext>
            </a:extLst>
          </p:cNvPr>
          <p:cNvSpPr>
            <a:spLocks noGrp="1"/>
          </p:cNvSpPr>
          <p:nvPr>
            <p:ph type="pic" sz="quarter" idx="13"/>
          </p:nvPr>
        </p:nvSpPr>
        <p:spPr>
          <a:xfrm>
            <a:off x="876300" y="1739900"/>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35" name="Picture Placeholder 33">
            <a:extLst>
              <a:ext uri="{FF2B5EF4-FFF2-40B4-BE49-F238E27FC236}">
                <a16:creationId xmlns:a16="http://schemas.microsoft.com/office/drawing/2014/main" id="{E65006DE-F797-4019-BB72-F484F9FE7E58}"/>
              </a:ext>
            </a:extLst>
          </p:cNvPr>
          <p:cNvSpPr>
            <a:spLocks noGrp="1"/>
          </p:cNvSpPr>
          <p:nvPr>
            <p:ph type="pic" sz="quarter" idx="14"/>
          </p:nvPr>
        </p:nvSpPr>
        <p:spPr>
          <a:xfrm>
            <a:off x="3829813" y="4263232"/>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36" name="Picture Placeholder 33">
            <a:extLst>
              <a:ext uri="{FF2B5EF4-FFF2-40B4-BE49-F238E27FC236}">
                <a16:creationId xmlns:a16="http://schemas.microsoft.com/office/drawing/2014/main" id="{0947D252-5545-4406-8764-B7712464DA56}"/>
              </a:ext>
            </a:extLst>
          </p:cNvPr>
          <p:cNvSpPr>
            <a:spLocks noGrp="1"/>
          </p:cNvSpPr>
          <p:nvPr>
            <p:ph type="pic" sz="quarter" idx="15"/>
          </p:nvPr>
        </p:nvSpPr>
        <p:spPr>
          <a:xfrm>
            <a:off x="6744524" y="1739900"/>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38" name="Picture Placeholder 33">
            <a:extLst>
              <a:ext uri="{FF2B5EF4-FFF2-40B4-BE49-F238E27FC236}">
                <a16:creationId xmlns:a16="http://schemas.microsoft.com/office/drawing/2014/main" id="{DD89F80C-C1D7-4F63-BAD2-F4EE1F9A162F}"/>
              </a:ext>
            </a:extLst>
          </p:cNvPr>
          <p:cNvSpPr>
            <a:spLocks noGrp="1"/>
          </p:cNvSpPr>
          <p:nvPr>
            <p:ph type="pic" sz="quarter" idx="17"/>
          </p:nvPr>
        </p:nvSpPr>
        <p:spPr>
          <a:xfrm>
            <a:off x="9659235" y="4263232"/>
            <a:ext cx="1689100" cy="1397000"/>
          </a:xfrm>
        </p:spPr>
        <p:txBody>
          <a:bodyPr/>
          <a:lstStyle>
            <a:lvl1pPr marL="0" indent="0" algn="ctr">
              <a:buNone/>
              <a:defRPr>
                <a:solidFill>
                  <a:schemeClr val="bg1"/>
                </a:solidFill>
              </a:defRPr>
            </a:lvl1pPr>
          </a:lstStyle>
          <a:p>
            <a:r>
              <a:rPr lang="en-US"/>
              <a:t>Click icon to add picture</a:t>
            </a:r>
            <a:endParaRPr lang="en-US" dirty="0"/>
          </a:p>
        </p:txBody>
      </p:sp>
      <p:sp>
        <p:nvSpPr>
          <p:cNvPr id="40" name="Text Placeholder 39">
            <a:extLst>
              <a:ext uri="{FF2B5EF4-FFF2-40B4-BE49-F238E27FC236}">
                <a16:creationId xmlns:a16="http://schemas.microsoft.com/office/drawing/2014/main" id="{08BBFEC8-B6BE-4768-9284-26D98C06FFC4}"/>
              </a:ext>
            </a:extLst>
          </p:cNvPr>
          <p:cNvSpPr>
            <a:spLocks noGrp="1"/>
          </p:cNvSpPr>
          <p:nvPr>
            <p:ph type="body" sz="quarter" idx="18" hasCustomPrompt="1"/>
          </p:nvPr>
        </p:nvSpPr>
        <p:spPr>
          <a:xfrm>
            <a:off x="590550"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D12C79C2-427D-418B-8FFA-C27D8F2C986B}"/>
              </a:ext>
            </a:extLst>
          </p:cNvPr>
          <p:cNvSpPr>
            <a:spLocks noGrp="1"/>
          </p:cNvSpPr>
          <p:nvPr>
            <p:ph type="body" sz="quarter" idx="19" hasCustomPrompt="1"/>
          </p:nvPr>
        </p:nvSpPr>
        <p:spPr>
          <a:xfrm>
            <a:off x="3505963"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0FD568C4-A06D-4A56-B7D6-AF338F5C329A}"/>
              </a:ext>
            </a:extLst>
          </p:cNvPr>
          <p:cNvSpPr>
            <a:spLocks noGrp="1"/>
          </p:cNvSpPr>
          <p:nvPr>
            <p:ph type="body" sz="quarter" idx="20" hasCustomPrompt="1"/>
          </p:nvPr>
        </p:nvSpPr>
        <p:spPr>
          <a:xfrm>
            <a:off x="6420674"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3" name="Text Placeholder 39">
            <a:extLst>
              <a:ext uri="{FF2B5EF4-FFF2-40B4-BE49-F238E27FC236}">
                <a16:creationId xmlns:a16="http://schemas.microsoft.com/office/drawing/2014/main" id="{76B41443-1233-4172-B61C-7CC516D88802}"/>
              </a:ext>
            </a:extLst>
          </p:cNvPr>
          <p:cNvSpPr>
            <a:spLocks noGrp="1"/>
          </p:cNvSpPr>
          <p:nvPr>
            <p:ph type="body" sz="quarter" idx="21" hasCustomPrompt="1"/>
          </p:nvPr>
        </p:nvSpPr>
        <p:spPr>
          <a:xfrm>
            <a:off x="9335385"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21080789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B607F24-5B01-4964-9736-E876BC347E55}"/>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6168473" cy="758824"/>
          </a:xfrm>
        </p:spPr>
        <p:txBody>
          <a:bodyPr/>
          <a:lstStyle/>
          <a:p>
            <a:r>
              <a:rPr lang="en-US"/>
              <a:t>Click to edit Master title style</a:t>
            </a:r>
            <a:endParaRPr lang="en-US" dirty="0"/>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6769101" y="0"/>
            <a:ext cx="2711082" cy="228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44232AA-36A1-4A85-8868-9D12848EB106}"/>
              </a:ext>
            </a:extLst>
          </p:cNvPr>
          <p:cNvSpPr/>
          <p:nvPr userDrawn="1"/>
        </p:nvSpPr>
        <p:spPr>
          <a:xfrm>
            <a:off x="9480918" y="2286000"/>
            <a:ext cx="2711082"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0B045D93-056D-486E-A634-890ECB9AF9C2}"/>
              </a:ext>
            </a:extLst>
          </p:cNvPr>
          <p:cNvSpPr/>
          <p:nvPr userDrawn="1"/>
        </p:nvSpPr>
        <p:spPr>
          <a:xfrm>
            <a:off x="6769100" y="4572000"/>
            <a:ext cx="2711082" cy="228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567CD5E4-19A9-4EFD-BBF1-2B1FBC9BB9BD}"/>
              </a:ext>
            </a:extLst>
          </p:cNvPr>
          <p:cNvSpPr/>
          <p:nvPr userDrawn="1"/>
        </p:nvSpPr>
        <p:spPr>
          <a:xfrm>
            <a:off x="9480918" y="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AA533582-AC3E-4F3B-9602-085EB97AD294}"/>
              </a:ext>
            </a:extLst>
          </p:cNvPr>
          <p:cNvSpPr/>
          <p:nvPr userDrawn="1"/>
        </p:nvSpPr>
        <p:spPr>
          <a:xfrm>
            <a:off x="6768364" y="2286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CF0B1BD9-4AC2-4549-9001-383664C7F224}"/>
              </a:ext>
            </a:extLst>
          </p:cNvPr>
          <p:cNvSpPr/>
          <p:nvPr userDrawn="1"/>
        </p:nvSpPr>
        <p:spPr>
          <a:xfrm>
            <a:off x="9480918" y="4572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Isosceles Triangle 3">
            <a:extLst>
              <a:ext uri="{FF2B5EF4-FFF2-40B4-BE49-F238E27FC236}">
                <a16:creationId xmlns:a16="http://schemas.microsoft.com/office/drawing/2014/main" id="{32B2DC05-AAD7-458D-B737-BE8CCA1FFA99}"/>
              </a:ext>
            </a:extLst>
          </p:cNvPr>
          <p:cNvSpPr/>
          <p:nvPr userDrawn="1"/>
        </p:nvSpPr>
        <p:spPr>
          <a:xfrm rot="5400000">
            <a:off x="9422986" y="1050373"/>
            <a:ext cx="298174" cy="1852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Isosceles Triangle 38">
            <a:extLst>
              <a:ext uri="{FF2B5EF4-FFF2-40B4-BE49-F238E27FC236}">
                <a16:creationId xmlns:a16="http://schemas.microsoft.com/office/drawing/2014/main" id="{E423C01B-EB10-48EF-8F1C-C2A7E1923E3E}"/>
              </a:ext>
            </a:extLst>
          </p:cNvPr>
          <p:cNvSpPr/>
          <p:nvPr userDrawn="1"/>
        </p:nvSpPr>
        <p:spPr>
          <a:xfrm rot="16200000">
            <a:off x="9238100" y="3336373"/>
            <a:ext cx="298174" cy="18525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Isosceles Triangle 43">
            <a:extLst>
              <a:ext uri="{FF2B5EF4-FFF2-40B4-BE49-F238E27FC236}">
                <a16:creationId xmlns:a16="http://schemas.microsoft.com/office/drawing/2014/main" id="{BB0D5D5D-BB46-489A-A006-03E52FDA0AB6}"/>
              </a:ext>
            </a:extLst>
          </p:cNvPr>
          <p:cNvSpPr/>
          <p:nvPr userDrawn="1"/>
        </p:nvSpPr>
        <p:spPr>
          <a:xfrm rot="5400000">
            <a:off x="9422986" y="5622373"/>
            <a:ext cx="298174" cy="18525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Picture Placeholder 33">
            <a:extLst>
              <a:ext uri="{FF2B5EF4-FFF2-40B4-BE49-F238E27FC236}">
                <a16:creationId xmlns:a16="http://schemas.microsoft.com/office/drawing/2014/main" id="{2D0DCA06-9544-45C9-BE22-EBB853AE757C}"/>
              </a:ext>
            </a:extLst>
          </p:cNvPr>
          <p:cNvSpPr>
            <a:spLocks noGrp="1"/>
          </p:cNvSpPr>
          <p:nvPr>
            <p:ph type="pic" sz="quarter" idx="13"/>
          </p:nvPr>
        </p:nvSpPr>
        <p:spPr>
          <a:xfrm>
            <a:off x="10133588" y="561678"/>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46" name="Picture Placeholder 33">
            <a:extLst>
              <a:ext uri="{FF2B5EF4-FFF2-40B4-BE49-F238E27FC236}">
                <a16:creationId xmlns:a16="http://schemas.microsoft.com/office/drawing/2014/main" id="{21403A13-F195-405D-B352-4B77969E358B}"/>
              </a:ext>
            </a:extLst>
          </p:cNvPr>
          <p:cNvSpPr>
            <a:spLocks noGrp="1"/>
          </p:cNvSpPr>
          <p:nvPr>
            <p:ph type="pic" sz="quarter" idx="14"/>
          </p:nvPr>
        </p:nvSpPr>
        <p:spPr>
          <a:xfrm>
            <a:off x="7421034" y="2847678"/>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47" name="Picture Placeholder 33">
            <a:extLst>
              <a:ext uri="{FF2B5EF4-FFF2-40B4-BE49-F238E27FC236}">
                <a16:creationId xmlns:a16="http://schemas.microsoft.com/office/drawing/2014/main" id="{390C9BE2-4328-41D9-82FB-F6FEE7026C55}"/>
              </a:ext>
            </a:extLst>
          </p:cNvPr>
          <p:cNvSpPr>
            <a:spLocks noGrp="1"/>
          </p:cNvSpPr>
          <p:nvPr>
            <p:ph type="pic" sz="quarter" idx="15"/>
          </p:nvPr>
        </p:nvSpPr>
        <p:spPr>
          <a:xfrm>
            <a:off x="10133588" y="5133678"/>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6168473" cy="5624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7" name="Text Placeholder 39">
            <a:extLst>
              <a:ext uri="{FF2B5EF4-FFF2-40B4-BE49-F238E27FC236}">
                <a16:creationId xmlns:a16="http://schemas.microsoft.com/office/drawing/2014/main" id="{1EE624A7-7FE4-44DC-B710-D995C25C9CEA}"/>
              </a:ext>
            </a:extLst>
          </p:cNvPr>
          <p:cNvSpPr>
            <a:spLocks noGrp="1"/>
          </p:cNvSpPr>
          <p:nvPr>
            <p:ph type="body" sz="quarter" idx="18" hasCustomPrompt="1"/>
          </p:nvPr>
        </p:nvSpPr>
        <p:spPr>
          <a:xfrm>
            <a:off x="6956242" y="215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18" name="Text Placeholder 39">
            <a:extLst>
              <a:ext uri="{FF2B5EF4-FFF2-40B4-BE49-F238E27FC236}">
                <a16:creationId xmlns:a16="http://schemas.microsoft.com/office/drawing/2014/main" id="{34CC27D1-7AB7-4922-81C5-41E9C01BAAE1}"/>
              </a:ext>
            </a:extLst>
          </p:cNvPr>
          <p:cNvSpPr>
            <a:spLocks noGrp="1"/>
          </p:cNvSpPr>
          <p:nvPr>
            <p:ph type="body" sz="quarter" idx="19" hasCustomPrompt="1"/>
          </p:nvPr>
        </p:nvSpPr>
        <p:spPr>
          <a:xfrm>
            <a:off x="9668059" y="2501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19" name="Text Placeholder 39">
            <a:extLst>
              <a:ext uri="{FF2B5EF4-FFF2-40B4-BE49-F238E27FC236}">
                <a16:creationId xmlns:a16="http://schemas.microsoft.com/office/drawing/2014/main" id="{03F0CFEB-33B8-47FE-BC44-44AF273543D5}"/>
              </a:ext>
            </a:extLst>
          </p:cNvPr>
          <p:cNvSpPr>
            <a:spLocks noGrp="1"/>
          </p:cNvSpPr>
          <p:nvPr>
            <p:ph type="body" sz="quarter" idx="20" hasCustomPrompt="1"/>
          </p:nvPr>
        </p:nvSpPr>
        <p:spPr>
          <a:xfrm>
            <a:off x="6956241" y="4787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20142591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11520487" cy="304975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sp>
        <p:nvSpPr>
          <p:cNvPr id="20" name="Picture Placeholder 33">
            <a:extLst>
              <a:ext uri="{FF2B5EF4-FFF2-40B4-BE49-F238E27FC236}">
                <a16:creationId xmlns:a16="http://schemas.microsoft.com/office/drawing/2014/main" id="{917F3183-F8DC-409E-BDAF-E3190E5CC10A}"/>
              </a:ext>
            </a:extLst>
          </p:cNvPr>
          <p:cNvSpPr>
            <a:spLocks noGrp="1"/>
          </p:cNvSpPr>
          <p:nvPr>
            <p:ph type="pic" sz="quarter" idx="13"/>
          </p:nvPr>
        </p:nvSpPr>
        <p:spPr>
          <a:xfrm>
            <a:off x="1466711"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25" name="Picture Placeholder 33">
            <a:extLst>
              <a:ext uri="{FF2B5EF4-FFF2-40B4-BE49-F238E27FC236}">
                <a16:creationId xmlns:a16="http://schemas.microsoft.com/office/drawing/2014/main" id="{8DCF90EE-8A0F-46BB-A8EC-27CB7826EB0D}"/>
              </a:ext>
            </a:extLst>
          </p:cNvPr>
          <p:cNvSpPr>
            <a:spLocks noGrp="1"/>
          </p:cNvSpPr>
          <p:nvPr>
            <p:ph type="pic" sz="quarter" idx="17"/>
          </p:nvPr>
        </p:nvSpPr>
        <p:spPr>
          <a:xfrm>
            <a:off x="4108135"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26" name="Picture Placeholder 33">
            <a:extLst>
              <a:ext uri="{FF2B5EF4-FFF2-40B4-BE49-F238E27FC236}">
                <a16:creationId xmlns:a16="http://schemas.microsoft.com/office/drawing/2014/main" id="{4B6BCE84-A7A7-4701-966F-9F969C523C51}"/>
              </a:ext>
            </a:extLst>
          </p:cNvPr>
          <p:cNvSpPr>
            <a:spLocks noGrp="1"/>
          </p:cNvSpPr>
          <p:nvPr>
            <p:ph type="pic" sz="quarter" idx="18"/>
          </p:nvPr>
        </p:nvSpPr>
        <p:spPr>
          <a:xfrm>
            <a:off x="6749558"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27" name="Picture Placeholder 33">
            <a:extLst>
              <a:ext uri="{FF2B5EF4-FFF2-40B4-BE49-F238E27FC236}">
                <a16:creationId xmlns:a16="http://schemas.microsoft.com/office/drawing/2014/main" id="{2F810615-16AA-4D3F-93BB-1074BABE1234}"/>
              </a:ext>
            </a:extLst>
          </p:cNvPr>
          <p:cNvSpPr>
            <a:spLocks noGrp="1"/>
          </p:cNvSpPr>
          <p:nvPr>
            <p:ph type="pic" sz="quarter" idx="19"/>
          </p:nvPr>
        </p:nvSpPr>
        <p:spPr>
          <a:xfrm>
            <a:off x="9435088" y="2999731"/>
            <a:ext cx="1405742" cy="1162644"/>
          </a:xfrm>
        </p:spPr>
        <p:txBody>
          <a:bodyPr>
            <a:normAutofit/>
          </a:bodyPr>
          <a:lstStyle>
            <a:lvl1pPr marL="0" indent="0" algn="ctr">
              <a:buNone/>
              <a:defRPr sz="2000">
                <a:solidFill>
                  <a:schemeClr val="tx1"/>
                </a:solidFill>
              </a:defRPr>
            </a:lvl1pPr>
          </a:lstStyle>
          <a:p>
            <a:r>
              <a:rPr lang="en-US"/>
              <a:t>Click icon to add picture</a:t>
            </a:r>
            <a:endParaRPr lang="en-US" dirty="0"/>
          </a:p>
        </p:txBody>
      </p:sp>
      <p:sp>
        <p:nvSpPr>
          <p:cNvPr id="32" name="Rectangle 31">
            <a:extLst>
              <a:ext uri="{FF2B5EF4-FFF2-40B4-BE49-F238E27FC236}">
                <a16:creationId xmlns:a16="http://schemas.microsoft.com/office/drawing/2014/main" id="{E9E999B4-BC91-4EF5-915C-59E58E141134}"/>
              </a:ext>
            </a:extLst>
          </p:cNvPr>
          <p:cNvSpPr/>
          <p:nvPr userDrawn="1"/>
        </p:nvSpPr>
        <p:spPr>
          <a:xfrm>
            <a:off x="979920" y="4514247"/>
            <a:ext cx="2379325" cy="16865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8E3D72D1-545E-4FA9-B18F-DBE257DA9472}"/>
              </a:ext>
            </a:extLst>
          </p:cNvPr>
          <p:cNvSpPr/>
          <p:nvPr userDrawn="1"/>
        </p:nvSpPr>
        <p:spPr>
          <a:xfrm>
            <a:off x="3621344" y="4514247"/>
            <a:ext cx="2379325" cy="16865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A1FF2C74-7F94-4D15-9530-4844CA0ABABA}"/>
              </a:ext>
            </a:extLst>
          </p:cNvPr>
          <p:cNvSpPr/>
          <p:nvPr userDrawn="1"/>
        </p:nvSpPr>
        <p:spPr>
          <a:xfrm>
            <a:off x="6262766" y="4514247"/>
            <a:ext cx="2379325" cy="16865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D65048BF-5755-467D-94DA-799CD1A9ED70}"/>
              </a:ext>
            </a:extLst>
          </p:cNvPr>
          <p:cNvSpPr/>
          <p:nvPr userDrawn="1"/>
        </p:nvSpPr>
        <p:spPr>
          <a:xfrm>
            <a:off x="8904188" y="4514247"/>
            <a:ext cx="2379325" cy="168652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 Placeholder 39">
            <a:extLst>
              <a:ext uri="{FF2B5EF4-FFF2-40B4-BE49-F238E27FC236}">
                <a16:creationId xmlns:a16="http://schemas.microsoft.com/office/drawing/2014/main" id="{3C8488B4-AC1B-43A6-A416-3F5BC72456F9}"/>
              </a:ext>
            </a:extLst>
          </p:cNvPr>
          <p:cNvSpPr>
            <a:spLocks noGrp="1"/>
          </p:cNvSpPr>
          <p:nvPr>
            <p:ph type="body" sz="quarter" idx="20" hasCustomPrompt="1"/>
          </p:nvPr>
        </p:nvSpPr>
        <p:spPr>
          <a:xfrm>
            <a:off x="1091465"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950DB978-3832-472D-9958-42D6A712EA6B}"/>
              </a:ext>
            </a:extLst>
          </p:cNvPr>
          <p:cNvSpPr>
            <a:spLocks noGrp="1"/>
          </p:cNvSpPr>
          <p:nvPr>
            <p:ph type="body" sz="quarter" idx="21" hasCustomPrompt="1"/>
          </p:nvPr>
        </p:nvSpPr>
        <p:spPr>
          <a:xfrm>
            <a:off x="3732888"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7A9C8821-D3DD-40C3-83BD-38D190405711}"/>
              </a:ext>
            </a:extLst>
          </p:cNvPr>
          <p:cNvSpPr>
            <a:spLocks noGrp="1"/>
          </p:cNvSpPr>
          <p:nvPr>
            <p:ph type="body" sz="quarter" idx="22" hasCustomPrompt="1"/>
          </p:nvPr>
        </p:nvSpPr>
        <p:spPr>
          <a:xfrm>
            <a:off x="6374310"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C3FC554A-BF67-40BD-BD4F-B2EA17BBDBC1}"/>
              </a:ext>
            </a:extLst>
          </p:cNvPr>
          <p:cNvSpPr>
            <a:spLocks noGrp="1"/>
          </p:cNvSpPr>
          <p:nvPr>
            <p:ph type="body" sz="quarter" idx="23" hasCustomPrompt="1"/>
          </p:nvPr>
        </p:nvSpPr>
        <p:spPr>
          <a:xfrm>
            <a:off x="9015732"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cxnSp>
        <p:nvCxnSpPr>
          <p:cNvPr id="6" name="Straight Connector 5">
            <a:extLst>
              <a:ext uri="{FF2B5EF4-FFF2-40B4-BE49-F238E27FC236}">
                <a16:creationId xmlns:a16="http://schemas.microsoft.com/office/drawing/2014/main" id="{62ECF54D-C7AE-4FFE-A9FA-ECD663CD2A09}"/>
              </a:ext>
            </a:extLst>
          </p:cNvPr>
          <p:cNvCxnSpPr>
            <a:cxnSpLocks/>
          </p:cNvCxnSpPr>
          <p:nvPr userDrawn="1"/>
        </p:nvCxnSpPr>
        <p:spPr>
          <a:xfrm>
            <a:off x="979920" y="4357837"/>
            <a:ext cx="23793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FB84BED-8481-4D23-AE06-31529215FE6C}"/>
              </a:ext>
            </a:extLst>
          </p:cNvPr>
          <p:cNvCxnSpPr>
            <a:cxnSpLocks/>
          </p:cNvCxnSpPr>
          <p:nvPr userDrawn="1"/>
        </p:nvCxnSpPr>
        <p:spPr>
          <a:xfrm>
            <a:off x="3621344" y="4357837"/>
            <a:ext cx="237932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A09D405-9228-4697-A91F-4E5A2B5B6512}"/>
              </a:ext>
            </a:extLst>
          </p:cNvPr>
          <p:cNvCxnSpPr>
            <a:cxnSpLocks/>
          </p:cNvCxnSpPr>
          <p:nvPr userDrawn="1"/>
        </p:nvCxnSpPr>
        <p:spPr>
          <a:xfrm>
            <a:off x="6262767" y="4357837"/>
            <a:ext cx="2379325"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645748A-37E1-4661-B50F-D1FCAF7F3088}"/>
              </a:ext>
            </a:extLst>
          </p:cNvPr>
          <p:cNvCxnSpPr>
            <a:cxnSpLocks/>
          </p:cNvCxnSpPr>
          <p:nvPr userDrawn="1"/>
        </p:nvCxnSpPr>
        <p:spPr>
          <a:xfrm>
            <a:off x="8904191" y="4357837"/>
            <a:ext cx="237932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8721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6" y="1233488"/>
            <a:ext cx="4140890"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sp>
        <p:nvSpPr>
          <p:cNvPr id="18" name="Rectangle 17">
            <a:extLst>
              <a:ext uri="{FF2B5EF4-FFF2-40B4-BE49-F238E27FC236}">
                <a16:creationId xmlns:a16="http://schemas.microsoft.com/office/drawing/2014/main" id="{1DD2DC66-11E4-4714-A8DE-E8AC34D49655}"/>
              </a:ext>
            </a:extLst>
          </p:cNvPr>
          <p:cNvSpPr/>
          <p:nvPr userDrawn="1"/>
        </p:nvSpPr>
        <p:spPr>
          <a:xfrm>
            <a:off x="4615257" y="1233489"/>
            <a:ext cx="2371952" cy="5148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B6748F93-9B1D-4874-A164-A654BF7D6C8C}"/>
              </a:ext>
            </a:extLst>
          </p:cNvPr>
          <p:cNvGrpSpPr/>
          <p:nvPr userDrawn="1"/>
        </p:nvGrpSpPr>
        <p:grpSpPr>
          <a:xfrm>
            <a:off x="4842107" y="2462886"/>
            <a:ext cx="1918252" cy="2689468"/>
            <a:chOff x="4790661" y="2266122"/>
            <a:chExt cx="1918252" cy="2852530"/>
          </a:xfrm>
        </p:grpSpPr>
        <p:cxnSp>
          <p:nvCxnSpPr>
            <p:cNvPr id="4" name="Straight Connector 3">
              <a:extLst>
                <a:ext uri="{FF2B5EF4-FFF2-40B4-BE49-F238E27FC236}">
                  <a16:creationId xmlns:a16="http://schemas.microsoft.com/office/drawing/2014/main" id="{4AEF10CE-C943-4C6B-9DBF-5A0E63CDC89B}"/>
                </a:ext>
              </a:extLst>
            </p:cNvPr>
            <p:cNvCxnSpPr/>
            <p:nvPr userDrawn="1"/>
          </p:nvCxnSpPr>
          <p:spPr>
            <a:xfrm>
              <a:off x="4790661" y="226612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428B198-0637-4F15-900F-6709BFE4BDEA}"/>
                </a:ext>
              </a:extLst>
            </p:cNvPr>
            <p:cNvCxnSpPr/>
            <p:nvPr userDrawn="1"/>
          </p:nvCxnSpPr>
          <p:spPr>
            <a:xfrm>
              <a:off x="4790661" y="3692387"/>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F29A1B0-F4AB-4243-979A-50FADE3330EA}"/>
                </a:ext>
              </a:extLst>
            </p:cNvPr>
            <p:cNvCxnSpPr/>
            <p:nvPr userDrawn="1"/>
          </p:nvCxnSpPr>
          <p:spPr>
            <a:xfrm>
              <a:off x="4790661" y="511865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F894F998-0FDF-4CA2-802E-4FCFA7674171}"/>
              </a:ext>
            </a:extLst>
          </p:cNvPr>
          <p:cNvGrpSpPr/>
          <p:nvPr userDrawn="1"/>
        </p:nvGrpSpPr>
        <p:grpSpPr>
          <a:xfrm>
            <a:off x="7090100" y="2462886"/>
            <a:ext cx="4801862" cy="2689468"/>
            <a:chOff x="4790661" y="2266122"/>
            <a:chExt cx="1918252" cy="2852530"/>
          </a:xfrm>
        </p:grpSpPr>
        <p:cxnSp>
          <p:nvCxnSpPr>
            <p:cNvPr id="33" name="Straight Connector 32">
              <a:extLst>
                <a:ext uri="{FF2B5EF4-FFF2-40B4-BE49-F238E27FC236}">
                  <a16:creationId xmlns:a16="http://schemas.microsoft.com/office/drawing/2014/main" id="{C1F0C0C8-87C4-49FB-B35B-E937E9D0BEC5}"/>
                </a:ext>
              </a:extLst>
            </p:cNvPr>
            <p:cNvCxnSpPr/>
            <p:nvPr userDrawn="1"/>
          </p:nvCxnSpPr>
          <p:spPr>
            <a:xfrm>
              <a:off x="4790661" y="226612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857C5D3-7E33-4894-8AC3-0FD1BEB12F40}"/>
                </a:ext>
              </a:extLst>
            </p:cNvPr>
            <p:cNvCxnSpPr/>
            <p:nvPr userDrawn="1"/>
          </p:nvCxnSpPr>
          <p:spPr>
            <a:xfrm>
              <a:off x="4790661" y="3692387"/>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00BA9F8-92BF-42F0-BD46-D9B7E7422F75}"/>
                </a:ext>
              </a:extLst>
            </p:cNvPr>
            <p:cNvCxnSpPr/>
            <p:nvPr userDrawn="1"/>
          </p:nvCxnSpPr>
          <p:spPr>
            <a:xfrm>
              <a:off x="4790661" y="511865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7166507" y="1463643"/>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179CBA0C-6465-4209-AF3F-548A57F20CE8}"/>
              </a:ext>
            </a:extLst>
          </p:cNvPr>
          <p:cNvSpPr>
            <a:spLocks noGrp="1"/>
          </p:cNvSpPr>
          <p:nvPr>
            <p:ph type="body" sz="quarter" idx="21" hasCustomPrompt="1"/>
          </p:nvPr>
        </p:nvSpPr>
        <p:spPr>
          <a:xfrm>
            <a:off x="7166507" y="27417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99852211-6BD9-4B69-BBC9-F2181F272D23}"/>
              </a:ext>
            </a:extLst>
          </p:cNvPr>
          <p:cNvSpPr>
            <a:spLocks noGrp="1"/>
          </p:cNvSpPr>
          <p:nvPr>
            <p:ph type="body" sz="quarter" idx="22" hasCustomPrompt="1"/>
          </p:nvPr>
        </p:nvSpPr>
        <p:spPr>
          <a:xfrm>
            <a:off x="7166507" y="4069997"/>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EF11D65-7095-41D2-9630-E2EB44552E58}"/>
              </a:ext>
            </a:extLst>
          </p:cNvPr>
          <p:cNvSpPr>
            <a:spLocks noGrp="1"/>
          </p:cNvSpPr>
          <p:nvPr>
            <p:ph type="body" sz="quarter" idx="23" hasCustomPrompt="1"/>
          </p:nvPr>
        </p:nvSpPr>
        <p:spPr>
          <a:xfrm>
            <a:off x="7166507" y="53943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5227571" y="1437538"/>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44" name="Picture Placeholder 33">
            <a:extLst>
              <a:ext uri="{FF2B5EF4-FFF2-40B4-BE49-F238E27FC236}">
                <a16:creationId xmlns:a16="http://schemas.microsoft.com/office/drawing/2014/main" id="{9A1BE0BE-1FFD-445C-B6BA-E4A602D22112}"/>
              </a:ext>
            </a:extLst>
          </p:cNvPr>
          <p:cNvSpPr>
            <a:spLocks noGrp="1"/>
          </p:cNvSpPr>
          <p:nvPr>
            <p:ph type="pic" sz="quarter" idx="24"/>
          </p:nvPr>
        </p:nvSpPr>
        <p:spPr>
          <a:xfrm>
            <a:off x="5227571" y="2715650"/>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45" name="Picture Placeholder 33">
            <a:extLst>
              <a:ext uri="{FF2B5EF4-FFF2-40B4-BE49-F238E27FC236}">
                <a16:creationId xmlns:a16="http://schemas.microsoft.com/office/drawing/2014/main" id="{B577AF17-6C7E-48B9-B267-0874B232A710}"/>
              </a:ext>
            </a:extLst>
          </p:cNvPr>
          <p:cNvSpPr>
            <a:spLocks noGrp="1"/>
          </p:cNvSpPr>
          <p:nvPr>
            <p:ph type="pic" sz="quarter" idx="25"/>
          </p:nvPr>
        </p:nvSpPr>
        <p:spPr>
          <a:xfrm>
            <a:off x="5227571" y="4043892"/>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46" name="Picture Placeholder 33">
            <a:extLst>
              <a:ext uri="{FF2B5EF4-FFF2-40B4-BE49-F238E27FC236}">
                <a16:creationId xmlns:a16="http://schemas.microsoft.com/office/drawing/2014/main" id="{98A01AB1-3434-46C7-B1B3-90AFD4B1799F}"/>
              </a:ext>
            </a:extLst>
          </p:cNvPr>
          <p:cNvSpPr>
            <a:spLocks noGrp="1"/>
          </p:cNvSpPr>
          <p:nvPr>
            <p:ph type="pic" sz="quarter" idx="26"/>
          </p:nvPr>
        </p:nvSpPr>
        <p:spPr>
          <a:xfrm>
            <a:off x="5227571" y="5368250"/>
            <a:ext cx="1147325" cy="811033"/>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7280925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9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1DD2DC66-11E4-4714-A8DE-E8AC34D49655}"/>
              </a:ext>
            </a:extLst>
          </p:cNvPr>
          <p:cNvSpPr/>
          <p:nvPr userDrawn="1"/>
        </p:nvSpPr>
        <p:spPr>
          <a:xfrm>
            <a:off x="371475" y="1233488"/>
            <a:ext cx="2293200"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EAF541B1-4F4B-40BC-BF0B-B80864399D0C}"/>
              </a:ext>
            </a:extLst>
          </p:cNvPr>
          <p:cNvSpPr/>
          <p:nvPr userDrawn="1"/>
        </p:nvSpPr>
        <p:spPr>
          <a:xfrm>
            <a:off x="371475" y="3773172"/>
            <a:ext cx="2293200"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B837A4A-8DA3-4F45-9468-2C7DE5B35803}"/>
              </a:ext>
            </a:extLst>
          </p:cNvPr>
          <p:cNvSpPr/>
          <p:nvPr userDrawn="1"/>
        </p:nvSpPr>
        <p:spPr>
          <a:xfrm>
            <a:off x="6170635" y="1233487"/>
            <a:ext cx="2294237"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39CA034F-F360-4CF5-B944-C16768254C5A}"/>
              </a:ext>
            </a:extLst>
          </p:cNvPr>
          <p:cNvSpPr/>
          <p:nvPr userDrawn="1"/>
        </p:nvSpPr>
        <p:spPr>
          <a:xfrm>
            <a:off x="6170635" y="3773171"/>
            <a:ext cx="2294237"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615473" y="1713955"/>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32" name="Rectangle 31">
            <a:extLst>
              <a:ext uri="{FF2B5EF4-FFF2-40B4-BE49-F238E27FC236}">
                <a16:creationId xmlns:a16="http://schemas.microsoft.com/office/drawing/2014/main" id="{ECA01639-D8FA-4F18-8FE5-E923F5A1BB48}"/>
              </a:ext>
            </a:extLst>
          </p:cNvPr>
          <p:cNvSpPr/>
          <p:nvPr userDrawn="1"/>
        </p:nvSpPr>
        <p:spPr>
          <a:xfrm>
            <a:off x="2730561"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AF02D09E-3C25-405E-BF24-A884A07C224A}"/>
              </a:ext>
            </a:extLst>
          </p:cNvPr>
          <p:cNvSpPr/>
          <p:nvPr userDrawn="1"/>
        </p:nvSpPr>
        <p:spPr>
          <a:xfrm>
            <a:off x="2730561"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2900245"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5" name="Text Placeholder 39">
            <a:extLst>
              <a:ext uri="{FF2B5EF4-FFF2-40B4-BE49-F238E27FC236}">
                <a16:creationId xmlns:a16="http://schemas.microsoft.com/office/drawing/2014/main" id="{33BDF68D-A417-4526-95BD-83DC0A4FA5B1}"/>
              </a:ext>
            </a:extLst>
          </p:cNvPr>
          <p:cNvSpPr>
            <a:spLocks noGrp="1"/>
          </p:cNvSpPr>
          <p:nvPr>
            <p:ph type="body" sz="quarter" idx="27" hasCustomPrompt="1"/>
          </p:nvPr>
        </p:nvSpPr>
        <p:spPr>
          <a:xfrm>
            <a:off x="2900245"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6" name="Rectangle 35">
            <a:extLst>
              <a:ext uri="{FF2B5EF4-FFF2-40B4-BE49-F238E27FC236}">
                <a16:creationId xmlns:a16="http://schemas.microsoft.com/office/drawing/2014/main" id="{1C6F0F84-9668-4EA8-A3F5-3AD5AED3EFDD}"/>
              </a:ext>
            </a:extLst>
          </p:cNvPr>
          <p:cNvSpPr/>
          <p:nvPr userDrawn="1"/>
        </p:nvSpPr>
        <p:spPr>
          <a:xfrm>
            <a:off x="8549714"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19CCCFCB-4EAD-47A3-8F4A-307EE022DD53}"/>
              </a:ext>
            </a:extLst>
          </p:cNvPr>
          <p:cNvSpPr/>
          <p:nvPr userDrawn="1"/>
        </p:nvSpPr>
        <p:spPr>
          <a:xfrm>
            <a:off x="8549714"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xt Placeholder 39">
            <a:extLst>
              <a:ext uri="{FF2B5EF4-FFF2-40B4-BE49-F238E27FC236}">
                <a16:creationId xmlns:a16="http://schemas.microsoft.com/office/drawing/2014/main" id="{058CD71F-A7E3-4F68-ADE3-4E6B1BAE3129}"/>
              </a:ext>
            </a:extLst>
          </p:cNvPr>
          <p:cNvSpPr>
            <a:spLocks noGrp="1"/>
          </p:cNvSpPr>
          <p:nvPr>
            <p:ph type="body" sz="quarter" idx="28" hasCustomPrompt="1"/>
          </p:nvPr>
        </p:nvSpPr>
        <p:spPr>
          <a:xfrm>
            <a:off x="8719398"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50" name="Text Placeholder 39">
            <a:extLst>
              <a:ext uri="{FF2B5EF4-FFF2-40B4-BE49-F238E27FC236}">
                <a16:creationId xmlns:a16="http://schemas.microsoft.com/office/drawing/2014/main" id="{6EC40EC2-3775-4AF2-965D-0235107D8342}"/>
              </a:ext>
            </a:extLst>
          </p:cNvPr>
          <p:cNvSpPr>
            <a:spLocks noGrp="1"/>
          </p:cNvSpPr>
          <p:nvPr>
            <p:ph type="body" sz="quarter" idx="29" hasCustomPrompt="1"/>
          </p:nvPr>
        </p:nvSpPr>
        <p:spPr>
          <a:xfrm>
            <a:off x="8719398"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51" name="Picture Placeholder 33">
            <a:extLst>
              <a:ext uri="{FF2B5EF4-FFF2-40B4-BE49-F238E27FC236}">
                <a16:creationId xmlns:a16="http://schemas.microsoft.com/office/drawing/2014/main" id="{F196EA03-E36C-4E2A-A82F-8FA76EC2DBFC}"/>
              </a:ext>
            </a:extLst>
          </p:cNvPr>
          <p:cNvSpPr>
            <a:spLocks noGrp="1"/>
          </p:cNvSpPr>
          <p:nvPr>
            <p:ph type="pic" sz="quarter" idx="30"/>
          </p:nvPr>
        </p:nvSpPr>
        <p:spPr>
          <a:xfrm>
            <a:off x="615473" y="4253638"/>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52" name="Picture Placeholder 33">
            <a:extLst>
              <a:ext uri="{FF2B5EF4-FFF2-40B4-BE49-F238E27FC236}">
                <a16:creationId xmlns:a16="http://schemas.microsoft.com/office/drawing/2014/main" id="{9A754FAD-4B3A-4A76-9F0D-84DA72FD822B}"/>
              </a:ext>
            </a:extLst>
          </p:cNvPr>
          <p:cNvSpPr>
            <a:spLocks noGrp="1"/>
          </p:cNvSpPr>
          <p:nvPr>
            <p:ph type="pic" sz="quarter" idx="31"/>
          </p:nvPr>
        </p:nvSpPr>
        <p:spPr>
          <a:xfrm>
            <a:off x="6415151" y="4253638"/>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53" name="Picture Placeholder 33">
            <a:extLst>
              <a:ext uri="{FF2B5EF4-FFF2-40B4-BE49-F238E27FC236}">
                <a16:creationId xmlns:a16="http://schemas.microsoft.com/office/drawing/2014/main" id="{7A45718F-1012-47C4-BF29-7462E5C6CB90}"/>
              </a:ext>
            </a:extLst>
          </p:cNvPr>
          <p:cNvSpPr>
            <a:spLocks noGrp="1"/>
          </p:cNvSpPr>
          <p:nvPr>
            <p:ph type="pic" sz="quarter" idx="32"/>
          </p:nvPr>
        </p:nvSpPr>
        <p:spPr>
          <a:xfrm>
            <a:off x="6415151" y="1713954"/>
            <a:ext cx="1805204" cy="14666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6277322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0_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DD2DC66-11E4-4714-A8DE-E8AC34D49655}"/>
              </a:ext>
            </a:extLst>
          </p:cNvPr>
          <p:cNvSpPr/>
          <p:nvPr userDrawn="1"/>
        </p:nvSpPr>
        <p:spPr>
          <a:xfrm>
            <a:off x="371474" y="1660868"/>
            <a:ext cx="2686613"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8CD9ECBB-3A0A-409C-B1C0-C8F4C3087894}"/>
              </a:ext>
            </a:extLst>
          </p:cNvPr>
          <p:cNvSpPr/>
          <p:nvPr userDrawn="1"/>
        </p:nvSpPr>
        <p:spPr>
          <a:xfrm>
            <a:off x="3316099" y="1660868"/>
            <a:ext cx="2686613"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FB4FA2C-0414-484D-95CD-C5E17E33E238}"/>
              </a:ext>
            </a:extLst>
          </p:cNvPr>
          <p:cNvSpPr/>
          <p:nvPr userDrawn="1"/>
        </p:nvSpPr>
        <p:spPr>
          <a:xfrm>
            <a:off x="6260723" y="1660868"/>
            <a:ext cx="2686613"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8D0DE753-6478-4950-8F99-15952FCB6521}"/>
              </a:ext>
            </a:extLst>
          </p:cNvPr>
          <p:cNvSpPr/>
          <p:nvPr userDrawn="1"/>
        </p:nvSpPr>
        <p:spPr>
          <a:xfrm>
            <a:off x="9205348" y="1660868"/>
            <a:ext cx="2686613"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761485"/>
            <a:ext cx="2494721" cy="2226366"/>
          </a:xfrm>
        </p:spPr>
        <p:txBody>
          <a:bodyPr>
            <a:normAutofit/>
          </a:bodyPr>
          <a:lstStyle>
            <a:lvl1pPr marL="0" indent="0" algn="ctr">
              <a:buNone/>
              <a:defRPr sz="1600">
                <a:solidFill>
                  <a:schemeClr val="bg1"/>
                </a:solidFill>
              </a:defRPr>
            </a:lvl1pPr>
          </a:lstStyle>
          <a:p>
            <a:r>
              <a:rPr lang="en-US"/>
              <a:t>Click icon to add picture</a:t>
            </a:r>
            <a:endParaRPr lang="en-US" dirty="0"/>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371474" y="4302782"/>
            <a:ext cx="2686613" cy="666781"/>
          </a:xfrm>
        </p:spPr>
        <p:txBody>
          <a:bodyPr anchor="t">
            <a:noAutofit/>
          </a:bodyPr>
          <a:lstStyle>
            <a:lvl1pPr marL="0" indent="0" algn="ctr">
              <a:buNone/>
              <a:defRPr sz="2000" b="1">
                <a:solidFill>
                  <a:schemeClr val="accent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371474"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316099" y="4302782"/>
            <a:ext cx="2686613" cy="666781"/>
          </a:xfrm>
        </p:spPr>
        <p:txBody>
          <a:bodyPr anchor="t">
            <a:noAutofit/>
          </a:bodyPr>
          <a:lstStyle>
            <a:lvl1pPr marL="0" indent="0" algn="ctr">
              <a:buNone/>
              <a:defRPr sz="2000" b="1">
                <a:solidFill>
                  <a:schemeClr val="accent2"/>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316099"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260723" y="4302782"/>
            <a:ext cx="2686613" cy="666781"/>
          </a:xfrm>
        </p:spPr>
        <p:txBody>
          <a:bodyPr anchor="t">
            <a:noAutofit/>
          </a:bodyPr>
          <a:lstStyle>
            <a:lvl1pPr marL="0" indent="0" algn="ctr">
              <a:buNone/>
              <a:defRPr sz="2000" b="1">
                <a:solidFill>
                  <a:schemeClr val="accent4"/>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260723"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205350" y="4302782"/>
            <a:ext cx="2686613" cy="666781"/>
          </a:xfrm>
        </p:spPr>
        <p:txBody>
          <a:bodyPr anchor="t">
            <a:noAutofit/>
          </a:bodyPr>
          <a:lstStyle>
            <a:lvl1pPr marL="0" indent="0" algn="ctr">
              <a:buNone/>
              <a:defRPr sz="2000" b="1">
                <a:solidFill>
                  <a:schemeClr val="accent6"/>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205350"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18847343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1_Title Only">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BB81E01-55F6-44A7-8ACB-B172EA0F9FB3}"/>
              </a:ext>
            </a:extLst>
          </p:cNvPr>
          <p:cNvSpPr/>
          <p:nvPr userDrawn="1"/>
        </p:nvSpPr>
        <p:spPr>
          <a:xfrm>
            <a:off x="467420" y="3895002"/>
            <a:ext cx="2494721" cy="2067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FAD85DF7-0BE8-4B88-98A1-F5062CDAA964}"/>
              </a:ext>
            </a:extLst>
          </p:cNvPr>
          <p:cNvSpPr/>
          <p:nvPr userDrawn="1"/>
        </p:nvSpPr>
        <p:spPr>
          <a:xfrm>
            <a:off x="3412044" y="3895002"/>
            <a:ext cx="2494721" cy="2067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DF69394C-95D0-4D10-A34D-A35EF27D2806}"/>
              </a:ext>
            </a:extLst>
          </p:cNvPr>
          <p:cNvSpPr/>
          <p:nvPr userDrawn="1"/>
        </p:nvSpPr>
        <p:spPr>
          <a:xfrm>
            <a:off x="6356668" y="3895002"/>
            <a:ext cx="2494721" cy="2067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86DBF753-694A-4503-A33B-73C09E8EE3A5}"/>
              </a:ext>
            </a:extLst>
          </p:cNvPr>
          <p:cNvSpPr/>
          <p:nvPr userDrawn="1"/>
        </p:nvSpPr>
        <p:spPr>
          <a:xfrm>
            <a:off x="9301294" y="3895002"/>
            <a:ext cx="2494721" cy="20672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522949"/>
            <a:ext cx="2494721" cy="2226366"/>
          </a:xfrm>
        </p:spPr>
        <p:txBody>
          <a:bodyPr>
            <a:normAutofit/>
          </a:bodyPr>
          <a:lstStyle>
            <a:lvl1pPr marL="0" indent="0" algn="ctr">
              <a:buNone/>
              <a:defRPr sz="1600">
                <a:solidFill>
                  <a:schemeClr val="tx1"/>
                </a:solidFill>
              </a:defRPr>
            </a:lvl1pPr>
          </a:lstStyle>
          <a:p>
            <a:r>
              <a:rPr lang="en-US"/>
              <a:t>Click icon to add picture</a:t>
            </a:r>
            <a:endParaRPr lang="en-US" dirty="0"/>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604610"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604610"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549235"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549235"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493859"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493859"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438486"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438486"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5653828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4900613" y="1233488"/>
            <a:ext cx="6991350" cy="4967287"/>
          </a:xfrm>
        </p:spPr>
        <p:txBody>
          <a:bodyPr>
            <a:normAutofit/>
          </a:bodyPr>
          <a:lstStyle>
            <a:lvl1pPr marL="0" indent="0" algn="ctr">
              <a:buNone/>
              <a:defRPr sz="2000"/>
            </a:lvl1pPr>
          </a:lstStyle>
          <a:p>
            <a:r>
              <a:rPr lang="en-US"/>
              <a:t>Click icon to add chart</a:t>
            </a:r>
            <a:endParaRPr lang="en-US" dirty="0"/>
          </a:p>
        </p:txBody>
      </p:sp>
      <p:sp>
        <p:nvSpPr>
          <p:cNvPr id="25" name="Rectangle 24">
            <a:extLst>
              <a:ext uri="{FF2B5EF4-FFF2-40B4-BE49-F238E27FC236}">
                <a16:creationId xmlns:a16="http://schemas.microsoft.com/office/drawing/2014/main" id="{D928258E-48B5-471F-BC61-B45FB2CA51BA}"/>
              </a:ext>
            </a:extLst>
          </p:cNvPr>
          <p:cNvSpPr/>
          <p:nvPr userDrawn="1"/>
        </p:nvSpPr>
        <p:spPr>
          <a:xfrm>
            <a:off x="371474" y="1233488"/>
            <a:ext cx="4419187"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a:extLst>
              <a:ext uri="{FF2B5EF4-FFF2-40B4-BE49-F238E27FC236}">
                <a16:creationId xmlns:a16="http://schemas.microsoft.com/office/drawing/2014/main" id="{9867FAC3-5109-4D5D-8105-FC48313396C4}"/>
              </a:ext>
            </a:extLst>
          </p:cNvPr>
          <p:cNvSpPr>
            <a:spLocks noGrp="1"/>
          </p:cNvSpPr>
          <p:nvPr>
            <p:ph type="body" sz="quarter" idx="14"/>
          </p:nvPr>
        </p:nvSpPr>
        <p:spPr>
          <a:xfrm>
            <a:off x="546100" y="1450975"/>
            <a:ext cx="4065588" cy="4552950"/>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96796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11520488" cy="4967287"/>
          </a:xfrm>
        </p:spPr>
        <p:txBody>
          <a:bodyPr>
            <a:normAutofit/>
          </a:bodyPr>
          <a:lstStyle>
            <a:lvl1pPr marL="0" indent="0" algn="ctr">
              <a:buNone/>
              <a:defRPr sz="2000"/>
            </a:lvl1pPr>
          </a:lstStyle>
          <a:p>
            <a:r>
              <a:rPr lang="en-US"/>
              <a:t>Click icon to add chart</a:t>
            </a:r>
            <a:endParaRPr lang="en-US" dirty="0"/>
          </a:p>
        </p:txBody>
      </p:sp>
    </p:spTree>
    <p:extLst>
      <p:ext uri="{BB962C8B-B14F-4D97-AF65-F5344CB8AC3E}">
        <p14:creationId xmlns:p14="http://schemas.microsoft.com/office/powerpoint/2010/main" val="25895297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7450621" cy="4967287"/>
          </a:xfrm>
        </p:spPr>
        <p:txBody>
          <a:bodyPr>
            <a:normAutofit/>
          </a:bodyPr>
          <a:lstStyle>
            <a:lvl1pPr marL="0" indent="0" algn="ctr">
              <a:buNone/>
              <a:defRPr sz="2000"/>
            </a:lvl1pPr>
          </a:lstStyle>
          <a:p>
            <a:r>
              <a:rPr lang="en-US"/>
              <a:t>Click icon to add chart</a:t>
            </a:r>
            <a:endParaRPr lang="en-US" dirty="0"/>
          </a:p>
        </p:txBody>
      </p:sp>
      <p:sp>
        <p:nvSpPr>
          <p:cNvPr id="5" name="Picture Placeholder 4">
            <a:extLst>
              <a:ext uri="{FF2B5EF4-FFF2-40B4-BE49-F238E27FC236}">
                <a16:creationId xmlns:a16="http://schemas.microsoft.com/office/drawing/2014/main" id="{F1D1D3DC-359F-47D3-A498-6E5DEF615BD3}"/>
              </a:ext>
            </a:extLst>
          </p:cNvPr>
          <p:cNvSpPr>
            <a:spLocks noGrp="1"/>
          </p:cNvSpPr>
          <p:nvPr>
            <p:ph type="pic" sz="quarter" idx="14"/>
          </p:nvPr>
        </p:nvSpPr>
        <p:spPr>
          <a:xfrm>
            <a:off x="7940675" y="1233488"/>
            <a:ext cx="3951288" cy="4967287"/>
          </a:xfrm>
        </p:spPr>
        <p:txBody>
          <a:bodyPr>
            <a:normAutofit/>
          </a:bodyPr>
          <a:lstStyle>
            <a:lvl1pPr marL="0" indent="0" algn="ctr">
              <a:buNone/>
              <a:defRPr sz="2000"/>
            </a:lvl1pPr>
          </a:lstStyle>
          <a:p>
            <a:r>
              <a:rPr lang="en-US"/>
              <a:t>Click icon to add picture</a:t>
            </a:r>
            <a:endParaRPr lang="en-US" dirty="0"/>
          </a:p>
        </p:txBody>
      </p:sp>
    </p:spTree>
    <p:extLst>
      <p:ext uri="{BB962C8B-B14F-4D97-AF65-F5344CB8AC3E}">
        <p14:creationId xmlns:p14="http://schemas.microsoft.com/office/powerpoint/2010/main" val="38405930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81415" y="1233488"/>
            <a:ext cx="5512490" cy="4967287"/>
          </a:xfrm>
        </p:spPr>
        <p:txBody>
          <a:bodyPr>
            <a:normAutofit/>
          </a:bodyPr>
          <a:lstStyle>
            <a:lvl1pPr marL="0" indent="0" algn="ctr">
              <a:buNone/>
              <a:defRPr sz="2000"/>
            </a:lvl1pPr>
          </a:lstStyle>
          <a:p>
            <a:r>
              <a:rPr lang="en-US"/>
              <a:t>Click icon to add chart</a:t>
            </a:r>
            <a:endParaRPr lang="en-US" dirty="0"/>
          </a:p>
        </p:txBody>
      </p:sp>
      <p:sp>
        <p:nvSpPr>
          <p:cNvPr id="7" name="Chart Placeholder 3">
            <a:extLst>
              <a:ext uri="{FF2B5EF4-FFF2-40B4-BE49-F238E27FC236}">
                <a16:creationId xmlns:a16="http://schemas.microsoft.com/office/drawing/2014/main" id="{6750280A-6976-42F9-B984-8601DD1972DC}"/>
              </a:ext>
            </a:extLst>
          </p:cNvPr>
          <p:cNvSpPr>
            <a:spLocks noGrp="1"/>
          </p:cNvSpPr>
          <p:nvPr>
            <p:ph type="chart" sz="quarter" idx="14"/>
          </p:nvPr>
        </p:nvSpPr>
        <p:spPr>
          <a:xfrm>
            <a:off x="6379473" y="1233488"/>
            <a:ext cx="5512490" cy="4967287"/>
          </a:xfrm>
        </p:spPr>
        <p:txBody>
          <a:bodyPr>
            <a:normAutofit/>
          </a:bodyPr>
          <a:lstStyle>
            <a:lvl1pPr marL="0" indent="0" algn="ctr">
              <a:buNone/>
              <a:defRPr sz="2000"/>
            </a:lvl1pPr>
          </a:lstStyle>
          <a:p>
            <a:r>
              <a:rPr lang="en-US"/>
              <a:t>Click icon to add chart</a:t>
            </a:r>
            <a:endParaRPr lang="en-US" dirty="0"/>
          </a:p>
        </p:txBody>
      </p:sp>
      <p:cxnSp>
        <p:nvCxnSpPr>
          <p:cNvPr id="6" name="Straight Connector 5">
            <a:extLst>
              <a:ext uri="{FF2B5EF4-FFF2-40B4-BE49-F238E27FC236}">
                <a16:creationId xmlns:a16="http://schemas.microsoft.com/office/drawing/2014/main" id="{5E63221D-DF23-4F80-AB42-A74C1B1CB425}"/>
              </a:ext>
            </a:extLst>
          </p:cNvPr>
          <p:cNvCxnSpPr/>
          <p:nvPr userDrawn="1"/>
        </p:nvCxnSpPr>
        <p:spPr>
          <a:xfrm>
            <a:off x="6125817" y="1233488"/>
            <a:ext cx="0" cy="496728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395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6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pPr/>
              <a:t>‹#›</a:t>
            </a:fld>
            <a:endParaRPr lang="en-US" dirty="0"/>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510622" y="1362696"/>
            <a:ext cx="5552246" cy="2294899"/>
          </a:xfrm>
        </p:spPr>
        <p:txBody>
          <a:bodyPr>
            <a:normAutofit/>
          </a:bodyPr>
          <a:lstStyle>
            <a:lvl1pPr marL="0" indent="0" algn="ctr">
              <a:buNone/>
              <a:defRPr sz="2000"/>
            </a:lvl1pPr>
          </a:lstStyle>
          <a:p>
            <a:r>
              <a:rPr lang="en-US"/>
              <a:t>Click icon to add chart</a:t>
            </a:r>
            <a:endParaRPr lang="en-US" dirty="0"/>
          </a:p>
        </p:txBody>
      </p:sp>
      <p:sp>
        <p:nvSpPr>
          <p:cNvPr id="9" name="Chart Placeholder 3">
            <a:extLst>
              <a:ext uri="{FF2B5EF4-FFF2-40B4-BE49-F238E27FC236}">
                <a16:creationId xmlns:a16="http://schemas.microsoft.com/office/drawing/2014/main" id="{3CC4F2FB-E360-40E2-BDA5-455EB243C216}"/>
              </a:ext>
            </a:extLst>
          </p:cNvPr>
          <p:cNvSpPr>
            <a:spLocks noGrp="1"/>
          </p:cNvSpPr>
          <p:nvPr>
            <p:ph type="chart" sz="quarter" idx="14"/>
          </p:nvPr>
        </p:nvSpPr>
        <p:spPr>
          <a:xfrm>
            <a:off x="500682" y="3781218"/>
            <a:ext cx="5552246" cy="2294899"/>
          </a:xfrm>
        </p:spPr>
        <p:txBody>
          <a:bodyPr>
            <a:normAutofit/>
          </a:bodyPr>
          <a:lstStyle>
            <a:lvl1pPr marL="0" indent="0" algn="ctr">
              <a:buNone/>
              <a:defRPr sz="2000"/>
            </a:lvl1pPr>
          </a:lstStyle>
          <a:p>
            <a:r>
              <a:rPr lang="en-US"/>
              <a:t>Click icon to add chart</a:t>
            </a:r>
            <a:endParaRPr lang="en-US" dirty="0"/>
          </a:p>
        </p:txBody>
      </p:sp>
      <p:sp>
        <p:nvSpPr>
          <p:cNvPr id="10" name="Chart Placeholder 3">
            <a:extLst>
              <a:ext uri="{FF2B5EF4-FFF2-40B4-BE49-F238E27FC236}">
                <a16:creationId xmlns:a16="http://schemas.microsoft.com/office/drawing/2014/main" id="{6373EAFD-6648-4861-97FB-A3961B86C814}"/>
              </a:ext>
            </a:extLst>
          </p:cNvPr>
          <p:cNvSpPr>
            <a:spLocks noGrp="1"/>
          </p:cNvSpPr>
          <p:nvPr>
            <p:ph type="chart" sz="quarter" idx="15"/>
          </p:nvPr>
        </p:nvSpPr>
        <p:spPr>
          <a:xfrm>
            <a:off x="6208643" y="1367561"/>
            <a:ext cx="5552246" cy="2294899"/>
          </a:xfrm>
        </p:spPr>
        <p:txBody>
          <a:bodyPr>
            <a:normAutofit/>
          </a:bodyPr>
          <a:lstStyle>
            <a:lvl1pPr marL="0" indent="0" algn="ctr">
              <a:buNone/>
              <a:defRPr sz="2000"/>
            </a:lvl1pPr>
          </a:lstStyle>
          <a:p>
            <a:r>
              <a:rPr lang="en-US"/>
              <a:t>Click icon to add chart</a:t>
            </a:r>
            <a:endParaRPr lang="en-US" dirty="0"/>
          </a:p>
        </p:txBody>
      </p:sp>
      <p:sp>
        <p:nvSpPr>
          <p:cNvPr id="11" name="Chart Placeholder 3">
            <a:extLst>
              <a:ext uri="{FF2B5EF4-FFF2-40B4-BE49-F238E27FC236}">
                <a16:creationId xmlns:a16="http://schemas.microsoft.com/office/drawing/2014/main" id="{CF0E102C-57E1-46ED-BE41-21C356F42BAD}"/>
              </a:ext>
            </a:extLst>
          </p:cNvPr>
          <p:cNvSpPr>
            <a:spLocks noGrp="1"/>
          </p:cNvSpPr>
          <p:nvPr>
            <p:ph type="chart" sz="quarter" idx="16"/>
          </p:nvPr>
        </p:nvSpPr>
        <p:spPr>
          <a:xfrm>
            <a:off x="6198703" y="3786083"/>
            <a:ext cx="5552246" cy="2294899"/>
          </a:xfrm>
        </p:spPr>
        <p:txBody>
          <a:bodyPr>
            <a:normAutofit/>
          </a:bodyPr>
          <a:lstStyle>
            <a:lvl1pPr marL="0" indent="0" algn="ctr">
              <a:buNone/>
              <a:defRPr sz="2000"/>
            </a:lvl1pPr>
          </a:lstStyle>
          <a:p>
            <a:r>
              <a:rPr lang="en-US"/>
              <a:t>Click icon to add chart</a:t>
            </a:r>
            <a:endParaRPr lang="en-US" dirty="0"/>
          </a:p>
        </p:txBody>
      </p:sp>
    </p:spTree>
    <p:extLst>
      <p:ext uri="{BB962C8B-B14F-4D97-AF65-F5344CB8AC3E}">
        <p14:creationId xmlns:p14="http://schemas.microsoft.com/office/powerpoint/2010/main" val="1020844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hasCustomPrompt="1"/>
          </p:nvPr>
        </p:nvSpPr>
        <p:spPr>
          <a:xfrm>
            <a:off x="1727201" y="2337595"/>
            <a:ext cx="8737600" cy="2182811"/>
          </a:xfrm>
        </p:spPr>
        <p:txBody>
          <a:bodyPr anchor="ctr">
            <a:normAutofit/>
          </a:bodyPr>
          <a:lstStyle>
            <a:lvl1pPr algn="ctr">
              <a:defRPr sz="11500">
                <a:solidFill>
                  <a:schemeClr val="tx1"/>
                </a:solidFill>
              </a:defRPr>
            </a:lvl1pPr>
          </a:lstStyle>
          <a:p>
            <a:r>
              <a:rPr lang="en-US" dirty="0"/>
              <a:t>Thank You</a:t>
            </a:r>
          </a:p>
        </p:txBody>
      </p:sp>
    </p:spTree>
    <p:extLst>
      <p:ext uri="{BB962C8B-B14F-4D97-AF65-F5344CB8AC3E}">
        <p14:creationId xmlns:p14="http://schemas.microsoft.com/office/powerpoint/2010/main" val="27575380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3DD3-9184-4434-93FC-DDB3E5B532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4302458-F7EC-4A75-A897-E73CF8028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FD31584-D229-4F6C-BA8E-36782FDA8D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382B7AE8-665C-4FF6-B292-B525984D93C4}"/>
              </a:ext>
            </a:extLst>
          </p:cNvPr>
          <p:cNvSpPr>
            <a:spLocks noGrp="1"/>
          </p:cNvSpPr>
          <p:nvPr>
            <p:ph type="sldNum" sz="quarter" idx="12"/>
          </p:nvPr>
        </p:nvSpPr>
        <p:spPr/>
        <p:txBody>
          <a:bodyPr/>
          <a:lstStyle/>
          <a:p>
            <a:fld id="{03DC2DEF-D2FE-4B45-ABA4-9F153FD1C98A}" type="slidenum">
              <a:rPr lang="en-US" smtClean="0"/>
              <a:pPr/>
              <a:t>‹#›</a:t>
            </a:fld>
            <a:endParaRPr lang="en-US" dirty="0"/>
          </a:p>
        </p:txBody>
      </p:sp>
    </p:spTree>
    <p:extLst>
      <p:ext uri="{BB962C8B-B14F-4D97-AF65-F5344CB8AC3E}">
        <p14:creationId xmlns:p14="http://schemas.microsoft.com/office/powerpoint/2010/main" val="13903189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2ACFC-0D65-4857-AAEE-904747F38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A594C5E-E06C-488C-AC82-331C53B94F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4EC8C27-FA57-408C-8D6B-844D81BC8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E468A18F-96D4-4F1F-BF6B-EDFACBF8D67C}"/>
              </a:ext>
            </a:extLst>
          </p:cNvPr>
          <p:cNvSpPr>
            <a:spLocks noGrp="1"/>
          </p:cNvSpPr>
          <p:nvPr>
            <p:ph type="sldNum" sz="quarter" idx="12"/>
          </p:nvPr>
        </p:nvSpPr>
        <p:spPr/>
        <p:txBody>
          <a:bodyPr/>
          <a:lstStyle/>
          <a:p>
            <a:fld id="{03DC2DEF-D2FE-4B45-ABA4-9F153FD1C98A}" type="slidenum">
              <a:rPr lang="en-US" smtClean="0"/>
              <a:pPr/>
              <a:t>‹#›</a:t>
            </a:fld>
            <a:endParaRPr lang="en-US" dirty="0"/>
          </a:p>
        </p:txBody>
      </p:sp>
    </p:spTree>
    <p:extLst>
      <p:ext uri="{BB962C8B-B14F-4D97-AF65-F5344CB8AC3E}">
        <p14:creationId xmlns:p14="http://schemas.microsoft.com/office/powerpoint/2010/main" val="180341607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060ACE-E228-45FD-83E3-FF4D1CCF705F}"/>
              </a:ext>
            </a:extLst>
          </p:cNvPr>
          <p:cNvSpPr>
            <a:spLocks noGrp="1"/>
          </p:cNvSpPr>
          <p:nvPr>
            <p:ph type="title"/>
          </p:nvPr>
        </p:nvSpPr>
        <p:spPr>
          <a:xfrm>
            <a:off x="371475" y="260351"/>
            <a:ext cx="11520487" cy="7588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88AF9FF-2A4E-41E6-956B-69BC625CC9A4}"/>
              </a:ext>
            </a:extLst>
          </p:cNvPr>
          <p:cNvSpPr>
            <a:spLocks noGrp="1"/>
          </p:cNvSpPr>
          <p:nvPr>
            <p:ph type="body" idx="1"/>
          </p:nvPr>
        </p:nvSpPr>
        <p:spPr>
          <a:xfrm>
            <a:off x="371474" y="1233488"/>
            <a:ext cx="11520487" cy="494347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a:extLst>
              <a:ext uri="{FF2B5EF4-FFF2-40B4-BE49-F238E27FC236}">
                <a16:creationId xmlns:a16="http://schemas.microsoft.com/office/drawing/2014/main" id="{CEE1F87C-C7F2-4F14-86B1-854B7B0C580E}"/>
              </a:ext>
            </a:extLst>
          </p:cNvPr>
          <p:cNvSpPr/>
          <p:nvPr userDrawn="1"/>
        </p:nvSpPr>
        <p:spPr>
          <a:xfrm>
            <a:off x="11229975" y="6512060"/>
            <a:ext cx="962025" cy="3459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a:extLst>
              <a:ext uri="{FF2B5EF4-FFF2-40B4-BE49-F238E27FC236}">
                <a16:creationId xmlns:a16="http://schemas.microsoft.com/office/drawing/2014/main" id="{94FD9470-E137-41DF-A5CA-C7B4B9856E94}"/>
              </a:ext>
            </a:extLst>
          </p:cNvPr>
          <p:cNvSpPr>
            <a:spLocks noGrp="1"/>
          </p:cNvSpPr>
          <p:nvPr>
            <p:ph type="sldNum" sz="quarter" idx="4"/>
          </p:nvPr>
        </p:nvSpPr>
        <p:spPr>
          <a:xfrm>
            <a:off x="11518900" y="6581978"/>
            <a:ext cx="373062" cy="206104"/>
          </a:xfrm>
          <a:prstGeom prst="rect">
            <a:avLst/>
          </a:prstGeom>
        </p:spPr>
        <p:txBody>
          <a:bodyPr vert="horz" lIns="91440" tIns="45720" rIns="91440" bIns="45720" rtlCol="0" anchor="ctr"/>
          <a:lstStyle>
            <a:lvl1pPr algn="r">
              <a:defRPr sz="1200">
                <a:solidFill>
                  <a:schemeClr val="bg1"/>
                </a:solidFill>
              </a:defRPr>
            </a:lvl1pPr>
          </a:lstStyle>
          <a:p>
            <a:fld id="{03DC2DEF-D2FE-4B45-ABA4-9F153FD1C98A}" type="slidenum">
              <a:rPr lang="en-US" smtClean="0"/>
              <a:pPr/>
              <a:t>‹#›</a:t>
            </a:fld>
            <a:endParaRPr lang="en-US" dirty="0"/>
          </a:p>
        </p:txBody>
      </p:sp>
      <p:sp>
        <p:nvSpPr>
          <p:cNvPr id="8" name="Rectangle 7">
            <a:extLst>
              <a:ext uri="{FF2B5EF4-FFF2-40B4-BE49-F238E27FC236}">
                <a16:creationId xmlns:a16="http://schemas.microsoft.com/office/drawing/2014/main" id="{48AB12CC-D752-4664-B92F-BAEFF0416B7E}"/>
              </a:ext>
            </a:extLst>
          </p:cNvPr>
          <p:cNvSpPr/>
          <p:nvPr userDrawn="1"/>
        </p:nvSpPr>
        <p:spPr>
          <a:xfrm>
            <a:off x="0" y="260350"/>
            <a:ext cx="300037" cy="755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458329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50" r:id="rId6"/>
    <p:sldLayoutId id="2147483664" r:id="rId7"/>
    <p:sldLayoutId id="2147483665" r:id="rId8"/>
    <p:sldLayoutId id="2147483666" r:id="rId9"/>
    <p:sldLayoutId id="2147483667" r:id="rId10"/>
    <p:sldLayoutId id="2147483668" r:id="rId11"/>
    <p:sldLayoutId id="2147483669" r:id="rId12"/>
    <p:sldLayoutId id="2147483651" r:id="rId13"/>
    <p:sldLayoutId id="2147483670" r:id="rId14"/>
    <p:sldLayoutId id="2147483671" r:id="rId15"/>
    <p:sldLayoutId id="2147483672" r:id="rId16"/>
    <p:sldLayoutId id="2147483673" r:id="rId17"/>
    <p:sldLayoutId id="2147483652" r:id="rId18"/>
    <p:sldLayoutId id="2147483674" r:id="rId19"/>
    <p:sldLayoutId id="2147483675" r:id="rId20"/>
    <p:sldLayoutId id="2147483676" r:id="rId21"/>
    <p:sldLayoutId id="2147483677" r:id="rId22"/>
    <p:sldLayoutId id="2147483655" r:id="rId23"/>
    <p:sldLayoutId id="2147483678" r:id="rId24"/>
    <p:sldLayoutId id="2147483679" r:id="rId25"/>
    <p:sldLayoutId id="2147483680" r:id="rId26"/>
    <p:sldLayoutId id="2147483681" r:id="rId27"/>
    <p:sldLayoutId id="2147483653" r:id="rId28"/>
    <p:sldLayoutId id="2147483682" r:id="rId29"/>
    <p:sldLayoutId id="2147483683" r:id="rId30"/>
    <p:sldLayoutId id="2147483684" r:id="rId31"/>
    <p:sldLayoutId id="2147483685" r:id="rId32"/>
    <p:sldLayoutId id="2147483654" r:id="rId33"/>
    <p:sldLayoutId id="2147483686" r:id="rId34"/>
    <p:sldLayoutId id="2147483687" r:id="rId35"/>
    <p:sldLayoutId id="2147483689" r:id="rId36"/>
    <p:sldLayoutId id="2147483688"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656" r:id="rId51"/>
    <p:sldLayoutId id="2147483657" r:id="rId52"/>
  </p:sldLayoutIdLst>
  <p:hf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4" userDrawn="1">
          <p15:clr>
            <a:srgbClr val="F26B43"/>
          </p15:clr>
        </p15:guide>
        <p15:guide id="2" pos="234" userDrawn="1">
          <p15:clr>
            <a:srgbClr val="F26B43"/>
          </p15:clr>
        </p15:guide>
        <p15:guide id="3" orient="horz" pos="4133" userDrawn="1">
          <p15:clr>
            <a:srgbClr val="F26B43"/>
          </p15:clr>
        </p15:guide>
        <p15:guide id="4" pos="7491" userDrawn="1">
          <p15:clr>
            <a:srgbClr val="F26B43"/>
          </p15:clr>
        </p15:guide>
        <p15:guide id="5" orient="horz" pos="640" userDrawn="1">
          <p15:clr>
            <a:srgbClr val="F26B43"/>
          </p15:clr>
        </p15:guide>
        <p15:guide id="6" orient="horz" pos="777" userDrawn="1">
          <p15:clr>
            <a:srgbClr val="F26B43"/>
          </p15:clr>
        </p15:guide>
        <p15:guide id="7" orient="horz" pos="4020" userDrawn="1">
          <p15:clr>
            <a:srgbClr val="F26B43"/>
          </p15:clr>
        </p15:guide>
        <p15:guide id="8" orient="horz" pos="390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251CEBEB-5088-4E63-81A4-0DCEB5B45207}"/>
              </a:ext>
              <a:ext uri="{C183D7F6-B498-43B3-948B-1728B52AA6E4}">
                <adec:decorative xmlns:adec="http://schemas.microsoft.com/office/drawing/2017/decorative" val="1"/>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3D71C9CD-CAE8-4AC8-936D-333769D479E5}"/>
              </a:ext>
            </a:extLst>
          </p:cNvPr>
          <p:cNvSpPr>
            <a:spLocks noGrp="1"/>
          </p:cNvSpPr>
          <p:nvPr>
            <p:ph type="ctrTitle"/>
          </p:nvPr>
        </p:nvSpPr>
        <p:spPr>
          <a:xfrm>
            <a:off x="6896998" y="102472"/>
            <a:ext cx="4986338" cy="2381936"/>
          </a:xfrm>
        </p:spPr>
        <p:txBody>
          <a:bodyPr>
            <a:normAutofit fontScale="90000"/>
          </a:bodyPr>
          <a:lstStyle/>
          <a:p>
            <a:pPr algn="ct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br>
              <a:rPr lang="en-IN" sz="4400" dirty="0">
                <a:latin typeface="Times New Roman" panose="02020603050405020304" pitchFamily="18" charset="0"/>
                <a:cs typeface="Times New Roman" panose="02020603050405020304" pitchFamily="18" charset="0"/>
              </a:rPr>
            </a:br>
            <a:r>
              <a:rPr lang="en-IN" sz="4400" dirty="0">
                <a:latin typeface="Times New Roman" panose="02020603050405020304" pitchFamily="18" charset="0"/>
                <a:cs typeface="Times New Roman" panose="02020603050405020304" pitchFamily="18" charset="0"/>
              </a:rPr>
              <a:t>Business Skills for the International Hotel Industry</a:t>
            </a:r>
          </a:p>
        </p:txBody>
      </p:sp>
      <p:pic>
        <p:nvPicPr>
          <p:cNvPr id="22530" name="Picture 2" descr="Article: Hiring trends for 2020 in the Indian hospitality sector — People  Matters"/>
          <p:cNvPicPr>
            <a:picLocks noChangeAspect="1" noChangeArrowheads="1"/>
          </p:cNvPicPr>
          <p:nvPr/>
        </p:nvPicPr>
        <p:blipFill>
          <a:blip r:embed="rId3"/>
          <a:srcRect/>
          <a:stretch>
            <a:fillRect/>
          </a:stretch>
        </p:blipFill>
        <p:spPr bwMode="auto">
          <a:xfrm>
            <a:off x="6957518" y="3740686"/>
            <a:ext cx="4865298" cy="3014843"/>
          </a:xfrm>
          <a:prstGeom prst="rect">
            <a:avLst/>
          </a:prstGeom>
          <a:noFill/>
        </p:spPr>
      </p:pic>
      <p:sp>
        <p:nvSpPr>
          <p:cNvPr id="2" name="Rectangle 1">
            <a:extLst>
              <a:ext uri="{FF2B5EF4-FFF2-40B4-BE49-F238E27FC236}">
                <a16:creationId xmlns:a16="http://schemas.microsoft.com/office/drawing/2014/main" id="{38A0F5A6-605A-5D4A-859F-ADB61CCEAD74}"/>
              </a:ext>
            </a:extLst>
          </p:cNvPr>
          <p:cNvSpPr/>
          <p:nvPr/>
        </p:nvSpPr>
        <p:spPr>
          <a:xfrm>
            <a:off x="7822631" y="3098284"/>
            <a:ext cx="3982885" cy="646331"/>
          </a:xfrm>
          <a:prstGeom prst="rect">
            <a:avLst/>
          </a:prstGeom>
        </p:spPr>
        <p:txBody>
          <a:bodyPr wrap="none">
            <a:spAutoFit/>
          </a:bodyPr>
          <a:lstStyle/>
          <a:p>
            <a:r>
              <a:rPr lang="en-IN" dirty="0">
                <a:latin typeface="Times New Roman" panose="02020603050405020304" pitchFamily="18" charset="0"/>
                <a:cs typeface="Times New Roman" panose="02020603050405020304" pitchFamily="18" charset="0"/>
              </a:rPr>
              <a:t>Student name: ANTONIO RODRIGUES</a:t>
            </a:r>
          </a:p>
          <a:p>
            <a:r>
              <a:rPr lang="en-IN" dirty="0">
                <a:latin typeface="Times New Roman" panose="02020603050405020304" pitchFamily="18" charset="0"/>
                <a:cs typeface="Times New Roman" panose="02020603050405020304" pitchFamily="18" charset="0"/>
              </a:rPr>
              <a:t>Student ID: 2119267</a:t>
            </a:r>
            <a:endParaRPr lang="en-US" dirty="0"/>
          </a:p>
        </p:txBody>
      </p:sp>
    </p:spTree>
    <p:extLst>
      <p:ext uri="{BB962C8B-B14F-4D97-AF65-F5344CB8AC3E}">
        <p14:creationId xmlns:p14="http://schemas.microsoft.com/office/powerpoint/2010/main" val="1495496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E253D32-8B7B-47D0-BB63-402C3DB9B549}"/>
              </a:ext>
            </a:extLst>
          </p:cNvPr>
          <p:cNvSpPr>
            <a:spLocks noGrp="1"/>
          </p:cNvSpPr>
          <p:nvPr>
            <p:ph type="title"/>
          </p:nvPr>
        </p:nvSpPr>
        <p:spPr>
          <a:xfrm>
            <a:off x="6170623" y="399029"/>
            <a:ext cx="5272764" cy="756911"/>
          </a:xfrm>
        </p:spPr>
        <p:txBody>
          <a:bodyPr/>
          <a:lstStyle/>
          <a:p>
            <a:pPr algn="ctr"/>
            <a:r>
              <a:rPr lang="en-US" dirty="0">
                <a:latin typeface="Times New Roman" panose="02020603050405020304" pitchFamily="18" charset="0"/>
                <a:cs typeface="Times New Roman" panose="02020603050405020304" pitchFamily="18" charset="0"/>
              </a:rPr>
              <a:t>Table of Content</a:t>
            </a:r>
          </a:p>
        </p:txBody>
      </p:sp>
      <p:sp>
        <p:nvSpPr>
          <p:cNvPr id="7" name="Content Placeholder 6">
            <a:extLst>
              <a:ext uri="{FF2B5EF4-FFF2-40B4-BE49-F238E27FC236}">
                <a16:creationId xmlns:a16="http://schemas.microsoft.com/office/drawing/2014/main" id="{1D6EB617-E017-4B26-9576-8578E948979A}"/>
              </a:ext>
            </a:extLst>
          </p:cNvPr>
          <p:cNvSpPr>
            <a:spLocks noGrp="1"/>
          </p:cNvSpPr>
          <p:nvPr>
            <p:ph idx="1"/>
          </p:nvPr>
        </p:nvSpPr>
        <p:spPr>
          <a:xfrm>
            <a:off x="5624423" y="1538465"/>
            <a:ext cx="6146770" cy="5000358"/>
          </a:xfrm>
        </p:spPr>
        <p:txBody>
          <a:bodyPr>
            <a:noAutofit/>
          </a:bodyPr>
          <a:lstStyle/>
          <a:p>
            <a:pPr>
              <a:lnSpc>
                <a:spcPct val="150000"/>
              </a:lnSpc>
            </a:pPr>
            <a:r>
              <a:rPr lang="en-US" sz="1800" dirty="0">
                <a:latin typeface="Times New Roman" panose="02020603050405020304" pitchFamily="18" charset="0"/>
                <a:cs typeface="Times New Roman" panose="02020603050405020304" pitchFamily="18" charset="0"/>
              </a:rPr>
              <a:t>Introduction</a:t>
            </a:r>
          </a:p>
          <a:p>
            <a:pPr>
              <a:lnSpc>
                <a:spcPct val="150000"/>
              </a:lnSpc>
            </a:pPr>
            <a:r>
              <a:rPr lang="en-IN" sz="1800" dirty="0">
                <a:latin typeface="Times New Roman" panose="02020603050405020304" pitchFamily="18" charset="0"/>
                <a:cs typeface="Times New Roman" panose="02020603050405020304" pitchFamily="18" charset="0"/>
              </a:rPr>
              <a:t>Reason for shortage of staff members in hotel industry</a:t>
            </a:r>
          </a:p>
          <a:p>
            <a:pPr>
              <a:lnSpc>
                <a:spcPct val="150000"/>
              </a:lnSpc>
            </a:pPr>
            <a:r>
              <a:rPr lang="en-IN" sz="1800" dirty="0">
                <a:latin typeface="Times New Roman" panose="02020603050405020304" pitchFamily="18" charset="0"/>
                <a:cs typeface="Times New Roman" panose="02020603050405020304" pitchFamily="18" charset="0"/>
              </a:rPr>
              <a:t>Importance of written and IT skill within the hotel industry</a:t>
            </a:r>
          </a:p>
          <a:p>
            <a:pPr>
              <a:lnSpc>
                <a:spcPct val="150000"/>
              </a:lnSpc>
            </a:pPr>
            <a:r>
              <a:rPr lang="en-IN" sz="1800" dirty="0">
                <a:latin typeface="Times New Roman" panose="02020603050405020304" pitchFamily="18" charset="0"/>
                <a:cs typeface="Times New Roman" panose="02020603050405020304" pitchFamily="18" charset="0"/>
              </a:rPr>
              <a:t>Reason for choosing this sector for career choice</a:t>
            </a:r>
          </a:p>
          <a:p>
            <a:pPr>
              <a:lnSpc>
                <a:spcPct val="150000"/>
              </a:lnSpc>
            </a:pPr>
            <a:r>
              <a:rPr lang="en-US" sz="1800" dirty="0">
                <a:latin typeface="Times New Roman" panose="02020603050405020304" pitchFamily="18" charset="0"/>
                <a:cs typeface="Times New Roman" panose="02020603050405020304" pitchFamily="18" charset="0"/>
              </a:rPr>
              <a:t>Conclusion</a:t>
            </a:r>
          </a:p>
          <a:p>
            <a:pPr>
              <a:lnSpc>
                <a:spcPct val="150000"/>
              </a:lnSpc>
            </a:pPr>
            <a:r>
              <a:rPr lang="en-US" sz="1800" dirty="0">
                <a:latin typeface="Times New Roman" panose="02020603050405020304" pitchFamily="18" charset="0"/>
                <a:cs typeface="Times New Roman" panose="02020603050405020304" pitchFamily="18" charset="0"/>
              </a:rPr>
              <a:t>References</a:t>
            </a:r>
          </a:p>
          <a:p>
            <a:endParaRPr lang="en-IN" sz="1800" dirty="0">
              <a:latin typeface="Times New Roman" pitchFamily="18" charset="0"/>
              <a:cs typeface="Times New Roman" pitchFamily="18" charset="0"/>
            </a:endParaRPr>
          </a:p>
        </p:txBody>
      </p:sp>
      <p:sp>
        <p:nvSpPr>
          <p:cNvPr id="4" name="Slide Number Placeholder 3">
            <a:extLst>
              <a:ext uri="{FF2B5EF4-FFF2-40B4-BE49-F238E27FC236}">
                <a16:creationId xmlns:a16="http://schemas.microsoft.com/office/drawing/2014/main" id="{D4C183CA-19AD-485E-AEC5-FC032D453828}"/>
              </a:ext>
            </a:extLst>
          </p:cNvPr>
          <p:cNvSpPr>
            <a:spLocks noGrp="1"/>
          </p:cNvSpPr>
          <p:nvPr>
            <p:ph type="sldNum" sz="quarter" idx="12"/>
          </p:nvPr>
        </p:nvSpPr>
        <p:spPr/>
        <p:txBody>
          <a:bodyPr/>
          <a:lstStyle/>
          <a:p>
            <a:fld id="{03DC2DEF-D2FE-4B45-ABA4-9F153FD1C98A}" type="slidenum">
              <a:rPr lang="en-US" smtClean="0"/>
              <a:pPr/>
              <a:t>2</a:t>
            </a:fld>
            <a:endParaRPr lang="en-US" dirty="0"/>
          </a:p>
        </p:txBody>
      </p:sp>
      <p:pic>
        <p:nvPicPr>
          <p:cNvPr id="10" name="Picture Placeholder 9">
            <a:extLst>
              <a:ext uri="{FF2B5EF4-FFF2-40B4-BE49-F238E27FC236}">
                <a16:creationId xmlns:a16="http://schemas.microsoft.com/office/drawing/2014/main" id="{618DD966-19F0-4350-AC58-AE86C210BDD3}"/>
              </a:ext>
              <a:ext uri="{C183D7F6-B498-43B3-948B-1728B52AA6E4}">
                <adec:decorative xmlns:adec="http://schemas.microsoft.com/office/drawing/2017/decorative" val="1"/>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517585" y="1016000"/>
            <a:ext cx="4865298" cy="4978400"/>
          </a:xfrm>
        </p:spPr>
      </p:pic>
    </p:spTree>
    <p:extLst>
      <p:ext uri="{BB962C8B-B14F-4D97-AF65-F5344CB8AC3E}">
        <p14:creationId xmlns:p14="http://schemas.microsoft.com/office/powerpoint/2010/main" val="1300311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51932C-7145-4FBD-B81D-9ADC42401B87}"/>
              </a:ext>
            </a:extLst>
          </p:cNvPr>
          <p:cNvSpPr>
            <a:spLocks noGrp="1"/>
          </p:cNvSpPr>
          <p:nvPr>
            <p:ph type="title"/>
          </p:nvPr>
        </p:nvSpPr>
        <p:spPr/>
        <p:txBody>
          <a:bodyPr>
            <a:normAutofit/>
          </a:bodyPr>
          <a:lstStyle/>
          <a:p>
            <a:pPr algn="ctr"/>
            <a:r>
              <a:rPr lang="en-US" dirty="0">
                <a:latin typeface="Times New Roman" panose="02020603050405020304" pitchFamily="18" charset="0"/>
                <a:cs typeface="Times New Roman" panose="02020603050405020304" pitchFamily="18" charset="0"/>
              </a:rPr>
              <a:t>Introduction</a:t>
            </a:r>
          </a:p>
        </p:txBody>
      </p:sp>
      <p:sp>
        <p:nvSpPr>
          <p:cNvPr id="6" name="Content Placeholder 5">
            <a:extLst>
              <a:ext uri="{FF2B5EF4-FFF2-40B4-BE49-F238E27FC236}">
                <a16:creationId xmlns:a16="http://schemas.microsoft.com/office/drawing/2014/main" id="{33DA7B46-E592-40C7-91D7-A26B47A30C67}"/>
              </a:ext>
            </a:extLst>
          </p:cNvPr>
          <p:cNvSpPr>
            <a:spLocks noGrp="1"/>
          </p:cNvSpPr>
          <p:nvPr>
            <p:ph sz="half" idx="1"/>
          </p:nvPr>
        </p:nvSpPr>
        <p:spPr/>
        <p:txBody>
          <a:bodyPr>
            <a:noAutofit/>
          </a:bodyPr>
          <a:lstStyle/>
          <a:p>
            <a:pPr algn="just">
              <a:lnSpc>
                <a:spcPct val="150000"/>
              </a:lnSpc>
            </a:pPr>
            <a:r>
              <a:rPr lang="en-IN" sz="2000" dirty="0">
                <a:latin typeface="Times New Roman" panose="02020603050405020304" pitchFamily="18" charset="0"/>
                <a:cs typeface="Times New Roman" panose="02020603050405020304" pitchFamily="18" charset="0"/>
              </a:rPr>
              <a:t>Hospitality industry is one of the fastest growing industries in UK but due to COVID pandemic and government regulations like lock-down, curfews and many others, the growth of this industry declines.</a:t>
            </a:r>
            <a:endParaRPr lang="en-US" sz="1600" dirty="0">
              <a:latin typeface="Times New Roman" panose="02020603050405020304" pitchFamily="18" charset="0"/>
              <a:cs typeface="Times New Roman" panose="02020603050405020304" pitchFamily="18" charset="0"/>
            </a:endParaRPr>
          </a:p>
        </p:txBody>
      </p:sp>
      <p:sp>
        <p:nvSpPr>
          <p:cNvPr id="7" name="Content Placeholder 6">
            <a:extLst>
              <a:ext uri="{FF2B5EF4-FFF2-40B4-BE49-F238E27FC236}">
                <a16:creationId xmlns:a16="http://schemas.microsoft.com/office/drawing/2014/main" id="{A7F42263-DE86-44BB-AC19-CD7982D365B2}"/>
              </a:ext>
            </a:extLst>
          </p:cNvPr>
          <p:cNvSpPr>
            <a:spLocks noGrp="1"/>
          </p:cNvSpPr>
          <p:nvPr>
            <p:ph sz="half" idx="2"/>
          </p:nvPr>
        </p:nvSpPr>
        <p:spPr/>
        <p:txBody>
          <a:bodyPr>
            <a:noAutofit/>
          </a:bodyPr>
          <a:lstStyle/>
          <a:p>
            <a:pPr algn="just">
              <a:lnSpc>
                <a:spcPct val="150000"/>
              </a:lnSpc>
            </a:pPr>
            <a:r>
              <a:rPr lang="en-IN" dirty="0">
                <a:latin typeface="Times New Roman" panose="02020603050405020304" pitchFamily="18" charset="0"/>
                <a:cs typeface="Times New Roman" panose="02020603050405020304" pitchFamily="18" charset="0"/>
              </a:rPr>
              <a:t>Customers are investing less in entertainment activities and due to this most of the hotels and restaurants have to shut down their operations because they are unable to pay even their fixed cost.</a:t>
            </a:r>
          </a:p>
        </p:txBody>
      </p:sp>
      <p:sp>
        <p:nvSpPr>
          <p:cNvPr id="3" name="Slide Number Placeholder 2">
            <a:extLst>
              <a:ext uri="{FF2B5EF4-FFF2-40B4-BE49-F238E27FC236}">
                <a16:creationId xmlns:a16="http://schemas.microsoft.com/office/drawing/2014/main" id="{774AF259-0EA0-486A-A345-68549DF558C8}"/>
              </a:ext>
            </a:extLst>
          </p:cNvPr>
          <p:cNvSpPr>
            <a:spLocks noGrp="1"/>
          </p:cNvSpPr>
          <p:nvPr>
            <p:ph type="sldNum" sz="quarter" idx="12"/>
          </p:nvPr>
        </p:nvSpPr>
        <p:spPr/>
        <p:txBody>
          <a:bodyPr/>
          <a:lstStyle/>
          <a:p>
            <a:fld id="{03DC2DEF-D2FE-4B45-ABA4-9F153FD1C98A}" type="slidenum">
              <a:rPr lang="en-US" smtClean="0"/>
              <a:pPr/>
              <a:t>3</a:t>
            </a:fld>
            <a:endParaRPr lang="en-US" dirty="0"/>
          </a:p>
        </p:txBody>
      </p:sp>
      <p:pic>
        <p:nvPicPr>
          <p:cNvPr id="11" name="Picture Placeholder 12">
            <a:extLst>
              <a:ext uri="{FF2B5EF4-FFF2-40B4-BE49-F238E27FC236}">
                <a16:creationId xmlns:a16="http://schemas.microsoft.com/office/drawing/2014/main" id="{D38CA64A-11C5-4BD7-8A2D-E6D58794D6DC}"/>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l="48757" t="-231" r="16551" b="231"/>
          <a:stretch/>
        </p:blipFill>
        <p:spPr>
          <a:xfrm>
            <a:off x="3967163" y="1233488"/>
            <a:ext cx="4257675" cy="5148262"/>
          </a:xfrm>
        </p:spPr>
      </p:pic>
    </p:spTree>
    <p:extLst>
      <p:ext uri="{BB962C8B-B14F-4D97-AF65-F5344CB8AC3E}">
        <p14:creationId xmlns:p14="http://schemas.microsoft.com/office/powerpoint/2010/main" val="3242389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EF48F30-BEB4-44C7-9F35-3BBB61CF89AF}"/>
              </a:ext>
            </a:extLst>
          </p:cNvPr>
          <p:cNvSpPr>
            <a:spLocks noGrp="1"/>
          </p:cNvSpPr>
          <p:nvPr>
            <p:ph type="title"/>
          </p:nvPr>
        </p:nvSpPr>
        <p:spPr/>
        <p:txBody>
          <a:bodyPr>
            <a:noAutofit/>
          </a:bodyPr>
          <a:lstStyle/>
          <a:p>
            <a:r>
              <a:rPr lang="en-IN" dirty="0">
                <a:latin typeface="Times New Roman" pitchFamily="18" charset="0"/>
                <a:cs typeface="Times New Roman" pitchFamily="18" charset="0"/>
              </a:rPr>
              <a:t>Reason for shortage of staff members in hotel industry</a:t>
            </a:r>
          </a:p>
        </p:txBody>
      </p:sp>
      <p:sp>
        <p:nvSpPr>
          <p:cNvPr id="3" name="Slide Number Placeholder 2">
            <a:extLst>
              <a:ext uri="{FF2B5EF4-FFF2-40B4-BE49-F238E27FC236}">
                <a16:creationId xmlns:a16="http://schemas.microsoft.com/office/drawing/2014/main" id="{FE60433D-E380-4571-991C-16B6CE7A48BE}"/>
              </a:ext>
            </a:extLst>
          </p:cNvPr>
          <p:cNvSpPr>
            <a:spLocks noGrp="1"/>
          </p:cNvSpPr>
          <p:nvPr>
            <p:ph type="sldNum" sz="quarter" idx="12"/>
          </p:nvPr>
        </p:nvSpPr>
        <p:spPr/>
        <p:txBody>
          <a:bodyPr/>
          <a:lstStyle/>
          <a:p>
            <a:fld id="{03DC2DEF-D2FE-4B45-ABA4-9F153FD1C98A}" type="slidenum">
              <a:rPr lang="en-US" smtClean="0"/>
              <a:pPr/>
              <a:t>4</a:t>
            </a:fld>
            <a:endParaRPr lang="en-US" dirty="0"/>
          </a:p>
        </p:txBody>
      </p:sp>
      <p:sp>
        <p:nvSpPr>
          <p:cNvPr id="12" name="Text Placeholder 11">
            <a:extLst>
              <a:ext uri="{FF2B5EF4-FFF2-40B4-BE49-F238E27FC236}">
                <a16:creationId xmlns:a16="http://schemas.microsoft.com/office/drawing/2014/main" id="{4241C871-580D-4A29-A334-0208A8E479B9}"/>
              </a:ext>
            </a:extLst>
          </p:cNvPr>
          <p:cNvSpPr>
            <a:spLocks noGrp="1"/>
          </p:cNvSpPr>
          <p:nvPr>
            <p:ph type="body" sz="quarter" idx="3"/>
          </p:nvPr>
        </p:nvSpPr>
        <p:spPr>
          <a:xfrm>
            <a:off x="6261797" y="3634443"/>
            <a:ext cx="5470128" cy="3223557"/>
          </a:xfrm>
        </p:spPr>
        <p:txBody>
          <a:bodyPr>
            <a:normAutofit/>
          </a:bodyPr>
          <a:lstStyle/>
          <a:p>
            <a:pPr marL="285750" indent="-285750" algn="just">
              <a:lnSpc>
                <a:spcPct val="150000"/>
              </a:lnSpc>
              <a:buFont typeface="Arial" panose="020B0604020202020204" pitchFamily="34" charset="0"/>
              <a:buChar char="•"/>
            </a:pPr>
            <a:r>
              <a:rPr lang="en-IN" sz="1800" b="0" dirty="0">
                <a:latin typeface="Times New Roman" pitchFamily="18" charset="0"/>
                <a:cs typeface="Times New Roman" pitchFamily="18" charset="0"/>
              </a:rPr>
              <a:t>In context of hospitality industry, it impacts badly and declines the revenue of almost every brand of hotel.</a:t>
            </a:r>
          </a:p>
          <a:p>
            <a:pPr marL="285750" indent="-285750" algn="just">
              <a:lnSpc>
                <a:spcPct val="150000"/>
              </a:lnSpc>
              <a:buFont typeface="Arial" panose="020B0604020202020204" pitchFamily="34" charset="0"/>
              <a:buChar char="•"/>
            </a:pPr>
            <a:r>
              <a:rPr lang="en-IN" sz="1800" b="0" dirty="0">
                <a:latin typeface="Times New Roman" pitchFamily="18" charset="0"/>
                <a:cs typeface="Times New Roman" pitchFamily="18" charset="0"/>
              </a:rPr>
              <a:t>Due to lock-downs, curfews and social distancing, no customer is allowed to use hotel services (</a:t>
            </a:r>
            <a:r>
              <a:rPr lang="en-IN" sz="1800" b="0" dirty="0" err="1">
                <a:latin typeface="Times New Roman" pitchFamily="18" charset="0"/>
                <a:cs typeface="Times New Roman" pitchFamily="18" charset="0"/>
              </a:rPr>
              <a:t>Afsar</a:t>
            </a:r>
            <a:r>
              <a:rPr lang="en-IN" sz="1800" b="0" dirty="0">
                <a:latin typeface="Times New Roman" pitchFamily="18" charset="0"/>
                <a:cs typeface="Times New Roman" pitchFamily="18" charset="0"/>
              </a:rPr>
              <a:t>, </a:t>
            </a:r>
            <a:r>
              <a:rPr lang="en-IN" sz="1800" b="0" dirty="0" err="1">
                <a:latin typeface="Times New Roman" pitchFamily="18" charset="0"/>
                <a:cs typeface="Times New Roman" pitchFamily="18" charset="0"/>
              </a:rPr>
              <a:t>Shahjehan</a:t>
            </a:r>
            <a:r>
              <a:rPr lang="en-IN" sz="1800" b="0" dirty="0">
                <a:latin typeface="Times New Roman" pitchFamily="18" charset="0"/>
                <a:cs typeface="Times New Roman" pitchFamily="18" charset="0"/>
              </a:rPr>
              <a:t> and Shah, 2018). Hence, they are unable to earn and pay the salary of their staff members. </a:t>
            </a:r>
          </a:p>
        </p:txBody>
      </p:sp>
      <p:sp>
        <p:nvSpPr>
          <p:cNvPr id="11" name="Content Placeholder 10">
            <a:extLst>
              <a:ext uri="{FF2B5EF4-FFF2-40B4-BE49-F238E27FC236}">
                <a16:creationId xmlns:a16="http://schemas.microsoft.com/office/drawing/2014/main" id="{2B253683-524F-46CF-BFCD-BFF6A7A920A7}"/>
              </a:ext>
            </a:extLst>
          </p:cNvPr>
          <p:cNvSpPr>
            <a:spLocks noGrp="1"/>
          </p:cNvSpPr>
          <p:nvPr>
            <p:ph sz="half" idx="2"/>
          </p:nvPr>
        </p:nvSpPr>
        <p:spPr>
          <a:xfrm>
            <a:off x="371476" y="3734602"/>
            <a:ext cx="5582064" cy="2466173"/>
          </a:xfrm>
        </p:spPr>
        <p:txBody>
          <a:bodyPr>
            <a:normAutofit/>
          </a:bodyPr>
          <a:lstStyle/>
          <a:p>
            <a:pPr algn="just">
              <a:lnSpc>
                <a:spcPct val="150000"/>
              </a:lnSpc>
            </a:pPr>
            <a:r>
              <a:rPr lang="en-IN" dirty="0">
                <a:latin typeface="Times New Roman" pitchFamily="18" charset="0"/>
                <a:cs typeface="Times New Roman" pitchFamily="18" charset="0"/>
              </a:rPr>
              <a:t>One of the basic reasons for staff shortage in this industry is COVID pandemic. It is ongoing global pandemic due to which almost every sector and every economy face losses. </a:t>
            </a:r>
          </a:p>
          <a:p>
            <a:pPr algn="just">
              <a:lnSpc>
                <a:spcPct val="150000"/>
              </a:lnSpc>
            </a:pPr>
            <a:endParaRPr lang="en-US" dirty="0">
              <a:latin typeface="Times New Roman" pitchFamily="18" charset="0"/>
              <a:cs typeface="Times New Roman" pitchFamily="18" charset="0"/>
            </a:endParaRPr>
          </a:p>
        </p:txBody>
      </p:sp>
      <p:pic>
        <p:nvPicPr>
          <p:cNvPr id="17" name="Picture Placeholder 16">
            <a:extLst>
              <a:ext uri="{FF2B5EF4-FFF2-40B4-BE49-F238E27FC236}">
                <a16:creationId xmlns:a16="http://schemas.microsoft.com/office/drawing/2014/main" id="{38B0024B-0AD8-4DDB-8486-A9BD3A8E9FAC}"/>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a:ext>
            </a:extLst>
          </a:blip>
          <a:srcRect/>
          <a:stretch/>
        </p:blipFill>
        <p:spPr>
          <a:xfrm>
            <a:off x="371476" y="1593851"/>
            <a:ext cx="5582064" cy="1929569"/>
          </a:xfrm>
        </p:spPr>
      </p:pic>
      <p:pic>
        <p:nvPicPr>
          <p:cNvPr id="19" name="Picture Placeholder 18">
            <a:extLst>
              <a:ext uri="{FF2B5EF4-FFF2-40B4-BE49-F238E27FC236}">
                <a16:creationId xmlns:a16="http://schemas.microsoft.com/office/drawing/2014/main" id="{18D1195C-D9D4-4994-BAD9-68AA2C2BD35A}"/>
              </a:ext>
              <a:ext uri="{C183D7F6-B498-43B3-948B-1728B52AA6E4}">
                <adec:decorative xmlns:adec="http://schemas.microsoft.com/office/drawing/2017/decorative" val="1"/>
              </a:ext>
            </a:extLst>
          </p:cNvPr>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54969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C60B770E-507E-4361-9D91-5007702BFC32}"/>
              </a:ext>
            </a:extLst>
          </p:cNvPr>
          <p:cNvSpPr>
            <a:spLocks noGrp="1"/>
          </p:cNvSpPr>
          <p:nvPr>
            <p:ph type="title" idx="4294967295"/>
          </p:nvPr>
        </p:nvSpPr>
        <p:spPr>
          <a:xfrm>
            <a:off x="1104182" y="2122097"/>
            <a:ext cx="6072995" cy="437341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lnSpc>
                <a:spcPct val="150000"/>
              </a:lnSpc>
            </a:pPr>
            <a:r>
              <a:rPr lang="en-IN" sz="1800" b="0" dirty="0">
                <a:latin typeface="Times New Roman" pitchFamily="18" charset="0"/>
                <a:cs typeface="Times New Roman" pitchFamily="18" charset="0"/>
              </a:rPr>
              <a:t>In context of Premier Inn hotels, they have cut down 1500 hotel and restaurant jobs which they evaluated are not essential for their organisational growth (Chapman, 2021). This will help them to save their cost of paying salaries to unproductive workers. Now they are start generating new job roles and responsibilities for new kind of jobs within their hotels but they are facing issues to fulfil these jobs because most of the candidates have trust issues that in case any situation arises like COVID pandemic than they can again cut their jobs.</a:t>
            </a:r>
            <a:br>
              <a:rPr lang="en-IN" sz="1800" dirty="0"/>
            </a:br>
            <a:endParaRPr lang="en-IN" sz="1800" b="0" dirty="0">
              <a:latin typeface="Times New Roman" pitchFamily="18" charset="0"/>
              <a:cs typeface="Times New Roman" pitchFamily="18" charset="0"/>
            </a:endParaRPr>
          </a:p>
        </p:txBody>
      </p:sp>
      <p:sp>
        <p:nvSpPr>
          <p:cNvPr id="3" name="Slide Number Placeholder 2">
            <a:extLst>
              <a:ext uri="{FF2B5EF4-FFF2-40B4-BE49-F238E27FC236}">
                <a16:creationId xmlns:a16="http://schemas.microsoft.com/office/drawing/2014/main" id="{8D0BEB88-12D3-41F1-B6BA-706EF7480FD3}"/>
              </a:ext>
            </a:extLst>
          </p:cNvPr>
          <p:cNvSpPr>
            <a:spLocks noGrp="1"/>
          </p:cNvSpPr>
          <p:nvPr>
            <p:ph type="sldNum" sz="quarter" idx="4294967295"/>
          </p:nvPr>
        </p:nvSpPr>
        <p:spPr>
          <a:xfrm>
            <a:off x="11818938" y="6581775"/>
            <a:ext cx="373062" cy="206375"/>
          </a:xfrm>
        </p:spPr>
        <p:txBody>
          <a:bodyPr/>
          <a:lstStyle/>
          <a:p>
            <a:fld id="{03DC2DEF-D2FE-4B45-ABA4-9F153FD1C98A}" type="slidenum">
              <a:rPr lang="en-US" smtClean="0"/>
              <a:pPr/>
              <a:t>5</a:t>
            </a:fld>
            <a:endParaRPr lang="en-US" dirty="0"/>
          </a:p>
        </p:txBody>
      </p:sp>
      <p:sp>
        <p:nvSpPr>
          <p:cNvPr id="14" name="Text Placeholder 13"/>
          <p:cNvSpPr>
            <a:spLocks noGrp="1"/>
          </p:cNvSpPr>
          <p:nvPr>
            <p:ph type="body" sz="quarter" idx="16"/>
          </p:nvPr>
        </p:nvSpPr>
        <p:spPr>
          <a:xfrm>
            <a:off x="3666825" y="348141"/>
            <a:ext cx="5372096" cy="894063"/>
          </a:xfrm>
        </p:spPr>
        <p:txBody>
          <a:bodyPr/>
          <a:lstStyle/>
          <a:p>
            <a:r>
              <a:rPr lang="en-GB" sz="3600" b="0" dirty="0">
                <a:latin typeface="Times New Roman" pitchFamily="18" charset="0"/>
                <a:cs typeface="Times New Roman" pitchFamily="18" charset="0"/>
              </a:rPr>
              <a:t>Continue...</a:t>
            </a:r>
            <a:endParaRPr lang="en-IN" sz="3600" b="0" dirty="0">
              <a:latin typeface="Times New Roman" pitchFamily="18" charset="0"/>
              <a:cs typeface="Times New Roman" pitchFamily="18" charset="0"/>
            </a:endParaRPr>
          </a:p>
        </p:txBody>
      </p:sp>
      <p:pic>
        <p:nvPicPr>
          <p:cNvPr id="15362" name="Picture 2" descr="How To Foster Employee Engagement In The Hospitality Industry?"/>
          <p:cNvPicPr>
            <a:picLocks noChangeAspect="1" noChangeArrowheads="1"/>
          </p:cNvPicPr>
          <p:nvPr/>
        </p:nvPicPr>
        <p:blipFill>
          <a:blip r:embed="rId3"/>
          <a:srcRect/>
          <a:stretch>
            <a:fillRect/>
          </a:stretch>
        </p:blipFill>
        <p:spPr bwMode="auto">
          <a:xfrm>
            <a:off x="7604048" y="2484408"/>
            <a:ext cx="4174183" cy="3398807"/>
          </a:xfrm>
          <a:prstGeom prst="rect">
            <a:avLst/>
          </a:prstGeom>
          <a:noFill/>
        </p:spPr>
      </p:pic>
    </p:spTree>
    <p:extLst>
      <p:ext uri="{BB962C8B-B14F-4D97-AF65-F5344CB8AC3E}">
        <p14:creationId xmlns:p14="http://schemas.microsoft.com/office/powerpoint/2010/main" val="3149670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2C00B059-8249-401E-BECD-DC838B36F9FB}"/>
              </a:ext>
            </a:extLst>
          </p:cNvPr>
          <p:cNvSpPr>
            <a:spLocks noGrp="1"/>
          </p:cNvSpPr>
          <p:nvPr>
            <p:ph type="title"/>
          </p:nvPr>
        </p:nvSpPr>
        <p:spPr/>
        <p:txBody>
          <a:bodyPr>
            <a:normAutofit fontScale="90000"/>
          </a:bodyPr>
          <a:lstStyle/>
          <a:p>
            <a:pPr algn="ctr"/>
            <a:r>
              <a:rPr lang="en-IN" dirty="0">
                <a:latin typeface="Times New Roman" pitchFamily="18" charset="0"/>
                <a:cs typeface="Times New Roman" pitchFamily="18" charset="0"/>
              </a:rPr>
              <a:t>Importance of written and IT skill within the hotel industry</a:t>
            </a:r>
          </a:p>
        </p:txBody>
      </p:sp>
      <p:sp>
        <p:nvSpPr>
          <p:cNvPr id="3" name="Slide Number Placeholder 2">
            <a:extLst>
              <a:ext uri="{FF2B5EF4-FFF2-40B4-BE49-F238E27FC236}">
                <a16:creationId xmlns:a16="http://schemas.microsoft.com/office/drawing/2014/main" id="{581E71C2-3FC1-41C1-8255-33A1AC802247}"/>
              </a:ext>
            </a:extLst>
          </p:cNvPr>
          <p:cNvSpPr>
            <a:spLocks noGrp="1"/>
          </p:cNvSpPr>
          <p:nvPr>
            <p:ph type="sldNum" sz="quarter" idx="12"/>
          </p:nvPr>
        </p:nvSpPr>
        <p:spPr/>
        <p:txBody>
          <a:bodyPr/>
          <a:lstStyle/>
          <a:p>
            <a:fld id="{03DC2DEF-D2FE-4B45-ABA4-9F153FD1C98A}" type="slidenum">
              <a:rPr lang="en-US" smtClean="0"/>
              <a:pPr/>
              <a:t>6</a:t>
            </a:fld>
            <a:endParaRPr lang="en-US" dirty="0"/>
          </a:p>
        </p:txBody>
      </p:sp>
      <p:sp>
        <p:nvSpPr>
          <p:cNvPr id="18" name="Text Placeholder 17">
            <a:extLst>
              <a:ext uri="{FF2B5EF4-FFF2-40B4-BE49-F238E27FC236}">
                <a16:creationId xmlns:a16="http://schemas.microsoft.com/office/drawing/2014/main" id="{ED42596E-DB09-43F7-A053-18CEB2DDE639}"/>
              </a:ext>
            </a:extLst>
          </p:cNvPr>
          <p:cNvSpPr>
            <a:spLocks noGrp="1"/>
          </p:cNvSpPr>
          <p:nvPr>
            <p:ph type="body" sz="quarter" idx="14"/>
          </p:nvPr>
        </p:nvSpPr>
        <p:spPr/>
        <p:txBody>
          <a:bodyPr>
            <a:normAutofit lnSpcReduction="10000"/>
          </a:bodyPr>
          <a:lstStyle/>
          <a:p>
            <a:pPr lvl="0" algn="just">
              <a:lnSpc>
                <a:spcPct val="150000"/>
              </a:lnSpc>
            </a:pPr>
            <a:r>
              <a:rPr lang="en-IN" sz="1800" dirty="0">
                <a:latin typeface="Times New Roman" pitchFamily="18" charset="0"/>
                <a:cs typeface="Times New Roman" pitchFamily="18" charset="0"/>
              </a:rPr>
              <a:t>It skill plays an important role in the growth of hospitality sector. Technology is developing with rapid speed and hotels are adopting these technologies to conduct their main operations. A larger number of machinery and tools within the industry require a larger number of employees to operate them appropriately for the benefit of their hotel (</a:t>
            </a:r>
            <a:r>
              <a:rPr lang="en-IN" sz="1800" dirty="0" err="1">
                <a:latin typeface="Times New Roman" pitchFamily="18" charset="0"/>
                <a:cs typeface="Times New Roman" pitchFamily="18" charset="0"/>
              </a:rPr>
              <a:t>Dewi</a:t>
            </a:r>
            <a:r>
              <a:rPr lang="en-IN" sz="1800" dirty="0">
                <a:latin typeface="Times New Roman" pitchFamily="18" charset="0"/>
                <a:cs typeface="Times New Roman" pitchFamily="18" charset="0"/>
              </a:rPr>
              <a:t>, </a:t>
            </a:r>
            <a:r>
              <a:rPr lang="en-IN" sz="1800" dirty="0" err="1">
                <a:latin typeface="Times New Roman" pitchFamily="18" charset="0"/>
                <a:cs typeface="Times New Roman" pitchFamily="18" charset="0"/>
              </a:rPr>
              <a:t>Dwiatmadja</a:t>
            </a:r>
            <a:r>
              <a:rPr lang="en-IN" sz="1800" dirty="0">
                <a:latin typeface="Times New Roman" pitchFamily="18" charset="0"/>
                <a:cs typeface="Times New Roman" pitchFamily="18" charset="0"/>
              </a:rPr>
              <a:t> and </a:t>
            </a:r>
            <a:r>
              <a:rPr lang="en-IN" sz="1800" dirty="0" err="1">
                <a:latin typeface="Times New Roman" pitchFamily="18" charset="0"/>
                <a:cs typeface="Times New Roman" pitchFamily="18" charset="0"/>
              </a:rPr>
              <a:t>Suharti</a:t>
            </a:r>
            <a:r>
              <a:rPr lang="en-IN" sz="1800" dirty="0">
                <a:latin typeface="Times New Roman" pitchFamily="18" charset="0"/>
                <a:cs typeface="Times New Roman" pitchFamily="18" charset="0"/>
              </a:rPr>
              <a:t>, 2019). </a:t>
            </a:r>
            <a:endParaRPr lang="en-US" sz="1600" dirty="0">
              <a:latin typeface="Times New Roman" panose="02020603050405020304" pitchFamily="18" charset="0"/>
              <a:cs typeface="Times New Roman" panose="02020603050405020304" pitchFamily="18" charset="0"/>
            </a:endParaRPr>
          </a:p>
        </p:txBody>
      </p:sp>
      <p:pic>
        <p:nvPicPr>
          <p:cNvPr id="13314" name="Picture 2" descr="Top 12 Most Important IT Skills for 2020 | Marketing91"/>
          <p:cNvPicPr>
            <a:picLocks noChangeAspect="1" noChangeArrowheads="1"/>
          </p:cNvPicPr>
          <p:nvPr/>
        </p:nvPicPr>
        <p:blipFill>
          <a:blip r:embed="rId3"/>
          <a:srcRect/>
          <a:stretch>
            <a:fillRect/>
          </a:stretch>
        </p:blipFill>
        <p:spPr bwMode="auto">
          <a:xfrm>
            <a:off x="5163672" y="1308847"/>
            <a:ext cx="6580094" cy="4876800"/>
          </a:xfrm>
          <a:prstGeom prst="rect">
            <a:avLst/>
          </a:prstGeom>
          <a:noFill/>
        </p:spPr>
      </p:pic>
    </p:spTree>
    <p:extLst>
      <p:ext uri="{BB962C8B-B14F-4D97-AF65-F5344CB8AC3E}">
        <p14:creationId xmlns:p14="http://schemas.microsoft.com/office/powerpoint/2010/main" val="2900026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2C00B059-8249-401E-BECD-DC838B36F9FB}"/>
              </a:ext>
            </a:extLst>
          </p:cNvPr>
          <p:cNvSpPr>
            <a:spLocks noGrp="1"/>
          </p:cNvSpPr>
          <p:nvPr>
            <p:ph type="title"/>
          </p:nvPr>
        </p:nvSpPr>
        <p:spPr/>
        <p:txBody>
          <a:bodyPr/>
          <a:lstStyle/>
          <a:p>
            <a:pPr algn="ctr"/>
            <a:r>
              <a:rPr lang="en-GB" dirty="0">
                <a:latin typeface="Times New Roman" pitchFamily="18" charset="0"/>
                <a:cs typeface="Times New Roman" pitchFamily="18" charset="0"/>
              </a:rPr>
              <a:t>Continue...</a:t>
            </a:r>
            <a:endParaRPr lang="en-US" dirty="0">
              <a:latin typeface="Times New Roman" pitchFamily="18" charset="0"/>
              <a:cs typeface="Times New Roman" pitchFamily="18" charset="0"/>
            </a:endParaRPr>
          </a:p>
        </p:txBody>
      </p:sp>
      <p:sp>
        <p:nvSpPr>
          <p:cNvPr id="3" name="Slide Number Placeholder 2">
            <a:extLst>
              <a:ext uri="{FF2B5EF4-FFF2-40B4-BE49-F238E27FC236}">
                <a16:creationId xmlns:a16="http://schemas.microsoft.com/office/drawing/2014/main" id="{581E71C2-3FC1-41C1-8255-33A1AC802247}"/>
              </a:ext>
            </a:extLst>
          </p:cNvPr>
          <p:cNvSpPr>
            <a:spLocks noGrp="1"/>
          </p:cNvSpPr>
          <p:nvPr>
            <p:ph type="sldNum" sz="quarter" idx="12"/>
          </p:nvPr>
        </p:nvSpPr>
        <p:spPr/>
        <p:txBody>
          <a:bodyPr/>
          <a:lstStyle/>
          <a:p>
            <a:fld id="{03DC2DEF-D2FE-4B45-ABA4-9F153FD1C98A}" type="slidenum">
              <a:rPr lang="en-US" smtClean="0"/>
              <a:pPr/>
              <a:t>7</a:t>
            </a:fld>
            <a:endParaRPr lang="en-US" dirty="0"/>
          </a:p>
        </p:txBody>
      </p:sp>
      <p:sp>
        <p:nvSpPr>
          <p:cNvPr id="18" name="Text Placeholder 17">
            <a:extLst>
              <a:ext uri="{FF2B5EF4-FFF2-40B4-BE49-F238E27FC236}">
                <a16:creationId xmlns:a16="http://schemas.microsoft.com/office/drawing/2014/main" id="{ED42596E-DB09-43F7-A053-18CEB2DDE639}"/>
              </a:ext>
            </a:extLst>
          </p:cNvPr>
          <p:cNvSpPr>
            <a:spLocks noGrp="1"/>
          </p:cNvSpPr>
          <p:nvPr>
            <p:ph type="body" sz="quarter" idx="14"/>
          </p:nvPr>
        </p:nvSpPr>
        <p:spPr/>
        <p:txBody>
          <a:bodyPr>
            <a:normAutofit/>
          </a:bodyPr>
          <a:lstStyle/>
          <a:p>
            <a:pPr lvl="0" algn="just">
              <a:lnSpc>
                <a:spcPct val="150000"/>
              </a:lnSpc>
            </a:pPr>
            <a:r>
              <a:rPr lang="en-IN" sz="1800" dirty="0">
                <a:latin typeface="Times New Roman" pitchFamily="18" charset="0"/>
                <a:cs typeface="Times New Roman" pitchFamily="18" charset="0"/>
              </a:rPr>
              <a:t>On the other hand, writing skill is also essential in hotel industry because it will help the waiters and waitress to write down the orders of their customers and deliver the slip to kitchen department (Kumar, 2021).</a:t>
            </a:r>
          </a:p>
          <a:p>
            <a:pPr algn="just">
              <a:lnSpc>
                <a:spcPct val="150000"/>
              </a:lnSpc>
            </a:pPr>
            <a:r>
              <a:rPr lang="en-IN" sz="1800" dirty="0">
                <a:latin typeface="Times New Roman" pitchFamily="18" charset="0"/>
                <a:cs typeface="Times New Roman" pitchFamily="18" charset="0"/>
              </a:rPr>
              <a:t>Writing skill is essential in restaurants where one of the most important factors is writing speed of staff members.  </a:t>
            </a:r>
            <a:endParaRPr lang="en-US" sz="1600" dirty="0">
              <a:latin typeface="Times New Roman" panose="02020603050405020304" pitchFamily="18" charset="0"/>
              <a:cs typeface="Times New Roman" panose="02020603050405020304" pitchFamily="18" charset="0"/>
            </a:endParaRPr>
          </a:p>
        </p:txBody>
      </p:sp>
      <p:pic>
        <p:nvPicPr>
          <p:cNvPr id="11270" name="Picture 6" descr="Female Waitress Noting an Order on Notepad in Kitchen Stock Photo - Image  of staff, adult: 135827828"/>
          <p:cNvPicPr>
            <a:picLocks noChangeAspect="1" noChangeArrowheads="1"/>
          </p:cNvPicPr>
          <p:nvPr/>
        </p:nvPicPr>
        <p:blipFill>
          <a:blip r:embed="rId3"/>
          <a:srcRect/>
          <a:stretch>
            <a:fillRect/>
          </a:stretch>
        </p:blipFill>
        <p:spPr bwMode="auto">
          <a:xfrm>
            <a:off x="5244860" y="1259458"/>
            <a:ext cx="6360543" cy="4899802"/>
          </a:xfrm>
          <a:prstGeom prst="rect">
            <a:avLst/>
          </a:prstGeom>
          <a:noFill/>
        </p:spPr>
      </p:pic>
    </p:spTree>
    <p:extLst>
      <p:ext uri="{BB962C8B-B14F-4D97-AF65-F5344CB8AC3E}">
        <p14:creationId xmlns:p14="http://schemas.microsoft.com/office/powerpoint/2010/main" val="2900026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F3494C0-ABDD-4C4D-8C46-49B8F20CC7E9}"/>
              </a:ext>
            </a:extLst>
          </p:cNvPr>
          <p:cNvSpPr>
            <a:spLocks noGrp="1"/>
          </p:cNvSpPr>
          <p:nvPr>
            <p:ph type="title"/>
          </p:nvPr>
        </p:nvSpPr>
        <p:spPr>
          <a:xfrm>
            <a:off x="876300" y="4209691"/>
            <a:ext cx="10439400" cy="2087592"/>
          </a:xfrm>
        </p:spPr>
        <p:txBody>
          <a:bodyPr/>
          <a:lstStyle/>
          <a:p>
            <a:r>
              <a:rPr lang="en-IN" dirty="0">
                <a:latin typeface="Times New Roman" pitchFamily="18" charset="0"/>
                <a:cs typeface="Times New Roman" pitchFamily="18" charset="0"/>
              </a:rPr>
              <a:t>Reason for choosing this sector for career choice</a:t>
            </a:r>
          </a:p>
        </p:txBody>
      </p:sp>
      <p:sp>
        <p:nvSpPr>
          <p:cNvPr id="3" name="Slide Number Placeholder 2">
            <a:extLst>
              <a:ext uri="{FF2B5EF4-FFF2-40B4-BE49-F238E27FC236}">
                <a16:creationId xmlns:a16="http://schemas.microsoft.com/office/drawing/2014/main" id="{C9D622C3-EE4F-4FB9-94FB-550563528286}"/>
              </a:ext>
            </a:extLst>
          </p:cNvPr>
          <p:cNvSpPr>
            <a:spLocks noGrp="1"/>
          </p:cNvSpPr>
          <p:nvPr>
            <p:ph type="sldNum" sz="quarter" idx="12"/>
          </p:nvPr>
        </p:nvSpPr>
        <p:spPr/>
        <p:txBody>
          <a:bodyPr/>
          <a:lstStyle/>
          <a:p>
            <a:fld id="{03DC2DEF-D2FE-4B45-ABA4-9F153FD1C98A}" type="slidenum">
              <a:rPr lang="en-US" smtClean="0"/>
              <a:pPr/>
              <a:t>8</a:t>
            </a:fld>
            <a:endParaRPr lang="en-US" dirty="0"/>
          </a:p>
        </p:txBody>
      </p:sp>
      <p:pic>
        <p:nvPicPr>
          <p:cNvPr id="8" name="Picture Placeholder 7">
            <a:extLst>
              <a:ext uri="{FF2B5EF4-FFF2-40B4-BE49-F238E27FC236}">
                <a16:creationId xmlns:a16="http://schemas.microsoft.com/office/drawing/2014/main" id="{2DE860BC-070C-49AE-AF30-7F05D59402B6}"/>
              </a:ext>
              <a:ext uri="{C183D7F6-B498-43B3-948B-1728B52AA6E4}">
                <adec:decorative xmlns:adec="http://schemas.microsoft.com/office/drawing/2017/decorative" val="1"/>
              </a:ext>
            </a:extLst>
          </p:cNvPr>
          <p:cNvPicPr>
            <a:picLocks noGrp="1" noChangeAspect="1"/>
          </p:cNvPicPr>
          <p:nvPr>
            <p:ph type="pic" sz="quarter" idx="13"/>
          </p:nvPr>
        </p:nvPicPr>
        <p:blipFill>
          <a:blip r:embed="rId2" cstate="email">
            <a:extLst>
              <a:ext uri="{28A0092B-C50C-407E-A947-70E740481C1C}">
                <a14:useLocalDpi xmlns:a14="http://schemas.microsoft.com/office/drawing/2010/main"/>
              </a:ext>
            </a:extLst>
          </a:blip>
          <a:srcRect/>
          <a:stretch>
            <a:fillRect/>
          </a:stretch>
        </p:blipFill>
        <p:spPr>
          <a:xfrm>
            <a:off x="371476" y="260349"/>
            <a:ext cx="11520488" cy="3949341"/>
          </a:xfrm>
        </p:spPr>
      </p:pic>
    </p:spTree>
    <p:extLst>
      <p:ext uri="{BB962C8B-B14F-4D97-AF65-F5344CB8AC3E}">
        <p14:creationId xmlns:p14="http://schemas.microsoft.com/office/powerpoint/2010/main" val="3462884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6504317" y="1690778"/>
            <a:ext cx="5417388" cy="3968151"/>
          </a:xfrm>
        </p:spPr>
        <p:txBody>
          <a:bodyPr>
            <a:normAutofit/>
          </a:bodyPr>
          <a:lstStyle/>
          <a:p>
            <a:pPr algn="just">
              <a:lnSpc>
                <a:spcPct val="150000"/>
              </a:lnSpc>
            </a:pPr>
            <a:r>
              <a:rPr lang="en-IN" sz="1800" dirty="0">
                <a:latin typeface="Times New Roman" pitchFamily="18" charset="0"/>
                <a:cs typeface="Times New Roman" pitchFamily="18" charset="0"/>
              </a:rPr>
              <a:t>The main reason behind choosing hospitality sector for me is the growth rate and various growth opportunities for me in this industry. I have chosen this industry as my career goal so that I can learn various soft and hard skills which further help me to grow well. Secondly, my experience will define my personality and behaviour. Hence, I need to reflect a good personality and behaviour in my society by those soft skills which I can learn in this industry. </a:t>
            </a:r>
          </a:p>
          <a:p>
            <a:pPr algn="just">
              <a:lnSpc>
                <a:spcPct val="150000"/>
              </a:lnSpc>
            </a:pPr>
            <a:endParaRPr lang="en-IN" sz="1800" dirty="0">
              <a:latin typeface="Times New Roman" pitchFamily="18" charset="0"/>
              <a:cs typeface="Times New Roman" pitchFamily="18" charset="0"/>
            </a:endParaRPr>
          </a:p>
        </p:txBody>
      </p:sp>
      <p:pic>
        <p:nvPicPr>
          <p:cNvPr id="8194" name="Picture 2" descr="The Ultimate Guide to the Hospitality Industry (2022 Edition)"/>
          <p:cNvPicPr>
            <a:picLocks noChangeAspect="1" noChangeArrowheads="1"/>
          </p:cNvPicPr>
          <p:nvPr/>
        </p:nvPicPr>
        <p:blipFill>
          <a:blip r:embed="rId3"/>
          <a:srcRect/>
          <a:stretch>
            <a:fillRect/>
          </a:stretch>
        </p:blipFill>
        <p:spPr bwMode="auto">
          <a:xfrm>
            <a:off x="793630" y="1863306"/>
            <a:ext cx="5331125" cy="3761117"/>
          </a:xfrm>
          <a:prstGeom prst="rect">
            <a:avLst/>
          </a:prstGeom>
          <a:noFill/>
        </p:spPr>
      </p:pic>
    </p:spTree>
    <p:extLst>
      <p:ext uri="{BB962C8B-B14F-4D97-AF65-F5344CB8AC3E}">
        <p14:creationId xmlns:p14="http://schemas.microsoft.com/office/powerpoint/2010/main" val="2448116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C60B770E-507E-4361-9D91-5007702BFC32}"/>
              </a:ext>
            </a:extLst>
          </p:cNvPr>
          <p:cNvSpPr>
            <a:spLocks noGrp="1"/>
          </p:cNvSpPr>
          <p:nvPr>
            <p:ph type="title" idx="4294967295"/>
          </p:nvPr>
        </p:nvSpPr>
        <p:spPr>
          <a:xfrm>
            <a:off x="1897810" y="2208361"/>
            <a:ext cx="8212347" cy="437341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just">
              <a:lnSpc>
                <a:spcPct val="150000"/>
              </a:lnSpc>
              <a:spcBef>
                <a:spcPts val="1000"/>
              </a:spcBef>
              <a:defRPr/>
            </a:pPr>
            <a:r>
              <a:rPr lang="en-IN" sz="1800" b="0" dirty="0">
                <a:latin typeface="Times New Roman" pitchFamily="18" charset="0"/>
                <a:cs typeface="Times New Roman" pitchFamily="18" charset="0"/>
              </a:rPr>
              <a:t>From the above information it is concluded that hospitality industry is one of the fastest growing industry in the world. Currently, it is facing the issue of shortage of employee due to COVID pandemic where lots of employees switch heir industry. It is also concluded that IT skill and writing skill is essential within hotel industry to conduct their main operations. </a:t>
            </a:r>
          </a:p>
        </p:txBody>
      </p:sp>
      <p:sp>
        <p:nvSpPr>
          <p:cNvPr id="3" name="Slide Number Placeholder 2">
            <a:extLst>
              <a:ext uri="{FF2B5EF4-FFF2-40B4-BE49-F238E27FC236}">
                <a16:creationId xmlns:a16="http://schemas.microsoft.com/office/drawing/2014/main" id="{8D0BEB88-12D3-41F1-B6BA-706EF7480FD3}"/>
              </a:ext>
            </a:extLst>
          </p:cNvPr>
          <p:cNvSpPr>
            <a:spLocks noGrp="1"/>
          </p:cNvSpPr>
          <p:nvPr>
            <p:ph type="sldNum" sz="quarter" idx="4294967295"/>
          </p:nvPr>
        </p:nvSpPr>
        <p:spPr>
          <a:xfrm>
            <a:off x="11818938" y="6581775"/>
            <a:ext cx="373062" cy="206375"/>
          </a:xfrm>
        </p:spPr>
        <p:txBody>
          <a:bodyPr/>
          <a:lstStyle/>
          <a:p>
            <a:fld id="{03DC2DEF-D2FE-4B45-ABA4-9F153FD1C98A}" type="slidenum">
              <a:rPr lang="en-US" smtClean="0"/>
              <a:pPr/>
              <a:t>10</a:t>
            </a:fld>
            <a:endParaRPr lang="en-US" dirty="0"/>
          </a:p>
        </p:txBody>
      </p:sp>
      <p:sp>
        <p:nvSpPr>
          <p:cNvPr id="14" name="Text Placeholder 13"/>
          <p:cNvSpPr>
            <a:spLocks noGrp="1"/>
          </p:cNvSpPr>
          <p:nvPr>
            <p:ph type="body" sz="quarter" idx="16"/>
          </p:nvPr>
        </p:nvSpPr>
        <p:spPr>
          <a:xfrm>
            <a:off x="2242868" y="589681"/>
            <a:ext cx="7591246" cy="1653187"/>
          </a:xfrm>
        </p:spPr>
        <p:txBody>
          <a:bodyPr/>
          <a:lstStyle/>
          <a:p>
            <a:pPr algn="l">
              <a:lnSpc>
                <a:spcPct val="150000"/>
              </a:lnSpc>
            </a:pPr>
            <a:endParaRPr lang="en-IN" sz="1800" b="0" dirty="0">
              <a:latin typeface="Times New Roman" pitchFamily="18" charset="0"/>
              <a:cs typeface="Times New Roman" pitchFamily="18" charset="0"/>
            </a:endParaRPr>
          </a:p>
          <a:p>
            <a:r>
              <a:rPr lang="en-IN" sz="3600" dirty="0">
                <a:latin typeface="Times New Roman" pitchFamily="18" charset="0"/>
                <a:cs typeface="Times New Roman" pitchFamily="18" charset="0"/>
              </a:rPr>
              <a:t>Conclusion</a:t>
            </a:r>
          </a:p>
          <a:p>
            <a:endParaRPr lang="en-IN" dirty="0"/>
          </a:p>
        </p:txBody>
      </p:sp>
    </p:spTree>
    <p:extLst>
      <p:ext uri="{BB962C8B-B14F-4D97-AF65-F5344CB8AC3E}">
        <p14:creationId xmlns:p14="http://schemas.microsoft.com/office/powerpoint/2010/main" val="3149670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3122763" y="258792"/>
            <a:ext cx="5865962" cy="1173193"/>
          </a:xfrm>
        </p:spPr>
        <p:txBody>
          <a:bodyPr>
            <a:normAutofit fontScale="90000"/>
          </a:bodyPr>
          <a:lstStyle/>
          <a:p>
            <a:pPr algn="ctr"/>
            <a:r>
              <a:rPr lang="en-IN" sz="3600" dirty="0">
                <a:latin typeface="Times New Roman" panose="02020603050405020304" pitchFamily="18" charset="0"/>
                <a:cs typeface="Times New Roman" panose="02020603050405020304" pitchFamily="18" charset="0"/>
              </a:rPr>
              <a:t>References</a:t>
            </a:r>
            <a:br>
              <a:rPr lang="en-IN" sz="3600" dirty="0">
                <a:latin typeface="Times New Roman" panose="02020603050405020304" pitchFamily="18" charset="0"/>
                <a:cs typeface="Times New Roman" panose="02020603050405020304" pitchFamily="18" charset="0"/>
              </a:rPr>
            </a:br>
            <a:br>
              <a:rPr lang="en-IN" sz="3600" dirty="0">
                <a:latin typeface="Times New Roman" panose="02020603050405020304" pitchFamily="18" charset="0"/>
                <a:cs typeface="Times New Roman" panose="02020603050405020304" pitchFamily="18" charset="0"/>
              </a:rPr>
            </a:br>
            <a:endParaRPr lang="en-IN" sz="3600" dirty="0">
              <a:latin typeface="Times New Roman" panose="02020603050405020304" pitchFamily="18" charset="0"/>
              <a:cs typeface="Times New Roman" panose="02020603050405020304" pitchFamily="18" charset="0"/>
            </a:endParaRPr>
          </a:p>
        </p:txBody>
      </p:sp>
      <p:sp>
        <p:nvSpPr>
          <p:cNvPr id="4" name="Subtitle 3"/>
          <p:cNvSpPr>
            <a:spLocks noGrp="1"/>
          </p:cNvSpPr>
          <p:nvPr>
            <p:ph type="subTitle" idx="1"/>
          </p:nvPr>
        </p:nvSpPr>
        <p:spPr>
          <a:xfrm>
            <a:off x="603849" y="1535502"/>
            <a:ext cx="11283351" cy="5055079"/>
          </a:xfrm>
        </p:spPr>
        <p:txBody>
          <a:bodyPr>
            <a:normAutofit/>
          </a:bodyPr>
          <a:lstStyle/>
          <a:p>
            <a:pPr algn="just">
              <a:lnSpc>
                <a:spcPct val="150000"/>
              </a:lnSpc>
              <a:buFont typeface="Arial" pitchFamily="34" charset="0"/>
              <a:buChar char="•"/>
            </a:pPr>
            <a:r>
              <a:rPr lang="en-IN" sz="1800" dirty="0" err="1">
                <a:latin typeface="Times New Roman" pitchFamily="18" charset="0"/>
                <a:cs typeface="Times New Roman" pitchFamily="18" charset="0"/>
              </a:rPr>
              <a:t>Abo-Murad</a:t>
            </a:r>
            <a:r>
              <a:rPr lang="en-IN" sz="1800" dirty="0">
                <a:latin typeface="Times New Roman" pitchFamily="18" charset="0"/>
                <a:cs typeface="Times New Roman" pitchFamily="18" charset="0"/>
              </a:rPr>
              <a:t>, M. and Abdullah, A.K., 2019. Turnover culture and crisis management: Insights from Malaysian hotel industry. Academy of Strategic Management Journal, 18(2), pp.1-14.</a:t>
            </a:r>
          </a:p>
          <a:p>
            <a:pPr algn="just">
              <a:lnSpc>
                <a:spcPct val="150000"/>
              </a:lnSpc>
              <a:buFont typeface="Arial" pitchFamily="34" charset="0"/>
              <a:buChar char="•"/>
            </a:pPr>
            <a:r>
              <a:rPr lang="en-IN" sz="1800" dirty="0" err="1">
                <a:latin typeface="Times New Roman" pitchFamily="18" charset="0"/>
                <a:cs typeface="Times New Roman" pitchFamily="18" charset="0"/>
              </a:rPr>
              <a:t>Afsar</a:t>
            </a:r>
            <a:r>
              <a:rPr lang="en-IN" sz="1800" dirty="0">
                <a:latin typeface="Times New Roman" pitchFamily="18" charset="0"/>
                <a:cs typeface="Times New Roman" pitchFamily="18" charset="0"/>
              </a:rPr>
              <a:t>, B., </a:t>
            </a:r>
            <a:r>
              <a:rPr lang="en-IN" sz="1800" dirty="0" err="1">
                <a:latin typeface="Times New Roman" pitchFamily="18" charset="0"/>
                <a:cs typeface="Times New Roman" pitchFamily="18" charset="0"/>
              </a:rPr>
              <a:t>Shahjehan</a:t>
            </a:r>
            <a:r>
              <a:rPr lang="en-IN" sz="1800" dirty="0">
                <a:latin typeface="Times New Roman" pitchFamily="18" charset="0"/>
                <a:cs typeface="Times New Roman" pitchFamily="18" charset="0"/>
              </a:rPr>
              <a:t>, A. and Shah, S.I., 2018. Frontline employees’ high-performance work practices, trust in supervisor, job-</a:t>
            </a:r>
            <a:r>
              <a:rPr lang="en-IN" sz="1800" dirty="0" err="1">
                <a:latin typeface="Times New Roman" pitchFamily="18" charset="0"/>
                <a:cs typeface="Times New Roman" pitchFamily="18" charset="0"/>
              </a:rPr>
              <a:t>embeddedness</a:t>
            </a:r>
            <a:r>
              <a:rPr lang="en-IN" sz="1800" dirty="0">
                <a:latin typeface="Times New Roman" pitchFamily="18" charset="0"/>
                <a:cs typeface="Times New Roman" pitchFamily="18" charset="0"/>
              </a:rPr>
              <a:t> and turnover intentions in hospitality industry. International Journal of Contemporary Hospitality Management.</a:t>
            </a:r>
          </a:p>
          <a:p>
            <a:pPr algn="just">
              <a:lnSpc>
                <a:spcPct val="150000"/>
              </a:lnSpc>
              <a:buFont typeface="Arial" pitchFamily="34" charset="0"/>
              <a:buChar char="•"/>
            </a:pPr>
            <a:r>
              <a:rPr lang="en-IN" sz="1800" dirty="0" err="1">
                <a:latin typeface="Times New Roman" pitchFamily="18" charset="0"/>
                <a:cs typeface="Times New Roman" pitchFamily="18" charset="0"/>
              </a:rPr>
              <a:t>Dewi</a:t>
            </a:r>
            <a:r>
              <a:rPr lang="en-IN" sz="1800" dirty="0">
                <a:latin typeface="Times New Roman" pitchFamily="18" charset="0"/>
                <a:cs typeface="Times New Roman" pitchFamily="18" charset="0"/>
              </a:rPr>
              <a:t>, Y.E.P., </a:t>
            </a:r>
            <a:r>
              <a:rPr lang="en-IN" sz="1800" dirty="0" err="1">
                <a:latin typeface="Times New Roman" pitchFamily="18" charset="0"/>
                <a:cs typeface="Times New Roman" pitchFamily="18" charset="0"/>
              </a:rPr>
              <a:t>Dwiatmadja</a:t>
            </a:r>
            <a:r>
              <a:rPr lang="en-IN" sz="1800" dirty="0">
                <a:latin typeface="Times New Roman" pitchFamily="18" charset="0"/>
                <a:cs typeface="Times New Roman" pitchFamily="18" charset="0"/>
              </a:rPr>
              <a:t>, C. and </a:t>
            </a:r>
            <a:r>
              <a:rPr lang="en-IN" sz="1800" dirty="0" err="1">
                <a:latin typeface="Times New Roman" pitchFamily="18" charset="0"/>
                <a:cs typeface="Times New Roman" pitchFamily="18" charset="0"/>
              </a:rPr>
              <a:t>Suharti</a:t>
            </a:r>
            <a:r>
              <a:rPr lang="en-IN" sz="1800" dirty="0">
                <a:latin typeface="Times New Roman" pitchFamily="18" charset="0"/>
                <a:cs typeface="Times New Roman" pitchFamily="18" charset="0"/>
              </a:rPr>
              <a:t>, L., 2019. A qualitative study on learning organization as an essential action lowering skill mismatch effects. Business: Theory and Practice, 20, pp.50-60.</a:t>
            </a:r>
          </a:p>
          <a:p>
            <a:pPr algn="just">
              <a:lnSpc>
                <a:spcPct val="150000"/>
              </a:lnSpc>
              <a:buFont typeface="Arial" pitchFamily="34" charset="0"/>
              <a:buChar char="•"/>
            </a:pPr>
            <a:r>
              <a:rPr lang="en-IN" sz="1800" dirty="0" err="1">
                <a:latin typeface="Times New Roman" pitchFamily="18" charset="0"/>
                <a:cs typeface="Times New Roman" pitchFamily="18" charset="0"/>
              </a:rPr>
              <a:t>Eissner</a:t>
            </a:r>
            <a:r>
              <a:rPr lang="en-IN" sz="1800" dirty="0">
                <a:latin typeface="Times New Roman" pitchFamily="18" charset="0"/>
                <a:cs typeface="Times New Roman" pitchFamily="18" charset="0"/>
              </a:rPr>
              <a:t>, S. and Gannon, J., 2018. Experiences of mentoring in the UK hospitality sector. Journal of Human Resources in Hospitality &amp; Tourism, 17(3), pp.296-313.</a:t>
            </a:r>
          </a:p>
          <a:p>
            <a:pPr algn="just">
              <a:lnSpc>
                <a:spcPct val="150000"/>
              </a:lnSpc>
            </a:pP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2448116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3363803" y="1618769"/>
            <a:ext cx="5712820" cy="1894452"/>
          </a:xfrm>
        </p:spPr>
        <p:txBody>
          <a:bodyPr>
            <a:normAutofit/>
          </a:bodyPr>
          <a:lstStyle/>
          <a:p>
            <a:pPr algn="ctr"/>
            <a:r>
              <a:rPr lang="en-IN" i="1" dirty="0">
                <a:latin typeface="Times New Roman" panose="02020603050405020304" pitchFamily="18" charset="0"/>
                <a:cs typeface="Times New Roman" panose="02020603050405020304" pitchFamily="18" charset="0"/>
              </a:rPr>
              <a:t>THANK-YOU !!</a:t>
            </a:r>
          </a:p>
        </p:txBody>
      </p:sp>
    </p:spTree>
    <p:extLst>
      <p:ext uri="{BB962C8B-B14F-4D97-AF65-F5344CB8AC3E}">
        <p14:creationId xmlns:p14="http://schemas.microsoft.com/office/powerpoint/2010/main" val="960559799"/>
      </p:ext>
    </p:extLst>
  </p:cSld>
  <p:clrMapOvr>
    <a:masterClrMapping/>
  </p:clrMapOvr>
</p:sld>
</file>

<file path=ppt/theme/theme1.xml><?xml version="1.0" encoding="utf-8"?>
<a:theme xmlns:a="http://schemas.openxmlformats.org/drawingml/2006/main" name="Office Theme">
  <a:themeElements>
    <a:clrScheme name="MSFT_Color_1">
      <a:dk1>
        <a:srgbClr val="32363F"/>
      </a:dk1>
      <a:lt1>
        <a:sysClr val="window" lastClr="FFFFFF"/>
      </a:lt1>
      <a:dk2>
        <a:srgbClr val="313C41"/>
      </a:dk2>
      <a:lt2>
        <a:srgbClr val="FFFFFF"/>
      </a:lt2>
      <a:accent1>
        <a:srgbClr val="2C85AE"/>
      </a:accent1>
      <a:accent2>
        <a:srgbClr val="5E5CA2"/>
      </a:accent2>
      <a:accent3>
        <a:srgbClr val="5268A5"/>
      </a:accent3>
      <a:accent4>
        <a:srgbClr val="4276AA"/>
      </a:accent4>
      <a:accent5>
        <a:srgbClr val="1891AB"/>
      </a:accent5>
      <a:accent6>
        <a:srgbClr val="00A09D"/>
      </a:accent6>
      <a:hlink>
        <a:srgbClr val="2C85AE"/>
      </a:hlink>
      <a:folHlink>
        <a:srgbClr val="00A09D"/>
      </a:folHlink>
    </a:clrScheme>
    <a:fontScheme name="MSFT_Font">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LT Template_Classic_Bold_Block_01_MS_v5" id="{AA60D5CE-876A-47D1-9228-3D76491083AD}" vid="{07E49AEA-13A3-4305-88B7-82B9D72D09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9fc9171bb41dc08635275f351de8590">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29387215989a890c06011de04edfe97d"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60C99C-4D9A-4DAB-AA53-E488AEBCAE16}">
  <ds:schemaRefs>
    <ds:schemaRef ds:uri="http://schemas.microsoft.com/office/infopath/2007/PartnerControls"/>
    <ds:schemaRef ds:uri="http://www.w3.org/XML/1998/namespace"/>
    <ds:schemaRef ds:uri="http://purl.org/dc/elements/1.1/"/>
    <ds:schemaRef ds:uri="71af3243-3dd4-4a8d-8c0d-dd76da1f02a5"/>
    <ds:schemaRef ds:uri="http://schemas.microsoft.com/office/2006/metadata/properties"/>
    <ds:schemaRef ds:uri="http://purl.org/dc/dcmitype/"/>
    <ds:schemaRef ds:uri="http://schemas.microsoft.com/office/2006/documentManagement/types"/>
    <ds:schemaRef ds:uri="16c05727-aa75-4e4a-9b5f-8a80a1165891"/>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E1B6A5B5-1BEC-4EEA-9356-9BFD758ACB72}">
  <ds:schemaRefs>
    <ds:schemaRef ds:uri="http://schemas.microsoft.com/sharepoint/v3/contenttype/forms"/>
  </ds:schemaRefs>
</ds:datastoreItem>
</file>

<file path=customXml/itemProps3.xml><?xml version="1.0" encoding="utf-8"?>
<ds:datastoreItem xmlns:ds="http://schemas.openxmlformats.org/officeDocument/2006/customXml" ds:itemID="{16D1F562-76A4-4CE4-B3CA-758D572E94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Classic bold block presentation</Template>
  <TotalTime>0</TotalTime>
  <Words>1416</Words>
  <Application>Microsoft Macintosh PowerPoint</Application>
  <PresentationFormat>Widescreen</PresentationFormat>
  <Paragraphs>65</Paragraphs>
  <Slides>12</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Times New Roman</vt:lpstr>
      <vt:lpstr>Wingdings</vt:lpstr>
      <vt:lpstr>Office Theme</vt:lpstr>
      <vt:lpstr>            Business Skills for the International Hotel Industry</vt:lpstr>
      <vt:lpstr>Table of Content</vt:lpstr>
      <vt:lpstr>Introduction</vt:lpstr>
      <vt:lpstr>Reason for shortage of staff members in hotel industry</vt:lpstr>
      <vt:lpstr>In context of Premier Inn hotels, they have cut down 1500 hotel and restaurant jobs which they evaluated are not essential for their organisational growth (Chapman, 2021). This will help them to save their cost of paying salaries to unproductive workers. Now they are start generating new job roles and responsibilities for new kind of jobs within their hotels but they are facing issues to fulfil these jobs because most of the candidates have trust issues that in case any situation arises like COVID pandemic than they can again cut their jobs. </vt:lpstr>
      <vt:lpstr>Importance of written and IT skill within the hotel industry</vt:lpstr>
      <vt:lpstr>Continue...</vt:lpstr>
      <vt:lpstr>Reason for choosing this sector for career choice</vt:lpstr>
      <vt:lpstr>PowerPoint Presentation</vt:lpstr>
      <vt:lpstr>From the above information it is concluded that hospitality industry is one of the fastest growing industry in the world. Currently, it is facing the issue of shortage of employee due to COVID pandemic where lots of employees switch heir industry. It is also concluded that IT skill and writing skill is essential within hotel industry to conduct their main operations. </vt:lpstr>
      <vt:lpstr>References  </vt:lpstr>
      <vt:lpstr>THANK-YOU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2022-01-21T10:17:20Z</dcterms:created>
  <dcterms:modified xsi:type="dcterms:W3CDTF">2022-03-18T16:37:04Z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