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0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690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565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914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8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441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386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4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01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860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390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19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A9D76-9648-443A-B553-8CB467A84A48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ABF98-111C-4E6F-95F4-4F9D25E7FB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76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Title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5610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Keep it short and focused either directly describing the information in the study or providing a catchy title to stimulate an interest in your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Factors associated with adherence to sport injury rehabilitation in college-age recreational </a:t>
            </a:r>
            <a:r>
              <a:rPr lang="en-GB" dirty="0" smtClean="0">
                <a:solidFill>
                  <a:srgbClr val="7030A0"/>
                </a:solidFill>
              </a:rPr>
              <a:t>athletes.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Self-Motivate and return to play in college athletes.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712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Provide the overarching context for the study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Define and explain any specific or ambiguous terminology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Provide a review of supporting theory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Provide details of key supporting literature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Outlines any issues, ambiguity within the current evidence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82543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Drawing the from the key information previously presented develop your research question.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Justify the need or usefulness of this </a:t>
            </a:r>
            <a:r>
              <a:rPr lang="en-GB" dirty="0" err="1" smtClean="0"/>
              <a:t>resaexh</a:t>
            </a:r>
            <a:r>
              <a:rPr lang="en-GB" dirty="0" smtClean="0"/>
              <a:t> and the potential findings.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Make sure there is only one key finding, though you may have more than one objectives.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State the objectives i.e. what information will you collect that will provide an answer to your research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96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Hypotheses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Either Null or Alternate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964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Describe how you are going to collect your data / information in terms of;</a:t>
            </a:r>
          </a:p>
          <a:p>
            <a:r>
              <a:rPr lang="en-GB" dirty="0" smtClean="0"/>
              <a:t>Participant details and demographic characteristics</a:t>
            </a:r>
          </a:p>
          <a:p>
            <a:r>
              <a:rPr lang="en-GB" dirty="0" smtClean="0"/>
              <a:t>Type of research design i.e. case control study</a:t>
            </a:r>
          </a:p>
          <a:p>
            <a:r>
              <a:rPr lang="en-GB" dirty="0" smtClean="0"/>
              <a:t>Data collections periods</a:t>
            </a:r>
          </a:p>
          <a:p>
            <a:r>
              <a:rPr lang="en-GB" dirty="0" smtClean="0"/>
              <a:t>Specific protocols</a:t>
            </a:r>
          </a:p>
          <a:p>
            <a:r>
              <a:rPr lang="en-GB" dirty="0" smtClean="0"/>
              <a:t>Data analysis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38740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Ethical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Refer to ethics form but present information and show management of any key issues or concerns.</a:t>
            </a:r>
          </a:p>
          <a:p>
            <a:pPr marL="0" indent="0">
              <a:buNone/>
            </a:pPr>
            <a:r>
              <a:rPr lang="en-GB" dirty="0" smtClean="0"/>
              <a:t>In particular outline;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the information is going to used and by whom</a:t>
            </a:r>
          </a:p>
          <a:p>
            <a:pPr marL="0" indent="0">
              <a:buNone/>
            </a:pPr>
            <a:r>
              <a:rPr lang="en-GB" dirty="0" smtClean="0"/>
              <a:t>How data is stored</a:t>
            </a:r>
          </a:p>
          <a:p>
            <a:pPr marL="0" indent="0">
              <a:buNone/>
            </a:pPr>
            <a:r>
              <a:rPr lang="en-GB" dirty="0" smtClean="0"/>
              <a:t>Confidentiality</a:t>
            </a:r>
          </a:p>
          <a:p>
            <a:pPr marL="0" indent="0">
              <a:buNone/>
            </a:pPr>
            <a:r>
              <a:rPr lang="en-GB" dirty="0" smtClean="0"/>
              <a:t>Consent process – provide a hand out copy of your consent form.</a:t>
            </a:r>
          </a:p>
          <a:p>
            <a:pPr marL="0" indent="0">
              <a:buNone/>
            </a:pPr>
            <a:r>
              <a:rPr lang="en-GB" dirty="0" smtClean="0"/>
              <a:t>The right to withdraw</a:t>
            </a:r>
          </a:p>
          <a:p>
            <a:pPr marL="0" indent="0">
              <a:buNone/>
            </a:pPr>
            <a:r>
              <a:rPr lang="en-GB" dirty="0" smtClean="0"/>
              <a:t>Any potential risks and how these are </a:t>
            </a:r>
            <a:r>
              <a:rPr lang="en-GB" dirty="0" err="1" smtClean="0"/>
              <a:t>resduced</a:t>
            </a:r>
            <a:r>
              <a:rPr lang="en-GB" dirty="0" smtClean="0"/>
              <a:t> or managed.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28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Research 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Outline any issues that you might have with your study, in particular compared to previous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Maybe in terms of;</a:t>
            </a:r>
          </a:p>
          <a:p>
            <a:pPr marL="0" indent="0">
              <a:buNone/>
            </a:pPr>
            <a:r>
              <a:rPr lang="en-GB" dirty="0" smtClean="0"/>
              <a:t>Participant numbers</a:t>
            </a:r>
          </a:p>
          <a:p>
            <a:pPr marL="0" indent="0">
              <a:buNone/>
            </a:pPr>
            <a:r>
              <a:rPr lang="en-GB" dirty="0" smtClean="0"/>
              <a:t>Duration of intervention</a:t>
            </a:r>
          </a:p>
          <a:p>
            <a:pPr marL="0" indent="0">
              <a:buNone/>
            </a:pPr>
            <a:r>
              <a:rPr lang="en-GB" dirty="0" smtClean="0"/>
              <a:t>Experience of data collection team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012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Proposed Timeline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Outline when each aspect of the study will be completed.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272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Clarity of </a:t>
            </a:r>
            <a:r>
              <a:rPr lang="en-GB" dirty="0" err="1" smtClean="0"/>
              <a:t>ppt</a:t>
            </a:r>
            <a:r>
              <a:rPr lang="en-GB" dirty="0" smtClean="0"/>
              <a:t> sides</a:t>
            </a:r>
          </a:p>
          <a:p>
            <a:pPr marL="0" indent="0">
              <a:buNone/>
            </a:pPr>
            <a:r>
              <a:rPr lang="en-GB" dirty="0" smtClean="0"/>
              <a:t>Try not to read these slides, talk around them</a:t>
            </a:r>
          </a:p>
          <a:p>
            <a:pPr marL="0" indent="0">
              <a:buNone/>
            </a:pPr>
            <a:r>
              <a:rPr lang="en-GB" dirty="0" smtClean="0"/>
              <a:t>Additional and supporting information i.e. consent form, questionnaires </a:t>
            </a:r>
            <a:r>
              <a:rPr lang="en-GB" dirty="0" err="1" smtClean="0"/>
              <a:t>etc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Time management – look at the relative marks for each aspect of the presentation.</a:t>
            </a:r>
          </a:p>
          <a:p>
            <a:pPr marL="0" indent="0">
              <a:buNone/>
            </a:pPr>
            <a:r>
              <a:rPr lang="en-GB" dirty="0" smtClean="0"/>
              <a:t>Answering questions.</a:t>
            </a:r>
          </a:p>
          <a:p>
            <a:pPr marL="0" indent="0">
              <a:buNone/>
            </a:pPr>
            <a:r>
              <a:rPr lang="en-GB" dirty="0" smtClean="0"/>
              <a:t>General organisation and demeanour.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899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341</Words>
  <Application>Microsoft Office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Title</vt:lpstr>
      <vt:lpstr>Rationale</vt:lpstr>
      <vt:lpstr>Research Question</vt:lpstr>
      <vt:lpstr>Hypotheses</vt:lpstr>
      <vt:lpstr>Research Design</vt:lpstr>
      <vt:lpstr>Ethical Considerations</vt:lpstr>
      <vt:lpstr>Research Limitations</vt:lpstr>
      <vt:lpstr>Proposed Timeline</vt:lpstr>
      <vt:lpstr>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David Gardner</dc:creator>
  <cp:lastModifiedBy>David Gardner</cp:lastModifiedBy>
  <cp:revision>5</cp:revision>
  <dcterms:created xsi:type="dcterms:W3CDTF">2019-11-28T20:17:35Z</dcterms:created>
  <dcterms:modified xsi:type="dcterms:W3CDTF">2019-11-28T20:58:59Z</dcterms:modified>
</cp:coreProperties>
</file>