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6" r:id="rId8"/>
    <p:sldId id="280" r:id="rId9"/>
    <p:sldId id="277" r:id="rId10"/>
    <p:sldId id="278" r:id="rId11"/>
    <p:sldId id="27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00FE1E-EFA3-40D9-9235-0D686424F611}" v="261" dt="2024-10-18T13:53:37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87" autoAdjust="0"/>
    <p:restoredTop sz="94660"/>
  </p:normalViewPr>
  <p:slideViewPr>
    <p:cSldViewPr snapToGrid="0">
      <p:cViewPr varScale="1">
        <p:scale>
          <a:sx n="83" d="100"/>
          <a:sy n="83" d="100"/>
        </p:scale>
        <p:origin x="66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7800FE1E-EFA3-40D9-9235-0D686424F611}"/>
    <pc:docChg chg="custSel modSld">
      <pc:chgData name="Zita Draper" userId="b063123c-f51f-481b-b99c-f574606c9ace" providerId="ADAL" clId="{7800FE1E-EFA3-40D9-9235-0D686424F611}" dt="2024-10-18T13:54:36.325" v="453" actId="122"/>
      <pc:docMkLst>
        <pc:docMk/>
      </pc:docMkLst>
      <pc:sldChg chg="modSp">
        <pc:chgData name="Zita Draper" userId="b063123c-f51f-481b-b99c-f574606c9ace" providerId="ADAL" clId="{7800FE1E-EFA3-40D9-9235-0D686424F611}" dt="2024-10-18T13:52:07.852" v="373" actId="20577"/>
        <pc:sldMkLst>
          <pc:docMk/>
          <pc:sldMk cId="3160730724" sldId="276"/>
        </pc:sldMkLst>
        <pc:graphicFrameChg chg="mod">
          <ac:chgData name="Zita Draper" userId="b063123c-f51f-481b-b99c-f574606c9ace" providerId="ADAL" clId="{7800FE1E-EFA3-40D9-9235-0D686424F611}" dt="2024-10-18T13:52:07.852" v="373" actId="20577"/>
          <ac:graphicFrameMkLst>
            <pc:docMk/>
            <pc:sldMk cId="3160730724" sldId="276"/>
            <ac:graphicFrameMk id="5" creationId="{6F69950D-0998-CB4D-BB23-81FFDA040C1E}"/>
          </ac:graphicFrameMkLst>
        </pc:graphicFrameChg>
      </pc:sldChg>
      <pc:sldChg chg="addSp modSp mod setBg">
        <pc:chgData name="Zita Draper" userId="b063123c-f51f-481b-b99c-f574606c9ace" providerId="ADAL" clId="{7800FE1E-EFA3-40D9-9235-0D686424F611}" dt="2024-10-18T13:54:36.325" v="453" actId="122"/>
        <pc:sldMkLst>
          <pc:docMk/>
          <pc:sldMk cId="1244050565" sldId="277"/>
        </pc:sldMkLst>
        <pc:spChg chg="mod">
          <ac:chgData name="Zita Draper" userId="b063123c-f51f-481b-b99c-f574606c9ace" providerId="ADAL" clId="{7800FE1E-EFA3-40D9-9235-0D686424F611}" dt="2024-10-18T13:54:36.325" v="453" actId="122"/>
          <ac:spMkLst>
            <pc:docMk/>
            <pc:sldMk cId="1244050565" sldId="277"/>
            <ac:spMk id="2" creationId="{3602F561-9BE9-A7BA-B9E0-7DC458470986}"/>
          </ac:spMkLst>
        </pc:spChg>
        <pc:spChg chg="mod">
          <ac:chgData name="Zita Draper" userId="b063123c-f51f-481b-b99c-f574606c9ace" providerId="ADAL" clId="{7800FE1E-EFA3-40D9-9235-0D686424F611}" dt="2024-10-18T13:54:31.049" v="452" actId="26606"/>
          <ac:spMkLst>
            <pc:docMk/>
            <pc:sldMk cId="1244050565" sldId="277"/>
            <ac:spMk id="3" creationId="{9AA514A8-459F-DE29-B75A-D6F2DB767FE4}"/>
          </ac:spMkLst>
        </pc:spChg>
        <pc:spChg chg="add">
          <ac:chgData name="Zita Draper" userId="b063123c-f51f-481b-b99c-f574606c9ace" providerId="ADAL" clId="{7800FE1E-EFA3-40D9-9235-0D686424F611}" dt="2024-10-18T13:54:31.049" v="452" actId="26606"/>
          <ac:spMkLst>
            <pc:docMk/>
            <pc:sldMk cId="1244050565" sldId="277"/>
            <ac:spMk id="8" creationId="{8B9AA7C6-5E5A-498E-A6DF-A943376E09BC}"/>
          </ac:spMkLst>
        </pc:spChg>
        <pc:spChg chg="add">
          <ac:chgData name="Zita Draper" userId="b063123c-f51f-481b-b99c-f574606c9ace" providerId="ADAL" clId="{7800FE1E-EFA3-40D9-9235-0D686424F611}" dt="2024-10-18T13:54:31.049" v="452" actId="26606"/>
          <ac:spMkLst>
            <pc:docMk/>
            <pc:sldMk cId="1244050565" sldId="277"/>
            <ac:spMk id="14" creationId="{81E140AE-0ABF-47C8-BF32-7D2F0CF2BA44}"/>
          </ac:spMkLst>
        </pc:spChg>
        <pc:spChg chg="add">
          <ac:chgData name="Zita Draper" userId="b063123c-f51f-481b-b99c-f574606c9ace" providerId="ADAL" clId="{7800FE1E-EFA3-40D9-9235-0D686424F611}" dt="2024-10-18T13:54:31.049" v="452" actId="26606"/>
          <ac:spMkLst>
            <pc:docMk/>
            <pc:sldMk cId="1244050565" sldId="277"/>
            <ac:spMk id="16" creationId="{CBC4F608-B4B8-48C3-9572-C0F061B1CD99}"/>
          </ac:spMkLst>
        </pc:spChg>
        <pc:grpChg chg="add">
          <ac:chgData name="Zita Draper" userId="b063123c-f51f-481b-b99c-f574606c9ace" providerId="ADAL" clId="{7800FE1E-EFA3-40D9-9235-0D686424F611}" dt="2024-10-18T13:54:31.049" v="452" actId="26606"/>
          <ac:grpSpMkLst>
            <pc:docMk/>
            <pc:sldMk cId="1244050565" sldId="277"/>
            <ac:grpSpMk id="10" creationId="{83EAB11A-76F7-48F4-9B4F-5BFDF4BF9670}"/>
          </ac:grpSpMkLst>
        </pc:grpChg>
      </pc:sldChg>
      <pc:sldChg chg="modSp">
        <pc:chgData name="Zita Draper" userId="b063123c-f51f-481b-b99c-f574606c9ace" providerId="ADAL" clId="{7800FE1E-EFA3-40D9-9235-0D686424F611}" dt="2024-10-18T13:43:27.979" v="170" actId="20577"/>
        <pc:sldMkLst>
          <pc:docMk/>
          <pc:sldMk cId="2064846372" sldId="280"/>
        </pc:sldMkLst>
        <pc:graphicFrameChg chg="mod">
          <ac:chgData name="Zita Draper" userId="b063123c-f51f-481b-b99c-f574606c9ace" providerId="ADAL" clId="{7800FE1E-EFA3-40D9-9235-0D686424F611}" dt="2024-10-18T13:43:27.979" v="170" actId="20577"/>
          <ac:graphicFrameMkLst>
            <pc:docMk/>
            <pc:sldMk cId="2064846372" sldId="280"/>
            <ac:graphicFrameMk id="4" creationId="{AE4C583F-F0DB-206D-C47C-CE444EB9E2B9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D28523-EFF0-4A0B-82B5-0557566B70E0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2C2327D3-5903-42DB-BD22-C322CB418774}">
      <dgm:prSet/>
      <dgm:spPr/>
      <dgm:t>
        <a:bodyPr/>
        <a:lstStyle/>
        <a:p>
          <a:r>
            <a:rPr lang="en-US"/>
            <a:t>Ensure</a:t>
          </a:r>
        </a:p>
      </dgm:t>
    </dgm:pt>
    <dgm:pt modelId="{43CCACC2-8326-428B-9E5E-FDC0FDA482A1}" type="parTrans" cxnId="{F54C725E-32B5-443C-AC78-4B52BCD25B27}">
      <dgm:prSet/>
      <dgm:spPr/>
      <dgm:t>
        <a:bodyPr/>
        <a:lstStyle/>
        <a:p>
          <a:endParaRPr lang="en-US"/>
        </a:p>
      </dgm:t>
    </dgm:pt>
    <dgm:pt modelId="{35683FB0-257C-47F8-A87A-EF71D86103BE}" type="sibTrans" cxnId="{F54C725E-32B5-443C-AC78-4B52BCD25B27}">
      <dgm:prSet/>
      <dgm:spPr/>
      <dgm:t>
        <a:bodyPr/>
        <a:lstStyle/>
        <a:p>
          <a:endParaRPr lang="en-US"/>
        </a:p>
      </dgm:t>
    </dgm:pt>
    <dgm:pt modelId="{40496121-7443-4009-B069-A728DB4B8B6D}">
      <dgm:prSet/>
      <dgm:spPr/>
      <dgm:t>
        <a:bodyPr/>
        <a:lstStyle/>
        <a:p>
          <a:r>
            <a:rPr lang="en-US"/>
            <a:t>Ensure that you check your grammar and punctuation before submitting it. </a:t>
          </a:r>
        </a:p>
      </dgm:t>
    </dgm:pt>
    <dgm:pt modelId="{809432BF-6D3C-4566-9DF2-04C3999B8C43}" type="parTrans" cxnId="{7475A5B9-2F58-43DC-B1D9-161FA6D09436}">
      <dgm:prSet/>
      <dgm:spPr/>
      <dgm:t>
        <a:bodyPr/>
        <a:lstStyle/>
        <a:p>
          <a:endParaRPr lang="en-US"/>
        </a:p>
      </dgm:t>
    </dgm:pt>
    <dgm:pt modelId="{6A3397B1-8C0B-4AC4-B9FC-090D587A603B}" type="sibTrans" cxnId="{7475A5B9-2F58-43DC-B1D9-161FA6D09436}">
      <dgm:prSet/>
      <dgm:spPr/>
      <dgm:t>
        <a:bodyPr/>
        <a:lstStyle/>
        <a:p>
          <a:endParaRPr lang="en-US"/>
        </a:p>
      </dgm:t>
    </dgm:pt>
    <dgm:pt modelId="{BBE43CAD-7FBB-4027-838C-410B2E24908D}">
      <dgm:prSet/>
      <dgm:spPr/>
      <dgm:t>
        <a:bodyPr/>
        <a:lstStyle/>
        <a:p>
          <a:r>
            <a:rPr lang="en-US"/>
            <a:t>Ensure</a:t>
          </a:r>
        </a:p>
      </dgm:t>
    </dgm:pt>
    <dgm:pt modelId="{8372D7EF-B6B4-4F48-A05E-6BDC8D316DD6}" type="parTrans" cxnId="{50A28ED2-6379-4097-84AD-D334BBC3E63D}">
      <dgm:prSet/>
      <dgm:spPr/>
      <dgm:t>
        <a:bodyPr/>
        <a:lstStyle/>
        <a:p>
          <a:endParaRPr lang="en-US"/>
        </a:p>
      </dgm:t>
    </dgm:pt>
    <dgm:pt modelId="{AB3C93A5-852A-49D3-B5DA-B961F5CC8AB0}" type="sibTrans" cxnId="{50A28ED2-6379-4097-84AD-D334BBC3E63D}">
      <dgm:prSet/>
      <dgm:spPr/>
      <dgm:t>
        <a:bodyPr/>
        <a:lstStyle/>
        <a:p>
          <a:endParaRPr lang="en-US"/>
        </a:p>
      </dgm:t>
    </dgm:pt>
    <dgm:pt modelId="{23043748-3697-4D44-9A85-9FB4F51E8A45}">
      <dgm:prSet/>
      <dgm:spPr/>
      <dgm:t>
        <a:bodyPr/>
        <a:lstStyle/>
        <a:p>
          <a:r>
            <a:rPr lang="en-US"/>
            <a:t>Ensure that you check your referencing before submitting your assignment. </a:t>
          </a:r>
        </a:p>
      </dgm:t>
    </dgm:pt>
    <dgm:pt modelId="{383110D5-245E-46D2-BC59-F1DE159DC49C}" type="parTrans" cxnId="{2957318D-998F-4C9D-AF0B-43B865B2ADD2}">
      <dgm:prSet/>
      <dgm:spPr/>
      <dgm:t>
        <a:bodyPr/>
        <a:lstStyle/>
        <a:p>
          <a:endParaRPr lang="en-US"/>
        </a:p>
      </dgm:t>
    </dgm:pt>
    <dgm:pt modelId="{BBDC5A6A-094B-4A03-9991-EC3DE38FD494}" type="sibTrans" cxnId="{2957318D-998F-4C9D-AF0B-43B865B2ADD2}">
      <dgm:prSet/>
      <dgm:spPr/>
      <dgm:t>
        <a:bodyPr/>
        <a:lstStyle/>
        <a:p>
          <a:endParaRPr lang="en-US"/>
        </a:p>
      </dgm:t>
    </dgm:pt>
    <dgm:pt modelId="{1AF9CA21-8F1E-4FE4-83F6-B39731052AAA}">
      <dgm:prSet/>
      <dgm:spPr/>
      <dgm:t>
        <a:bodyPr/>
        <a:lstStyle/>
        <a:p>
          <a:r>
            <a:rPr lang="en-US"/>
            <a:t>Ensure</a:t>
          </a:r>
        </a:p>
      </dgm:t>
    </dgm:pt>
    <dgm:pt modelId="{2531BE6B-52E8-49CA-86AE-732F07DAB3EB}" type="parTrans" cxnId="{2F11951B-16E1-4133-ADFE-C88DFA5AB521}">
      <dgm:prSet/>
      <dgm:spPr/>
      <dgm:t>
        <a:bodyPr/>
        <a:lstStyle/>
        <a:p>
          <a:endParaRPr lang="en-US"/>
        </a:p>
      </dgm:t>
    </dgm:pt>
    <dgm:pt modelId="{DA6098A2-7D73-4A9B-A5C1-46521E615A4B}" type="sibTrans" cxnId="{2F11951B-16E1-4133-ADFE-C88DFA5AB521}">
      <dgm:prSet/>
      <dgm:spPr/>
      <dgm:t>
        <a:bodyPr/>
        <a:lstStyle/>
        <a:p>
          <a:endParaRPr lang="en-US"/>
        </a:p>
      </dgm:t>
    </dgm:pt>
    <dgm:pt modelId="{5800F30A-9E66-4EB0-9F0D-0AC455029469}">
      <dgm:prSet/>
      <dgm:spPr/>
      <dgm:t>
        <a:bodyPr/>
        <a:lstStyle/>
        <a:p>
          <a:r>
            <a:rPr lang="en-US"/>
            <a:t>Ensure that you utilise the draft feedback opportunity. </a:t>
          </a:r>
        </a:p>
      </dgm:t>
    </dgm:pt>
    <dgm:pt modelId="{57AC6332-A4AC-4B54-B2E8-449B9960453F}" type="parTrans" cxnId="{7E49D212-E797-4248-8534-875369730902}">
      <dgm:prSet/>
      <dgm:spPr/>
      <dgm:t>
        <a:bodyPr/>
        <a:lstStyle/>
        <a:p>
          <a:endParaRPr lang="en-US"/>
        </a:p>
      </dgm:t>
    </dgm:pt>
    <dgm:pt modelId="{11D7DC60-420B-4A19-82AF-517DECF0DF60}" type="sibTrans" cxnId="{7E49D212-E797-4248-8534-875369730902}">
      <dgm:prSet/>
      <dgm:spPr/>
      <dgm:t>
        <a:bodyPr/>
        <a:lstStyle/>
        <a:p>
          <a:endParaRPr lang="en-US"/>
        </a:p>
      </dgm:t>
    </dgm:pt>
    <dgm:pt modelId="{15A1B8DC-2F8C-44B6-BB36-A9F61EB6A4F3}">
      <dgm:prSet/>
      <dgm:spPr/>
      <dgm:t>
        <a:bodyPr/>
        <a:lstStyle/>
        <a:p>
          <a:r>
            <a:rPr lang="en-US"/>
            <a:t>Do not hesitate</a:t>
          </a:r>
        </a:p>
      </dgm:t>
    </dgm:pt>
    <dgm:pt modelId="{C0462C97-A3FB-4C5C-9EC3-EF8EC09A280B}" type="parTrans" cxnId="{9F52D365-88F6-4E7C-B2B3-3B98143816D4}">
      <dgm:prSet/>
      <dgm:spPr/>
      <dgm:t>
        <a:bodyPr/>
        <a:lstStyle/>
        <a:p>
          <a:endParaRPr lang="en-US"/>
        </a:p>
      </dgm:t>
    </dgm:pt>
    <dgm:pt modelId="{1B8A98C5-9EAA-4827-828A-DD224576929A}" type="sibTrans" cxnId="{9F52D365-88F6-4E7C-B2B3-3B98143816D4}">
      <dgm:prSet/>
      <dgm:spPr/>
      <dgm:t>
        <a:bodyPr/>
        <a:lstStyle/>
        <a:p>
          <a:endParaRPr lang="en-US"/>
        </a:p>
      </dgm:t>
    </dgm:pt>
    <dgm:pt modelId="{EB7A42B7-76F8-46A8-85DF-BBD0A2E05D7A}">
      <dgm:prSet/>
      <dgm:spPr/>
      <dgm:t>
        <a:bodyPr/>
        <a:lstStyle/>
        <a:p>
          <a:r>
            <a:rPr lang="en-US"/>
            <a:t>If you have a question, please do not hesitate to ask. </a:t>
          </a:r>
        </a:p>
      </dgm:t>
    </dgm:pt>
    <dgm:pt modelId="{397B68F7-EAEA-4D82-BBFD-3CF46254A900}" type="parTrans" cxnId="{55F57C1C-D1E2-420E-BD6C-E86B94616FA1}">
      <dgm:prSet/>
      <dgm:spPr/>
      <dgm:t>
        <a:bodyPr/>
        <a:lstStyle/>
        <a:p>
          <a:endParaRPr lang="en-US"/>
        </a:p>
      </dgm:t>
    </dgm:pt>
    <dgm:pt modelId="{F645F2A1-B71F-459A-A53E-99C0A00ED1FC}" type="sibTrans" cxnId="{55F57C1C-D1E2-420E-BD6C-E86B94616FA1}">
      <dgm:prSet/>
      <dgm:spPr/>
      <dgm:t>
        <a:bodyPr/>
        <a:lstStyle/>
        <a:p>
          <a:endParaRPr lang="en-US"/>
        </a:p>
      </dgm:t>
    </dgm:pt>
    <dgm:pt modelId="{E1232F45-FCDE-4C49-BA50-D2A4265769FE}" type="pres">
      <dgm:prSet presAssocID="{5AD28523-EFF0-4A0B-82B5-0557566B70E0}" presName="Name0" presStyleCnt="0">
        <dgm:presLayoutVars>
          <dgm:dir/>
          <dgm:animLvl val="lvl"/>
          <dgm:resizeHandles val="exact"/>
        </dgm:presLayoutVars>
      </dgm:prSet>
      <dgm:spPr/>
    </dgm:pt>
    <dgm:pt modelId="{6F8ACE82-CE45-4CF5-9274-6553A385475A}" type="pres">
      <dgm:prSet presAssocID="{2C2327D3-5903-42DB-BD22-C322CB418774}" presName="linNode" presStyleCnt="0"/>
      <dgm:spPr/>
    </dgm:pt>
    <dgm:pt modelId="{5C073A1F-72A1-4595-8FF7-9F3D143FBFCA}" type="pres">
      <dgm:prSet presAssocID="{2C2327D3-5903-42DB-BD22-C322CB418774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74AEC19A-169B-4F5E-AB8E-7CD1C0E66037}" type="pres">
      <dgm:prSet presAssocID="{2C2327D3-5903-42DB-BD22-C322CB418774}" presName="descendantText" presStyleLbl="alignNode1" presStyleIdx="0" presStyleCnt="4">
        <dgm:presLayoutVars>
          <dgm:bulletEnabled/>
        </dgm:presLayoutVars>
      </dgm:prSet>
      <dgm:spPr/>
    </dgm:pt>
    <dgm:pt modelId="{973872CE-D818-466C-8D48-C092B29E0169}" type="pres">
      <dgm:prSet presAssocID="{35683FB0-257C-47F8-A87A-EF71D86103BE}" presName="sp" presStyleCnt="0"/>
      <dgm:spPr/>
    </dgm:pt>
    <dgm:pt modelId="{425EE10F-A184-4A29-AB83-2C1909E798F6}" type="pres">
      <dgm:prSet presAssocID="{BBE43CAD-7FBB-4027-838C-410B2E24908D}" presName="linNode" presStyleCnt="0"/>
      <dgm:spPr/>
    </dgm:pt>
    <dgm:pt modelId="{DC22BCCD-F472-40C3-B054-F68D4DAD9782}" type="pres">
      <dgm:prSet presAssocID="{BBE43CAD-7FBB-4027-838C-410B2E24908D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CE5E3E60-FF87-4309-877B-842AA18D806C}" type="pres">
      <dgm:prSet presAssocID="{BBE43CAD-7FBB-4027-838C-410B2E24908D}" presName="descendantText" presStyleLbl="alignNode1" presStyleIdx="1" presStyleCnt="4">
        <dgm:presLayoutVars>
          <dgm:bulletEnabled/>
        </dgm:presLayoutVars>
      </dgm:prSet>
      <dgm:spPr/>
    </dgm:pt>
    <dgm:pt modelId="{C32060CC-E145-4164-A4A5-81C3D09CEF1C}" type="pres">
      <dgm:prSet presAssocID="{AB3C93A5-852A-49D3-B5DA-B961F5CC8AB0}" presName="sp" presStyleCnt="0"/>
      <dgm:spPr/>
    </dgm:pt>
    <dgm:pt modelId="{0C7F1C8B-794B-4666-BC7E-DBA63179702C}" type="pres">
      <dgm:prSet presAssocID="{1AF9CA21-8F1E-4FE4-83F6-B39731052AAA}" presName="linNode" presStyleCnt="0"/>
      <dgm:spPr/>
    </dgm:pt>
    <dgm:pt modelId="{CF57C4AE-242F-46C3-BB95-1BC1E6442C25}" type="pres">
      <dgm:prSet presAssocID="{1AF9CA21-8F1E-4FE4-83F6-B39731052AAA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E3FB7691-DE47-4039-85A7-4DAD0EB7C5FD}" type="pres">
      <dgm:prSet presAssocID="{1AF9CA21-8F1E-4FE4-83F6-B39731052AAA}" presName="descendantText" presStyleLbl="alignNode1" presStyleIdx="2" presStyleCnt="4">
        <dgm:presLayoutVars>
          <dgm:bulletEnabled/>
        </dgm:presLayoutVars>
      </dgm:prSet>
      <dgm:spPr/>
    </dgm:pt>
    <dgm:pt modelId="{3B024897-BBD8-4ADA-A06B-389AC4087937}" type="pres">
      <dgm:prSet presAssocID="{DA6098A2-7D73-4A9B-A5C1-46521E615A4B}" presName="sp" presStyleCnt="0"/>
      <dgm:spPr/>
    </dgm:pt>
    <dgm:pt modelId="{1A233A5A-2425-461C-9192-59E9338A02B2}" type="pres">
      <dgm:prSet presAssocID="{15A1B8DC-2F8C-44B6-BB36-A9F61EB6A4F3}" presName="linNode" presStyleCnt="0"/>
      <dgm:spPr/>
    </dgm:pt>
    <dgm:pt modelId="{F397BD4B-BF0C-4DFC-8F20-EF68175B2334}" type="pres">
      <dgm:prSet presAssocID="{15A1B8DC-2F8C-44B6-BB36-A9F61EB6A4F3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FE313BD4-D2F4-4847-83B7-457847854912}" type="pres">
      <dgm:prSet presAssocID="{15A1B8DC-2F8C-44B6-BB36-A9F61EB6A4F3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6592FA03-59E0-4E4A-912C-F3E65FFD53F4}" type="presOf" srcId="{EB7A42B7-76F8-46A8-85DF-BBD0A2E05D7A}" destId="{FE313BD4-D2F4-4847-83B7-457847854912}" srcOrd="0" destOrd="0" presId="urn:microsoft.com/office/officeart/2016/7/layout/VerticalHollowActionList"/>
    <dgm:cxn modelId="{EFFE7C04-AEEA-420D-B123-C58571295556}" type="presOf" srcId="{5AD28523-EFF0-4A0B-82B5-0557566B70E0}" destId="{E1232F45-FCDE-4C49-BA50-D2A4265769FE}" srcOrd="0" destOrd="0" presId="urn:microsoft.com/office/officeart/2016/7/layout/VerticalHollowActionList"/>
    <dgm:cxn modelId="{A7D4D504-8E27-4B26-A4F7-F4528B67FEB9}" type="presOf" srcId="{23043748-3697-4D44-9A85-9FB4F51E8A45}" destId="{CE5E3E60-FF87-4309-877B-842AA18D806C}" srcOrd="0" destOrd="0" presId="urn:microsoft.com/office/officeart/2016/7/layout/VerticalHollowActionList"/>
    <dgm:cxn modelId="{7E49D212-E797-4248-8534-875369730902}" srcId="{1AF9CA21-8F1E-4FE4-83F6-B39731052AAA}" destId="{5800F30A-9E66-4EB0-9F0D-0AC455029469}" srcOrd="0" destOrd="0" parTransId="{57AC6332-A4AC-4B54-B2E8-449B9960453F}" sibTransId="{11D7DC60-420B-4A19-82AF-517DECF0DF60}"/>
    <dgm:cxn modelId="{2F11951B-16E1-4133-ADFE-C88DFA5AB521}" srcId="{5AD28523-EFF0-4A0B-82B5-0557566B70E0}" destId="{1AF9CA21-8F1E-4FE4-83F6-B39731052AAA}" srcOrd="2" destOrd="0" parTransId="{2531BE6B-52E8-49CA-86AE-732F07DAB3EB}" sibTransId="{DA6098A2-7D73-4A9B-A5C1-46521E615A4B}"/>
    <dgm:cxn modelId="{55F57C1C-D1E2-420E-BD6C-E86B94616FA1}" srcId="{15A1B8DC-2F8C-44B6-BB36-A9F61EB6A4F3}" destId="{EB7A42B7-76F8-46A8-85DF-BBD0A2E05D7A}" srcOrd="0" destOrd="0" parTransId="{397B68F7-EAEA-4D82-BBFD-3CF46254A900}" sibTransId="{F645F2A1-B71F-459A-A53E-99C0A00ED1FC}"/>
    <dgm:cxn modelId="{F54C725E-32B5-443C-AC78-4B52BCD25B27}" srcId="{5AD28523-EFF0-4A0B-82B5-0557566B70E0}" destId="{2C2327D3-5903-42DB-BD22-C322CB418774}" srcOrd="0" destOrd="0" parTransId="{43CCACC2-8326-428B-9E5E-FDC0FDA482A1}" sibTransId="{35683FB0-257C-47F8-A87A-EF71D86103BE}"/>
    <dgm:cxn modelId="{9F52D365-88F6-4E7C-B2B3-3B98143816D4}" srcId="{5AD28523-EFF0-4A0B-82B5-0557566B70E0}" destId="{15A1B8DC-2F8C-44B6-BB36-A9F61EB6A4F3}" srcOrd="3" destOrd="0" parTransId="{C0462C97-A3FB-4C5C-9EC3-EF8EC09A280B}" sibTransId="{1B8A98C5-9EAA-4827-828A-DD224576929A}"/>
    <dgm:cxn modelId="{400E9750-B8C4-4CDB-A634-F373FA0A5D79}" type="presOf" srcId="{5800F30A-9E66-4EB0-9F0D-0AC455029469}" destId="{E3FB7691-DE47-4039-85A7-4DAD0EB7C5FD}" srcOrd="0" destOrd="0" presId="urn:microsoft.com/office/officeart/2016/7/layout/VerticalHollowActionList"/>
    <dgm:cxn modelId="{80D00B86-3FF2-4420-BBCC-81E93B26237D}" type="presOf" srcId="{40496121-7443-4009-B069-A728DB4B8B6D}" destId="{74AEC19A-169B-4F5E-AB8E-7CD1C0E66037}" srcOrd="0" destOrd="0" presId="urn:microsoft.com/office/officeart/2016/7/layout/VerticalHollowActionList"/>
    <dgm:cxn modelId="{2957318D-998F-4C9D-AF0B-43B865B2ADD2}" srcId="{BBE43CAD-7FBB-4027-838C-410B2E24908D}" destId="{23043748-3697-4D44-9A85-9FB4F51E8A45}" srcOrd="0" destOrd="0" parTransId="{383110D5-245E-46D2-BC59-F1DE159DC49C}" sibTransId="{BBDC5A6A-094B-4A03-9991-EC3DE38FD494}"/>
    <dgm:cxn modelId="{5708428E-94D3-4C46-AA8E-39F7FAF4C86B}" type="presOf" srcId="{2C2327D3-5903-42DB-BD22-C322CB418774}" destId="{5C073A1F-72A1-4595-8FF7-9F3D143FBFCA}" srcOrd="0" destOrd="0" presId="urn:microsoft.com/office/officeart/2016/7/layout/VerticalHollowActionList"/>
    <dgm:cxn modelId="{FECEE6AC-07EB-4B6D-AC8A-355390DA5278}" type="presOf" srcId="{1AF9CA21-8F1E-4FE4-83F6-B39731052AAA}" destId="{CF57C4AE-242F-46C3-BB95-1BC1E6442C25}" srcOrd="0" destOrd="0" presId="urn:microsoft.com/office/officeart/2016/7/layout/VerticalHollowActionList"/>
    <dgm:cxn modelId="{7475A5B9-2F58-43DC-B1D9-161FA6D09436}" srcId="{2C2327D3-5903-42DB-BD22-C322CB418774}" destId="{40496121-7443-4009-B069-A728DB4B8B6D}" srcOrd="0" destOrd="0" parTransId="{809432BF-6D3C-4566-9DF2-04C3999B8C43}" sibTransId="{6A3397B1-8C0B-4AC4-B9FC-090D587A603B}"/>
    <dgm:cxn modelId="{50A28ED2-6379-4097-84AD-D334BBC3E63D}" srcId="{5AD28523-EFF0-4A0B-82B5-0557566B70E0}" destId="{BBE43CAD-7FBB-4027-838C-410B2E24908D}" srcOrd="1" destOrd="0" parTransId="{8372D7EF-B6B4-4F48-A05E-6BDC8D316DD6}" sibTransId="{AB3C93A5-852A-49D3-B5DA-B961F5CC8AB0}"/>
    <dgm:cxn modelId="{347175D3-4D31-445F-8F92-35367735B692}" type="presOf" srcId="{BBE43CAD-7FBB-4027-838C-410B2E24908D}" destId="{DC22BCCD-F472-40C3-B054-F68D4DAD9782}" srcOrd="0" destOrd="0" presId="urn:microsoft.com/office/officeart/2016/7/layout/VerticalHollowActionList"/>
    <dgm:cxn modelId="{CF31F1E2-7F92-447F-A008-04C5F03C52B2}" type="presOf" srcId="{15A1B8DC-2F8C-44B6-BB36-A9F61EB6A4F3}" destId="{F397BD4B-BF0C-4DFC-8F20-EF68175B2334}" srcOrd="0" destOrd="0" presId="urn:microsoft.com/office/officeart/2016/7/layout/VerticalHollowActionList"/>
    <dgm:cxn modelId="{63277B47-9430-4EB1-A755-6CAC11F0672E}" type="presParOf" srcId="{E1232F45-FCDE-4C49-BA50-D2A4265769FE}" destId="{6F8ACE82-CE45-4CF5-9274-6553A385475A}" srcOrd="0" destOrd="0" presId="urn:microsoft.com/office/officeart/2016/7/layout/VerticalHollowActionList"/>
    <dgm:cxn modelId="{DF63DB6D-9062-498F-AC9C-2ECC75D67F3F}" type="presParOf" srcId="{6F8ACE82-CE45-4CF5-9274-6553A385475A}" destId="{5C073A1F-72A1-4595-8FF7-9F3D143FBFCA}" srcOrd="0" destOrd="0" presId="urn:microsoft.com/office/officeart/2016/7/layout/VerticalHollowActionList"/>
    <dgm:cxn modelId="{F87120CB-A50B-4CE2-BFE9-65E836B2F1E9}" type="presParOf" srcId="{6F8ACE82-CE45-4CF5-9274-6553A385475A}" destId="{74AEC19A-169B-4F5E-AB8E-7CD1C0E66037}" srcOrd="1" destOrd="0" presId="urn:microsoft.com/office/officeart/2016/7/layout/VerticalHollowActionList"/>
    <dgm:cxn modelId="{50D011E3-C4CB-466E-A06A-25A63C3944BB}" type="presParOf" srcId="{E1232F45-FCDE-4C49-BA50-D2A4265769FE}" destId="{973872CE-D818-466C-8D48-C092B29E0169}" srcOrd="1" destOrd="0" presId="urn:microsoft.com/office/officeart/2016/7/layout/VerticalHollowActionList"/>
    <dgm:cxn modelId="{8121B17D-F2A7-4406-BF54-3EB07411A931}" type="presParOf" srcId="{E1232F45-FCDE-4C49-BA50-D2A4265769FE}" destId="{425EE10F-A184-4A29-AB83-2C1909E798F6}" srcOrd="2" destOrd="0" presId="urn:microsoft.com/office/officeart/2016/7/layout/VerticalHollowActionList"/>
    <dgm:cxn modelId="{E3D4706C-4AFE-4D12-A7CE-403B3D70A65C}" type="presParOf" srcId="{425EE10F-A184-4A29-AB83-2C1909E798F6}" destId="{DC22BCCD-F472-40C3-B054-F68D4DAD9782}" srcOrd="0" destOrd="0" presId="urn:microsoft.com/office/officeart/2016/7/layout/VerticalHollowActionList"/>
    <dgm:cxn modelId="{5444A81F-49BB-4EE6-AB7D-D27106731590}" type="presParOf" srcId="{425EE10F-A184-4A29-AB83-2C1909E798F6}" destId="{CE5E3E60-FF87-4309-877B-842AA18D806C}" srcOrd="1" destOrd="0" presId="urn:microsoft.com/office/officeart/2016/7/layout/VerticalHollowActionList"/>
    <dgm:cxn modelId="{2310DDE6-7DBE-44D4-9A30-3ADAAC24A961}" type="presParOf" srcId="{E1232F45-FCDE-4C49-BA50-D2A4265769FE}" destId="{C32060CC-E145-4164-A4A5-81C3D09CEF1C}" srcOrd="3" destOrd="0" presId="urn:microsoft.com/office/officeart/2016/7/layout/VerticalHollowActionList"/>
    <dgm:cxn modelId="{D4A1B8B0-DF58-4A58-9A03-2FA3D3D5FFCB}" type="presParOf" srcId="{E1232F45-FCDE-4C49-BA50-D2A4265769FE}" destId="{0C7F1C8B-794B-4666-BC7E-DBA63179702C}" srcOrd="4" destOrd="0" presId="urn:microsoft.com/office/officeart/2016/7/layout/VerticalHollowActionList"/>
    <dgm:cxn modelId="{B7DB8C01-0C42-410E-A970-09F55CCB1F20}" type="presParOf" srcId="{0C7F1C8B-794B-4666-BC7E-DBA63179702C}" destId="{CF57C4AE-242F-46C3-BB95-1BC1E6442C25}" srcOrd="0" destOrd="0" presId="urn:microsoft.com/office/officeart/2016/7/layout/VerticalHollowActionList"/>
    <dgm:cxn modelId="{D882E3B1-7C52-4C4F-832E-570231A7C6AE}" type="presParOf" srcId="{0C7F1C8B-794B-4666-BC7E-DBA63179702C}" destId="{E3FB7691-DE47-4039-85A7-4DAD0EB7C5FD}" srcOrd="1" destOrd="0" presId="urn:microsoft.com/office/officeart/2016/7/layout/VerticalHollowActionList"/>
    <dgm:cxn modelId="{6E26E857-F245-4D52-87CF-6A6F5559DC5D}" type="presParOf" srcId="{E1232F45-FCDE-4C49-BA50-D2A4265769FE}" destId="{3B024897-BBD8-4ADA-A06B-389AC4087937}" srcOrd="5" destOrd="0" presId="urn:microsoft.com/office/officeart/2016/7/layout/VerticalHollowActionList"/>
    <dgm:cxn modelId="{5DF806E3-31D8-4F4F-899F-CA649749A75A}" type="presParOf" srcId="{E1232F45-FCDE-4C49-BA50-D2A4265769FE}" destId="{1A233A5A-2425-461C-9192-59E9338A02B2}" srcOrd="6" destOrd="0" presId="urn:microsoft.com/office/officeart/2016/7/layout/VerticalHollowActionList"/>
    <dgm:cxn modelId="{4D70E034-8F64-4506-8352-1671335292DC}" type="presParOf" srcId="{1A233A5A-2425-461C-9192-59E9338A02B2}" destId="{F397BD4B-BF0C-4DFC-8F20-EF68175B2334}" srcOrd="0" destOrd="0" presId="urn:microsoft.com/office/officeart/2016/7/layout/VerticalHollowActionList"/>
    <dgm:cxn modelId="{BEFA4B14-4B79-4855-9F09-912D8C324686}" type="presParOf" srcId="{1A233A5A-2425-461C-9192-59E9338A02B2}" destId="{FE313BD4-D2F4-4847-83B7-45784785491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D0DB39-B68A-4581-A351-521249959BAD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55B7926-6830-4723-88AA-B89A10F2F878}">
      <dgm:prSet phldrT="[Text]"/>
      <dgm:spPr/>
      <dgm:t>
        <a:bodyPr/>
        <a:lstStyle/>
        <a:p>
          <a:r>
            <a:rPr lang="en-GB" dirty="0"/>
            <a:t>But for test</a:t>
          </a:r>
        </a:p>
      </dgm:t>
    </dgm:pt>
    <dgm:pt modelId="{8CB551CB-CD28-4E65-9C5A-DC2410ABF606}" type="parTrans" cxnId="{A4FE0F8C-978D-4A4B-962F-95586B013D5C}">
      <dgm:prSet/>
      <dgm:spPr/>
      <dgm:t>
        <a:bodyPr/>
        <a:lstStyle/>
        <a:p>
          <a:endParaRPr lang="en-GB"/>
        </a:p>
      </dgm:t>
    </dgm:pt>
    <dgm:pt modelId="{B8EB3CE1-C16F-4360-B8C9-28D4BF65532C}" type="sibTrans" cxnId="{A4FE0F8C-978D-4A4B-962F-95586B013D5C}">
      <dgm:prSet/>
      <dgm:spPr/>
      <dgm:t>
        <a:bodyPr/>
        <a:lstStyle/>
        <a:p>
          <a:endParaRPr lang="en-GB"/>
        </a:p>
      </dgm:t>
    </dgm:pt>
    <dgm:pt modelId="{AA218444-E3F2-4B49-B6A6-5127A7A8C28D}">
      <dgm:prSet phldrT="[Text]"/>
      <dgm:spPr/>
      <dgm:t>
        <a:bodyPr/>
        <a:lstStyle/>
        <a:p>
          <a:r>
            <a:rPr lang="en-GB" dirty="0"/>
            <a:t>Advantage</a:t>
          </a:r>
        </a:p>
      </dgm:t>
    </dgm:pt>
    <dgm:pt modelId="{C14F52F0-AADE-4393-8258-18911C313AE5}" type="parTrans" cxnId="{6BB79C30-1BE8-4718-9162-AFB7B6B86EA5}">
      <dgm:prSet/>
      <dgm:spPr/>
      <dgm:t>
        <a:bodyPr/>
        <a:lstStyle/>
        <a:p>
          <a:endParaRPr lang="en-GB"/>
        </a:p>
      </dgm:t>
    </dgm:pt>
    <dgm:pt modelId="{00DCC374-D22F-4A17-9A32-22E59D967521}" type="sibTrans" cxnId="{6BB79C30-1BE8-4718-9162-AFB7B6B86EA5}">
      <dgm:prSet/>
      <dgm:spPr/>
      <dgm:t>
        <a:bodyPr/>
        <a:lstStyle/>
        <a:p>
          <a:endParaRPr lang="en-GB"/>
        </a:p>
      </dgm:t>
    </dgm:pt>
    <dgm:pt modelId="{3CBBE08F-5E7A-407F-B6B3-A6614919B34C}">
      <dgm:prSet phldrT="[Text]"/>
      <dgm:spPr/>
      <dgm:t>
        <a:bodyPr/>
        <a:lstStyle/>
        <a:p>
          <a:r>
            <a:rPr lang="en-GB" dirty="0"/>
            <a:t>Simple test.</a:t>
          </a:r>
        </a:p>
      </dgm:t>
    </dgm:pt>
    <dgm:pt modelId="{DAD7ADE0-21E6-4F7F-B6B0-41F921483261}" type="parTrans" cxnId="{22DECDD5-C087-4E7B-A2FA-F7847EB649C0}">
      <dgm:prSet/>
      <dgm:spPr/>
      <dgm:t>
        <a:bodyPr/>
        <a:lstStyle/>
        <a:p>
          <a:endParaRPr lang="en-GB"/>
        </a:p>
      </dgm:t>
    </dgm:pt>
    <dgm:pt modelId="{E1666310-F858-4B7B-984A-B647EF33F1BD}" type="sibTrans" cxnId="{22DECDD5-C087-4E7B-A2FA-F7847EB649C0}">
      <dgm:prSet/>
      <dgm:spPr/>
      <dgm:t>
        <a:bodyPr/>
        <a:lstStyle/>
        <a:p>
          <a:endParaRPr lang="en-GB"/>
        </a:p>
      </dgm:t>
    </dgm:pt>
    <dgm:pt modelId="{36A2A5DB-26AC-4E43-A144-250D7ACAAF2F}">
      <dgm:prSet phldrT="[Text]"/>
      <dgm:spPr/>
      <dgm:t>
        <a:bodyPr/>
        <a:lstStyle/>
        <a:p>
          <a:r>
            <a:rPr lang="en-GB" dirty="0"/>
            <a:t>Disadvantage </a:t>
          </a:r>
        </a:p>
      </dgm:t>
    </dgm:pt>
    <dgm:pt modelId="{4E5F36D9-0927-4905-9A31-36CD061B3B27}" type="parTrans" cxnId="{E775B892-258D-480C-B7B0-865F75D88513}">
      <dgm:prSet/>
      <dgm:spPr/>
      <dgm:t>
        <a:bodyPr/>
        <a:lstStyle/>
        <a:p>
          <a:endParaRPr lang="en-GB"/>
        </a:p>
      </dgm:t>
    </dgm:pt>
    <dgm:pt modelId="{E794BA0E-1A9B-45EE-8130-ACB28846F2B1}" type="sibTrans" cxnId="{E775B892-258D-480C-B7B0-865F75D88513}">
      <dgm:prSet/>
      <dgm:spPr/>
      <dgm:t>
        <a:bodyPr/>
        <a:lstStyle/>
        <a:p>
          <a:endParaRPr lang="en-GB"/>
        </a:p>
      </dgm:t>
    </dgm:pt>
    <dgm:pt modelId="{4DF6A448-571C-4C29-906B-5F34F93F2651}">
      <dgm:prSet phldrT="[Text]"/>
      <dgm:spPr/>
      <dgm:t>
        <a:bodyPr/>
        <a:lstStyle/>
        <a:p>
          <a:r>
            <a:rPr lang="en-GB" dirty="0"/>
            <a:t>Can cause issues if the answer comes out we don’t know.</a:t>
          </a:r>
        </a:p>
      </dgm:t>
    </dgm:pt>
    <dgm:pt modelId="{4B578A8E-4309-4A8D-B24F-6503E0459A85}" type="parTrans" cxnId="{5E68D1F8-1493-49E9-A82E-A2F455DD3087}">
      <dgm:prSet/>
      <dgm:spPr/>
      <dgm:t>
        <a:bodyPr/>
        <a:lstStyle/>
        <a:p>
          <a:endParaRPr lang="en-GB"/>
        </a:p>
      </dgm:t>
    </dgm:pt>
    <dgm:pt modelId="{C154F85A-8256-45C5-B361-CB7A3429898D}" type="sibTrans" cxnId="{5E68D1F8-1493-49E9-A82E-A2F455DD3087}">
      <dgm:prSet/>
      <dgm:spPr/>
      <dgm:t>
        <a:bodyPr/>
        <a:lstStyle/>
        <a:p>
          <a:endParaRPr lang="en-GB"/>
        </a:p>
      </dgm:t>
    </dgm:pt>
    <dgm:pt modelId="{80A9E17C-FDB6-4F4E-98CD-5E6694B2C5BC}" type="pres">
      <dgm:prSet presAssocID="{52D0DB39-B68A-4581-A351-521249959BAD}" presName="Name0" presStyleCnt="0">
        <dgm:presLayoutVars>
          <dgm:dir/>
          <dgm:animLvl val="lvl"/>
          <dgm:resizeHandles val="exact"/>
        </dgm:presLayoutVars>
      </dgm:prSet>
      <dgm:spPr/>
    </dgm:pt>
    <dgm:pt modelId="{49F0BDB0-175D-4046-B63D-356B5BEC15A2}" type="pres">
      <dgm:prSet presAssocID="{555B7926-6830-4723-88AA-B89A10F2F878}" presName="linNode" presStyleCnt="0"/>
      <dgm:spPr/>
    </dgm:pt>
    <dgm:pt modelId="{7FB4FA88-0236-40A6-BCEB-BAB73ECCBE7D}" type="pres">
      <dgm:prSet presAssocID="{555B7926-6830-4723-88AA-B89A10F2F878}" presName="parentText" presStyleLbl="node1" presStyleIdx="0" presStyleCnt="3" custScaleX="277778">
        <dgm:presLayoutVars>
          <dgm:chMax val="1"/>
          <dgm:bulletEnabled val="1"/>
        </dgm:presLayoutVars>
      </dgm:prSet>
      <dgm:spPr/>
    </dgm:pt>
    <dgm:pt modelId="{7C8C0D4A-D32A-44F6-BB7C-E00C13D80B10}" type="pres">
      <dgm:prSet presAssocID="{B8EB3CE1-C16F-4360-B8C9-28D4BF65532C}" presName="sp" presStyleCnt="0"/>
      <dgm:spPr/>
    </dgm:pt>
    <dgm:pt modelId="{6394E764-2236-4B8A-AFDC-D39853524395}" type="pres">
      <dgm:prSet presAssocID="{AA218444-E3F2-4B49-B6A6-5127A7A8C28D}" presName="linNode" presStyleCnt="0"/>
      <dgm:spPr/>
    </dgm:pt>
    <dgm:pt modelId="{12E59F22-7C82-42DC-AD3C-163B94FAEAD3}" type="pres">
      <dgm:prSet presAssocID="{AA218444-E3F2-4B49-B6A6-5127A7A8C28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FEAC7E2-A4C7-4A43-BB77-B6560D66CAD6}" type="pres">
      <dgm:prSet presAssocID="{AA218444-E3F2-4B49-B6A6-5127A7A8C28D}" presName="descendantText" presStyleLbl="alignAccFollowNode1" presStyleIdx="0" presStyleCnt="2">
        <dgm:presLayoutVars>
          <dgm:bulletEnabled val="1"/>
        </dgm:presLayoutVars>
      </dgm:prSet>
      <dgm:spPr/>
    </dgm:pt>
    <dgm:pt modelId="{928C4595-9E13-4F19-B9AC-9818051CA2D0}" type="pres">
      <dgm:prSet presAssocID="{00DCC374-D22F-4A17-9A32-22E59D967521}" presName="sp" presStyleCnt="0"/>
      <dgm:spPr/>
    </dgm:pt>
    <dgm:pt modelId="{46F936D8-0EC0-4825-A6C4-668576784637}" type="pres">
      <dgm:prSet presAssocID="{36A2A5DB-26AC-4E43-A144-250D7ACAAF2F}" presName="linNode" presStyleCnt="0"/>
      <dgm:spPr/>
    </dgm:pt>
    <dgm:pt modelId="{EAF88AC6-44AB-4D82-875C-0E490758382A}" type="pres">
      <dgm:prSet presAssocID="{36A2A5DB-26AC-4E43-A144-250D7ACAAF2F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66C2ABD5-E514-4ACA-8B6B-B780A8201BD3}" type="pres">
      <dgm:prSet presAssocID="{36A2A5DB-26AC-4E43-A144-250D7ACAAF2F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6BB79C30-1BE8-4718-9162-AFB7B6B86EA5}" srcId="{52D0DB39-B68A-4581-A351-521249959BAD}" destId="{AA218444-E3F2-4B49-B6A6-5127A7A8C28D}" srcOrd="1" destOrd="0" parTransId="{C14F52F0-AADE-4393-8258-18911C313AE5}" sibTransId="{00DCC374-D22F-4A17-9A32-22E59D967521}"/>
    <dgm:cxn modelId="{86F39D32-D6DC-43DD-94A3-A2E4AF9A1222}" type="presOf" srcId="{3CBBE08F-5E7A-407F-B6B3-A6614919B34C}" destId="{5FEAC7E2-A4C7-4A43-BB77-B6560D66CAD6}" srcOrd="0" destOrd="0" presId="urn:microsoft.com/office/officeart/2005/8/layout/vList5"/>
    <dgm:cxn modelId="{F43D6E84-2EE8-4DF3-A898-01A8F14BA378}" type="presOf" srcId="{52D0DB39-B68A-4581-A351-521249959BAD}" destId="{80A9E17C-FDB6-4F4E-98CD-5E6694B2C5BC}" srcOrd="0" destOrd="0" presId="urn:microsoft.com/office/officeart/2005/8/layout/vList5"/>
    <dgm:cxn modelId="{A4FE0F8C-978D-4A4B-962F-95586B013D5C}" srcId="{52D0DB39-B68A-4581-A351-521249959BAD}" destId="{555B7926-6830-4723-88AA-B89A10F2F878}" srcOrd="0" destOrd="0" parTransId="{8CB551CB-CD28-4E65-9C5A-DC2410ABF606}" sibTransId="{B8EB3CE1-C16F-4360-B8C9-28D4BF65532C}"/>
    <dgm:cxn modelId="{063EB490-C454-4C28-9D8C-C355A9C15AA4}" type="presOf" srcId="{36A2A5DB-26AC-4E43-A144-250D7ACAAF2F}" destId="{EAF88AC6-44AB-4D82-875C-0E490758382A}" srcOrd="0" destOrd="0" presId="urn:microsoft.com/office/officeart/2005/8/layout/vList5"/>
    <dgm:cxn modelId="{E775B892-258D-480C-B7B0-865F75D88513}" srcId="{52D0DB39-B68A-4581-A351-521249959BAD}" destId="{36A2A5DB-26AC-4E43-A144-250D7ACAAF2F}" srcOrd="2" destOrd="0" parTransId="{4E5F36D9-0927-4905-9A31-36CD061B3B27}" sibTransId="{E794BA0E-1A9B-45EE-8130-ACB28846F2B1}"/>
    <dgm:cxn modelId="{40E7B398-0BB8-461D-9F1A-444FE8CFE178}" type="presOf" srcId="{555B7926-6830-4723-88AA-B89A10F2F878}" destId="{7FB4FA88-0236-40A6-BCEB-BAB73ECCBE7D}" srcOrd="0" destOrd="0" presId="urn:microsoft.com/office/officeart/2005/8/layout/vList5"/>
    <dgm:cxn modelId="{4EA74AA6-4951-4B4E-86FE-652C810891F4}" type="presOf" srcId="{4DF6A448-571C-4C29-906B-5F34F93F2651}" destId="{66C2ABD5-E514-4ACA-8B6B-B780A8201BD3}" srcOrd="0" destOrd="0" presId="urn:microsoft.com/office/officeart/2005/8/layout/vList5"/>
    <dgm:cxn modelId="{22DECDD5-C087-4E7B-A2FA-F7847EB649C0}" srcId="{AA218444-E3F2-4B49-B6A6-5127A7A8C28D}" destId="{3CBBE08F-5E7A-407F-B6B3-A6614919B34C}" srcOrd="0" destOrd="0" parTransId="{DAD7ADE0-21E6-4F7F-B6B0-41F921483261}" sibTransId="{E1666310-F858-4B7B-984A-B647EF33F1BD}"/>
    <dgm:cxn modelId="{F4AE4BDF-B0CF-4EA0-8F9A-3D3EFB1E40C8}" type="presOf" srcId="{AA218444-E3F2-4B49-B6A6-5127A7A8C28D}" destId="{12E59F22-7C82-42DC-AD3C-163B94FAEAD3}" srcOrd="0" destOrd="0" presId="urn:microsoft.com/office/officeart/2005/8/layout/vList5"/>
    <dgm:cxn modelId="{5E68D1F8-1493-49E9-A82E-A2F455DD3087}" srcId="{36A2A5DB-26AC-4E43-A144-250D7ACAAF2F}" destId="{4DF6A448-571C-4C29-906B-5F34F93F2651}" srcOrd="0" destOrd="0" parTransId="{4B578A8E-4309-4A8D-B24F-6503E0459A85}" sibTransId="{C154F85A-8256-45C5-B361-CB7A3429898D}"/>
    <dgm:cxn modelId="{EEAEBD05-2A43-4093-A390-CF815F2BE6D9}" type="presParOf" srcId="{80A9E17C-FDB6-4F4E-98CD-5E6694B2C5BC}" destId="{49F0BDB0-175D-4046-B63D-356B5BEC15A2}" srcOrd="0" destOrd="0" presId="urn:microsoft.com/office/officeart/2005/8/layout/vList5"/>
    <dgm:cxn modelId="{CD1A7920-0572-42B0-AF68-A53FC24D9B52}" type="presParOf" srcId="{49F0BDB0-175D-4046-B63D-356B5BEC15A2}" destId="{7FB4FA88-0236-40A6-BCEB-BAB73ECCBE7D}" srcOrd="0" destOrd="0" presId="urn:microsoft.com/office/officeart/2005/8/layout/vList5"/>
    <dgm:cxn modelId="{E7E49A04-0C66-420C-BC3F-08C05D8467B6}" type="presParOf" srcId="{80A9E17C-FDB6-4F4E-98CD-5E6694B2C5BC}" destId="{7C8C0D4A-D32A-44F6-BB7C-E00C13D80B10}" srcOrd="1" destOrd="0" presId="urn:microsoft.com/office/officeart/2005/8/layout/vList5"/>
    <dgm:cxn modelId="{CC9B1322-8900-41A0-8A63-28BAFCE6D8AA}" type="presParOf" srcId="{80A9E17C-FDB6-4F4E-98CD-5E6694B2C5BC}" destId="{6394E764-2236-4B8A-AFDC-D39853524395}" srcOrd="2" destOrd="0" presId="urn:microsoft.com/office/officeart/2005/8/layout/vList5"/>
    <dgm:cxn modelId="{A7348CFC-35E1-426C-9726-9AE6AA2CD9A1}" type="presParOf" srcId="{6394E764-2236-4B8A-AFDC-D39853524395}" destId="{12E59F22-7C82-42DC-AD3C-163B94FAEAD3}" srcOrd="0" destOrd="0" presId="urn:microsoft.com/office/officeart/2005/8/layout/vList5"/>
    <dgm:cxn modelId="{0ABE98F7-6145-42DD-AEB9-479EA8A55323}" type="presParOf" srcId="{6394E764-2236-4B8A-AFDC-D39853524395}" destId="{5FEAC7E2-A4C7-4A43-BB77-B6560D66CAD6}" srcOrd="1" destOrd="0" presId="urn:microsoft.com/office/officeart/2005/8/layout/vList5"/>
    <dgm:cxn modelId="{91C7B354-91CE-448B-B1E7-4C25B270E32B}" type="presParOf" srcId="{80A9E17C-FDB6-4F4E-98CD-5E6694B2C5BC}" destId="{928C4595-9E13-4F19-B9AC-9818051CA2D0}" srcOrd="3" destOrd="0" presId="urn:microsoft.com/office/officeart/2005/8/layout/vList5"/>
    <dgm:cxn modelId="{696D7B89-B580-4133-9C0E-A4AA261BEFD3}" type="presParOf" srcId="{80A9E17C-FDB6-4F4E-98CD-5E6694B2C5BC}" destId="{46F936D8-0EC0-4825-A6C4-668576784637}" srcOrd="4" destOrd="0" presId="urn:microsoft.com/office/officeart/2005/8/layout/vList5"/>
    <dgm:cxn modelId="{9DE1C072-79CE-48C9-ABDB-8EC9D1E1CE53}" type="presParOf" srcId="{46F936D8-0EC0-4825-A6C4-668576784637}" destId="{EAF88AC6-44AB-4D82-875C-0E490758382A}" srcOrd="0" destOrd="0" presId="urn:microsoft.com/office/officeart/2005/8/layout/vList5"/>
    <dgm:cxn modelId="{71C7E185-303A-4428-BEC0-6B31F64E2FB3}" type="presParOf" srcId="{46F936D8-0EC0-4825-A6C4-668576784637}" destId="{66C2ABD5-E514-4ACA-8B6B-B780A8201BD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D0DB39-B68A-4581-A351-521249959BAD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555B7926-6830-4723-88AA-B89A10F2F878}">
      <dgm:prSet phldrT="[Text]"/>
      <dgm:spPr/>
      <dgm:t>
        <a:bodyPr/>
        <a:lstStyle/>
        <a:p>
          <a:r>
            <a:rPr lang="en-GB" dirty="0"/>
            <a:t>Thin Skull Test</a:t>
          </a:r>
        </a:p>
      </dgm:t>
    </dgm:pt>
    <dgm:pt modelId="{8CB551CB-CD28-4E65-9C5A-DC2410ABF606}" type="parTrans" cxnId="{A4FE0F8C-978D-4A4B-962F-95586B013D5C}">
      <dgm:prSet/>
      <dgm:spPr/>
      <dgm:t>
        <a:bodyPr/>
        <a:lstStyle/>
        <a:p>
          <a:endParaRPr lang="en-GB"/>
        </a:p>
      </dgm:t>
    </dgm:pt>
    <dgm:pt modelId="{B8EB3CE1-C16F-4360-B8C9-28D4BF65532C}" type="sibTrans" cxnId="{A4FE0F8C-978D-4A4B-962F-95586B013D5C}">
      <dgm:prSet/>
      <dgm:spPr/>
      <dgm:t>
        <a:bodyPr/>
        <a:lstStyle/>
        <a:p>
          <a:endParaRPr lang="en-GB"/>
        </a:p>
      </dgm:t>
    </dgm:pt>
    <dgm:pt modelId="{AA218444-E3F2-4B49-B6A6-5127A7A8C28D}">
      <dgm:prSet phldrT="[Text]"/>
      <dgm:spPr/>
      <dgm:t>
        <a:bodyPr/>
        <a:lstStyle/>
        <a:p>
          <a:r>
            <a:rPr lang="en-GB" dirty="0"/>
            <a:t>Advantage</a:t>
          </a:r>
        </a:p>
      </dgm:t>
    </dgm:pt>
    <dgm:pt modelId="{C14F52F0-AADE-4393-8258-18911C313AE5}" type="parTrans" cxnId="{6BB79C30-1BE8-4718-9162-AFB7B6B86EA5}">
      <dgm:prSet/>
      <dgm:spPr/>
      <dgm:t>
        <a:bodyPr/>
        <a:lstStyle/>
        <a:p>
          <a:endParaRPr lang="en-GB"/>
        </a:p>
      </dgm:t>
    </dgm:pt>
    <dgm:pt modelId="{00DCC374-D22F-4A17-9A32-22E59D967521}" type="sibTrans" cxnId="{6BB79C30-1BE8-4718-9162-AFB7B6B86EA5}">
      <dgm:prSet/>
      <dgm:spPr/>
      <dgm:t>
        <a:bodyPr/>
        <a:lstStyle/>
        <a:p>
          <a:endParaRPr lang="en-GB"/>
        </a:p>
      </dgm:t>
    </dgm:pt>
    <dgm:pt modelId="{3CBBE08F-5E7A-407F-B6B3-A6614919B34C}">
      <dgm:prSet phldrT="[Text]"/>
      <dgm:spPr/>
      <dgm:t>
        <a:bodyPr/>
        <a:lstStyle/>
        <a:p>
          <a:r>
            <a:rPr lang="en-GB" dirty="0"/>
            <a:t>Should take a sympathetic approach because of the human bodies' fragile nature.</a:t>
          </a:r>
        </a:p>
      </dgm:t>
    </dgm:pt>
    <dgm:pt modelId="{DAD7ADE0-21E6-4F7F-B6B0-41F921483261}" type="parTrans" cxnId="{22DECDD5-C087-4E7B-A2FA-F7847EB649C0}">
      <dgm:prSet/>
      <dgm:spPr/>
      <dgm:t>
        <a:bodyPr/>
        <a:lstStyle/>
        <a:p>
          <a:endParaRPr lang="en-GB"/>
        </a:p>
      </dgm:t>
    </dgm:pt>
    <dgm:pt modelId="{E1666310-F858-4B7B-984A-B647EF33F1BD}" type="sibTrans" cxnId="{22DECDD5-C087-4E7B-A2FA-F7847EB649C0}">
      <dgm:prSet/>
      <dgm:spPr/>
      <dgm:t>
        <a:bodyPr/>
        <a:lstStyle/>
        <a:p>
          <a:endParaRPr lang="en-GB"/>
        </a:p>
      </dgm:t>
    </dgm:pt>
    <dgm:pt modelId="{36A2A5DB-26AC-4E43-A144-250D7ACAAF2F}">
      <dgm:prSet phldrT="[Text]"/>
      <dgm:spPr/>
      <dgm:t>
        <a:bodyPr/>
        <a:lstStyle/>
        <a:p>
          <a:r>
            <a:rPr lang="en-GB" dirty="0"/>
            <a:t>Disadvantage </a:t>
          </a:r>
        </a:p>
      </dgm:t>
    </dgm:pt>
    <dgm:pt modelId="{4E5F36D9-0927-4905-9A31-36CD061B3B27}" type="parTrans" cxnId="{E775B892-258D-480C-B7B0-865F75D88513}">
      <dgm:prSet/>
      <dgm:spPr/>
      <dgm:t>
        <a:bodyPr/>
        <a:lstStyle/>
        <a:p>
          <a:endParaRPr lang="en-GB"/>
        </a:p>
      </dgm:t>
    </dgm:pt>
    <dgm:pt modelId="{E794BA0E-1A9B-45EE-8130-ACB28846F2B1}" type="sibTrans" cxnId="{E775B892-258D-480C-B7B0-865F75D88513}">
      <dgm:prSet/>
      <dgm:spPr/>
      <dgm:t>
        <a:bodyPr/>
        <a:lstStyle/>
        <a:p>
          <a:endParaRPr lang="en-GB"/>
        </a:p>
      </dgm:t>
    </dgm:pt>
    <dgm:pt modelId="{4DF6A448-571C-4C29-906B-5F34F93F2651}">
      <dgm:prSet phldrT="[Text]"/>
      <dgm:spPr/>
      <dgm:t>
        <a:bodyPr/>
        <a:lstStyle/>
        <a:p>
          <a:r>
            <a:rPr lang="en-GB" dirty="0"/>
            <a:t>Not recognised in for primary victims with psychiatric injury.</a:t>
          </a:r>
        </a:p>
      </dgm:t>
    </dgm:pt>
    <dgm:pt modelId="{4B578A8E-4309-4A8D-B24F-6503E0459A85}" type="parTrans" cxnId="{5E68D1F8-1493-49E9-A82E-A2F455DD3087}">
      <dgm:prSet/>
      <dgm:spPr/>
      <dgm:t>
        <a:bodyPr/>
        <a:lstStyle/>
        <a:p>
          <a:endParaRPr lang="en-GB"/>
        </a:p>
      </dgm:t>
    </dgm:pt>
    <dgm:pt modelId="{C154F85A-8256-45C5-B361-CB7A3429898D}" type="sibTrans" cxnId="{5E68D1F8-1493-49E9-A82E-A2F455DD3087}">
      <dgm:prSet/>
      <dgm:spPr/>
      <dgm:t>
        <a:bodyPr/>
        <a:lstStyle/>
        <a:p>
          <a:endParaRPr lang="en-GB"/>
        </a:p>
      </dgm:t>
    </dgm:pt>
    <dgm:pt modelId="{80A9E17C-FDB6-4F4E-98CD-5E6694B2C5BC}" type="pres">
      <dgm:prSet presAssocID="{52D0DB39-B68A-4581-A351-521249959BAD}" presName="Name0" presStyleCnt="0">
        <dgm:presLayoutVars>
          <dgm:dir/>
          <dgm:animLvl val="lvl"/>
          <dgm:resizeHandles val="exact"/>
        </dgm:presLayoutVars>
      </dgm:prSet>
      <dgm:spPr/>
    </dgm:pt>
    <dgm:pt modelId="{49F0BDB0-175D-4046-B63D-356B5BEC15A2}" type="pres">
      <dgm:prSet presAssocID="{555B7926-6830-4723-88AA-B89A10F2F878}" presName="linNode" presStyleCnt="0"/>
      <dgm:spPr/>
    </dgm:pt>
    <dgm:pt modelId="{7FB4FA88-0236-40A6-BCEB-BAB73ECCBE7D}" type="pres">
      <dgm:prSet presAssocID="{555B7926-6830-4723-88AA-B89A10F2F878}" presName="parentText" presStyleLbl="node1" presStyleIdx="0" presStyleCnt="3" custScaleX="277778">
        <dgm:presLayoutVars>
          <dgm:chMax val="1"/>
          <dgm:bulletEnabled val="1"/>
        </dgm:presLayoutVars>
      </dgm:prSet>
      <dgm:spPr/>
    </dgm:pt>
    <dgm:pt modelId="{7C8C0D4A-D32A-44F6-BB7C-E00C13D80B10}" type="pres">
      <dgm:prSet presAssocID="{B8EB3CE1-C16F-4360-B8C9-28D4BF65532C}" presName="sp" presStyleCnt="0"/>
      <dgm:spPr/>
    </dgm:pt>
    <dgm:pt modelId="{6394E764-2236-4B8A-AFDC-D39853524395}" type="pres">
      <dgm:prSet presAssocID="{AA218444-E3F2-4B49-B6A6-5127A7A8C28D}" presName="linNode" presStyleCnt="0"/>
      <dgm:spPr/>
    </dgm:pt>
    <dgm:pt modelId="{12E59F22-7C82-42DC-AD3C-163B94FAEAD3}" type="pres">
      <dgm:prSet presAssocID="{AA218444-E3F2-4B49-B6A6-5127A7A8C28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FEAC7E2-A4C7-4A43-BB77-B6560D66CAD6}" type="pres">
      <dgm:prSet presAssocID="{AA218444-E3F2-4B49-B6A6-5127A7A8C28D}" presName="descendantText" presStyleLbl="alignAccFollowNode1" presStyleIdx="0" presStyleCnt="2">
        <dgm:presLayoutVars>
          <dgm:bulletEnabled val="1"/>
        </dgm:presLayoutVars>
      </dgm:prSet>
      <dgm:spPr/>
    </dgm:pt>
    <dgm:pt modelId="{928C4595-9E13-4F19-B9AC-9818051CA2D0}" type="pres">
      <dgm:prSet presAssocID="{00DCC374-D22F-4A17-9A32-22E59D967521}" presName="sp" presStyleCnt="0"/>
      <dgm:spPr/>
    </dgm:pt>
    <dgm:pt modelId="{46F936D8-0EC0-4825-A6C4-668576784637}" type="pres">
      <dgm:prSet presAssocID="{36A2A5DB-26AC-4E43-A144-250D7ACAAF2F}" presName="linNode" presStyleCnt="0"/>
      <dgm:spPr/>
    </dgm:pt>
    <dgm:pt modelId="{EAF88AC6-44AB-4D82-875C-0E490758382A}" type="pres">
      <dgm:prSet presAssocID="{36A2A5DB-26AC-4E43-A144-250D7ACAAF2F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66C2ABD5-E514-4ACA-8B6B-B780A8201BD3}" type="pres">
      <dgm:prSet presAssocID="{36A2A5DB-26AC-4E43-A144-250D7ACAAF2F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6BB79C30-1BE8-4718-9162-AFB7B6B86EA5}" srcId="{52D0DB39-B68A-4581-A351-521249959BAD}" destId="{AA218444-E3F2-4B49-B6A6-5127A7A8C28D}" srcOrd="1" destOrd="0" parTransId="{C14F52F0-AADE-4393-8258-18911C313AE5}" sibTransId="{00DCC374-D22F-4A17-9A32-22E59D967521}"/>
    <dgm:cxn modelId="{86F39D32-D6DC-43DD-94A3-A2E4AF9A1222}" type="presOf" srcId="{3CBBE08F-5E7A-407F-B6B3-A6614919B34C}" destId="{5FEAC7E2-A4C7-4A43-BB77-B6560D66CAD6}" srcOrd="0" destOrd="0" presId="urn:microsoft.com/office/officeart/2005/8/layout/vList5"/>
    <dgm:cxn modelId="{F43D6E84-2EE8-4DF3-A898-01A8F14BA378}" type="presOf" srcId="{52D0DB39-B68A-4581-A351-521249959BAD}" destId="{80A9E17C-FDB6-4F4E-98CD-5E6694B2C5BC}" srcOrd="0" destOrd="0" presId="urn:microsoft.com/office/officeart/2005/8/layout/vList5"/>
    <dgm:cxn modelId="{A4FE0F8C-978D-4A4B-962F-95586B013D5C}" srcId="{52D0DB39-B68A-4581-A351-521249959BAD}" destId="{555B7926-6830-4723-88AA-B89A10F2F878}" srcOrd="0" destOrd="0" parTransId="{8CB551CB-CD28-4E65-9C5A-DC2410ABF606}" sibTransId="{B8EB3CE1-C16F-4360-B8C9-28D4BF65532C}"/>
    <dgm:cxn modelId="{063EB490-C454-4C28-9D8C-C355A9C15AA4}" type="presOf" srcId="{36A2A5DB-26AC-4E43-A144-250D7ACAAF2F}" destId="{EAF88AC6-44AB-4D82-875C-0E490758382A}" srcOrd="0" destOrd="0" presId="urn:microsoft.com/office/officeart/2005/8/layout/vList5"/>
    <dgm:cxn modelId="{E775B892-258D-480C-B7B0-865F75D88513}" srcId="{52D0DB39-B68A-4581-A351-521249959BAD}" destId="{36A2A5DB-26AC-4E43-A144-250D7ACAAF2F}" srcOrd="2" destOrd="0" parTransId="{4E5F36D9-0927-4905-9A31-36CD061B3B27}" sibTransId="{E794BA0E-1A9B-45EE-8130-ACB28846F2B1}"/>
    <dgm:cxn modelId="{40E7B398-0BB8-461D-9F1A-444FE8CFE178}" type="presOf" srcId="{555B7926-6830-4723-88AA-B89A10F2F878}" destId="{7FB4FA88-0236-40A6-BCEB-BAB73ECCBE7D}" srcOrd="0" destOrd="0" presId="urn:microsoft.com/office/officeart/2005/8/layout/vList5"/>
    <dgm:cxn modelId="{4EA74AA6-4951-4B4E-86FE-652C810891F4}" type="presOf" srcId="{4DF6A448-571C-4C29-906B-5F34F93F2651}" destId="{66C2ABD5-E514-4ACA-8B6B-B780A8201BD3}" srcOrd="0" destOrd="0" presId="urn:microsoft.com/office/officeart/2005/8/layout/vList5"/>
    <dgm:cxn modelId="{22DECDD5-C087-4E7B-A2FA-F7847EB649C0}" srcId="{AA218444-E3F2-4B49-B6A6-5127A7A8C28D}" destId="{3CBBE08F-5E7A-407F-B6B3-A6614919B34C}" srcOrd="0" destOrd="0" parTransId="{DAD7ADE0-21E6-4F7F-B6B0-41F921483261}" sibTransId="{E1666310-F858-4B7B-984A-B647EF33F1BD}"/>
    <dgm:cxn modelId="{F4AE4BDF-B0CF-4EA0-8F9A-3D3EFB1E40C8}" type="presOf" srcId="{AA218444-E3F2-4B49-B6A6-5127A7A8C28D}" destId="{12E59F22-7C82-42DC-AD3C-163B94FAEAD3}" srcOrd="0" destOrd="0" presId="urn:microsoft.com/office/officeart/2005/8/layout/vList5"/>
    <dgm:cxn modelId="{5E68D1F8-1493-49E9-A82E-A2F455DD3087}" srcId="{36A2A5DB-26AC-4E43-A144-250D7ACAAF2F}" destId="{4DF6A448-571C-4C29-906B-5F34F93F2651}" srcOrd="0" destOrd="0" parTransId="{4B578A8E-4309-4A8D-B24F-6503E0459A85}" sibTransId="{C154F85A-8256-45C5-B361-CB7A3429898D}"/>
    <dgm:cxn modelId="{EEAEBD05-2A43-4093-A390-CF815F2BE6D9}" type="presParOf" srcId="{80A9E17C-FDB6-4F4E-98CD-5E6694B2C5BC}" destId="{49F0BDB0-175D-4046-B63D-356B5BEC15A2}" srcOrd="0" destOrd="0" presId="urn:microsoft.com/office/officeart/2005/8/layout/vList5"/>
    <dgm:cxn modelId="{CD1A7920-0572-42B0-AF68-A53FC24D9B52}" type="presParOf" srcId="{49F0BDB0-175D-4046-B63D-356B5BEC15A2}" destId="{7FB4FA88-0236-40A6-BCEB-BAB73ECCBE7D}" srcOrd="0" destOrd="0" presId="urn:microsoft.com/office/officeart/2005/8/layout/vList5"/>
    <dgm:cxn modelId="{E7E49A04-0C66-420C-BC3F-08C05D8467B6}" type="presParOf" srcId="{80A9E17C-FDB6-4F4E-98CD-5E6694B2C5BC}" destId="{7C8C0D4A-D32A-44F6-BB7C-E00C13D80B10}" srcOrd="1" destOrd="0" presId="urn:microsoft.com/office/officeart/2005/8/layout/vList5"/>
    <dgm:cxn modelId="{CC9B1322-8900-41A0-8A63-28BAFCE6D8AA}" type="presParOf" srcId="{80A9E17C-FDB6-4F4E-98CD-5E6694B2C5BC}" destId="{6394E764-2236-4B8A-AFDC-D39853524395}" srcOrd="2" destOrd="0" presId="urn:microsoft.com/office/officeart/2005/8/layout/vList5"/>
    <dgm:cxn modelId="{A7348CFC-35E1-426C-9726-9AE6AA2CD9A1}" type="presParOf" srcId="{6394E764-2236-4B8A-AFDC-D39853524395}" destId="{12E59F22-7C82-42DC-AD3C-163B94FAEAD3}" srcOrd="0" destOrd="0" presId="urn:microsoft.com/office/officeart/2005/8/layout/vList5"/>
    <dgm:cxn modelId="{0ABE98F7-6145-42DD-AEB9-479EA8A55323}" type="presParOf" srcId="{6394E764-2236-4B8A-AFDC-D39853524395}" destId="{5FEAC7E2-A4C7-4A43-BB77-B6560D66CAD6}" srcOrd="1" destOrd="0" presId="urn:microsoft.com/office/officeart/2005/8/layout/vList5"/>
    <dgm:cxn modelId="{91C7B354-91CE-448B-B1E7-4C25B270E32B}" type="presParOf" srcId="{80A9E17C-FDB6-4F4E-98CD-5E6694B2C5BC}" destId="{928C4595-9E13-4F19-B9AC-9818051CA2D0}" srcOrd="3" destOrd="0" presId="urn:microsoft.com/office/officeart/2005/8/layout/vList5"/>
    <dgm:cxn modelId="{696D7B89-B580-4133-9C0E-A4AA261BEFD3}" type="presParOf" srcId="{80A9E17C-FDB6-4F4E-98CD-5E6694B2C5BC}" destId="{46F936D8-0EC0-4825-A6C4-668576784637}" srcOrd="4" destOrd="0" presId="urn:microsoft.com/office/officeart/2005/8/layout/vList5"/>
    <dgm:cxn modelId="{9DE1C072-79CE-48C9-ABDB-8EC9D1E1CE53}" type="presParOf" srcId="{46F936D8-0EC0-4825-A6C4-668576784637}" destId="{EAF88AC6-44AB-4D82-875C-0E490758382A}" srcOrd="0" destOrd="0" presId="urn:microsoft.com/office/officeart/2005/8/layout/vList5"/>
    <dgm:cxn modelId="{71C7E185-303A-4428-BEC0-6B31F64E2FB3}" type="presParOf" srcId="{46F936D8-0EC0-4825-A6C4-668576784637}" destId="{66C2ABD5-E514-4ACA-8B6B-B780A8201BD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AEC19A-169B-4F5E-AB8E-7CD1C0E66037}">
      <dsp:nvSpPr>
        <dsp:cNvPr id="0" name=""/>
        <dsp:cNvSpPr/>
      </dsp:nvSpPr>
      <dsp:spPr>
        <a:xfrm>
          <a:off x="2103120" y="2007"/>
          <a:ext cx="8412480" cy="104002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Ensure that you check your grammar and punctuation before submitting it. </a:t>
          </a:r>
        </a:p>
      </dsp:txBody>
      <dsp:txXfrm>
        <a:off x="2103120" y="2007"/>
        <a:ext cx="8412480" cy="1040029"/>
      </dsp:txXfrm>
    </dsp:sp>
    <dsp:sp modelId="{5C073A1F-72A1-4595-8FF7-9F3D143FBFCA}">
      <dsp:nvSpPr>
        <dsp:cNvPr id="0" name=""/>
        <dsp:cNvSpPr/>
      </dsp:nvSpPr>
      <dsp:spPr>
        <a:xfrm>
          <a:off x="0" y="2007"/>
          <a:ext cx="2103120" cy="1040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Ensure</a:t>
          </a:r>
        </a:p>
      </dsp:txBody>
      <dsp:txXfrm>
        <a:off x="0" y="2007"/>
        <a:ext cx="2103120" cy="1040029"/>
      </dsp:txXfrm>
    </dsp:sp>
    <dsp:sp modelId="{CE5E3E60-FF87-4309-877B-842AA18D806C}">
      <dsp:nvSpPr>
        <dsp:cNvPr id="0" name=""/>
        <dsp:cNvSpPr/>
      </dsp:nvSpPr>
      <dsp:spPr>
        <a:xfrm>
          <a:off x="2103120" y="1104438"/>
          <a:ext cx="8412480" cy="1040029"/>
        </a:xfrm>
        <a:prstGeom prst="rect">
          <a:avLst/>
        </a:prstGeom>
        <a:solidFill>
          <a:schemeClr val="accent4">
            <a:hueOff val="2199979"/>
            <a:satOff val="-9734"/>
            <a:lumOff val="-1634"/>
            <a:alphaOff val="0"/>
          </a:schemeClr>
        </a:solidFill>
        <a:ln w="19050" cap="flat" cmpd="sng" algn="ctr">
          <a:solidFill>
            <a:schemeClr val="accent4">
              <a:hueOff val="2199979"/>
              <a:satOff val="-9734"/>
              <a:lumOff val="-16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Ensure that you check your referencing before submitting your assignment. </a:t>
          </a:r>
        </a:p>
      </dsp:txBody>
      <dsp:txXfrm>
        <a:off x="2103120" y="1104438"/>
        <a:ext cx="8412480" cy="1040029"/>
      </dsp:txXfrm>
    </dsp:sp>
    <dsp:sp modelId="{DC22BCCD-F472-40C3-B054-F68D4DAD9782}">
      <dsp:nvSpPr>
        <dsp:cNvPr id="0" name=""/>
        <dsp:cNvSpPr/>
      </dsp:nvSpPr>
      <dsp:spPr>
        <a:xfrm>
          <a:off x="0" y="1104438"/>
          <a:ext cx="2103120" cy="1040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2199979"/>
              <a:satOff val="-9734"/>
              <a:lumOff val="-16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Ensure</a:t>
          </a:r>
        </a:p>
      </dsp:txBody>
      <dsp:txXfrm>
        <a:off x="0" y="1104438"/>
        <a:ext cx="2103120" cy="1040029"/>
      </dsp:txXfrm>
    </dsp:sp>
    <dsp:sp modelId="{E3FB7691-DE47-4039-85A7-4DAD0EB7C5FD}">
      <dsp:nvSpPr>
        <dsp:cNvPr id="0" name=""/>
        <dsp:cNvSpPr/>
      </dsp:nvSpPr>
      <dsp:spPr>
        <a:xfrm>
          <a:off x="2103120" y="2206869"/>
          <a:ext cx="8412480" cy="1040029"/>
        </a:xfrm>
        <a:prstGeom prst="rect">
          <a:avLst/>
        </a:prstGeom>
        <a:solidFill>
          <a:schemeClr val="accent4">
            <a:hueOff val="4399958"/>
            <a:satOff val="-19468"/>
            <a:lumOff val="-3269"/>
            <a:alphaOff val="0"/>
          </a:schemeClr>
        </a:solidFill>
        <a:ln w="19050" cap="flat" cmpd="sng" algn="ctr">
          <a:solidFill>
            <a:schemeClr val="accent4">
              <a:hueOff val="4399958"/>
              <a:satOff val="-19468"/>
              <a:lumOff val="-32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Ensure that you utilise the draft feedback opportunity. </a:t>
          </a:r>
        </a:p>
      </dsp:txBody>
      <dsp:txXfrm>
        <a:off x="2103120" y="2206869"/>
        <a:ext cx="8412480" cy="1040029"/>
      </dsp:txXfrm>
    </dsp:sp>
    <dsp:sp modelId="{CF57C4AE-242F-46C3-BB95-1BC1E6442C25}">
      <dsp:nvSpPr>
        <dsp:cNvPr id="0" name=""/>
        <dsp:cNvSpPr/>
      </dsp:nvSpPr>
      <dsp:spPr>
        <a:xfrm>
          <a:off x="0" y="2206869"/>
          <a:ext cx="2103120" cy="1040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4399958"/>
              <a:satOff val="-19468"/>
              <a:lumOff val="-32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Ensure</a:t>
          </a:r>
        </a:p>
      </dsp:txBody>
      <dsp:txXfrm>
        <a:off x="0" y="2206869"/>
        <a:ext cx="2103120" cy="1040029"/>
      </dsp:txXfrm>
    </dsp:sp>
    <dsp:sp modelId="{FE313BD4-D2F4-4847-83B7-457847854912}">
      <dsp:nvSpPr>
        <dsp:cNvPr id="0" name=""/>
        <dsp:cNvSpPr/>
      </dsp:nvSpPr>
      <dsp:spPr>
        <a:xfrm>
          <a:off x="2103120" y="3309300"/>
          <a:ext cx="8412480" cy="1040029"/>
        </a:xfrm>
        <a:prstGeom prst="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accent4">
              <a:hueOff val="6599937"/>
              <a:satOff val="-29202"/>
              <a:lumOff val="-49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If you have a question, please do not hesitate to ask. </a:t>
          </a:r>
        </a:p>
      </dsp:txBody>
      <dsp:txXfrm>
        <a:off x="2103120" y="3309300"/>
        <a:ext cx="8412480" cy="1040029"/>
      </dsp:txXfrm>
    </dsp:sp>
    <dsp:sp modelId="{F397BD4B-BF0C-4DFC-8F20-EF68175B2334}">
      <dsp:nvSpPr>
        <dsp:cNvPr id="0" name=""/>
        <dsp:cNvSpPr/>
      </dsp:nvSpPr>
      <dsp:spPr>
        <a:xfrm>
          <a:off x="0" y="3309300"/>
          <a:ext cx="2103120" cy="10400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6599937"/>
              <a:satOff val="-29202"/>
              <a:lumOff val="-49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Do not hesitate</a:t>
          </a:r>
        </a:p>
      </dsp:txBody>
      <dsp:txXfrm>
        <a:off x="0" y="3309300"/>
        <a:ext cx="2103120" cy="10400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4FA88-0236-40A6-BCEB-BAB73ECCBE7D}">
      <dsp:nvSpPr>
        <dsp:cNvPr id="0" name=""/>
        <dsp:cNvSpPr/>
      </dsp:nvSpPr>
      <dsp:spPr>
        <a:xfrm>
          <a:off x="0" y="2132"/>
          <a:ext cx="8759716" cy="140734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But for test</a:t>
          </a:r>
        </a:p>
      </dsp:txBody>
      <dsp:txXfrm>
        <a:off x="68701" y="70833"/>
        <a:ext cx="8622314" cy="1269945"/>
      </dsp:txXfrm>
    </dsp:sp>
    <dsp:sp modelId="{5FEAC7E2-A4C7-4A43-BB77-B6560D66CAD6}">
      <dsp:nvSpPr>
        <dsp:cNvPr id="0" name=""/>
        <dsp:cNvSpPr/>
      </dsp:nvSpPr>
      <dsp:spPr>
        <a:xfrm rot="5400000">
          <a:off x="5399485" y="-622326"/>
          <a:ext cx="1125878" cy="561169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Simple test.</a:t>
          </a:r>
        </a:p>
      </dsp:txBody>
      <dsp:txXfrm rot="-5400000">
        <a:off x="3156578" y="1675542"/>
        <a:ext cx="5556733" cy="1015956"/>
      </dsp:txXfrm>
    </dsp:sp>
    <dsp:sp modelId="{12E59F22-7C82-42DC-AD3C-163B94FAEAD3}">
      <dsp:nvSpPr>
        <dsp:cNvPr id="0" name=""/>
        <dsp:cNvSpPr/>
      </dsp:nvSpPr>
      <dsp:spPr>
        <a:xfrm>
          <a:off x="0" y="1479847"/>
          <a:ext cx="3156577" cy="1407347"/>
        </a:xfrm>
        <a:prstGeom prst="round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Advantage</a:t>
          </a:r>
        </a:p>
      </dsp:txBody>
      <dsp:txXfrm>
        <a:off x="68701" y="1548548"/>
        <a:ext cx="3019175" cy="1269945"/>
      </dsp:txXfrm>
    </dsp:sp>
    <dsp:sp modelId="{66C2ABD5-E514-4ACA-8B6B-B780A8201BD3}">
      <dsp:nvSpPr>
        <dsp:cNvPr id="0" name=""/>
        <dsp:cNvSpPr/>
      </dsp:nvSpPr>
      <dsp:spPr>
        <a:xfrm rot="5400000">
          <a:off x="5399485" y="855388"/>
          <a:ext cx="1125878" cy="5611694"/>
        </a:xfrm>
        <a:prstGeom prst="round2SameRect">
          <a:avLst/>
        </a:prstGeom>
        <a:solidFill>
          <a:schemeClr val="accent4">
            <a:tint val="40000"/>
            <a:alpha val="90000"/>
            <a:hueOff val="6159535"/>
            <a:satOff val="-30669"/>
            <a:lumOff val="-291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6159535"/>
              <a:satOff val="-30669"/>
              <a:lumOff val="-29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/>
            <a:t>Can cause issues if the answer comes out we don’t know.</a:t>
          </a:r>
        </a:p>
      </dsp:txBody>
      <dsp:txXfrm rot="-5400000">
        <a:off x="3156578" y="3153257"/>
        <a:ext cx="5556733" cy="1015956"/>
      </dsp:txXfrm>
    </dsp:sp>
    <dsp:sp modelId="{EAF88AC6-44AB-4D82-875C-0E490758382A}">
      <dsp:nvSpPr>
        <dsp:cNvPr id="0" name=""/>
        <dsp:cNvSpPr/>
      </dsp:nvSpPr>
      <dsp:spPr>
        <a:xfrm>
          <a:off x="0" y="2957562"/>
          <a:ext cx="3156577" cy="1407347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Disadvantage </a:t>
          </a:r>
        </a:p>
      </dsp:txBody>
      <dsp:txXfrm>
        <a:off x="68701" y="3026263"/>
        <a:ext cx="3019175" cy="12699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4FA88-0236-40A6-BCEB-BAB73ECCBE7D}">
      <dsp:nvSpPr>
        <dsp:cNvPr id="0" name=""/>
        <dsp:cNvSpPr/>
      </dsp:nvSpPr>
      <dsp:spPr>
        <a:xfrm>
          <a:off x="0" y="2132"/>
          <a:ext cx="8759716" cy="140734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Thin Skull Test</a:t>
          </a:r>
        </a:p>
      </dsp:txBody>
      <dsp:txXfrm>
        <a:off x="68701" y="70833"/>
        <a:ext cx="8622314" cy="1269945"/>
      </dsp:txXfrm>
    </dsp:sp>
    <dsp:sp modelId="{5FEAC7E2-A4C7-4A43-BB77-B6560D66CAD6}">
      <dsp:nvSpPr>
        <dsp:cNvPr id="0" name=""/>
        <dsp:cNvSpPr/>
      </dsp:nvSpPr>
      <dsp:spPr>
        <a:xfrm rot="5400000">
          <a:off x="5399485" y="-622326"/>
          <a:ext cx="1125878" cy="561169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/>
            <a:t>Should take a sympathetic approach because of the human bodies' fragile nature.</a:t>
          </a:r>
        </a:p>
      </dsp:txBody>
      <dsp:txXfrm rot="-5400000">
        <a:off x="3156578" y="1675542"/>
        <a:ext cx="5556733" cy="1015956"/>
      </dsp:txXfrm>
    </dsp:sp>
    <dsp:sp modelId="{12E59F22-7C82-42DC-AD3C-163B94FAEAD3}">
      <dsp:nvSpPr>
        <dsp:cNvPr id="0" name=""/>
        <dsp:cNvSpPr/>
      </dsp:nvSpPr>
      <dsp:spPr>
        <a:xfrm>
          <a:off x="0" y="1479847"/>
          <a:ext cx="3156577" cy="1407347"/>
        </a:xfrm>
        <a:prstGeom prst="round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Advantage</a:t>
          </a:r>
        </a:p>
      </dsp:txBody>
      <dsp:txXfrm>
        <a:off x="68701" y="1548548"/>
        <a:ext cx="3019175" cy="1269945"/>
      </dsp:txXfrm>
    </dsp:sp>
    <dsp:sp modelId="{66C2ABD5-E514-4ACA-8B6B-B780A8201BD3}">
      <dsp:nvSpPr>
        <dsp:cNvPr id="0" name=""/>
        <dsp:cNvSpPr/>
      </dsp:nvSpPr>
      <dsp:spPr>
        <a:xfrm rot="5400000">
          <a:off x="5399485" y="855388"/>
          <a:ext cx="1125878" cy="5611694"/>
        </a:xfrm>
        <a:prstGeom prst="round2SameRect">
          <a:avLst/>
        </a:prstGeom>
        <a:solidFill>
          <a:schemeClr val="accent4">
            <a:tint val="40000"/>
            <a:alpha val="90000"/>
            <a:hueOff val="6159535"/>
            <a:satOff val="-30669"/>
            <a:lumOff val="-291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6159535"/>
              <a:satOff val="-30669"/>
              <a:lumOff val="-29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/>
            <a:t>Not recognised in for primary victims with psychiatric injury.</a:t>
          </a:r>
        </a:p>
      </dsp:txBody>
      <dsp:txXfrm rot="-5400000">
        <a:off x="3156578" y="3153257"/>
        <a:ext cx="5556733" cy="1015956"/>
      </dsp:txXfrm>
    </dsp:sp>
    <dsp:sp modelId="{EAF88AC6-44AB-4D82-875C-0E490758382A}">
      <dsp:nvSpPr>
        <dsp:cNvPr id="0" name=""/>
        <dsp:cNvSpPr/>
      </dsp:nvSpPr>
      <dsp:spPr>
        <a:xfrm>
          <a:off x="0" y="2957562"/>
          <a:ext cx="3156577" cy="1407347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64770" rIns="129540" bIns="6477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Disadvantage </a:t>
          </a:r>
        </a:p>
      </dsp:txBody>
      <dsp:txXfrm>
        <a:off x="68701" y="3026263"/>
        <a:ext cx="3019175" cy="1269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A21BC-2805-04AE-EE99-A6EACBD099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2614BC-BDD7-CA76-6C2E-D1AA516890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268616-4F01-1BE6-E4DC-D54A60904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A4707-1212-AEF8-2A50-053B09528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6CC43-9275-D05E-A56E-81BCA9106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53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BC64E-9858-45BA-D5D9-C69508D86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980EB-FB15-D746-5A2A-D44CF0D48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C82F8-B0B9-2663-76AC-465BA59DE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A4704E-99AB-0AE8-1F04-831E8B824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E00DB-6B6A-E6F8-7763-8AB4A9F70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12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4D597-2F22-D833-E923-8AD1A738C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C1B69-6E2E-C414-6818-B26B7F198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3F80F7-C79B-82D8-B0BF-243DAC79A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E3A788-CA34-9EDA-FC48-E1368A851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41F66-E742-901C-4B8D-564412CC3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068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B1E5C-A3FE-5661-8B30-21B9D0DA5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7F75F-B8ED-8CD2-E220-8679BC6631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44B4D3-8607-710E-4E60-05D704D4C9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D40B2-7BC6-3E49-5511-BA41C0AED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790AD1-8051-AA49-FC32-4699AEB95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C2750E-5E7A-0648-9668-E6899F5B7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26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24D8B-07B8-200B-C6DF-95D7171C6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6A827F-99EC-2D9C-054D-6BA9DC0CE8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67F8DE-1409-1852-6E3F-8F7322B7B9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0A1255-F42F-498D-CF64-68AC6A0A3F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52BBAF-CF8B-BDCA-317B-0C97DF7118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76EC00-02D9-8BD7-8C13-CB88E3E3C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608A66-6027-59DA-B17B-6ED2F7BA6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CF116D-1277-08C5-0BE9-D2A4393D4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144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3EAE1-4FD7-A8D3-3D5F-3A9AD7732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CFC6E9-3EC8-EB64-9B12-D18599F5C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C0D012-70FC-73B1-CC70-A225445AD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4E48B5-AABB-9587-7973-CBC637059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67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7EF1B3-781F-32EB-8D30-1E1B31AD3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8EF07D-D235-62CB-E370-605357C18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EB48F4-13DC-F362-3183-66C614DC0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735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84C79-2FA0-A99C-B53E-ECFE887A1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1609E-28D0-48D5-CBEB-9C02D6846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7ACD1C-00BD-FDB8-1B8D-43BDCDF4D5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946F44-8A80-DF02-AFFD-4FEE5099C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BB7CAC-C418-F21B-5EAE-C0B1E6994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917AD5-E059-CC5E-414A-0CC2FD589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500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D0E1E-213D-2952-C618-0C7D3B07B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E0FE7D-4B48-6A42-B3EE-02C2B09C86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4F8ED7-B24B-A97E-CADF-A8D284F868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2DBF2-C5C4-6840-3608-FAF5BE857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5DB67D-6263-1DEA-DFEC-DECD8E1CF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8B1848-288F-9880-0B60-E2D50B150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29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839C-B437-E2FD-7079-2C1888D8F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E0B2F7-98C8-A8DB-2E15-A0358390D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0DA48-B505-1184-2BEE-7ACF67DE1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D29DC-4D7B-1A75-7775-52C46054C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BF3CB-7B5E-7121-DDA0-2867B73D3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846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61E6AF-E13E-C661-9AE3-6DE535E451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40A395-DA41-A7DE-C52E-781C24E77E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68BB6-0EE1-68FD-1610-947691C30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FC48F-7A73-E1F6-1F39-B63EB039C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46B0C-39DC-C726-CC4B-211C1B552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238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3DD385-C752-C7A8-24F8-47C5CB9E3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BE42BE-A8E1-FEBB-5966-2C97F813AB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0E42F-BE6C-B299-9F26-39F2AF4D18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C54982-D3AD-4C5E-A32A-5A9D71FF3BD5}" type="datetimeFigureOut">
              <a:rPr lang="en-GB" smtClean="0"/>
              <a:t>18/10/2024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DAA46F-42B0-43C8-FAD5-751BBFA0DF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8E786-E923-2A8F-0F8A-1F3308036E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EE69D7-D1E6-4D7B-8036-5FB828954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959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books/edition/Tort_Law/9bUUcu9c7LcC?hl=en&amp;gbpv=1&amp;dq=PROBLEMS+WITH+FACTUAL+CAUSATION+NEGLIGENCE+TORT+LAW+UK&amp;printsec=frontcover" TargetMode="External"/><Relationship Id="rId2" Type="http://schemas.openxmlformats.org/officeDocument/2006/relationships/hyperlink" Target="https://onlinelibrary.wiley.com/doi/epdf/10.1111/j.1468-2230.1977.tb02429.x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piders on a white pumpkin">
            <a:extLst>
              <a:ext uri="{FF2B5EF4-FFF2-40B4-BE49-F238E27FC236}">
                <a16:creationId xmlns:a16="http://schemas.microsoft.com/office/drawing/2014/main" id="{5BC52992-FC62-63A2-305B-F565FB3576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0" y="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6CDE73-790A-99A5-A919-1DEF4B833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675753" cy="3692028"/>
          </a:xfrm>
          <a:noFill/>
        </p:spPr>
        <p:txBody>
          <a:bodyPr>
            <a:normAutofit/>
          </a:bodyPr>
          <a:lstStyle/>
          <a:p>
            <a:r>
              <a:rPr lang="en-GB" sz="5200" b="1" i="1" u="sng" dirty="0"/>
              <a:t>Assignment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85D670-28DB-9068-722D-024E1C7F9F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9509" y="4519966"/>
            <a:ext cx="3612491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4279319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DA9666-6772-347C-80B5-EAB6D7D4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965580"/>
            <a:ext cx="5204489" cy="31605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i="1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Assignment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CB5C8-E9AA-0C10-58C3-BBEFAAF7D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0817" y="4409960"/>
            <a:ext cx="4508641" cy="111641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i="1" kern="120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rPr>
              <a:t>Evaluate the tests used to establish causation in relation to a breach of duty of care. </a:t>
            </a:r>
            <a:endParaRPr lang="en-US" sz="20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4" name="Oval 23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97849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81AA9-6F4B-0B32-D334-CE5904794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76D94-7106-E23E-B8BD-56FF1A5E8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457200"/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Within the assignment you may wish to include a discussion surrounding; </a:t>
            </a:r>
            <a:endParaRPr lang="en-GB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a duty of care? </a:t>
            </a:r>
            <a:endParaRPr lang="en-GB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what circumstances does a breach of a duty care happen? </a:t>
            </a:r>
            <a:endParaRPr lang="en-GB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causation? (An overview of the tests should be provided here; A distinction between factual and legal causation should be provided here) </a:t>
            </a:r>
            <a:endParaRPr lang="en-GB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But for test (Specific focus should be given to the but for test, highlighting issues and advantages and any suggestions for reform) </a:t>
            </a:r>
            <a:endParaRPr lang="en-GB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Thin Skull test (Specific focus should be given to the thin skull rule, highlighting issues and advantages and any suggestions for reform) </a:t>
            </a:r>
            <a:endParaRPr lang="en-GB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461409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46559-5278-6F86-BE05-B761676C9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0384A-8E4D-223F-8544-4EDA65FDF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Needs to be in an essay format. </a:t>
            </a:r>
            <a:endParaRPr lang="en-GB"/>
          </a:p>
          <a:p>
            <a:r>
              <a:rPr lang="en-GB" dirty="0"/>
              <a:t>This include an introduction/ main body/ conclusion. </a:t>
            </a:r>
            <a:endParaRPr lang="en-GB"/>
          </a:p>
          <a:p>
            <a:r>
              <a:rPr lang="en-GB" dirty="0"/>
              <a:t>Ensure you utilise; </a:t>
            </a:r>
            <a:endParaRPr lang="en-GB"/>
          </a:p>
          <a:p>
            <a:r>
              <a:rPr lang="en-GB" dirty="0"/>
              <a:t>Point. </a:t>
            </a:r>
            <a:endParaRPr lang="en-GB"/>
          </a:p>
          <a:p>
            <a:r>
              <a:rPr lang="en-GB" dirty="0"/>
              <a:t>Evidence. </a:t>
            </a:r>
            <a:endParaRPr lang="en-GB"/>
          </a:p>
          <a:p>
            <a:r>
              <a:rPr lang="en-GB" dirty="0"/>
              <a:t>Explain. </a:t>
            </a:r>
            <a:endParaRPr lang="en-GB"/>
          </a:p>
          <a:p>
            <a:r>
              <a:rPr lang="en-GB" dirty="0"/>
              <a:t>Link.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008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78160-E107-F4F5-C2BC-DFAE449F7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Further assignment guidance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E8F19-D9F9-0228-A8D1-9C2B70059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600"/>
              <a:t>Due 8</a:t>
            </a:r>
            <a:r>
              <a:rPr lang="en-GB" sz="2600" baseline="30000"/>
              <a:t>th</a:t>
            </a:r>
            <a:r>
              <a:rPr lang="en-GB" sz="2600"/>
              <a:t> November 2024 by 23:59pm. </a:t>
            </a:r>
          </a:p>
          <a:p>
            <a:endParaRPr lang="en-GB" sz="2600"/>
          </a:p>
          <a:p>
            <a:r>
              <a:rPr lang="en-GB" sz="2600"/>
              <a:t>I strongly suggest using the draft link to check your similarity score. </a:t>
            </a:r>
          </a:p>
          <a:p>
            <a:endParaRPr lang="en-GB" sz="2600"/>
          </a:p>
          <a:p>
            <a:r>
              <a:rPr lang="en-GB" sz="2600"/>
              <a:t>No drafts can be seen after the 31</a:t>
            </a:r>
            <a:r>
              <a:rPr lang="en-GB" sz="2600" baseline="30000"/>
              <a:t>st</a:t>
            </a:r>
            <a:r>
              <a:rPr lang="en-GB" sz="2600"/>
              <a:t> of October 2024. </a:t>
            </a:r>
          </a:p>
        </p:txBody>
      </p:sp>
    </p:spTree>
    <p:extLst>
      <p:ext uri="{BB962C8B-B14F-4D97-AF65-F5344CB8AC3E}">
        <p14:creationId xmlns:p14="http://schemas.microsoft.com/office/powerpoint/2010/main" val="3046702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0C1CC-F29D-047F-FF53-7AF40853B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CDE331-35ED-82A2-F68A-5EA9D0BD81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793819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8660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82E4C-0332-41FF-EF69-98DD9B2B9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Suggested answers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F69950D-0998-CB4D-BB23-81FFDA040C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4737398"/>
              </p:ext>
            </p:extLst>
          </p:nvPr>
        </p:nvGraphicFramePr>
        <p:xfrm>
          <a:off x="1456906" y="1690688"/>
          <a:ext cx="8768272" cy="43670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0730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CB87F-D818-04FA-655F-1E0208B9C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Suggested answer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E4C583F-F0DB-206D-C47C-CE444EB9E2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0599320"/>
              </p:ext>
            </p:extLst>
          </p:nvPr>
        </p:nvGraphicFramePr>
        <p:xfrm>
          <a:off x="1456906" y="1690688"/>
          <a:ext cx="8768272" cy="43670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4846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02F561-9BE9-A7BA-B9E0-7DC458470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pPr algn="ctr"/>
            <a:r>
              <a:rPr lang="en-GB" sz="5200" b="1" i="1" u="sng" dirty="0"/>
              <a:t>Key sources to utilise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514A8-459F-DE29-B75A-D6F2DB767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/>
          </a:bodyPr>
          <a:lstStyle/>
          <a:p>
            <a:r>
              <a:rPr lang="en-GB" sz="2000"/>
              <a:t>The Demise of the thin skull rule - </a:t>
            </a:r>
            <a:r>
              <a:rPr lang="en-GB" sz="2000">
                <a:hlinkClick r:id="rId2"/>
              </a:rPr>
              <a:t>THE DEMISE OF THE THIN SKULL RULE? (wiley.com)</a:t>
            </a:r>
            <a:r>
              <a:rPr lang="en-GB" sz="2000"/>
              <a:t> – P J ROWE. </a:t>
            </a:r>
          </a:p>
          <a:p>
            <a:endParaRPr lang="en-GB" sz="2000"/>
          </a:p>
          <a:p>
            <a:r>
              <a:rPr lang="en-GB" sz="2000"/>
              <a:t>Kirsty Horsey – Diverse Voices in tort law. </a:t>
            </a:r>
          </a:p>
          <a:p>
            <a:endParaRPr lang="en-GB" sz="2000"/>
          </a:p>
          <a:p>
            <a:r>
              <a:rPr lang="en-GB" sz="2000"/>
              <a:t>M Lunney and K Oliphant [2008] Tort Law text and materials link; </a:t>
            </a:r>
            <a:r>
              <a:rPr lang="en-GB" sz="2000">
                <a:hlinkClick r:id="rId3"/>
              </a:rPr>
              <a:t>https://www.google.co.uk/books/edition/Tort_Law/9bUUcu9c7LcC?hl=en&amp;gbpv=1&amp;dq=PROBLEMS+WITH+FACTUAL+CAUSATION+NEGLIGENCE+TORT+LAW+UK&amp;printsec=frontcover</a:t>
            </a:r>
            <a:r>
              <a:rPr lang="en-GB" sz="2000"/>
              <a:t> 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44050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F762E-A956-D00F-073B-A77308158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21E8F-4A86-0E7B-DE3F-99C9DAE4F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Thin skull test </a:t>
            </a:r>
            <a:endParaRPr lang="en-GB"/>
          </a:p>
          <a:p>
            <a:r>
              <a:rPr lang="en-GB" dirty="0"/>
              <a:t>But for test </a:t>
            </a:r>
            <a:endParaRPr lang="en-GB"/>
          </a:p>
          <a:p>
            <a:r>
              <a:rPr lang="en-GB" dirty="0"/>
              <a:t>Due 8</a:t>
            </a:r>
            <a:r>
              <a:rPr lang="en-GB" baseline="30000" dirty="0"/>
              <a:t>th</a:t>
            </a:r>
            <a:r>
              <a:rPr lang="en-GB" dirty="0"/>
              <a:t> November 2024 by 23:59pm. </a:t>
            </a:r>
            <a:endParaRPr lang="en-GB"/>
          </a:p>
          <a:p>
            <a:r>
              <a:rPr lang="en-GB" dirty="0"/>
              <a:t>2000 words </a:t>
            </a:r>
            <a:endParaRPr lang="en-GB"/>
          </a:p>
          <a:p>
            <a:r>
              <a:rPr lang="en-GB" dirty="0"/>
              <a:t>Draft deadline 31</a:t>
            </a:r>
            <a:r>
              <a:rPr lang="en-GB" baseline="30000" dirty="0"/>
              <a:t>st</a:t>
            </a:r>
            <a:r>
              <a:rPr lang="en-GB" dirty="0"/>
              <a:t> October 2024 via email only.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5385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piders on a white pumpkin">
            <a:extLst>
              <a:ext uri="{FF2B5EF4-FFF2-40B4-BE49-F238E27FC236}">
                <a16:creationId xmlns:a16="http://schemas.microsoft.com/office/drawing/2014/main" id="{803AE485-E029-31FD-A9DE-CF29F9A6A3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426420A-39A5-04F7-8B95-0E0050DAA6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463B680-4263-52C2-C5DD-0EA23787E7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076865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438</Words>
  <Application>Microsoft Office PowerPoint</Application>
  <PresentationFormat>Widescreen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Times New Roman</vt:lpstr>
      <vt:lpstr>Office Theme</vt:lpstr>
      <vt:lpstr>Assignment Guidance</vt:lpstr>
      <vt:lpstr>Assignment Question</vt:lpstr>
      <vt:lpstr>Continued</vt:lpstr>
      <vt:lpstr>Continued</vt:lpstr>
      <vt:lpstr>Further assignment guidance </vt:lpstr>
      <vt:lpstr>Continued</vt:lpstr>
      <vt:lpstr>Suggested answers</vt:lpstr>
      <vt:lpstr>Suggested answer</vt:lpstr>
      <vt:lpstr>Key sources to utilise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2024-10-17T16:19:10Z</dcterms:created>
  <dcterms:modified xsi:type="dcterms:W3CDTF">2024-10-18T13:54:39Z</dcterms:modified>
</cp:coreProperties>
</file>