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309" r:id="rId5"/>
    <p:sldId id="1563" r:id="rId6"/>
    <p:sldId id="1656" r:id="rId7"/>
    <p:sldId id="1659" r:id="rId8"/>
    <p:sldId id="1663" r:id="rId9"/>
    <p:sldId id="1666" r:id="rId10"/>
    <p:sldId id="1665" r:id="rId11"/>
    <p:sldId id="16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4E48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7AE375-DB63-F62B-382D-1577F5244538}" v="211" dt="2025-11-21T15:58:03.335"/>
  </p1510:revLst>
</p1510:revInfo>
</file>

<file path=ppt/tableStyles.xml><?xml version="1.0" encoding="utf-8"?>
<a:tblStyleLst xmlns:a="http://schemas.openxmlformats.org/drawingml/2006/main" def="{F5AB1C69-6EDB-4FF4-983F-18BD219EF322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98"/>
    <p:restoredTop sz="94665"/>
  </p:normalViewPr>
  <p:slideViewPr>
    <p:cSldViewPr snapToGrid="0">
      <p:cViewPr>
        <p:scale>
          <a:sx n="100" d="100"/>
          <a:sy n="100" d="100"/>
        </p:scale>
        <p:origin x="-14" y="-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anchor="t">
            <a:normAutofit/>
          </a:bodyPr>
          <a:lstStyle>
            <a:lvl1pPr algn="l">
              <a:defRPr sz="9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91071A-A69E-4756-A27D-7C7C5F9F32BB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296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D1C923-C708-4EAA-A92A-FF81A8F7DA0D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974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anchor="t">
            <a:normAutofit/>
          </a:bodyPr>
          <a:lstStyle>
            <a:lvl1pPr algn="l">
              <a:defRPr sz="125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61AAA3-5155-4231-8EEA-4F6426D8887B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787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anchor="b">
            <a:normAutofit/>
          </a:bodyPr>
          <a:lstStyle>
            <a:lvl1pPr algn="l">
              <a:defRPr sz="4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94E042F-6826-4E41-A6B0-8BF606E4151E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68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anchor="t">
            <a:normAutofit/>
          </a:bodyPr>
          <a:lstStyle>
            <a:lvl1pPr algn="l">
              <a:defRPr sz="5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1348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3E408205-B154-4943-AEBC-86E16421E5DB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751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>
            <a:lvl1pPr algn="l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BD144122-2A67-493C-895E-2682608B0F6A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7247" y="342900"/>
            <a:ext cx="5334000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598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anchor="t">
            <a:normAutofit/>
          </a:bodyPr>
          <a:lstStyle>
            <a:lvl1pPr algn="l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7472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86A74E5-A9C0-4E5C-851E-13F6D920EA1A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848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429768"/>
            <a:ext cx="7772400" cy="78638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88DBF3-F598-4A31-8E9B-511F7F0D5E4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594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429768"/>
            <a:ext cx="7772400" cy="78638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88DBF3-F598-4A31-8E9B-511F7F0D5E47}" type="datetime1">
              <a:rPr lang="en-US" smtClean="0"/>
              <a:pPr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63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423160"/>
            <a:ext cx="520293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0FBA-2DD9-4488-808B-852669FDC9B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356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3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A22E09C-1954-DBFC-E669-2449D22D2D2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312551 w 6714969"/>
              <a:gd name="connsiteY0" fmla="*/ 0 h 6163508"/>
              <a:gd name="connsiteX1" fmla="*/ 6402418 w 6714969"/>
              <a:gd name="connsiteY1" fmla="*/ 0 h 6163508"/>
              <a:gd name="connsiteX2" fmla="*/ 6714969 w 6714969"/>
              <a:gd name="connsiteY2" fmla="*/ 312551 h 6163508"/>
              <a:gd name="connsiteX3" fmla="*/ 6714969 w 6714969"/>
              <a:gd name="connsiteY3" fmla="*/ 5850957 h 6163508"/>
              <a:gd name="connsiteX4" fmla="*/ 6402418 w 6714969"/>
              <a:gd name="connsiteY4" fmla="*/ 6163508 h 6163508"/>
              <a:gd name="connsiteX5" fmla="*/ 312551 w 6714969"/>
              <a:gd name="connsiteY5" fmla="*/ 6163508 h 6163508"/>
              <a:gd name="connsiteX6" fmla="*/ 0 w 6714969"/>
              <a:gd name="connsiteY6" fmla="*/ 5850957 h 6163508"/>
              <a:gd name="connsiteX7" fmla="*/ 0 w 6714969"/>
              <a:gd name="connsiteY7" fmla="*/ 312551 h 6163508"/>
              <a:gd name="connsiteX8" fmla="*/ 312551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312551" y="0"/>
                </a:moveTo>
                <a:lnTo>
                  <a:pt x="6402418" y="0"/>
                </a:lnTo>
                <a:cubicBezTo>
                  <a:pt x="6575035" y="0"/>
                  <a:pt x="6714969" y="139934"/>
                  <a:pt x="6714969" y="312551"/>
                </a:cubicBezTo>
                <a:lnTo>
                  <a:pt x="6714969" y="5850957"/>
                </a:lnTo>
                <a:cubicBezTo>
                  <a:pt x="6714969" y="6023574"/>
                  <a:pt x="6575035" y="6163508"/>
                  <a:pt x="6402418" y="6163508"/>
                </a:cubicBezTo>
                <a:lnTo>
                  <a:pt x="312551" y="6163508"/>
                </a:lnTo>
                <a:cubicBezTo>
                  <a:pt x="139934" y="6163508"/>
                  <a:pt x="0" y="6023574"/>
                  <a:pt x="0" y="5850957"/>
                </a:cubicBezTo>
                <a:lnTo>
                  <a:pt x="0" y="312551"/>
                </a:lnTo>
                <a:cubicBezTo>
                  <a:pt x="0" y="139934"/>
                  <a:pt x="139934" y="0"/>
                  <a:pt x="312551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0FBA-2DD9-4488-808B-852669FDC9B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906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" y="151598"/>
            <a:ext cx="11924209" cy="528186"/>
          </a:xfrm>
        </p:spPr>
        <p:txBody>
          <a:bodyPr anchor="ctr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776036"/>
            <a:ext cx="11924209" cy="56769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9D5A0-3316-4C32-929A-0D0DB97D10BB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26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ADD7-305F-4EB9-8736-D791FAF7A4D4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913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80"/>
            <a:ext cx="11328845" cy="74066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" y="1380744"/>
            <a:ext cx="11328844" cy="49011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9238A-C249-43B5-82BC-D29F8CAE992A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46182-1DDF-4ACE-B05D-D855179AB21D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79F24-F3CA-4AD0-8BF8-AB0BBB30EE08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2EAA-E00A-40E8-8E99-2669E036700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35030-C135-4A24-944D-06B773D2F2E6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5543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19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E6FB-0D10-49C4-88DE-98215C666BA1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6392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F226A48-373B-47E6-1E90-9892366CC9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242880F-92D7-4796-B72D-6CF83054BAF5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23749-65BA-43BD-B2BF-FF5A4C96AE14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F11DC52-D1FD-A255-1A04-7A15A9DE3C8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53304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561C12A-E1D5-4BE9-85D9-F221F70F4931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BDBE6-5750-4902-BDAA-20F546DD8AD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68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1C4331-C33F-4DC1-AB74-C520A718CE2B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4764-83A9-4A81-9507-BED109D81520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2C6C9-D30C-4946-92A4-454A5FC69685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7350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79CC6-BB04-42D6-AB0C-BAA184663D94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5861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B3D66E4-8050-49E4-B8D2-06214BFB7C0A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02843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7AEA2F-0823-4BD6-88F7-6D0D98F52C93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3169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6092A99-204A-46CE-8F70-09D6B2D3487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1941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5837EDE-723C-6CF6-EB95-3AEDA1F07E9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9373" y="320043"/>
            <a:ext cx="11509730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EA3-15DE-451B-A24B-ACC8EA0B6D09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6444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BCE7E7D-ED4A-B625-6CB8-4D71682F63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20042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343DB-FCC0-4D52-80F2-173D55390D61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9192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6A25225-80A2-7139-2A81-39CA926639F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067414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38328"/>
          </a:xfrm>
        </p:spPr>
        <p:txBody>
          <a:bodyPr/>
          <a:lstStyle/>
          <a:p>
            <a:fld id="{457C7506-9AD1-49AD-BE44-C83E35401EAD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6810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11155680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F6FDB5-F783-3538-287C-754C11C3097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9768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28800"/>
            <a:ext cx="429768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BF2A-D949-4DFB-9912-9D6234B797F2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5F2F272-6D18-7E06-3E9A-D10C5C5021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0075" y="2293496"/>
            <a:ext cx="4775158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594C-FF61-4FB6-A5E4-597CB7D69CB6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601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4639E5C-EF58-65A1-C364-F58DE76158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05C6-AA77-4A66-BB27-EE68DDD0D193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776" y="782804"/>
            <a:ext cx="11201400" cy="4206240"/>
          </a:xfrm>
        </p:spPr>
        <p:txBody>
          <a:bodyPr>
            <a:normAutofit/>
          </a:bodyPr>
          <a:lstStyle>
            <a:lvl1pPr algn="ctr"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5DF3-EEC7-45DF-A943-3E12702079E5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775" y="4989044"/>
            <a:ext cx="11201399" cy="1225296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 marL="228600" indent="0" algn="ctr">
              <a:buNone/>
              <a:defRPr sz="2000"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 marL="457200" indent="0" algn="ctr">
              <a:buNone/>
              <a:defRPr sz="1800"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 marL="685800" indent="0" algn="ctr">
              <a:buNone/>
              <a:defRPr sz="1600"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 marL="914400" indent="0" algn="ctr">
              <a:buNone/>
              <a:defRPr sz="1400"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7570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776" y="782804"/>
            <a:ext cx="11201400" cy="4206240"/>
          </a:xfrm>
        </p:spPr>
        <p:txBody>
          <a:bodyPr>
            <a:normAutofit/>
          </a:bodyPr>
          <a:lstStyle>
            <a:lvl1pPr algn="ctr">
              <a:defRPr sz="27800"/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AFF-A363-4554-A2A5-F61FABD0CE04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776" y="4989044"/>
            <a:ext cx="11201400" cy="1225296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228600" indent="0" algn="ctr">
              <a:buNone/>
              <a:defRPr sz="2400"/>
            </a:lvl2pPr>
            <a:lvl3pPr marL="457200" indent="0" algn="ctr">
              <a:buNone/>
              <a:defRPr sz="2000"/>
            </a:lvl3pPr>
            <a:lvl4pPr marL="685800" indent="0" algn="ctr">
              <a:buNone/>
              <a:defRPr sz="1800"/>
            </a:lvl4pPr>
            <a:lvl5pPr marL="914400" indent="0" algn="ctr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8083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768" y="603504"/>
            <a:ext cx="11201400" cy="4206240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47950-0717-4110-9557-F08D8A545BF8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4809744"/>
            <a:ext cx="5897880" cy="1353312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 marL="228600" indent="0" algn="l">
              <a:buNone/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 marL="457200" indent="0" algn="l">
              <a:buNone/>
              <a:defRPr sz="2000"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 marL="685800" indent="0" algn="l">
              <a:buNone/>
              <a:defRPr sz="1800"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 marL="914400" indent="0" algn="l">
              <a:buNone/>
              <a:defRPr sz="1600"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0438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1F94A-833D-4D19-8ACB-52DAEF08569A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0974955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1823376"/>
            <a:ext cx="9198864" cy="2875175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C3A70-5484-4418-A739-7B973E09E7E8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5276088"/>
            <a:ext cx="9198864" cy="466344"/>
          </a:xfrm>
        </p:spPr>
        <p:txBody>
          <a:bodyPr>
            <a:normAutofit/>
          </a:bodyPr>
          <a:lstStyle>
            <a:lvl1pPr marL="0" indent="0">
              <a:buNone/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28600" indent="0">
              <a:buNone/>
              <a:defRPr sz="20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  <a:lvl3pPr marL="45720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3pPr>
            <a:lvl4pPr marL="685800" indent="0">
              <a:buNone/>
              <a:defRPr sz="16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4pPr>
            <a:lvl5pPr marL="914400" indent="0">
              <a:buNone/>
              <a:defRPr sz="14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7498051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4A9563B-AAD5-FEB6-A529-82D8BF95E524}"/>
              </a:ext>
            </a:extLst>
          </p:cNvPr>
          <p:cNvSpPr/>
          <p:nvPr userDrawn="1"/>
        </p:nvSpPr>
        <p:spPr>
          <a:xfrm>
            <a:off x="806386" y="760151"/>
            <a:ext cx="10579222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55064" y="2092751"/>
            <a:ext cx="8695944" cy="212810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80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9960C-742D-4508-821A-E36FD033CDBF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5120640"/>
            <a:ext cx="8695944" cy="6217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b="1" dirty="0"/>
            </a:lvl1pPr>
            <a:lvl2pPr marL="228600" indent="0">
              <a:buNone/>
              <a:defRPr lang="en-US" b="1" dirty="0"/>
            </a:lvl2pPr>
            <a:lvl3pPr marL="457200" indent="0">
              <a:buNone/>
              <a:defRPr lang="en-US" b="1" dirty="0"/>
            </a:lvl3pPr>
            <a:lvl4pPr marL="685800" indent="0">
              <a:buNone/>
              <a:defRPr lang="en-US" b="1" dirty="0"/>
            </a:lvl4pPr>
            <a:lvl5pPr marL="914400" indent="0">
              <a:buNone/>
              <a:defRPr lang="en-US" b="1" dirty="0"/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28590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E0D0A5-9A76-413F-B8E0-5A45841D7E46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7753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0AF003-CBE1-47D7-BB91-14D8E3A57039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404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2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EC48-96C8-40C8-BC32-68BFC261013A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2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79F91-8FDB-4AB3-84FB-6B8E68AF702B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1D436-D43A-4662-BADB-33E2F793B997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C9DBE-31FF-4D71-B719-92EBAC3193CE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576B-5432-44C5-AE72-B8C78722FE99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ADACA751-BBB2-3E33-EA6C-54B4A7F684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342901"/>
            <a:ext cx="6785782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66CE1-0051-42BD-BBD3-CB4EC65FC51D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0216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04B75-5BA7-423E-A6AE-B3781CB72AA9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62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C1F7B-2472-4057-932A-A13696216B5F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970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8A7B9ABC-2BDA-432C-8D53-84813DB6E36F}" type="datetime1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15" r:id="rId2"/>
    <p:sldLayoutId id="2147483676" r:id="rId3"/>
    <p:sldLayoutId id="2147483712" r:id="rId4"/>
    <p:sldLayoutId id="2147483698" r:id="rId5"/>
    <p:sldLayoutId id="2147483734" r:id="rId6"/>
    <p:sldLayoutId id="2147483736" r:id="rId7"/>
    <p:sldLayoutId id="2147483729" r:id="rId8"/>
    <p:sldLayoutId id="2147483783" r:id="rId9"/>
    <p:sldLayoutId id="2147483716" r:id="rId10"/>
    <p:sldLayoutId id="2147483782" r:id="rId11"/>
    <p:sldLayoutId id="2147483713" r:id="rId12"/>
    <p:sldLayoutId id="2147483732" r:id="rId13"/>
    <p:sldLayoutId id="2147483662" r:id="rId14"/>
    <p:sldLayoutId id="2147483679" r:id="rId15"/>
    <p:sldLayoutId id="2147483680" r:id="rId16"/>
    <p:sldLayoutId id="2147483681" r:id="rId17"/>
    <p:sldLayoutId id="2147483778" r:id="rId18"/>
    <p:sldLayoutId id="2147483777" r:id="rId19"/>
    <p:sldLayoutId id="2147483689" r:id="rId20"/>
    <p:sldLayoutId id="2147483690" r:id="rId21"/>
    <p:sldLayoutId id="2147483707" r:id="rId22"/>
    <p:sldLayoutId id="2147483708" r:id="rId23"/>
    <p:sldLayoutId id="2147483692" r:id="rId24"/>
    <p:sldLayoutId id="2147483691" r:id="rId25"/>
    <p:sldLayoutId id="2147483743" r:id="rId26"/>
    <p:sldLayoutId id="2147483744" r:id="rId27"/>
    <p:sldLayoutId id="2147483694" r:id="rId28"/>
    <p:sldLayoutId id="2147483770" r:id="rId29"/>
    <p:sldLayoutId id="2147483769" r:id="rId30"/>
    <p:sldLayoutId id="2147483771" r:id="rId31"/>
    <p:sldLayoutId id="2147483693" r:id="rId32"/>
    <p:sldLayoutId id="2147483711" r:id="rId33"/>
    <p:sldLayoutId id="2147483672" r:id="rId34"/>
    <p:sldLayoutId id="2147483673" r:id="rId35"/>
    <p:sldLayoutId id="2147483696" r:id="rId36"/>
    <p:sldLayoutId id="2147483780" r:id="rId37"/>
    <p:sldLayoutId id="2147483740" r:id="rId38"/>
    <p:sldLayoutId id="2147483779" r:id="rId39"/>
    <p:sldLayoutId id="2147483776" r:id="rId40"/>
    <p:sldLayoutId id="2147483757" r:id="rId41"/>
    <p:sldLayoutId id="2147483762" r:id="rId42"/>
    <p:sldLayoutId id="2147483764" r:id="rId43"/>
    <p:sldLayoutId id="2147483767" r:id="rId44"/>
    <p:sldLayoutId id="2147483664" r:id="rId45"/>
    <p:sldLayoutId id="2147483665" r:id="rId46"/>
    <p:sldLayoutId id="2147483666" r:id="rId47"/>
    <p:sldLayoutId id="2147483667" r:id="rId48"/>
    <p:sldLayoutId id="2147483668" r:id="rId49"/>
    <p:sldLayoutId id="2147483669" r:id="rId50"/>
    <p:sldLayoutId id="2147483685" r:id="rId51"/>
    <p:sldLayoutId id="2147483730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FACAB-959D-812F-8963-C96537EDB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E92D4A-2B01-7C79-765D-37A3B9226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anchor="b">
            <a:normAutofit/>
          </a:bodyPr>
          <a:lstStyle/>
          <a:p>
            <a:r>
              <a:rPr lang="en-US" dirty="0"/>
              <a:t>Digital Learning for Student Mothers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14E2E02-FD44-8495-42A7-69BFA6085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anchor="t">
            <a:normAutofit/>
          </a:bodyPr>
          <a:lstStyle/>
          <a:p>
            <a:r>
              <a:rPr lang="en-US" dirty="0"/>
              <a:t>Esther Moran </a:t>
            </a:r>
          </a:p>
        </p:txBody>
      </p:sp>
      <p:pic>
        <p:nvPicPr>
          <p:cNvPr id="5" name="Picture Placeholder 4" descr="A person holding a baby&#10;&#10;AI-generated content may be incorrect.">
            <a:extLst>
              <a:ext uri="{FF2B5EF4-FFF2-40B4-BE49-F238E27FC236}">
                <a16:creationId xmlns:a16="http://schemas.microsoft.com/office/drawing/2014/main" id="{78399731-5F97-E9F2-6BCE-D012F2544B7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9348" r="2" b="3872"/>
          <a:stretch>
            <a:fillRect/>
          </a:stretch>
        </p:blipFill>
        <p:spPr>
          <a:xfrm>
            <a:off x="342901" y="343038"/>
            <a:ext cx="11506200" cy="4792766"/>
          </a:xfrm>
          <a:noFill/>
        </p:spPr>
      </p:pic>
    </p:spTree>
    <p:extLst>
      <p:ext uri="{BB962C8B-B14F-4D97-AF65-F5344CB8AC3E}">
        <p14:creationId xmlns:p14="http://schemas.microsoft.com/office/powerpoint/2010/main" val="1640834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8E99EF-994E-2448-D260-6957DB076C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7EC32-F483-9CB8-A03D-3BDD4529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3" y="1012952"/>
            <a:ext cx="4023360" cy="1636776"/>
          </a:xfrm>
        </p:spPr>
        <p:txBody>
          <a:bodyPr/>
          <a:lstStyle/>
          <a:p>
            <a:r>
              <a:rPr lang="en-US" dirty="0"/>
              <a:t>Overview </a:t>
            </a:r>
          </a:p>
        </p:txBody>
      </p:sp>
      <p:pic>
        <p:nvPicPr>
          <p:cNvPr id="4" name="Picture Placeholder 3" descr="A desk with a computer and a chair&#10;&#10;AI-generated content may be incorrect.">
            <a:extLst>
              <a:ext uri="{FF2B5EF4-FFF2-40B4-BE49-F238E27FC236}">
                <a16:creationId xmlns:a16="http://schemas.microsoft.com/office/drawing/2014/main" id="{D7CFB661-4F9E-1368-0E5F-82003881950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8097" r="8097"/>
          <a:stretch/>
        </p:blipFill>
        <p:spPr>
          <a:xfrm>
            <a:off x="322306" y="345109"/>
            <a:ext cx="6714969" cy="6163508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C375E5-CCC8-A819-72F8-DE6E01420C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This presentation explains what I learned when I was doing my report about student mothers and digital learning.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 will talk about how I researched the topic, how I planned and wrote my report, the challenges I had, and what things went well.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It also shows what I want to improve for my next assignment.</a:t>
            </a:r>
            <a:endParaRPr lang="en-US"/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>
              <a:buFont typeface="Neue Haas Grotesk Text Pro"/>
              <a:buAutoNum type="arabicPeriod"/>
            </a:pPr>
            <a:endParaRPr lang="en-US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02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E96A91-1631-1D6C-FF50-C75B65DE6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>
            <a:normAutofit/>
          </a:bodyPr>
          <a:lstStyle/>
          <a:p>
            <a:r>
              <a:rPr lang="en-US"/>
              <a:t>RESEARCH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5C0AB1-C3E0-9A6E-F18F-2ACAEB29BFF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/>
              <a:t>I selected academic sources such as journal articles, government reports, and research from educational </a:t>
            </a:r>
            <a:r>
              <a:rPr lang="en-US" err="1"/>
              <a:t>organisations</a:t>
            </a:r>
            <a:r>
              <a:rPr lang="en-US"/>
              <a:t>.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/>
              <a:t>It was easy to access online resources through digital platforms, but sometimes difficult to choose reliable and recent information.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/>
              <a:t>The research helped me understand how digital tools support learning but also create new challenges, especially for student mothers.</a:t>
            </a:r>
          </a:p>
          <a:p>
            <a:pPr marL="0" indent="0">
              <a:lnSpc>
                <a:spcPct val="110000"/>
              </a:lnSpc>
              <a:buNone/>
            </a:pPr>
            <a:endParaRPr lang="en-US"/>
          </a:p>
        </p:txBody>
      </p:sp>
      <p:pic>
        <p:nvPicPr>
          <p:cNvPr id="10" name="Picture Placeholder 9" descr="A stack of books on a table&#10;&#10;AI-generated content may be incorrect.">
            <a:extLst>
              <a:ext uri="{FF2B5EF4-FFF2-40B4-BE49-F238E27FC236}">
                <a16:creationId xmlns:a16="http://schemas.microsoft.com/office/drawing/2014/main" id="{ACC1B38D-1775-E3D3-01BC-E46CB957057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2614" r="25403"/>
          <a:stretch>
            <a:fillRect/>
          </a:stretch>
        </p:blipFill>
        <p:spPr>
          <a:xfrm>
            <a:off x="5737594" y="342900"/>
            <a:ext cx="6111507" cy="6172338"/>
          </a:xfrm>
          <a:noFill/>
        </p:spPr>
      </p:pic>
    </p:spTree>
    <p:extLst>
      <p:ext uri="{BB962C8B-B14F-4D97-AF65-F5344CB8AC3E}">
        <p14:creationId xmlns:p14="http://schemas.microsoft.com/office/powerpoint/2010/main" val="3901277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D2D12-47D6-0C75-0075-86F584A26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553767-BED4-28A8-F874-32EC6F0D2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Planning &amp; Writing</a:t>
            </a:r>
            <a:endParaRPr lang="en-US" dirty="0"/>
          </a:p>
        </p:txBody>
      </p:sp>
      <p:pic>
        <p:nvPicPr>
          <p:cNvPr id="6" name="Picture Placeholder 5" descr="A person using a computer&#10;&#10;AI-generated content may be incorrect.">
            <a:extLst>
              <a:ext uri="{FF2B5EF4-FFF2-40B4-BE49-F238E27FC236}">
                <a16:creationId xmlns:a16="http://schemas.microsoft.com/office/drawing/2014/main" id="{F50DBC62-37E2-B773-D8AC-09F4F82765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302" r="9764" b="1"/>
          <a:stretch>
            <a:fillRect/>
          </a:stretch>
        </p:blipFill>
        <p:spPr>
          <a:xfrm>
            <a:off x="342900" y="342901"/>
            <a:ext cx="7391400" cy="6172200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FF951-ED9F-7CAE-7F37-6D62C882B8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endParaRPr lang="en-US" sz="1500" dirty="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I started my report with a simple plan about the main parts: introduction, challenges, opportunities, adaptation, and conclusion.</a:t>
            </a:r>
            <a:endParaRPr lang="en-US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When I was writing, I tried to follow an academic style and used the references from my research.</a:t>
            </a:r>
            <a:endParaRPr lang="en-US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A difficulty for me was reducing first-person language and organising the ideas clearly without making the text too personal.</a:t>
            </a:r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577718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CBF701F-3A6D-444A-475F-B8A92230F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>
            <a:normAutofit/>
          </a:bodyPr>
          <a:lstStyle/>
          <a:p>
            <a:r>
              <a:rPr lang="en-GB"/>
              <a:t>Challenges</a:t>
            </a:r>
            <a:endParaRPr lang="en-US" dirty="0"/>
          </a:p>
        </p:txBody>
      </p:sp>
      <p:pic>
        <p:nvPicPr>
          <p:cNvPr id="11" name="Picture Placeholder 10" descr="A person and child walking on a path&#10;&#10;AI-generated content may be incorrect.">
            <a:extLst>
              <a:ext uri="{FF2B5EF4-FFF2-40B4-BE49-F238E27FC236}">
                <a16:creationId xmlns:a16="http://schemas.microsoft.com/office/drawing/2014/main" id="{AADA9952-5292-8079-E65D-F012DDB738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276" r="10277" b="1"/>
          <a:stretch>
            <a:fillRect/>
          </a:stretch>
        </p:blipFill>
        <p:spPr>
          <a:xfrm>
            <a:off x="4502843" y="342901"/>
            <a:ext cx="7346257" cy="6172200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38427D-29EB-1A69-6EBD-2D086652DB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One challenge was understanding all the information and deciding what to include in the report.</a:t>
            </a:r>
          </a:p>
          <a:p>
            <a:pPr>
              <a:lnSpc>
                <a:spcPct val="110000"/>
              </a:lnSpc>
            </a:pPr>
            <a:r>
              <a:rPr lang="en-GB" sz="1500"/>
              <a:t>Another challenge was writing in academic English, because sometimes it was hard to express my ideas clearly.</a:t>
            </a:r>
          </a:p>
          <a:p>
            <a:pPr>
              <a:lnSpc>
                <a:spcPct val="110000"/>
              </a:lnSpc>
            </a:pPr>
            <a:r>
              <a:rPr lang="en-GB" sz="1500"/>
              <a:t>It was also difficult to balance my own experience as a mother with the research, without writing too much “I”.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920750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00783-6686-17BF-A26C-4C8949711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7341BF-E21F-D213-EC2C-DD7EBCD07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Planning &amp; Writing</a:t>
            </a:r>
            <a:endParaRPr lang="en-US" dirty="0"/>
          </a:p>
        </p:txBody>
      </p:sp>
      <p:pic>
        <p:nvPicPr>
          <p:cNvPr id="6" name="Picture Placeholder 5" descr="A person using a computer&#10;&#10;AI-generated content may be incorrect.">
            <a:extLst>
              <a:ext uri="{FF2B5EF4-FFF2-40B4-BE49-F238E27FC236}">
                <a16:creationId xmlns:a16="http://schemas.microsoft.com/office/drawing/2014/main" id="{8F4C3AB4-BB3A-1E5C-97EF-5F2CAC3CFD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302" r="9764" b="1"/>
          <a:stretch>
            <a:fillRect/>
          </a:stretch>
        </p:blipFill>
        <p:spPr>
          <a:xfrm>
            <a:off x="342900" y="342901"/>
            <a:ext cx="7391400" cy="6172200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F7422-E294-D4B4-DD4B-FAAEE6E1AEA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endParaRPr lang="en-US" sz="1500" dirty="0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I started my report with a simple plan about the main parts: introduction, challenges, opportunities, adaptation, and conclusion.</a:t>
            </a:r>
            <a:endParaRPr lang="en-US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When I was writing, I tried to follow an academic style and used the references from my research.</a:t>
            </a:r>
            <a:endParaRPr lang="en-US"/>
          </a:p>
          <a:p>
            <a:pPr>
              <a:buFont typeface="Arial"/>
              <a:buChar char="•"/>
            </a:pPr>
            <a:r>
              <a:rPr lang="en-US" sz="1500">
                <a:ea typeface="+mn-lt"/>
                <a:cs typeface="+mn-lt"/>
              </a:rPr>
              <a:t>A difficulty for me was reducing first-person language and organising the ideas clearly without making the text too personal.</a:t>
            </a:r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308890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C7011-EAA1-CB06-C5B4-932C0A817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>
            <a:normAutofit/>
          </a:bodyPr>
          <a:lstStyle/>
          <a:p>
            <a:r>
              <a:rPr lang="en-GB" dirty="0"/>
              <a:t>Successes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3FC477-1D0C-66E5-E50D-4ADBDB92F0E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I improved how I found and selected reliable academic sources for my report.</a:t>
            </a:r>
          </a:p>
          <a:p>
            <a:pPr>
              <a:lnSpc>
                <a:spcPct val="110000"/>
              </a:lnSpc>
            </a:pPr>
            <a:r>
              <a:rPr lang="en-GB" dirty="0"/>
              <a:t>I became more confident using digital tools such as Moodle and online libraries.</a:t>
            </a:r>
          </a:p>
          <a:p>
            <a:pPr>
              <a:lnSpc>
                <a:spcPct val="110000"/>
              </a:lnSpc>
            </a:pPr>
            <a:r>
              <a:rPr lang="en-GB" dirty="0"/>
              <a:t>I organised my ideas better compared to when I started the assignment.</a:t>
            </a:r>
          </a:p>
          <a:p>
            <a:pPr>
              <a:lnSpc>
                <a:spcPct val="110000"/>
              </a:lnSpc>
            </a:pPr>
            <a:r>
              <a:rPr lang="en-GB"/>
              <a:t>I learned how to reduce first-person language and write in a clearer academic style.</a:t>
            </a:r>
          </a:p>
          <a:p>
            <a:pPr>
              <a:lnSpc>
                <a:spcPct val="110000"/>
              </a:lnSpc>
            </a:pPr>
            <a:r>
              <a:rPr lang="en-GB"/>
              <a:t>Completing Components 1 and 2 helped me understand the topic more deeply and work more independently.</a:t>
            </a:r>
          </a:p>
          <a:p>
            <a:pPr>
              <a:lnSpc>
                <a:spcPct val="110000"/>
              </a:lnSpc>
            </a:pPr>
            <a:endParaRPr lang="en-GB"/>
          </a:p>
        </p:txBody>
      </p:sp>
      <p:pic>
        <p:nvPicPr>
          <p:cNvPr id="5" name="Picture Placeholder 4" descr="A person and a baby working on a computer&#10;&#10;AI-generated content may be incorrect.">
            <a:extLst>
              <a:ext uri="{FF2B5EF4-FFF2-40B4-BE49-F238E27FC236}">
                <a16:creationId xmlns:a16="http://schemas.microsoft.com/office/drawing/2014/main" id="{55590B3A-B43A-092D-9FF1-F29A039217B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3612" r="13611" b="-2"/>
          <a:stretch>
            <a:fillRect/>
          </a:stretch>
        </p:blipFill>
        <p:spPr>
          <a:xfrm>
            <a:off x="5737594" y="342900"/>
            <a:ext cx="6111507" cy="6172338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4276944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0C94B94-A28F-E2C1-29E4-2510982C0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>
            <a:normAutofit/>
          </a:bodyPr>
          <a:lstStyle/>
          <a:p>
            <a:r>
              <a:rPr lang="en-US"/>
              <a:t>LOOKING FORWARD</a:t>
            </a:r>
            <a:endParaRPr lang="en-US" dirty="0"/>
          </a:p>
        </p:txBody>
      </p:sp>
      <p:pic>
        <p:nvPicPr>
          <p:cNvPr id="9" name="Picture 8" descr="Stack of magazines on table">
            <a:extLst>
              <a:ext uri="{FF2B5EF4-FFF2-40B4-BE49-F238E27FC236}">
                <a16:creationId xmlns:a16="http://schemas.microsoft.com/office/drawing/2014/main" id="{31D3C13D-C396-3DA8-C164-E1C430DA1D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68" r="-3" b="-3"/>
          <a:stretch>
            <a:fillRect/>
          </a:stretch>
        </p:blipFill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1ECC70-B6CC-5482-A3F1-C41E6C2EF2A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500"/>
              <a:t>Next time, I want to improve how I organise the information before writing the full draft.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500"/>
              <a:t>I will keep using academic sources because they helped me understand the topic better.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500"/>
              <a:t>One goal for my next assignment is to reduce stress by planning my study time earlier.</a:t>
            </a:r>
          </a:p>
          <a:p>
            <a:pPr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864032670"/>
      </p:ext>
    </p:extLst>
  </p:cSld>
  <p:clrMapOvr>
    <a:masterClrMapping/>
  </p:clrMapOvr>
</p:sld>
</file>

<file path=ppt/theme/theme1.xml><?xml version="1.0" encoding="utf-8"?>
<a:theme xmlns:a="http://schemas.openxmlformats.org/drawingml/2006/main" name="DuneVTI">
  <a:themeElements>
    <a:clrScheme name="Dune Palett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_win32_DN_v2" id="{97A7A9A4-5677-45E2-BAC9-3A76DA18A86D}" vid="{E1353FFA-7ECE-4894-957E-EAB589AB1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D30E3E3-D30D-4D0C-B8BA-8E07411E623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22E5260-2832-4BCF-81AB-9742AA229F34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CB1CF90-4325-48B7-84B7-FA4137780E8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513</Words>
  <Application>Microsoft Office PowerPoint</Application>
  <PresentationFormat>Widescreen</PresentationFormat>
  <Paragraphs>75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DuneVTI</vt:lpstr>
      <vt:lpstr>Digital Learning for Student Mothers</vt:lpstr>
      <vt:lpstr>Overview </vt:lpstr>
      <vt:lpstr>RESEARCH</vt:lpstr>
      <vt:lpstr>Planning &amp; Writing</vt:lpstr>
      <vt:lpstr>Challenges</vt:lpstr>
      <vt:lpstr>Planning &amp; Writing</vt:lpstr>
      <vt:lpstr>Successes</vt:lpstr>
      <vt:lpstr>LOOKING FORWARD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Learning for Student Mothers</dc:title>
  <dc:creator/>
  <cp:lastModifiedBy>Esther Concepcion Moran Avila (2508069)</cp:lastModifiedBy>
  <cp:revision>121</cp:revision>
  <dcterms:created xsi:type="dcterms:W3CDTF">2025-11-21T13:46:59Z</dcterms:created>
  <dcterms:modified xsi:type="dcterms:W3CDTF">2025-11-21T21:14:24Z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