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5"/>
  </p:notesMasterIdLst>
  <p:handoutMasterIdLst>
    <p:handoutMasterId r:id="rId36"/>
  </p:handoutMasterIdLst>
  <p:sldIdLst>
    <p:sldId id="256" r:id="rId4"/>
    <p:sldId id="471" r:id="rId5"/>
    <p:sldId id="473" r:id="rId6"/>
    <p:sldId id="474" r:id="rId7"/>
    <p:sldId id="475" r:id="rId8"/>
    <p:sldId id="476" r:id="rId9"/>
    <p:sldId id="477" r:id="rId10"/>
    <p:sldId id="478" r:id="rId11"/>
    <p:sldId id="479" r:id="rId12"/>
    <p:sldId id="480" r:id="rId13"/>
    <p:sldId id="481" r:id="rId14"/>
    <p:sldId id="482" r:id="rId15"/>
    <p:sldId id="483" r:id="rId16"/>
    <p:sldId id="484" r:id="rId17"/>
    <p:sldId id="485" r:id="rId18"/>
    <p:sldId id="487" r:id="rId19"/>
    <p:sldId id="488" r:id="rId20"/>
    <p:sldId id="489" r:id="rId21"/>
    <p:sldId id="490" r:id="rId22"/>
    <p:sldId id="491" r:id="rId23"/>
    <p:sldId id="492" r:id="rId24"/>
    <p:sldId id="493" r:id="rId25"/>
    <p:sldId id="494" r:id="rId26"/>
    <p:sldId id="495" r:id="rId27"/>
    <p:sldId id="496" r:id="rId28"/>
    <p:sldId id="497" r:id="rId29"/>
    <p:sldId id="498" r:id="rId30"/>
    <p:sldId id="506" r:id="rId31"/>
    <p:sldId id="507" r:id="rId32"/>
    <p:sldId id="508" r:id="rId33"/>
    <p:sldId id="50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F73699-A07E-4EE8-8914-1B7F92EF3527}" v="12" dt="2022-10-24T09:36:32.3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56" autoAdjust="0"/>
  </p:normalViewPr>
  <p:slideViewPr>
    <p:cSldViewPr>
      <p:cViewPr varScale="1">
        <p:scale>
          <a:sx n="112" d="100"/>
          <a:sy n="112" d="100"/>
        </p:scale>
        <p:origin x="158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handoutMaster" Target="handoutMasters/handout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notesMaster" Target="notesMasters/notesMaster1.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en Hole" userId="a131402a-191c-4885-ab61-475e015fddd2" providerId="ADAL" clId="{CAF73699-A07E-4EE8-8914-1B7F92EF3527}"/>
    <pc:docChg chg="undo custSel delSld modSld">
      <pc:chgData name="Stephen Hole" userId="a131402a-191c-4885-ab61-475e015fddd2" providerId="ADAL" clId="{CAF73699-A07E-4EE8-8914-1B7F92EF3527}" dt="2022-10-24T09:36:32.387" v="202" actId="1076"/>
      <pc:docMkLst>
        <pc:docMk/>
      </pc:docMkLst>
      <pc:sldChg chg="modSp mod">
        <pc:chgData name="Stephen Hole" userId="a131402a-191c-4885-ab61-475e015fddd2" providerId="ADAL" clId="{CAF73699-A07E-4EE8-8914-1B7F92EF3527}" dt="2022-10-24T09:25:29.561" v="54" actId="20577"/>
        <pc:sldMkLst>
          <pc:docMk/>
          <pc:sldMk cId="0" sldId="256"/>
        </pc:sldMkLst>
        <pc:spChg chg="mod">
          <ac:chgData name="Stephen Hole" userId="a131402a-191c-4885-ab61-475e015fddd2" providerId="ADAL" clId="{CAF73699-A07E-4EE8-8914-1B7F92EF3527}" dt="2022-10-24T09:25:06.813" v="33" actId="20577"/>
          <ac:spMkLst>
            <pc:docMk/>
            <pc:sldMk cId="0" sldId="256"/>
            <ac:spMk id="2" creationId="{00000000-0000-0000-0000-000000000000}"/>
          </ac:spMkLst>
        </pc:spChg>
        <pc:spChg chg="mod">
          <ac:chgData name="Stephen Hole" userId="a131402a-191c-4885-ab61-475e015fddd2" providerId="ADAL" clId="{CAF73699-A07E-4EE8-8914-1B7F92EF3527}" dt="2022-10-24T09:25:20.459" v="50" actId="20577"/>
          <ac:spMkLst>
            <pc:docMk/>
            <pc:sldMk cId="0" sldId="256"/>
            <ac:spMk id="3" creationId="{00000000-0000-0000-0000-000000000000}"/>
          </ac:spMkLst>
        </pc:spChg>
        <pc:spChg chg="mod">
          <ac:chgData name="Stephen Hole" userId="a131402a-191c-4885-ab61-475e015fddd2" providerId="ADAL" clId="{CAF73699-A07E-4EE8-8914-1B7F92EF3527}" dt="2022-10-24T09:25:29.561" v="54" actId="20577"/>
          <ac:spMkLst>
            <pc:docMk/>
            <pc:sldMk cId="0" sldId="256"/>
            <ac:spMk id="5" creationId="{00000000-0000-0000-0000-000000000000}"/>
          </ac:spMkLst>
        </pc:spChg>
      </pc:sldChg>
      <pc:sldChg chg="modSp mod">
        <pc:chgData name="Stephen Hole" userId="a131402a-191c-4885-ab61-475e015fddd2" providerId="ADAL" clId="{CAF73699-A07E-4EE8-8914-1B7F92EF3527}" dt="2022-10-24T09:30:32.312" v="152" actId="113"/>
        <pc:sldMkLst>
          <pc:docMk/>
          <pc:sldMk cId="0" sldId="471"/>
        </pc:sldMkLst>
        <pc:spChg chg="mod">
          <ac:chgData name="Stephen Hole" userId="a131402a-191c-4885-ab61-475e015fddd2" providerId="ADAL" clId="{CAF73699-A07E-4EE8-8914-1B7F92EF3527}" dt="2022-10-24T09:26:40.112" v="109" actId="20577"/>
          <ac:spMkLst>
            <pc:docMk/>
            <pc:sldMk cId="0" sldId="471"/>
            <ac:spMk id="6146" creationId="{00000000-0000-0000-0000-000000000000}"/>
          </ac:spMkLst>
        </pc:spChg>
        <pc:spChg chg="mod">
          <ac:chgData name="Stephen Hole" userId="a131402a-191c-4885-ab61-475e015fddd2" providerId="ADAL" clId="{CAF73699-A07E-4EE8-8914-1B7F92EF3527}" dt="2022-10-24T09:30:32.312" v="152" actId="113"/>
          <ac:spMkLst>
            <pc:docMk/>
            <pc:sldMk cId="0" sldId="471"/>
            <ac:spMk id="22531" creationId="{00000000-0000-0000-0000-000000000000}"/>
          </ac:spMkLst>
        </pc:spChg>
      </pc:sldChg>
      <pc:sldChg chg="modSp del mod">
        <pc:chgData name="Stephen Hole" userId="a131402a-191c-4885-ab61-475e015fddd2" providerId="ADAL" clId="{CAF73699-A07E-4EE8-8914-1B7F92EF3527}" dt="2022-10-24T09:27:45.157" v="128" actId="47"/>
        <pc:sldMkLst>
          <pc:docMk/>
          <pc:sldMk cId="0" sldId="472"/>
        </pc:sldMkLst>
        <pc:spChg chg="mod">
          <ac:chgData name="Stephen Hole" userId="a131402a-191c-4885-ab61-475e015fddd2" providerId="ADAL" clId="{CAF73699-A07E-4EE8-8914-1B7F92EF3527}" dt="2022-10-24T09:26:07.551" v="57" actId="27636"/>
          <ac:spMkLst>
            <pc:docMk/>
            <pc:sldMk cId="0" sldId="472"/>
            <ac:spMk id="8194" creationId="{00000000-0000-0000-0000-000000000000}"/>
          </ac:spMkLst>
        </pc:spChg>
      </pc:sldChg>
      <pc:sldChg chg="modSp mod">
        <pc:chgData name="Stephen Hole" userId="a131402a-191c-4885-ab61-475e015fddd2" providerId="ADAL" clId="{CAF73699-A07E-4EE8-8914-1B7F92EF3527}" dt="2022-10-24T09:30:25.742" v="151" actId="27636"/>
        <pc:sldMkLst>
          <pc:docMk/>
          <pc:sldMk cId="0" sldId="473"/>
        </pc:sldMkLst>
        <pc:spChg chg="mod">
          <ac:chgData name="Stephen Hole" userId="a131402a-191c-4885-ab61-475e015fddd2" providerId="ADAL" clId="{CAF73699-A07E-4EE8-8914-1B7F92EF3527}" dt="2022-10-24T09:30:25.742" v="151" actId="27636"/>
          <ac:spMkLst>
            <pc:docMk/>
            <pc:sldMk cId="0" sldId="473"/>
            <ac:spMk id="25603" creationId="{00000000-0000-0000-0000-000000000000}"/>
          </ac:spMkLst>
        </pc:spChg>
      </pc:sldChg>
      <pc:sldChg chg="modSp mod">
        <pc:chgData name="Stephen Hole" userId="a131402a-191c-4885-ab61-475e015fddd2" providerId="ADAL" clId="{CAF73699-A07E-4EE8-8914-1B7F92EF3527}" dt="2022-10-24T09:28:28.769" v="135" actId="1076"/>
        <pc:sldMkLst>
          <pc:docMk/>
          <pc:sldMk cId="0" sldId="474"/>
        </pc:sldMkLst>
        <pc:spChg chg="mod">
          <ac:chgData name="Stephen Hole" userId="a131402a-191c-4885-ab61-475e015fddd2" providerId="ADAL" clId="{CAF73699-A07E-4EE8-8914-1B7F92EF3527}" dt="2022-10-24T09:28:28.769" v="135" actId="1076"/>
          <ac:spMkLst>
            <pc:docMk/>
            <pc:sldMk cId="0" sldId="474"/>
            <ac:spMk id="26627" creationId="{00000000-0000-0000-0000-000000000000}"/>
          </ac:spMkLst>
        </pc:spChg>
      </pc:sldChg>
      <pc:sldChg chg="modSp mod">
        <pc:chgData name="Stephen Hole" userId="a131402a-191c-4885-ab61-475e015fddd2" providerId="ADAL" clId="{CAF73699-A07E-4EE8-8914-1B7F92EF3527}" dt="2022-10-24T09:30:18.222" v="149" actId="113"/>
        <pc:sldMkLst>
          <pc:docMk/>
          <pc:sldMk cId="0" sldId="475"/>
        </pc:sldMkLst>
        <pc:spChg chg="mod">
          <ac:chgData name="Stephen Hole" userId="a131402a-191c-4885-ab61-475e015fddd2" providerId="ADAL" clId="{CAF73699-A07E-4EE8-8914-1B7F92EF3527}" dt="2022-10-24T09:30:18.222" v="149" actId="113"/>
          <ac:spMkLst>
            <pc:docMk/>
            <pc:sldMk cId="0" sldId="475"/>
            <ac:spMk id="27651" creationId="{00000000-0000-0000-0000-000000000000}"/>
          </ac:spMkLst>
        </pc:spChg>
      </pc:sldChg>
      <pc:sldChg chg="modSp mod">
        <pc:chgData name="Stephen Hole" userId="a131402a-191c-4885-ab61-475e015fddd2" providerId="ADAL" clId="{CAF73699-A07E-4EE8-8914-1B7F92EF3527}" dt="2022-10-24T09:30:12.549" v="148" actId="113"/>
        <pc:sldMkLst>
          <pc:docMk/>
          <pc:sldMk cId="0" sldId="476"/>
        </pc:sldMkLst>
        <pc:spChg chg="mod">
          <ac:chgData name="Stephen Hole" userId="a131402a-191c-4885-ab61-475e015fddd2" providerId="ADAL" clId="{CAF73699-A07E-4EE8-8914-1B7F92EF3527}" dt="2022-10-24T09:30:12.549" v="148" actId="113"/>
          <ac:spMkLst>
            <pc:docMk/>
            <pc:sldMk cId="0" sldId="476"/>
            <ac:spMk id="28675" creationId="{00000000-0000-0000-0000-000000000000}"/>
          </ac:spMkLst>
        </pc:spChg>
      </pc:sldChg>
      <pc:sldChg chg="modSp mod">
        <pc:chgData name="Stephen Hole" userId="a131402a-191c-4885-ab61-475e015fddd2" providerId="ADAL" clId="{CAF73699-A07E-4EE8-8914-1B7F92EF3527}" dt="2022-10-24T09:26:07.585" v="60" actId="27636"/>
        <pc:sldMkLst>
          <pc:docMk/>
          <pc:sldMk cId="0" sldId="477"/>
        </pc:sldMkLst>
        <pc:spChg chg="mod">
          <ac:chgData name="Stephen Hole" userId="a131402a-191c-4885-ab61-475e015fddd2" providerId="ADAL" clId="{CAF73699-A07E-4EE8-8914-1B7F92EF3527}" dt="2022-10-24T09:26:07.585" v="60" actId="27636"/>
          <ac:spMkLst>
            <pc:docMk/>
            <pc:sldMk cId="0" sldId="477"/>
            <ac:spMk id="2" creationId="{00000000-0000-0000-0000-000000000000}"/>
          </ac:spMkLst>
        </pc:spChg>
      </pc:sldChg>
      <pc:sldChg chg="modSp mod">
        <pc:chgData name="Stephen Hole" userId="a131402a-191c-4885-ab61-475e015fddd2" providerId="ADAL" clId="{CAF73699-A07E-4EE8-8914-1B7F92EF3527}" dt="2022-10-24T09:26:07.590" v="61" actId="27636"/>
        <pc:sldMkLst>
          <pc:docMk/>
          <pc:sldMk cId="0" sldId="478"/>
        </pc:sldMkLst>
        <pc:spChg chg="mod">
          <ac:chgData name="Stephen Hole" userId="a131402a-191c-4885-ab61-475e015fddd2" providerId="ADAL" clId="{CAF73699-A07E-4EE8-8914-1B7F92EF3527}" dt="2022-10-24T09:26:07.590" v="61" actId="27636"/>
          <ac:spMkLst>
            <pc:docMk/>
            <pc:sldMk cId="0" sldId="478"/>
            <ac:spMk id="37890" creationId="{00000000-0000-0000-0000-000000000000}"/>
          </ac:spMkLst>
        </pc:spChg>
      </pc:sldChg>
      <pc:sldChg chg="modSp mod">
        <pc:chgData name="Stephen Hole" userId="a131402a-191c-4885-ab61-475e015fddd2" providerId="ADAL" clId="{CAF73699-A07E-4EE8-8914-1B7F92EF3527}" dt="2022-10-24T09:30:05.945" v="147" actId="113"/>
        <pc:sldMkLst>
          <pc:docMk/>
          <pc:sldMk cId="0" sldId="479"/>
        </pc:sldMkLst>
        <pc:spChg chg="mod">
          <ac:chgData name="Stephen Hole" userId="a131402a-191c-4885-ab61-475e015fddd2" providerId="ADAL" clId="{CAF73699-A07E-4EE8-8914-1B7F92EF3527}" dt="2022-10-24T09:30:05.945" v="147" actId="113"/>
          <ac:spMkLst>
            <pc:docMk/>
            <pc:sldMk cId="0" sldId="479"/>
            <ac:spMk id="31747" creationId="{00000000-0000-0000-0000-000000000000}"/>
          </ac:spMkLst>
        </pc:spChg>
        <pc:spChg chg="mod">
          <ac:chgData name="Stephen Hole" userId="a131402a-191c-4885-ab61-475e015fddd2" providerId="ADAL" clId="{CAF73699-A07E-4EE8-8914-1B7F92EF3527}" dt="2022-10-24T09:29:31.063" v="142" actId="122"/>
          <ac:spMkLst>
            <pc:docMk/>
            <pc:sldMk cId="0" sldId="479"/>
            <ac:spMk id="40962" creationId="{00000000-0000-0000-0000-000000000000}"/>
          </ac:spMkLst>
        </pc:spChg>
      </pc:sldChg>
      <pc:sldChg chg="modSp mod">
        <pc:chgData name="Stephen Hole" userId="a131402a-191c-4885-ab61-475e015fddd2" providerId="ADAL" clId="{CAF73699-A07E-4EE8-8914-1B7F92EF3527}" dt="2022-10-24T09:29:59.923" v="146" actId="113"/>
        <pc:sldMkLst>
          <pc:docMk/>
          <pc:sldMk cId="0" sldId="480"/>
        </pc:sldMkLst>
        <pc:spChg chg="mod">
          <ac:chgData name="Stephen Hole" userId="a131402a-191c-4885-ab61-475e015fddd2" providerId="ADAL" clId="{CAF73699-A07E-4EE8-8914-1B7F92EF3527}" dt="2022-10-24T09:29:48.994" v="144" actId="14100"/>
          <ac:spMkLst>
            <pc:docMk/>
            <pc:sldMk cId="0" sldId="480"/>
            <ac:spMk id="14338" creationId="{00000000-0000-0000-0000-000000000000}"/>
          </ac:spMkLst>
        </pc:spChg>
        <pc:spChg chg="mod">
          <ac:chgData name="Stephen Hole" userId="a131402a-191c-4885-ab61-475e015fddd2" providerId="ADAL" clId="{CAF73699-A07E-4EE8-8914-1B7F92EF3527}" dt="2022-10-24T09:29:59.923" v="146" actId="113"/>
          <ac:spMkLst>
            <pc:docMk/>
            <pc:sldMk cId="0" sldId="480"/>
            <ac:spMk id="32771" creationId="{00000000-0000-0000-0000-000000000000}"/>
          </ac:spMkLst>
        </pc:spChg>
      </pc:sldChg>
      <pc:sldChg chg="modSp mod">
        <pc:chgData name="Stephen Hole" userId="a131402a-191c-4885-ab61-475e015fddd2" providerId="ADAL" clId="{CAF73699-A07E-4EE8-8914-1B7F92EF3527}" dt="2022-10-24T09:26:07.622" v="66" actId="27636"/>
        <pc:sldMkLst>
          <pc:docMk/>
          <pc:sldMk cId="0" sldId="481"/>
        </pc:sldMkLst>
        <pc:spChg chg="mod">
          <ac:chgData name="Stephen Hole" userId="a131402a-191c-4885-ab61-475e015fddd2" providerId="ADAL" clId="{CAF73699-A07E-4EE8-8914-1B7F92EF3527}" dt="2022-10-24T09:26:07.622" v="66" actId="27636"/>
          <ac:spMkLst>
            <pc:docMk/>
            <pc:sldMk cId="0" sldId="481"/>
            <ac:spMk id="33795" creationId="{00000000-0000-0000-0000-000000000000}"/>
          </ac:spMkLst>
        </pc:spChg>
        <pc:spChg chg="mod">
          <ac:chgData name="Stephen Hole" userId="a131402a-191c-4885-ab61-475e015fddd2" providerId="ADAL" clId="{CAF73699-A07E-4EE8-8914-1B7F92EF3527}" dt="2022-10-24T09:26:07.615" v="65" actId="27636"/>
          <ac:spMkLst>
            <pc:docMk/>
            <pc:sldMk cId="0" sldId="481"/>
            <ac:spMk id="62466" creationId="{00000000-0000-0000-0000-000000000000}"/>
          </ac:spMkLst>
        </pc:spChg>
      </pc:sldChg>
      <pc:sldChg chg="modSp mod">
        <pc:chgData name="Stephen Hole" userId="a131402a-191c-4885-ab61-475e015fddd2" providerId="ADAL" clId="{CAF73699-A07E-4EE8-8914-1B7F92EF3527}" dt="2022-10-24T09:30:44.284" v="153" actId="113"/>
        <pc:sldMkLst>
          <pc:docMk/>
          <pc:sldMk cId="0" sldId="482"/>
        </pc:sldMkLst>
        <pc:spChg chg="mod">
          <ac:chgData name="Stephen Hole" userId="a131402a-191c-4885-ab61-475e015fddd2" providerId="ADAL" clId="{CAF73699-A07E-4EE8-8914-1B7F92EF3527}" dt="2022-10-24T09:30:44.284" v="153" actId="113"/>
          <ac:spMkLst>
            <pc:docMk/>
            <pc:sldMk cId="0" sldId="482"/>
            <ac:spMk id="34819" creationId="{00000000-0000-0000-0000-000000000000}"/>
          </ac:spMkLst>
        </pc:spChg>
        <pc:spChg chg="mod">
          <ac:chgData name="Stephen Hole" userId="a131402a-191c-4885-ab61-475e015fddd2" providerId="ADAL" clId="{CAF73699-A07E-4EE8-8914-1B7F92EF3527}" dt="2022-10-24T09:26:07.629" v="67" actId="27636"/>
          <ac:spMkLst>
            <pc:docMk/>
            <pc:sldMk cId="0" sldId="482"/>
            <ac:spMk id="63490" creationId="{00000000-0000-0000-0000-000000000000}"/>
          </ac:spMkLst>
        </pc:spChg>
      </pc:sldChg>
      <pc:sldChg chg="modSp mod">
        <pc:chgData name="Stephen Hole" userId="a131402a-191c-4885-ab61-475e015fddd2" providerId="ADAL" clId="{CAF73699-A07E-4EE8-8914-1B7F92EF3527}" dt="2022-10-24T09:31:06.614" v="156" actId="1076"/>
        <pc:sldMkLst>
          <pc:docMk/>
          <pc:sldMk cId="0" sldId="483"/>
        </pc:sldMkLst>
        <pc:spChg chg="mod">
          <ac:chgData name="Stephen Hole" userId="a131402a-191c-4885-ab61-475e015fddd2" providerId="ADAL" clId="{CAF73699-A07E-4EE8-8914-1B7F92EF3527}" dt="2022-10-24T09:30:53.594" v="154" actId="113"/>
          <ac:spMkLst>
            <pc:docMk/>
            <pc:sldMk cId="0" sldId="483"/>
            <ac:spMk id="35843" creationId="{00000000-0000-0000-0000-000000000000}"/>
          </ac:spMkLst>
        </pc:spChg>
        <pc:spChg chg="mod">
          <ac:chgData name="Stephen Hole" userId="a131402a-191c-4885-ab61-475e015fddd2" providerId="ADAL" clId="{CAF73699-A07E-4EE8-8914-1B7F92EF3527}" dt="2022-10-24T09:31:06.614" v="156" actId="1076"/>
          <ac:spMkLst>
            <pc:docMk/>
            <pc:sldMk cId="0" sldId="483"/>
            <ac:spMk id="64514" creationId="{00000000-0000-0000-0000-000000000000}"/>
          </ac:spMkLst>
        </pc:spChg>
      </pc:sldChg>
      <pc:sldChg chg="modSp mod">
        <pc:chgData name="Stephen Hole" userId="a131402a-191c-4885-ab61-475e015fddd2" providerId="ADAL" clId="{CAF73699-A07E-4EE8-8914-1B7F92EF3527}" dt="2022-10-24T09:31:27.135" v="159" actId="113"/>
        <pc:sldMkLst>
          <pc:docMk/>
          <pc:sldMk cId="0" sldId="484"/>
        </pc:sldMkLst>
        <pc:spChg chg="mod">
          <ac:chgData name="Stephen Hole" userId="a131402a-191c-4885-ab61-475e015fddd2" providerId="ADAL" clId="{CAF73699-A07E-4EE8-8914-1B7F92EF3527}" dt="2022-10-24T09:31:27.135" v="159" actId="113"/>
          <ac:spMkLst>
            <pc:docMk/>
            <pc:sldMk cId="0" sldId="484"/>
            <ac:spMk id="36867" creationId="{00000000-0000-0000-0000-000000000000}"/>
          </ac:spMkLst>
        </pc:spChg>
        <pc:spChg chg="mod">
          <ac:chgData name="Stephen Hole" userId="a131402a-191c-4885-ab61-475e015fddd2" providerId="ADAL" clId="{CAF73699-A07E-4EE8-8914-1B7F92EF3527}" dt="2022-10-24T09:31:19.558" v="158" actId="1076"/>
          <ac:spMkLst>
            <pc:docMk/>
            <pc:sldMk cId="0" sldId="484"/>
            <ac:spMk id="65538" creationId="{00000000-0000-0000-0000-000000000000}"/>
          </ac:spMkLst>
        </pc:spChg>
      </pc:sldChg>
      <pc:sldChg chg="modSp mod">
        <pc:chgData name="Stephen Hole" userId="a131402a-191c-4885-ab61-475e015fddd2" providerId="ADAL" clId="{CAF73699-A07E-4EE8-8914-1B7F92EF3527}" dt="2022-10-24T09:31:47.902" v="163" actId="1076"/>
        <pc:sldMkLst>
          <pc:docMk/>
          <pc:sldMk cId="0" sldId="485"/>
        </pc:sldMkLst>
        <pc:spChg chg="mod">
          <ac:chgData name="Stephen Hole" userId="a131402a-191c-4885-ab61-475e015fddd2" providerId="ADAL" clId="{CAF73699-A07E-4EE8-8914-1B7F92EF3527}" dt="2022-10-24T09:31:39.057" v="161" actId="27636"/>
          <ac:spMkLst>
            <pc:docMk/>
            <pc:sldMk cId="0" sldId="485"/>
            <ac:spMk id="37891" creationId="{00000000-0000-0000-0000-000000000000}"/>
          </ac:spMkLst>
        </pc:spChg>
        <pc:spChg chg="mod">
          <ac:chgData name="Stephen Hole" userId="a131402a-191c-4885-ab61-475e015fddd2" providerId="ADAL" clId="{CAF73699-A07E-4EE8-8914-1B7F92EF3527}" dt="2022-10-24T09:31:47.902" v="163" actId="1076"/>
          <ac:spMkLst>
            <pc:docMk/>
            <pc:sldMk cId="0" sldId="485"/>
            <ac:spMk id="66562" creationId="{00000000-0000-0000-0000-000000000000}"/>
          </ac:spMkLst>
        </pc:spChg>
      </pc:sldChg>
      <pc:sldChg chg="delSp modSp mod">
        <pc:chgData name="Stephen Hole" userId="a131402a-191c-4885-ab61-475e015fddd2" providerId="ADAL" clId="{CAF73699-A07E-4EE8-8914-1B7F92EF3527}" dt="2022-10-24T09:32:16.833" v="167" actId="478"/>
        <pc:sldMkLst>
          <pc:docMk/>
          <pc:sldMk cId="0" sldId="487"/>
        </pc:sldMkLst>
        <pc:spChg chg="del">
          <ac:chgData name="Stephen Hole" userId="a131402a-191c-4885-ab61-475e015fddd2" providerId="ADAL" clId="{CAF73699-A07E-4EE8-8914-1B7F92EF3527}" dt="2022-10-24T09:32:16.833" v="167" actId="478"/>
          <ac:spMkLst>
            <pc:docMk/>
            <pc:sldMk cId="0" sldId="487"/>
            <ac:spMk id="38915" creationId="{00000000-0000-0000-0000-000000000000}"/>
          </ac:spMkLst>
        </pc:spChg>
        <pc:spChg chg="del">
          <ac:chgData name="Stephen Hole" userId="a131402a-191c-4885-ab61-475e015fddd2" providerId="ADAL" clId="{CAF73699-A07E-4EE8-8914-1B7F92EF3527}" dt="2022-10-24T09:32:12.800" v="166" actId="478"/>
          <ac:spMkLst>
            <pc:docMk/>
            <pc:sldMk cId="0" sldId="487"/>
            <ac:spMk id="38916" creationId="{00000000-0000-0000-0000-000000000000}"/>
          </ac:spMkLst>
        </pc:spChg>
        <pc:spChg chg="mod">
          <ac:chgData name="Stephen Hole" userId="a131402a-191c-4885-ab61-475e015fddd2" providerId="ADAL" clId="{CAF73699-A07E-4EE8-8914-1B7F92EF3527}" dt="2022-10-24T09:32:08.557" v="165" actId="1076"/>
          <ac:spMkLst>
            <pc:docMk/>
            <pc:sldMk cId="0" sldId="487"/>
            <ac:spMk id="69634" creationId="{00000000-0000-0000-0000-000000000000}"/>
          </ac:spMkLst>
        </pc:spChg>
      </pc:sldChg>
      <pc:sldChg chg="modSp mod">
        <pc:chgData name="Stephen Hole" userId="a131402a-191c-4885-ab61-475e015fddd2" providerId="ADAL" clId="{CAF73699-A07E-4EE8-8914-1B7F92EF3527}" dt="2022-10-24T09:32:39.818" v="171" actId="27636"/>
        <pc:sldMkLst>
          <pc:docMk/>
          <pc:sldMk cId="0" sldId="488"/>
        </pc:sldMkLst>
        <pc:spChg chg="mod">
          <ac:chgData name="Stephen Hole" userId="a131402a-191c-4885-ab61-475e015fddd2" providerId="ADAL" clId="{CAF73699-A07E-4EE8-8914-1B7F92EF3527}" dt="2022-10-24T09:32:35.133" v="169" actId="1076"/>
          <ac:spMkLst>
            <pc:docMk/>
            <pc:sldMk cId="0" sldId="488"/>
            <ac:spMk id="15362" creationId="{00000000-0000-0000-0000-000000000000}"/>
          </ac:spMkLst>
        </pc:spChg>
        <pc:spChg chg="mod">
          <ac:chgData name="Stephen Hole" userId="a131402a-191c-4885-ab61-475e015fddd2" providerId="ADAL" clId="{CAF73699-A07E-4EE8-8914-1B7F92EF3527}" dt="2022-10-24T09:32:39.818" v="171" actId="27636"/>
          <ac:spMkLst>
            <pc:docMk/>
            <pc:sldMk cId="0" sldId="488"/>
            <ac:spMk id="39939" creationId="{00000000-0000-0000-0000-000000000000}"/>
          </ac:spMkLst>
        </pc:spChg>
      </pc:sldChg>
      <pc:sldChg chg="modSp mod">
        <pc:chgData name="Stephen Hole" userId="a131402a-191c-4885-ab61-475e015fddd2" providerId="ADAL" clId="{CAF73699-A07E-4EE8-8914-1B7F92EF3527}" dt="2022-10-24T09:32:57.318" v="174" actId="113"/>
        <pc:sldMkLst>
          <pc:docMk/>
          <pc:sldMk cId="0" sldId="489"/>
        </pc:sldMkLst>
        <pc:spChg chg="mod">
          <ac:chgData name="Stephen Hole" userId="a131402a-191c-4885-ab61-475e015fddd2" providerId="ADAL" clId="{CAF73699-A07E-4EE8-8914-1B7F92EF3527}" dt="2022-10-24T09:32:51.982" v="173" actId="1076"/>
          <ac:spMkLst>
            <pc:docMk/>
            <pc:sldMk cId="0" sldId="489"/>
            <ac:spMk id="16386" creationId="{00000000-0000-0000-0000-000000000000}"/>
          </ac:spMkLst>
        </pc:spChg>
        <pc:spChg chg="mod">
          <ac:chgData name="Stephen Hole" userId="a131402a-191c-4885-ab61-475e015fddd2" providerId="ADAL" clId="{CAF73699-A07E-4EE8-8914-1B7F92EF3527}" dt="2022-10-24T09:32:57.318" v="174" actId="113"/>
          <ac:spMkLst>
            <pc:docMk/>
            <pc:sldMk cId="0" sldId="489"/>
            <ac:spMk id="40963" creationId="{00000000-0000-0000-0000-000000000000}"/>
          </ac:spMkLst>
        </pc:spChg>
      </pc:sldChg>
      <pc:sldChg chg="modSp mod">
        <pc:chgData name="Stephen Hole" userId="a131402a-191c-4885-ab61-475e015fddd2" providerId="ADAL" clId="{CAF73699-A07E-4EE8-8914-1B7F92EF3527}" dt="2022-10-24T09:33:14.326" v="177" actId="113"/>
        <pc:sldMkLst>
          <pc:docMk/>
          <pc:sldMk cId="0" sldId="490"/>
        </pc:sldMkLst>
        <pc:spChg chg="mod">
          <ac:chgData name="Stephen Hole" userId="a131402a-191c-4885-ab61-475e015fddd2" providerId="ADAL" clId="{CAF73699-A07E-4EE8-8914-1B7F92EF3527}" dt="2022-10-24T09:33:10.150" v="176" actId="1076"/>
          <ac:spMkLst>
            <pc:docMk/>
            <pc:sldMk cId="0" sldId="490"/>
            <ac:spMk id="17410" creationId="{00000000-0000-0000-0000-000000000000}"/>
          </ac:spMkLst>
        </pc:spChg>
        <pc:spChg chg="mod">
          <ac:chgData name="Stephen Hole" userId="a131402a-191c-4885-ab61-475e015fddd2" providerId="ADAL" clId="{CAF73699-A07E-4EE8-8914-1B7F92EF3527}" dt="2022-10-24T09:33:14.326" v="177" actId="113"/>
          <ac:spMkLst>
            <pc:docMk/>
            <pc:sldMk cId="0" sldId="490"/>
            <ac:spMk id="41987" creationId="{00000000-0000-0000-0000-000000000000}"/>
          </ac:spMkLst>
        </pc:spChg>
      </pc:sldChg>
      <pc:sldChg chg="modSp mod">
        <pc:chgData name="Stephen Hole" userId="a131402a-191c-4885-ab61-475e015fddd2" providerId="ADAL" clId="{CAF73699-A07E-4EE8-8914-1B7F92EF3527}" dt="2022-10-24T09:33:33.098" v="179" actId="113"/>
        <pc:sldMkLst>
          <pc:docMk/>
          <pc:sldMk cId="0" sldId="491"/>
        </pc:sldMkLst>
        <pc:spChg chg="mod">
          <ac:chgData name="Stephen Hole" userId="a131402a-191c-4885-ab61-475e015fddd2" providerId="ADAL" clId="{CAF73699-A07E-4EE8-8914-1B7F92EF3527}" dt="2022-10-24T09:33:25.764" v="178" actId="122"/>
          <ac:spMkLst>
            <pc:docMk/>
            <pc:sldMk cId="0" sldId="491"/>
            <ac:spMk id="41986" creationId="{00000000-0000-0000-0000-000000000000}"/>
          </ac:spMkLst>
        </pc:spChg>
        <pc:spChg chg="mod">
          <ac:chgData name="Stephen Hole" userId="a131402a-191c-4885-ab61-475e015fddd2" providerId="ADAL" clId="{CAF73699-A07E-4EE8-8914-1B7F92EF3527}" dt="2022-10-24T09:33:33.098" v="179" actId="113"/>
          <ac:spMkLst>
            <pc:docMk/>
            <pc:sldMk cId="0" sldId="491"/>
            <ac:spMk id="43011" creationId="{00000000-0000-0000-0000-000000000000}"/>
          </ac:spMkLst>
        </pc:spChg>
      </pc:sldChg>
      <pc:sldChg chg="modSp mod">
        <pc:chgData name="Stephen Hole" userId="a131402a-191c-4885-ab61-475e015fddd2" providerId="ADAL" clId="{CAF73699-A07E-4EE8-8914-1B7F92EF3527}" dt="2022-10-24T09:34:01.485" v="181" actId="113"/>
        <pc:sldMkLst>
          <pc:docMk/>
          <pc:sldMk cId="0" sldId="492"/>
        </pc:sldMkLst>
        <pc:spChg chg="mod">
          <ac:chgData name="Stephen Hole" userId="a131402a-191c-4885-ab61-475e015fddd2" providerId="ADAL" clId="{CAF73699-A07E-4EE8-8914-1B7F92EF3527}" dt="2022-10-24T09:33:57.093" v="180" actId="122"/>
          <ac:spMkLst>
            <pc:docMk/>
            <pc:sldMk cId="0" sldId="492"/>
            <ac:spMk id="43010" creationId="{00000000-0000-0000-0000-000000000000}"/>
          </ac:spMkLst>
        </pc:spChg>
        <pc:spChg chg="mod">
          <ac:chgData name="Stephen Hole" userId="a131402a-191c-4885-ab61-475e015fddd2" providerId="ADAL" clId="{CAF73699-A07E-4EE8-8914-1B7F92EF3527}" dt="2022-10-24T09:34:01.485" v="181" actId="113"/>
          <ac:spMkLst>
            <pc:docMk/>
            <pc:sldMk cId="0" sldId="492"/>
            <ac:spMk id="44035" creationId="{00000000-0000-0000-0000-000000000000}"/>
          </ac:spMkLst>
        </pc:spChg>
      </pc:sldChg>
      <pc:sldChg chg="modSp mod">
        <pc:chgData name="Stephen Hole" userId="a131402a-191c-4885-ab61-475e015fddd2" providerId="ADAL" clId="{CAF73699-A07E-4EE8-8914-1B7F92EF3527}" dt="2022-10-24T09:34:27.501" v="183" actId="113"/>
        <pc:sldMkLst>
          <pc:docMk/>
          <pc:sldMk cId="0" sldId="493"/>
        </pc:sldMkLst>
        <pc:spChg chg="mod">
          <ac:chgData name="Stephen Hole" userId="a131402a-191c-4885-ab61-475e015fddd2" providerId="ADAL" clId="{CAF73699-A07E-4EE8-8914-1B7F92EF3527}" dt="2022-10-24T09:34:16.721" v="182" actId="122"/>
          <ac:spMkLst>
            <pc:docMk/>
            <pc:sldMk cId="0" sldId="493"/>
            <ac:spMk id="44034" creationId="{00000000-0000-0000-0000-000000000000}"/>
          </ac:spMkLst>
        </pc:spChg>
        <pc:spChg chg="mod">
          <ac:chgData name="Stephen Hole" userId="a131402a-191c-4885-ab61-475e015fddd2" providerId="ADAL" clId="{CAF73699-A07E-4EE8-8914-1B7F92EF3527}" dt="2022-10-24T09:34:27.501" v="183" actId="113"/>
          <ac:spMkLst>
            <pc:docMk/>
            <pc:sldMk cId="0" sldId="493"/>
            <ac:spMk id="45059" creationId="{00000000-0000-0000-0000-000000000000}"/>
          </ac:spMkLst>
        </pc:spChg>
      </pc:sldChg>
      <pc:sldChg chg="modSp mod">
        <pc:chgData name="Stephen Hole" userId="a131402a-191c-4885-ab61-475e015fddd2" providerId="ADAL" clId="{CAF73699-A07E-4EE8-8914-1B7F92EF3527}" dt="2022-10-24T09:34:45.216" v="185" actId="113"/>
        <pc:sldMkLst>
          <pc:docMk/>
          <pc:sldMk cId="0" sldId="494"/>
        </pc:sldMkLst>
        <pc:spChg chg="mod">
          <ac:chgData name="Stephen Hole" userId="a131402a-191c-4885-ab61-475e015fddd2" providerId="ADAL" clId="{CAF73699-A07E-4EE8-8914-1B7F92EF3527}" dt="2022-10-24T09:34:40.778" v="184" actId="122"/>
          <ac:spMkLst>
            <pc:docMk/>
            <pc:sldMk cId="0" sldId="494"/>
            <ac:spMk id="45058" creationId="{00000000-0000-0000-0000-000000000000}"/>
          </ac:spMkLst>
        </pc:spChg>
        <pc:spChg chg="mod">
          <ac:chgData name="Stephen Hole" userId="a131402a-191c-4885-ab61-475e015fddd2" providerId="ADAL" clId="{CAF73699-A07E-4EE8-8914-1B7F92EF3527}" dt="2022-10-24T09:34:45.216" v="185" actId="113"/>
          <ac:spMkLst>
            <pc:docMk/>
            <pc:sldMk cId="0" sldId="494"/>
            <ac:spMk id="46083" creationId="{00000000-0000-0000-0000-000000000000}"/>
          </ac:spMkLst>
        </pc:spChg>
      </pc:sldChg>
      <pc:sldChg chg="modSp mod">
        <pc:chgData name="Stephen Hole" userId="a131402a-191c-4885-ab61-475e015fddd2" providerId="ADAL" clId="{CAF73699-A07E-4EE8-8914-1B7F92EF3527}" dt="2022-10-24T09:35:13.721" v="187" actId="113"/>
        <pc:sldMkLst>
          <pc:docMk/>
          <pc:sldMk cId="0" sldId="495"/>
        </pc:sldMkLst>
        <pc:spChg chg="mod">
          <ac:chgData name="Stephen Hole" userId="a131402a-191c-4885-ab61-475e015fddd2" providerId="ADAL" clId="{CAF73699-A07E-4EE8-8914-1B7F92EF3527}" dt="2022-10-24T09:35:13.721" v="187" actId="113"/>
          <ac:spMkLst>
            <pc:docMk/>
            <pc:sldMk cId="0" sldId="495"/>
            <ac:spMk id="47107" creationId="{00000000-0000-0000-0000-000000000000}"/>
          </ac:spMkLst>
        </pc:spChg>
        <pc:spChg chg="mod">
          <ac:chgData name="Stephen Hole" userId="a131402a-191c-4885-ab61-475e015fddd2" providerId="ADAL" clId="{CAF73699-A07E-4EE8-8914-1B7F92EF3527}" dt="2022-10-24T09:35:06.231" v="186" actId="113"/>
          <ac:spMkLst>
            <pc:docMk/>
            <pc:sldMk cId="0" sldId="495"/>
            <ac:spMk id="58370" creationId="{00000000-0000-0000-0000-000000000000}"/>
          </ac:spMkLst>
        </pc:spChg>
      </pc:sldChg>
      <pc:sldChg chg="modSp mod">
        <pc:chgData name="Stephen Hole" userId="a131402a-191c-4885-ab61-475e015fddd2" providerId="ADAL" clId="{CAF73699-A07E-4EE8-8914-1B7F92EF3527}" dt="2022-10-24T09:36:00.833" v="195" actId="27636"/>
        <pc:sldMkLst>
          <pc:docMk/>
          <pc:sldMk cId="0" sldId="506"/>
        </pc:sldMkLst>
        <pc:spChg chg="mod">
          <ac:chgData name="Stephen Hole" userId="a131402a-191c-4885-ab61-475e015fddd2" providerId="ADAL" clId="{CAF73699-A07E-4EE8-8914-1B7F92EF3527}" dt="2022-10-24T09:36:00.833" v="195" actId="27636"/>
          <ac:spMkLst>
            <pc:docMk/>
            <pc:sldMk cId="0" sldId="506"/>
            <ac:spMk id="58371" creationId="{00000000-0000-0000-0000-000000000000}"/>
          </ac:spMkLst>
        </pc:spChg>
      </pc:sldChg>
      <pc:sldChg chg="modSp mod">
        <pc:chgData name="Stephen Hole" userId="a131402a-191c-4885-ab61-475e015fddd2" providerId="ADAL" clId="{CAF73699-A07E-4EE8-8914-1B7F92EF3527}" dt="2022-10-24T09:36:17.934" v="200" actId="27636"/>
        <pc:sldMkLst>
          <pc:docMk/>
          <pc:sldMk cId="0" sldId="507"/>
        </pc:sldMkLst>
        <pc:spChg chg="mod">
          <ac:chgData name="Stephen Hole" userId="a131402a-191c-4885-ab61-475e015fddd2" providerId="ADAL" clId="{CAF73699-A07E-4EE8-8914-1B7F92EF3527}" dt="2022-10-24T09:36:17.934" v="200" actId="27636"/>
          <ac:spMkLst>
            <pc:docMk/>
            <pc:sldMk cId="0" sldId="507"/>
            <ac:spMk id="59395" creationId="{00000000-0000-0000-0000-000000000000}"/>
          </ac:spMkLst>
        </pc:spChg>
      </pc:sldChg>
      <pc:sldChg chg="modSp mod">
        <pc:chgData name="Stephen Hole" userId="a131402a-191c-4885-ab61-475e015fddd2" providerId="ADAL" clId="{CAF73699-A07E-4EE8-8914-1B7F92EF3527}" dt="2022-10-24T09:36:32.387" v="202" actId="1076"/>
        <pc:sldMkLst>
          <pc:docMk/>
          <pc:sldMk cId="0" sldId="508"/>
        </pc:sldMkLst>
        <pc:spChg chg="mod">
          <ac:chgData name="Stephen Hole" userId="a131402a-191c-4885-ab61-475e015fddd2" providerId="ADAL" clId="{CAF73699-A07E-4EE8-8914-1B7F92EF3527}" dt="2022-10-24T09:36:32.387" v="202" actId="1076"/>
          <ac:spMkLst>
            <pc:docMk/>
            <pc:sldMk cId="0" sldId="508"/>
            <ac:spMk id="60419" creationId="{00000000-0000-0000-0000-000000000000}"/>
          </ac:spMkLst>
        </pc:spChg>
      </pc:sldChg>
      <pc:sldChg chg="modSp mod">
        <pc:chgData name="Stephen Hole" userId="a131402a-191c-4885-ab61-475e015fddd2" providerId="ADAL" clId="{CAF73699-A07E-4EE8-8914-1B7F92EF3527}" dt="2022-10-24T09:26:07.870" v="90" actId="27636"/>
        <pc:sldMkLst>
          <pc:docMk/>
          <pc:sldMk cId="0" sldId="509"/>
        </pc:sldMkLst>
        <pc:spChg chg="mod">
          <ac:chgData name="Stephen Hole" userId="a131402a-191c-4885-ab61-475e015fddd2" providerId="ADAL" clId="{CAF73699-A07E-4EE8-8914-1B7F92EF3527}" dt="2022-10-24T09:26:07.870" v="90" actId="27636"/>
          <ac:spMkLst>
            <pc:docMk/>
            <pc:sldMk cId="0" sldId="509"/>
            <ac:spMk id="5734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24/10/2022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10/24/2022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bwMode="auto">
          <a:xfrm>
            <a:off x="1022350" y="860425"/>
            <a:ext cx="4572000" cy="3429000"/>
          </a:xfrm>
          <a:prstGeom prst="rect">
            <a:avLst/>
          </a:prstGeom>
          <a:ln w="12700">
            <a:solidFill>
              <a:srgbClr val="000000"/>
            </a:solidFill>
            <a:miter lim="800000"/>
            <a:headEnd/>
            <a:tailEnd/>
          </a:ln>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 xmlns:a14="http://schemas.microsoft.com/office/drawing/2010/main" val="1"/>
            </a:ext>
            <a:ext uri="{FAA26D3D-D897-4be2-8F04-BA451C77F1D7}">
              <ma14:placeholderFlag xmlns="" xmlns:ma14="http://schemas.microsoft.com/office/mac/drawingml/2011/main" val="1"/>
            </a:ext>
          </a:extLst>
        </p:spPr>
      </p:sp>
      <p:sp>
        <p:nvSpPr>
          <p:cNvPr id="29699" name="Rectangle 3"/>
          <p:cNvSpPr>
            <a:spLocks noGrp="1" noChangeArrowheads="1"/>
          </p:cNvSpPr>
          <p:nvPr>
            <p:ph type="body" idx="1"/>
          </p:nvPr>
        </p:nvSpPr>
        <p:spPr bwMode="auto">
          <a:xfrm>
            <a:off x="914400" y="4651375"/>
            <a:ext cx="4800600" cy="4133850"/>
          </a:xfrm>
          <a:prstGeom prst="rect">
            <a:avLst/>
          </a:prstGeom>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lIns="90488" tIns="44450" rIns="90488" bIns="44450"/>
          <a:lstStyle/>
          <a:p>
            <a:pPr>
              <a:defRPr/>
            </a:pPr>
            <a:endParaRPr lang="en-US">
              <a:latin typeface="Times New Roman" charset="0"/>
              <a:ea typeface="ＭＳ Ｐゴシック" charset="0"/>
            </a:endParaRPr>
          </a:p>
        </p:txBody>
      </p:sp>
    </p:spTree>
    <p:extLst>
      <p:ext uri="{BB962C8B-B14F-4D97-AF65-F5344CB8AC3E}">
        <p14:creationId xmlns:p14="http://schemas.microsoft.com/office/powerpoint/2010/main" val="34610311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10/24/2022</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10/24/2022</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10/24/2022</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10/24/2022</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10/24/2022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10/24/2022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10/24/2022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10/24/2022</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10/24/2022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10/24/2022</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10/24/2022</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Database security</a:t>
            </a:r>
          </a:p>
        </p:txBody>
      </p:sp>
      <p:sp>
        <p:nvSpPr>
          <p:cNvPr id="3" name="Subtitle 2"/>
          <p:cNvSpPr>
            <a:spLocks noGrp="1"/>
          </p:cNvSpPr>
          <p:nvPr>
            <p:ph type="subTitle" idx="1"/>
          </p:nvPr>
        </p:nvSpPr>
        <p:spPr/>
        <p:txBody>
          <a:bodyPr>
            <a:normAutofit fontScale="77500" lnSpcReduction="20000"/>
          </a:bodyPr>
          <a:lstStyle/>
          <a:p>
            <a:r>
              <a:rPr lang="en-GB" dirty="0"/>
              <a:t>Database Security: Database Systems (DBS)</a:t>
            </a:r>
          </a:p>
          <a:p>
            <a:r>
              <a:rPr lang="en-GB" dirty="0"/>
              <a:t>Dr Stephen Hole &amp; Mr Nathan Morgan</a:t>
            </a:r>
          </a:p>
        </p:txBody>
      </p:sp>
      <p:sp>
        <p:nvSpPr>
          <p:cNvPr id="5" name="Date Placeholder 4"/>
          <p:cNvSpPr>
            <a:spLocks noGrp="1"/>
          </p:cNvSpPr>
          <p:nvPr>
            <p:ph type="dt" sz="half" idx="10"/>
          </p:nvPr>
        </p:nvSpPr>
        <p:spPr/>
        <p:txBody>
          <a:bodyPr/>
          <a:lstStyle/>
          <a:p>
            <a:r>
              <a:rPr lang="en-US" dirty="0"/>
              <a:t>Week:</a:t>
            </a:r>
          </a:p>
          <a:p>
            <a:r>
              <a:rPr lang="en-US" dirty="0"/>
              <a:t>31-Oct-2022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9F8BB15-2F17-4EFE-B126-81F9F2C30657}" type="slidenum">
              <a:rPr lang="en-GB" altLang="en-US"/>
              <a:pPr/>
              <a:t>2</a:t>
            </a:fld>
            <a:endParaRPr lang="en-GB" altLang="en-US"/>
          </a:p>
        </p:txBody>
      </p:sp>
      <p:sp>
        <p:nvSpPr>
          <p:cNvPr id="6146" name="Rectangle 2"/>
          <p:cNvSpPr>
            <a:spLocks noGrp="1" noChangeArrowheads="1"/>
          </p:cNvSpPr>
          <p:nvPr>
            <p:ph type="title"/>
          </p:nvPr>
        </p:nvSpPr>
        <p:spPr>
          <a:xfrm>
            <a:off x="381000" y="230188"/>
            <a:ext cx="8382000" cy="754062"/>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normAutofit fontScale="90000"/>
          </a:bodyPr>
          <a:lstStyle/>
          <a:p>
            <a:pPr>
              <a:defRPr/>
            </a:pPr>
            <a:r>
              <a:rPr lang="en-GB" b="1" dirty="0">
                <a:ea typeface="+mn-ea"/>
              </a:rPr>
              <a:t>Database Security Objectives</a:t>
            </a:r>
          </a:p>
        </p:txBody>
      </p:sp>
      <p:sp>
        <p:nvSpPr>
          <p:cNvPr id="22531" name="Rectangle 3"/>
          <p:cNvSpPr>
            <a:spLocks noGrp="1" noChangeArrowheads="1"/>
          </p:cNvSpPr>
          <p:nvPr>
            <p:ph type="body" idx="1"/>
          </p:nvPr>
        </p:nvSpPr>
        <p:spPr>
          <a:xfrm>
            <a:off x="381000" y="1916832"/>
            <a:ext cx="8382000" cy="425536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a:bodyPr>
          <a:lstStyle/>
          <a:p>
            <a:r>
              <a:rPr lang="en-GB" altLang="en-US" dirty="0"/>
              <a:t>The scope of database security.</a:t>
            </a:r>
          </a:p>
          <a:p>
            <a:r>
              <a:rPr lang="en-GB" altLang="en-US" dirty="0"/>
              <a:t>Why database security is a serious concern for an organization.</a:t>
            </a:r>
          </a:p>
          <a:p>
            <a:r>
              <a:rPr lang="en-GB" altLang="en-US" dirty="0"/>
              <a:t>The type of threats that can affect a database system.</a:t>
            </a:r>
          </a:p>
          <a:p>
            <a:r>
              <a:rPr lang="en-GB" altLang="en-US" dirty="0"/>
              <a:t>How to protect a computer system using computer-based controls.</a:t>
            </a:r>
          </a:p>
          <a:p>
            <a:r>
              <a:rPr lang="en-US" altLang="en-US" dirty="0">
                <a:cs typeface="Times New Roman" panose="02020603050405020304" pitchFamily="18" charset="0"/>
              </a:rPr>
              <a:t>Approaches for securing a DBMS on the Web.</a:t>
            </a:r>
            <a:r>
              <a:rPr lang="en-GB" altLang="en-US" dirty="0"/>
              <a:t> </a:t>
            </a:r>
          </a:p>
          <a:p>
            <a:endParaRPr lang="en-GB" altLang="en-US" b="1" dirty="0"/>
          </a:p>
          <a:p>
            <a:pPr>
              <a:buFont typeface="Monotype Sorts" charset="2"/>
              <a:buNone/>
            </a:pP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C7D5464-7D8F-447F-BAF1-F620544C1462}" type="slidenum">
              <a:rPr lang="en-GB" altLang="en-US"/>
              <a:pPr/>
              <a:t>3</a:t>
            </a:fld>
            <a:endParaRPr lang="en-GB" altLang="en-US"/>
          </a:p>
        </p:txBody>
      </p:sp>
      <p:sp>
        <p:nvSpPr>
          <p:cNvPr id="9218" name="Rectangle 2"/>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a:ea typeface="+mn-ea"/>
              </a:rPr>
              <a:t>Database Security</a:t>
            </a:r>
          </a:p>
        </p:txBody>
      </p:sp>
      <p:sp>
        <p:nvSpPr>
          <p:cNvPr id="25603" name="Rectangle 3"/>
          <p:cNvSpPr>
            <a:spLocks noGrp="1" noChangeArrowheads="1"/>
          </p:cNvSpPr>
          <p:nvPr>
            <p:ph type="body" idx="1"/>
          </p:nvPr>
        </p:nvSpPr>
        <p:spPr>
          <a:xfrm>
            <a:off x="399208" y="2323306"/>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85000" lnSpcReduction="20000"/>
          </a:bodyPr>
          <a:lstStyle/>
          <a:p>
            <a:r>
              <a:rPr lang="en-GB" altLang="en-US" dirty="0"/>
              <a:t>Data is a valuable resource that must be strictly controlled and managed, as with any corporate resource. </a:t>
            </a:r>
          </a:p>
          <a:p>
            <a:endParaRPr lang="en-GB" altLang="en-US" dirty="0"/>
          </a:p>
          <a:p>
            <a:r>
              <a:rPr lang="en-GB" altLang="en-US" dirty="0"/>
              <a:t>Part or all of the corporate data may have strategic importance and therefore needs to be kept secure and confidential. </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D22CFAE-9F9B-4774-B8D0-33BD9CAD9F78}" type="slidenum">
              <a:rPr lang="en-GB" altLang="en-US"/>
              <a:pPr/>
              <a:t>4</a:t>
            </a:fld>
            <a:endParaRPr lang="en-GB" altLang="en-US"/>
          </a:p>
        </p:txBody>
      </p:sp>
      <p:sp>
        <p:nvSpPr>
          <p:cNvPr id="10242" name="Rectangle 2"/>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a:ea typeface="+mn-ea"/>
              </a:rPr>
              <a:t>Database Security</a:t>
            </a:r>
            <a:r>
              <a:rPr lang="en-GB">
                <a:ea typeface="+mn-ea"/>
              </a:rPr>
              <a:t>	</a:t>
            </a:r>
          </a:p>
        </p:txBody>
      </p:sp>
      <p:sp>
        <p:nvSpPr>
          <p:cNvPr id="26627" name="Rectangle 3"/>
          <p:cNvSpPr>
            <a:spLocks noGrp="1" noChangeArrowheads="1"/>
          </p:cNvSpPr>
          <p:nvPr>
            <p:ph type="body" idx="1"/>
          </p:nvPr>
        </p:nvSpPr>
        <p:spPr>
          <a:xfrm>
            <a:off x="391925" y="1844824"/>
            <a:ext cx="8382000" cy="3389313"/>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92500" lnSpcReduction="20000"/>
          </a:bodyPr>
          <a:lstStyle/>
          <a:p>
            <a:r>
              <a:rPr lang="en-GB" altLang="en-US" dirty="0"/>
              <a:t>M</a:t>
            </a:r>
            <a:r>
              <a:rPr lang="en-US" altLang="en-US" dirty="0" err="1">
                <a:cs typeface="Times New Roman" panose="02020603050405020304" pitchFamily="18" charset="0"/>
              </a:rPr>
              <a:t>echanisms</a:t>
            </a:r>
            <a:r>
              <a:rPr lang="en-US" altLang="en-US" dirty="0">
                <a:cs typeface="Times New Roman" panose="02020603050405020304" pitchFamily="18" charset="0"/>
              </a:rPr>
              <a:t> that protect the database against intentional or accidental threats</a:t>
            </a:r>
            <a:r>
              <a:rPr lang="en-GB" altLang="en-US" dirty="0"/>
              <a:t>.</a:t>
            </a:r>
          </a:p>
          <a:p>
            <a:endParaRPr lang="en-GB" altLang="en-US" dirty="0"/>
          </a:p>
          <a:p>
            <a:r>
              <a:rPr lang="en-GB" altLang="en-US" dirty="0"/>
              <a:t>Security considerations do not only apply to the data held in a database. </a:t>
            </a:r>
          </a:p>
          <a:p>
            <a:endParaRPr lang="en-GB" altLang="en-US" dirty="0"/>
          </a:p>
          <a:p>
            <a:r>
              <a:rPr lang="en-GB" altLang="en-US" dirty="0"/>
              <a:t>Breaches of security may affect other parts of the system, which may in turn affect the database. </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AE2BDA6-6639-4F9C-B2D6-787F2BF168AE}" type="slidenum">
              <a:rPr lang="en-GB" altLang="en-US"/>
              <a:pPr/>
              <a:t>5</a:t>
            </a:fld>
            <a:endParaRPr lang="en-GB" altLang="en-US"/>
          </a:p>
        </p:txBody>
      </p:sp>
      <p:sp>
        <p:nvSpPr>
          <p:cNvPr id="11266" name="Rectangle 2"/>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a:ea typeface="+mn-ea"/>
              </a:rPr>
              <a:t>Database Security</a:t>
            </a:r>
          </a:p>
        </p:txBody>
      </p:sp>
      <p:sp>
        <p:nvSpPr>
          <p:cNvPr id="27651" name="Rectangle 3"/>
          <p:cNvSpPr>
            <a:spLocks noGrp="1" noChangeArrowheads="1"/>
          </p:cNvSpPr>
          <p:nvPr>
            <p:ph type="body" idx="1"/>
          </p:nvPr>
        </p:nvSpPr>
        <p:spPr>
          <a:xfrm>
            <a:off x="381000" y="1700808"/>
            <a:ext cx="8382000" cy="3528392"/>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a:bodyPr>
          <a:lstStyle/>
          <a:p>
            <a:r>
              <a:rPr lang="en-GB" altLang="en-US" dirty="0"/>
              <a:t>Involves measures to avoid:</a:t>
            </a:r>
          </a:p>
          <a:p>
            <a:pPr lvl="1"/>
            <a:r>
              <a:rPr lang="en-GB" altLang="en-US" dirty="0"/>
              <a:t>Theft and fraud</a:t>
            </a:r>
          </a:p>
          <a:p>
            <a:pPr lvl="1"/>
            <a:r>
              <a:rPr lang="en-GB" altLang="en-US" dirty="0"/>
              <a:t>Loss of confidentiality (secrecy)</a:t>
            </a:r>
          </a:p>
          <a:p>
            <a:pPr lvl="1"/>
            <a:r>
              <a:rPr lang="en-GB" altLang="en-US" dirty="0"/>
              <a:t>Loss of privacy</a:t>
            </a:r>
          </a:p>
          <a:p>
            <a:pPr lvl="1"/>
            <a:r>
              <a:rPr lang="en-GB" altLang="en-US" dirty="0"/>
              <a:t>Loss of integrity</a:t>
            </a:r>
          </a:p>
          <a:p>
            <a:pPr lvl="1"/>
            <a:r>
              <a:rPr lang="en-GB" altLang="en-US" dirty="0"/>
              <a:t>Loss of availability</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CD5A495-FDB0-4F2B-87B5-5720792A792A}" type="slidenum">
              <a:rPr lang="en-GB" altLang="en-US"/>
              <a:pPr/>
              <a:t>6</a:t>
            </a:fld>
            <a:endParaRPr lang="en-GB" altLang="en-US"/>
          </a:p>
        </p:txBody>
      </p:sp>
      <p:sp>
        <p:nvSpPr>
          <p:cNvPr id="12290" name="Rectangle 2"/>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a:ea typeface="+mn-ea"/>
              </a:rPr>
              <a:t>Database Security</a:t>
            </a:r>
          </a:p>
        </p:txBody>
      </p:sp>
      <p:sp>
        <p:nvSpPr>
          <p:cNvPr id="28675" name="Rectangle 3"/>
          <p:cNvSpPr>
            <a:spLocks noGrp="1" noChangeArrowheads="1"/>
          </p:cNvSpPr>
          <p:nvPr>
            <p:ph type="body" idx="1"/>
          </p:nvPr>
        </p:nvSpPr>
        <p:spPr>
          <a:xfrm>
            <a:off x="381000" y="1772816"/>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dirty="0"/>
              <a:t>Threat	</a:t>
            </a:r>
          </a:p>
          <a:p>
            <a:pPr lvl="1"/>
            <a:r>
              <a:rPr lang="en-GB" altLang="en-US" dirty="0"/>
              <a:t>Any situation or event, whether intentional or unintentional, that will adversely affect a system and consequently an organization.</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A1498548-E16A-401F-A051-A2D50D0FFE20}" type="slidenum">
              <a:rPr lang="en-GB" altLang="en-US"/>
              <a:pPr/>
              <a:t>7</a:t>
            </a:fld>
            <a:endParaRPr lang="en-GB" altLang="en-US"/>
          </a:p>
        </p:txBody>
      </p:sp>
      <p:sp>
        <p:nvSpPr>
          <p:cNvPr id="2" name="Rectangle 1026"/>
          <p:cNvSpPr>
            <a:spLocks noGrp="1" noChangeArrowheads="1"/>
          </p:cNvSpPr>
          <p:nvPr>
            <p:ph type="title"/>
          </p:nvPr>
        </p:nvSpPr>
        <p:spPr/>
        <p:txBody>
          <a:bodyPr>
            <a:normAutofit fontScale="90000"/>
          </a:bodyPr>
          <a:lstStyle/>
          <a:p>
            <a:pPr>
              <a:defRPr/>
            </a:pPr>
            <a:r>
              <a:rPr lang="en-GB" b="1">
                <a:ea typeface="+mn-ea"/>
              </a:rPr>
              <a:t>Summary of Threats to Computer Systems</a:t>
            </a:r>
            <a:endParaRPr lang="en-GB" b="1">
              <a:solidFill>
                <a:srgbClr val="000000"/>
              </a:solidFill>
              <a:ea typeface="+mn-ea"/>
            </a:endParaRPr>
          </a:p>
        </p:txBody>
      </p:sp>
      <p:pic>
        <p:nvPicPr>
          <p:cNvPr id="29699" name="Picture 1029" descr="DS3-Figure 18-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427163"/>
            <a:ext cx="5562600" cy="543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BB2813E-A934-4393-A1CA-1C328D7A5312}" type="slidenum">
              <a:rPr lang="en-GB" altLang="en-US"/>
              <a:pPr/>
              <a:t>8</a:t>
            </a:fld>
            <a:endParaRPr lang="en-GB" altLang="en-US"/>
          </a:p>
        </p:txBody>
      </p:sp>
      <p:sp>
        <p:nvSpPr>
          <p:cNvPr id="37890" name="Rectangle 2"/>
          <p:cNvSpPr>
            <a:spLocks noGrp="1" noChangeArrowheads="1"/>
          </p:cNvSpPr>
          <p:nvPr>
            <p:ph type="title"/>
          </p:nvPr>
        </p:nvSpPr>
        <p:spPr/>
        <p:txBody>
          <a:bodyPr>
            <a:normAutofit fontScale="90000"/>
          </a:bodyPr>
          <a:lstStyle/>
          <a:p>
            <a:pPr>
              <a:defRPr/>
            </a:pPr>
            <a:r>
              <a:rPr lang="en-GB" b="1">
                <a:ea typeface="+mn-ea"/>
              </a:rPr>
              <a:t>Typical Multi-user Computer Environment</a:t>
            </a:r>
          </a:p>
        </p:txBody>
      </p:sp>
      <p:pic>
        <p:nvPicPr>
          <p:cNvPr id="30723" name="Picture 5" descr="DS3-Figure 18-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0200" y="1582738"/>
            <a:ext cx="5410200" cy="527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4256803-711A-403F-B60C-93AA4221EB71}" type="slidenum">
              <a:rPr lang="en-GB" altLang="en-US"/>
              <a:pPr/>
              <a:t>9</a:t>
            </a:fld>
            <a:endParaRPr lang="en-GB" altLang="en-US"/>
          </a:p>
        </p:txBody>
      </p:sp>
      <p:sp>
        <p:nvSpPr>
          <p:cNvPr id="40962" name="Rectangle 2"/>
          <p:cNvSpPr>
            <a:spLocks noGrp="1" noChangeArrowheads="1"/>
          </p:cNvSpPr>
          <p:nvPr>
            <p:ph type="title"/>
          </p:nvPr>
        </p:nvSpPr>
        <p:spPr>
          <a:xfrm>
            <a:off x="381000" y="188640"/>
            <a:ext cx="8763000" cy="1182960"/>
          </a:xfrm>
        </p:spPr>
        <p:txBody>
          <a:bodyPr numCol="1" anchorCtr="0" compatLnSpc="1">
            <a:prstTxWarp prst="textNoShape">
              <a:avLst/>
            </a:prstTxWarp>
            <a:normAutofit fontScale="90000"/>
          </a:bodyPr>
          <a:lstStyle/>
          <a:p>
            <a:pPr algn="ctr"/>
            <a:r>
              <a:rPr lang="en-GB" altLang="en-US" b="1" dirty="0">
                <a:ln>
                  <a:noFill/>
                </a:ln>
              </a:rPr>
              <a:t>Countermeasures – Computer-Based Controls</a:t>
            </a:r>
          </a:p>
        </p:txBody>
      </p:sp>
      <p:sp>
        <p:nvSpPr>
          <p:cNvPr id="31747" name="Rectangle 3"/>
          <p:cNvSpPr>
            <a:spLocks noGrp="1" noChangeArrowheads="1"/>
          </p:cNvSpPr>
          <p:nvPr>
            <p:ph type="body" idx="1"/>
          </p:nvPr>
        </p:nvSpPr>
        <p:spPr>
          <a:xfrm>
            <a:off x="631450" y="2057400"/>
            <a:ext cx="8153400" cy="4114800"/>
          </a:xfrm>
        </p:spPr>
        <p:txBody>
          <a:bodyPr/>
          <a:lstStyle/>
          <a:p>
            <a:r>
              <a:rPr lang="en-GB" altLang="en-US" sz="2400" dirty="0"/>
              <a:t>Concerned with physical controls to administrative procedures and includes: </a:t>
            </a:r>
          </a:p>
          <a:p>
            <a:pPr lvl="1"/>
            <a:r>
              <a:rPr lang="en-GB" altLang="en-US" sz="2400" dirty="0"/>
              <a:t>Authorization</a:t>
            </a:r>
          </a:p>
          <a:p>
            <a:pPr lvl="1"/>
            <a:r>
              <a:rPr lang="en-GB" altLang="en-US" sz="2400" dirty="0"/>
              <a:t>Access controls</a:t>
            </a:r>
          </a:p>
          <a:p>
            <a:pPr lvl="1"/>
            <a:r>
              <a:rPr lang="en-GB" altLang="en-US" sz="2400" dirty="0"/>
              <a:t>Views</a:t>
            </a:r>
          </a:p>
          <a:p>
            <a:pPr lvl="1"/>
            <a:r>
              <a:rPr lang="en-GB" altLang="en-US" sz="2400" dirty="0"/>
              <a:t>Backup and recovery</a:t>
            </a:r>
          </a:p>
          <a:p>
            <a:pPr lvl="1"/>
            <a:r>
              <a:rPr lang="en-GB" altLang="en-US" sz="2400" dirty="0"/>
              <a:t>Integrity</a:t>
            </a:r>
          </a:p>
          <a:p>
            <a:pPr lvl="1"/>
            <a:r>
              <a:rPr lang="en-GB" altLang="en-US" sz="2400" dirty="0"/>
              <a:t>Encryption</a:t>
            </a:r>
          </a:p>
          <a:p>
            <a:pPr lvl="1"/>
            <a:r>
              <a:rPr lang="en-US" altLang="en-US" sz="2400" dirty="0">
                <a:cs typeface="Times New Roman" panose="02020603050405020304" pitchFamily="18" charset="0"/>
              </a:rPr>
              <a:t>RAID technology</a:t>
            </a:r>
            <a:endParaRPr lang="en-GB" altLang="en-US" sz="2400" dirty="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DCF45C0-6B44-4962-9FBA-C42A732F7056}" type="slidenum">
              <a:rPr lang="en-GB" altLang="en-US"/>
              <a:pPr/>
              <a:t>10</a:t>
            </a:fld>
            <a:endParaRPr lang="en-GB" altLang="en-US"/>
          </a:p>
        </p:txBody>
      </p:sp>
      <p:sp>
        <p:nvSpPr>
          <p:cNvPr id="14338" name="Rectangle 2"/>
          <p:cNvSpPr>
            <a:spLocks noGrp="1" noChangeArrowheads="1"/>
          </p:cNvSpPr>
          <p:nvPr>
            <p:ph type="title"/>
          </p:nvPr>
        </p:nvSpPr>
        <p:spPr>
          <a:xfrm>
            <a:off x="381000" y="188640"/>
            <a:ext cx="8534400" cy="118296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 </a:t>
            </a:r>
          </a:p>
        </p:txBody>
      </p:sp>
      <p:sp>
        <p:nvSpPr>
          <p:cNvPr id="32771" name="Rectangle 3"/>
          <p:cNvSpPr>
            <a:spLocks noGrp="1" noChangeArrowheads="1"/>
          </p:cNvSpPr>
          <p:nvPr>
            <p:ph type="body" idx="1"/>
          </p:nvPr>
        </p:nvSpPr>
        <p:spPr>
          <a:xfrm>
            <a:off x="355217" y="18700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92500" lnSpcReduction="20000"/>
          </a:bodyPr>
          <a:lstStyle/>
          <a:p>
            <a:r>
              <a:rPr lang="en-GB" altLang="en-US" dirty="0"/>
              <a:t>Authorization</a:t>
            </a:r>
          </a:p>
          <a:p>
            <a:pPr lvl="1"/>
            <a:r>
              <a:rPr lang="en-GB" altLang="en-US" dirty="0"/>
              <a:t>The granting of a right or privilege, which enables a subject to legitimately have access to a system or a system’s object.</a:t>
            </a:r>
          </a:p>
          <a:p>
            <a:pPr lvl="1"/>
            <a:r>
              <a:rPr lang="en-GB" altLang="en-US" dirty="0"/>
              <a:t>Authorization is a mechanism that determines whether a user is, who he or she claims to be.</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8E2CB7D-8328-4EDD-AF56-AF8AF167605D}" type="slidenum">
              <a:rPr lang="en-GB" altLang="en-US"/>
              <a:pPr/>
              <a:t>11</a:t>
            </a:fld>
            <a:endParaRPr lang="en-GB" altLang="en-US"/>
          </a:p>
        </p:txBody>
      </p:sp>
      <p:sp>
        <p:nvSpPr>
          <p:cNvPr id="62466" name="Rectangle 2"/>
          <p:cNvSpPr>
            <a:spLocks noGrp="1" noChangeArrowheads="1"/>
          </p:cNvSpPr>
          <p:nvPr>
            <p:ph type="title"/>
          </p:nvPr>
        </p:nvSpPr>
        <p:spPr>
          <a:xfrm>
            <a:off x="381000" y="266700"/>
            <a:ext cx="85344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r>
              <a:rPr lang="en-GB" altLang="en-US" b="1">
                <a:ln>
                  <a:noFill/>
                </a:ln>
              </a:rPr>
              <a:t>Countermeasures – Computer-Based Controls </a:t>
            </a:r>
          </a:p>
        </p:txBody>
      </p:sp>
      <p:sp>
        <p:nvSpPr>
          <p:cNvPr id="33795" name="Rectangle 3"/>
          <p:cNvSpPr>
            <a:spLocks noGrp="1" noChangeArrowheads="1"/>
          </p:cNvSpPr>
          <p:nvPr>
            <p:ph type="body" idx="1"/>
          </p:nvPr>
        </p:nvSpPr>
        <p:spPr>
          <a:xfrm>
            <a:off x="381000" y="1412875"/>
            <a:ext cx="8382000" cy="22113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77500" lnSpcReduction="20000"/>
          </a:bodyPr>
          <a:lstStyle/>
          <a:p>
            <a:r>
              <a:rPr lang="en-GB" altLang="en-US" b="1"/>
              <a:t>Access control</a:t>
            </a:r>
          </a:p>
          <a:p>
            <a:pPr lvl="1"/>
            <a:r>
              <a:rPr lang="en-GB" altLang="en-US" b="1"/>
              <a:t>Based on the granting and revoking of privileges. </a:t>
            </a:r>
          </a:p>
          <a:p>
            <a:pPr lvl="1"/>
            <a:r>
              <a:rPr lang="en-US" altLang="en-US" b="1"/>
              <a:t>A privilege allows a user to create or access (that is read, write, or modify) some database object (such as a relation, view, and index) or to run certain DBMS utilities.</a:t>
            </a:r>
          </a:p>
          <a:p>
            <a:pPr lvl="1"/>
            <a:r>
              <a:rPr lang="en-US" altLang="en-US" b="1"/>
              <a:t>Privileges are granted to users to accomplish the tasks required for their jobs.</a:t>
            </a:r>
            <a:r>
              <a:rPr lang="en-US" altLang="en-US"/>
              <a:t> </a:t>
            </a:r>
            <a:endParaRPr lang="en-GB"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09612E2-BF47-4A96-A9D0-6AB65C98E1BC}" type="slidenum">
              <a:rPr lang="en-GB" altLang="en-US"/>
              <a:pPr/>
              <a:t>12</a:t>
            </a:fld>
            <a:endParaRPr lang="en-GB" altLang="en-US"/>
          </a:p>
        </p:txBody>
      </p:sp>
      <p:sp>
        <p:nvSpPr>
          <p:cNvPr id="63490" name="Rectangle 2"/>
          <p:cNvSpPr>
            <a:spLocks noGrp="1" noChangeArrowheads="1"/>
          </p:cNvSpPr>
          <p:nvPr>
            <p:ph type="title"/>
          </p:nvPr>
        </p:nvSpPr>
        <p:spPr>
          <a:xfrm>
            <a:off x="381000" y="266700"/>
            <a:ext cx="85344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r>
              <a:rPr lang="en-GB" altLang="en-US" b="1">
                <a:ln>
                  <a:noFill/>
                </a:ln>
              </a:rPr>
              <a:t>Countermeasures – Computer-Based Controls </a:t>
            </a:r>
          </a:p>
        </p:txBody>
      </p:sp>
      <p:sp>
        <p:nvSpPr>
          <p:cNvPr id="34819"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dirty="0"/>
              <a:t>Most DBMS provide an approach called Discretionary Access Control (DAC). </a:t>
            </a:r>
          </a:p>
          <a:p>
            <a:endParaRPr lang="en-US" altLang="en-US" dirty="0"/>
          </a:p>
          <a:p>
            <a:r>
              <a:rPr lang="en-US" altLang="en-US" dirty="0"/>
              <a:t>SQL standard supports DAC through the GRANT and REVOKE commands. </a:t>
            </a:r>
          </a:p>
          <a:p>
            <a:endParaRPr lang="en-US" altLang="en-US" dirty="0"/>
          </a:p>
          <a:p>
            <a:r>
              <a:rPr lang="en-US" altLang="en-US" dirty="0"/>
              <a:t>The GRANT command gives privileges to users, and the REVOKE command takes away privileges.</a:t>
            </a:r>
          </a:p>
          <a:p>
            <a:pPr>
              <a:lnSpc>
                <a:spcPct val="80000"/>
              </a:lnSpc>
            </a:pPr>
            <a:endParaRPr lang="en-GB" altLang="en-US" b="1" dirty="0"/>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CDACD37F-9D3E-472A-A587-7F92414FC83C}" type="slidenum">
              <a:rPr lang="en-GB" altLang="en-US"/>
              <a:pPr/>
              <a:t>13</a:t>
            </a:fld>
            <a:endParaRPr lang="en-GB" altLang="en-US"/>
          </a:p>
        </p:txBody>
      </p:sp>
      <p:sp>
        <p:nvSpPr>
          <p:cNvPr id="64514" name="Rectangle 2"/>
          <p:cNvSpPr>
            <a:spLocks noGrp="1" noChangeArrowheads="1"/>
          </p:cNvSpPr>
          <p:nvPr>
            <p:ph type="title"/>
          </p:nvPr>
        </p:nvSpPr>
        <p:spPr>
          <a:xfrm>
            <a:off x="395536" y="179388"/>
            <a:ext cx="85344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 </a:t>
            </a:r>
          </a:p>
        </p:txBody>
      </p:sp>
      <p:sp>
        <p:nvSpPr>
          <p:cNvPr id="35843"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dirty="0"/>
              <a:t>DAC while effective has certain weaknesses. In particular an unauthorized user can trick an authorized user into disclosing sensitive data.</a:t>
            </a:r>
          </a:p>
          <a:p>
            <a:endParaRPr lang="en-US" altLang="en-US" dirty="0"/>
          </a:p>
          <a:p>
            <a:r>
              <a:rPr lang="en-US" altLang="en-US" dirty="0"/>
              <a:t>An additional approach is required called </a:t>
            </a:r>
            <a:r>
              <a:rPr lang="en-GB" altLang="en-US" dirty="0"/>
              <a:t>Mandatory Access Control (MAC). </a:t>
            </a:r>
          </a:p>
          <a:p>
            <a:endParaRPr lang="en-GB" altLang="en-US" dirty="0"/>
          </a:p>
          <a:p>
            <a:endParaRPr lang="en-GB" altLang="en-US" dirty="0"/>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4CF66AB3-57CA-457F-B6F9-0400441323C8}" type="slidenum">
              <a:rPr lang="en-GB" altLang="en-US"/>
              <a:pPr/>
              <a:t>14</a:t>
            </a:fld>
            <a:endParaRPr lang="en-GB" altLang="en-US"/>
          </a:p>
        </p:txBody>
      </p:sp>
      <p:sp>
        <p:nvSpPr>
          <p:cNvPr id="65538" name="Rectangle 2"/>
          <p:cNvSpPr>
            <a:spLocks noGrp="1" noChangeArrowheads="1"/>
          </p:cNvSpPr>
          <p:nvPr>
            <p:ph type="title"/>
          </p:nvPr>
        </p:nvSpPr>
        <p:spPr>
          <a:xfrm>
            <a:off x="395536" y="192280"/>
            <a:ext cx="85344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 </a:t>
            </a:r>
          </a:p>
        </p:txBody>
      </p:sp>
      <p:sp>
        <p:nvSpPr>
          <p:cNvPr id="36867"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US" altLang="en-US" dirty="0"/>
              <a:t>DAC based on system-wide policies that cannot be changed by individual users. </a:t>
            </a:r>
          </a:p>
          <a:p>
            <a:endParaRPr lang="en-US" altLang="en-US" dirty="0"/>
          </a:p>
          <a:p>
            <a:r>
              <a:rPr lang="en-US" altLang="en-US" dirty="0"/>
              <a:t>Each database object is assigned a </a:t>
            </a:r>
            <a:r>
              <a:rPr lang="en-US" altLang="en-US" i="1" dirty="0"/>
              <a:t>security class </a:t>
            </a:r>
            <a:r>
              <a:rPr lang="en-US" altLang="en-US" dirty="0"/>
              <a:t>and each user is assigned a </a:t>
            </a:r>
            <a:r>
              <a:rPr lang="en-US" altLang="en-US" i="1" dirty="0"/>
              <a:t>clearance</a:t>
            </a:r>
            <a:r>
              <a:rPr lang="en-US" altLang="en-US" dirty="0"/>
              <a:t> for a security class, and </a:t>
            </a:r>
            <a:r>
              <a:rPr lang="en-US" altLang="en-US" i="1" dirty="0"/>
              <a:t>rules</a:t>
            </a:r>
            <a:r>
              <a:rPr lang="en-US" altLang="en-US" dirty="0"/>
              <a:t> are imposed on reading and writing of database objects by users. </a:t>
            </a:r>
            <a:endParaRPr lang="en-GB" altLang="en-US" dirty="0"/>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5AED1960-89DD-4A6F-A3AE-B0B096A1F595}" type="slidenum">
              <a:rPr lang="en-GB" altLang="en-US"/>
              <a:pPr/>
              <a:t>15</a:t>
            </a:fld>
            <a:endParaRPr lang="en-GB" altLang="en-US"/>
          </a:p>
        </p:txBody>
      </p:sp>
      <p:sp>
        <p:nvSpPr>
          <p:cNvPr id="66562" name="Rectangle 2"/>
          <p:cNvSpPr>
            <a:spLocks noGrp="1" noChangeArrowheads="1"/>
          </p:cNvSpPr>
          <p:nvPr>
            <p:ph type="title"/>
          </p:nvPr>
        </p:nvSpPr>
        <p:spPr>
          <a:xfrm>
            <a:off x="395536" y="179388"/>
            <a:ext cx="85344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 </a:t>
            </a:r>
          </a:p>
        </p:txBody>
      </p:sp>
      <p:sp>
        <p:nvSpPr>
          <p:cNvPr id="37891" name="Rectangle 3"/>
          <p:cNvSpPr>
            <a:spLocks noGrp="1" noChangeArrowheads="1"/>
          </p:cNvSpPr>
          <p:nvPr>
            <p:ph type="body" idx="1"/>
          </p:nvPr>
        </p:nvSpPr>
        <p:spPr>
          <a:xfrm>
            <a:off x="1035050" y="1676400"/>
            <a:ext cx="7727950" cy="4560888"/>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a:bodyPr>
          <a:lstStyle/>
          <a:p>
            <a:r>
              <a:rPr lang="en-US" altLang="en-US" dirty="0"/>
              <a:t>DAC determines whether a user can read or write an object based on rules that involve the security level of the object and the clearance of the user. These rules ensure that sensitive data can never be ‘passed on’ to another user without the necessary clearance. </a:t>
            </a:r>
          </a:p>
          <a:p>
            <a:endParaRPr lang="en-US" altLang="en-US" dirty="0"/>
          </a:p>
          <a:p>
            <a:r>
              <a:rPr lang="en-US" altLang="en-US" dirty="0"/>
              <a:t>The SQL standard does </a:t>
            </a:r>
            <a:r>
              <a:rPr lang="en-US" altLang="en-US" i="1" dirty="0"/>
              <a:t>not</a:t>
            </a:r>
            <a:r>
              <a:rPr lang="en-US" altLang="en-US" dirty="0"/>
              <a:t> include support for MAC. </a:t>
            </a:r>
            <a:endParaRPr lang="en-GB" altLang="en-US" dirty="0"/>
          </a:p>
          <a:p>
            <a:endParaRPr lang="en-GB" altLang="en-US" dirty="0"/>
          </a:p>
          <a:p>
            <a:endParaRPr lang="en-GB" altLang="en-US" dirty="0"/>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Number Placeholder 4"/>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82EC7F44-4803-446A-A473-6749BD8B1826}" type="slidenum">
              <a:rPr lang="en-GB" altLang="en-US"/>
              <a:pPr/>
              <a:t>16</a:t>
            </a:fld>
            <a:endParaRPr lang="en-GB" altLang="en-US"/>
          </a:p>
        </p:txBody>
      </p:sp>
      <p:sp>
        <p:nvSpPr>
          <p:cNvPr id="69634" name="Rectangle 2"/>
          <p:cNvSpPr>
            <a:spLocks noGrp="1" noChangeArrowheads="1"/>
          </p:cNvSpPr>
          <p:nvPr>
            <p:ph type="title"/>
          </p:nvPr>
        </p:nvSpPr>
        <p:spPr>
          <a:xfrm>
            <a:off x="381000" y="82239"/>
            <a:ext cx="8382000" cy="1419225"/>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normAutofit fontScale="90000"/>
          </a:bodyPr>
          <a:lstStyle/>
          <a:p>
            <a:pPr algn="ctr">
              <a:defRPr/>
            </a:pPr>
            <a:r>
              <a:rPr lang="en-GB" b="1" dirty="0">
                <a:ea typeface="+mn-ea"/>
              </a:rPr>
              <a:t>Popular Model for MAC called Bell-</a:t>
            </a:r>
            <a:r>
              <a:rPr lang="en-GB" b="1" dirty="0" err="1">
                <a:ea typeface="+mn-ea"/>
              </a:rPr>
              <a:t>LaPudula</a:t>
            </a:r>
            <a:endParaRPr lang="en-GB" b="1" dirty="0">
              <a:ea typeface="+mn-ea"/>
            </a:endParaRPr>
          </a:p>
        </p:txBody>
      </p:sp>
      <p:pic>
        <p:nvPicPr>
          <p:cNvPr id="450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2988" y="1989138"/>
            <a:ext cx="7100887" cy="36718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12700">
                <a:solidFill>
                  <a:schemeClr val="tx1"/>
                </a:solidFill>
                <a:miter lim="800000"/>
                <a:headEnd type="none" w="sm" len="sm"/>
                <a:tailEnd type="none" w="sm" len="sm"/>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C37A8EF-BC98-42A8-B7B7-15735DDF0AD0}" type="slidenum">
              <a:rPr lang="en-GB" altLang="en-US"/>
              <a:pPr/>
              <a:t>17</a:t>
            </a:fld>
            <a:endParaRPr lang="en-GB" altLang="en-US"/>
          </a:p>
        </p:txBody>
      </p:sp>
      <p:sp>
        <p:nvSpPr>
          <p:cNvPr id="15362" name="Rectangle 2"/>
          <p:cNvSpPr>
            <a:spLocks noGrp="1" noChangeArrowheads="1"/>
          </p:cNvSpPr>
          <p:nvPr>
            <p:ph type="title"/>
          </p:nvPr>
        </p:nvSpPr>
        <p:spPr>
          <a:xfrm>
            <a:off x="395288" y="226464"/>
            <a:ext cx="84582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a:t>
            </a:r>
          </a:p>
        </p:txBody>
      </p:sp>
      <p:sp>
        <p:nvSpPr>
          <p:cNvPr id="39939" name="Rectangle 3"/>
          <p:cNvSpPr>
            <a:spLocks noGrp="1" noChangeArrowheads="1"/>
          </p:cNvSpPr>
          <p:nvPr>
            <p:ph type="body" idx="1"/>
          </p:nvPr>
        </p:nvSpPr>
        <p:spPr>
          <a:xfrm>
            <a:off x="395288" y="1773238"/>
            <a:ext cx="8382000" cy="2209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85000" lnSpcReduction="10000"/>
          </a:bodyPr>
          <a:lstStyle/>
          <a:p>
            <a:r>
              <a:rPr lang="en-GB" altLang="en-US" dirty="0"/>
              <a:t>View</a:t>
            </a:r>
          </a:p>
          <a:p>
            <a:pPr lvl="1"/>
            <a:r>
              <a:rPr lang="en-GB" altLang="en-US" dirty="0"/>
              <a:t>Is the dynamic result of one or more relational operations operating on the base relations to produce another relation. </a:t>
            </a:r>
          </a:p>
          <a:p>
            <a:pPr lvl="1"/>
            <a:r>
              <a:rPr lang="en-GB" altLang="en-US" dirty="0"/>
              <a:t>A view is a virtual relation that does not actually exist in the database, but is produced upon request by a particular user, at the time of request.</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19B24F8-E37E-402F-B776-275DCC0A4AB9}" type="slidenum">
              <a:rPr lang="en-GB" altLang="en-US"/>
              <a:pPr/>
              <a:t>18</a:t>
            </a:fld>
            <a:endParaRPr lang="en-GB" altLang="en-US"/>
          </a:p>
        </p:txBody>
      </p:sp>
      <p:sp>
        <p:nvSpPr>
          <p:cNvPr id="16386" name="Rectangle 2"/>
          <p:cNvSpPr>
            <a:spLocks noGrp="1" noChangeArrowheads="1"/>
          </p:cNvSpPr>
          <p:nvPr>
            <p:ph type="title"/>
          </p:nvPr>
        </p:nvSpPr>
        <p:spPr>
          <a:xfrm>
            <a:off x="395536" y="200826"/>
            <a:ext cx="84582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a:t>
            </a:r>
          </a:p>
        </p:txBody>
      </p:sp>
      <p:sp>
        <p:nvSpPr>
          <p:cNvPr id="40963" name="Rectangle 3"/>
          <p:cNvSpPr>
            <a:spLocks noGrp="1" noChangeArrowheads="1"/>
          </p:cNvSpPr>
          <p:nvPr>
            <p:ph type="body" idx="1"/>
          </p:nvPr>
        </p:nvSpPr>
        <p:spPr>
          <a:xfrm>
            <a:off x="533400" y="1600200"/>
            <a:ext cx="7999413"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dirty="0"/>
              <a:t>Backup</a:t>
            </a:r>
          </a:p>
          <a:p>
            <a:pPr lvl="1"/>
            <a:r>
              <a:rPr lang="en-GB" altLang="en-US" dirty="0"/>
              <a:t>Process of periodically taking a copy of the database and log file (and possibly programs) to offline storage media.</a:t>
            </a:r>
          </a:p>
          <a:p>
            <a:pPr lvl="1"/>
            <a:endParaRPr lang="en-GB" altLang="en-US" dirty="0"/>
          </a:p>
          <a:p>
            <a:r>
              <a:rPr lang="en-GB" altLang="en-US" dirty="0"/>
              <a:t>Journaling</a:t>
            </a:r>
          </a:p>
          <a:p>
            <a:pPr lvl="1"/>
            <a:r>
              <a:rPr lang="en-GB" altLang="en-US" dirty="0"/>
              <a:t>Process of keeping and maintaining a log file (or journal) of all changes made to database to enable effective recovery in event of failure.</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B1B58C1-CB88-49AB-90E5-524ECDFFABD7}" type="slidenum">
              <a:rPr lang="en-GB" altLang="en-US"/>
              <a:pPr/>
              <a:t>19</a:t>
            </a:fld>
            <a:endParaRPr lang="en-GB" altLang="en-US"/>
          </a:p>
        </p:txBody>
      </p:sp>
      <p:sp>
        <p:nvSpPr>
          <p:cNvPr id="17410" name="Rectangle 2"/>
          <p:cNvSpPr>
            <a:spLocks noGrp="1" noChangeArrowheads="1"/>
          </p:cNvSpPr>
          <p:nvPr>
            <p:ph type="title"/>
          </p:nvPr>
        </p:nvSpPr>
        <p:spPr>
          <a:xfrm>
            <a:off x="423450" y="115525"/>
            <a:ext cx="8458200" cy="1104900"/>
          </a:xfrm>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numCol="1" anchorCtr="0" compatLnSpc="1">
            <a:prstTxWarp prst="textNoShape">
              <a:avLst/>
            </a:prstTxWarp>
            <a:normAutofit fontScale="90000"/>
          </a:bodyPr>
          <a:lstStyle/>
          <a:p>
            <a:pPr algn="ctr"/>
            <a:r>
              <a:rPr lang="en-GB" altLang="en-US" b="1" dirty="0">
                <a:ln>
                  <a:noFill/>
                </a:ln>
              </a:rPr>
              <a:t>Countermeasures – Computer-Based Controls</a:t>
            </a:r>
          </a:p>
        </p:txBody>
      </p:sp>
      <p:sp>
        <p:nvSpPr>
          <p:cNvPr id="41987" name="Rectangle 3"/>
          <p:cNvSpPr>
            <a:spLocks noGrp="1" noChangeArrowheads="1"/>
          </p:cNvSpPr>
          <p:nvPr>
            <p:ph type="body" idx="1"/>
          </p:nvPr>
        </p:nvSpPr>
        <p:spPr>
          <a:xfrm>
            <a:off x="395288" y="1773238"/>
            <a:ext cx="8382000" cy="2209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77500" lnSpcReduction="20000"/>
          </a:bodyPr>
          <a:lstStyle/>
          <a:p>
            <a:r>
              <a:rPr lang="en-GB" altLang="en-US" dirty="0"/>
              <a:t>Integrity</a:t>
            </a:r>
          </a:p>
          <a:p>
            <a:pPr lvl="1"/>
            <a:r>
              <a:rPr lang="en-GB" altLang="en-US" dirty="0"/>
              <a:t>Prevents data from becoming invalid, and hence giving misleading or incorrect results. </a:t>
            </a:r>
          </a:p>
          <a:p>
            <a:pPr lvl="1"/>
            <a:endParaRPr lang="en-GB" altLang="en-US" dirty="0"/>
          </a:p>
          <a:p>
            <a:r>
              <a:rPr lang="en-GB" altLang="en-US" dirty="0"/>
              <a:t>Encryption</a:t>
            </a:r>
          </a:p>
          <a:p>
            <a:pPr lvl="1"/>
            <a:r>
              <a:rPr lang="en-GB" altLang="en-US" dirty="0"/>
              <a:t>The encoding of the data by a special algorithm that renders the data unreadable by any program without the decryption key.</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966A7D0-A13D-47F5-9FEE-76B071823592}" type="slidenum">
              <a:rPr lang="en-GB" altLang="en-US"/>
              <a:pPr/>
              <a:t>20</a:t>
            </a:fld>
            <a:endParaRPr lang="en-GB" altLang="en-US"/>
          </a:p>
        </p:txBody>
      </p:sp>
      <p:sp>
        <p:nvSpPr>
          <p:cNvPr id="41986" name="Rectangle 2"/>
          <p:cNvSpPr>
            <a:spLocks noGrp="1" noChangeArrowheads="1"/>
          </p:cNvSpPr>
          <p:nvPr>
            <p:ph type="title"/>
          </p:nvPr>
        </p:nvSpPr>
        <p:spPr/>
        <p:txBody>
          <a:bodyPr>
            <a:normAutofit fontScale="90000"/>
          </a:bodyPr>
          <a:lstStyle/>
          <a:p>
            <a:pPr algn="ctr">
              <a:defRPr/>
            </a:pPr>
            <a:r>
              <a:rPr b="1" dirty="0">
                <a:ea typeface="+mn-ea"/>
                <a:cs typeface="Times New Roman" pitchFamily="18" charset="0"/>
              </a:rPr>
              <a:t>RAID (Redundant Array of Independent Disks)</a:t>
            </a:r>
            <a:r>
              <a:rPr lang="en-GB" dirty="0">
                <a:ea typeface="+mn-ea"/>
              </a:rPr>
              <a:t> </a:t>
            </a:r>
            <a:r>
              <a:rPr lang="en-GB" b="1" dirty="0">
                <a:ea typeface="+mn-ea"/>
              </a:rPr>
              <a:t>Technology</a:t>
            </a:r>
          </a:p>
        </p:txBody>
      </p:sp>
      <p:sp>
        <p:nvSpPr>
          <p:cNvPr id="43011" name="Rectangle 3"/>
          <p:cNvSpPr>
            <a:spLocks noGrp="1" noChangeArrowheads="1"/>
          </p:cNvSpPr>
          <p:nvPr>
            <p:ph type="body" idx="1"/>
          </p:nvPr>
        </p:nvSpPr>
        <p:spPr>
          <a:xfrm>
            <a:off x="395288" y="1844675"/>
            <a:ext cx="8382000" cy="2211388"/>
          </a:xfrm>
        </p:spPr>
        <p:txBody>
          <a:bodyPr>
            <a:normAutofit fontScale="77500" lnSpcReduction="20000"/>
          </a:bodyPr>
          <a:lstStyle/>
          <a:p>
            <a:r>
              <a:rPr lang="en-US" altLang="en-US" dirty="0">
                <a:cs typeface="Times New Roman" panose="02020603050405020304" pitchFamily="18" charset="0"/>
              </a:rPr>
              <a:t>Hardware that the DBMS is running on must be </a:t>
            </a:r>
            <a:r>
              <a:rPr lang="en-US" altLang="en-US" i="1" dirty="0">
                <a:cs typeface="Times New Roman" panose="02020603050405020304" pitchFamily="18" charset="0"/>
              </a:rPr>
              <a:t>fault-tolerant</a:t>
            </a:r>
            <a:r>
              <a:rPr lang="en-US" altLang="en-US" dirty="0">
                <a:cs typeface="Times New Roman" panose="02020603050405020304" pitchFamily="18" charset="0"/>
              </a:rPr>
              <a:t>, meaning that the DBMS should continue to operate even if one of the hardware components fails. </a:t>
            </a:r>
          </a:p>
          <a:p>
            <a:endParaRPr lang="en-US" altLang="en-US" dirty="0">
              <a:cs typeface="Times New Roman" panose="02020603050405020304" pitchFamily="18" charset="0"/>
            </a:endParaRPr>
          </a:p>
          <a:p>
            <a:r>
              <a:rPr lang="en-US" altLang="en-US" dirty="0">
                <a:cs typeface="Times New Roman" panose="02020603050405020304" pitchFamily="18" charset="0"/>
              </a:rPr>
              <a:t>Suggests having redundant components that can be seamlessly integrated into the working system whenever there is one or more component failures. </a:t>
            </a:r>
            <a:endParaRPr lang="en-GB" altLang="en-US" dirty="0"/>
          </a:p>
          <a:p>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A9BAE1C-AC5B-4411-A11B-35AA10234D51}" type="slidenum">
              <a:rPr lang="en-GB" altLang="en-US"/>
              <a:pPr/>
              <a:t>21</a:t>
            </a:fld>
            <a:endParaRPr lang="en-GB" altLang="en-US"/>
          </a:p>
        </p:txBody>
      </p:sp>
      <p:sp>
        <p:nvSpPr>
          <p:cNvPr id="43010" name="Rectangle 2"/>
          <p:cNvSpPr>
            <a:spLocks noGrp="1" noChangeArrowheads="1"/>
          </p:cNvSpPr>
          <p:nvPr>
            <p:ph type="title"/>
          </p:nvPr>
        </p:nvSpPr>
        <p:spPr/>
        <p:txBody>
          <a:bodyPr>
            <a:normAutofit fontScale="90000"/>
          </a:bodyPr>
          <a:lstStyle/>
          <a:p>
            <a:pPr algn="ctr">
              <a:defRPr/>
            </a:pPr>
            <a:r>
              <a:rPr b="1" dirty="0">
                <a:ea typeface="+mn-ea"/>
                <a:cs typeface="Times New Roman" pitchFamily="18" charset="0"/>
              </a:rPr>
              <a:t>RAID (Redundant Array of Independent Disks)</a:t>
            </a:r>
            <a:r>
              <a:rPr lang="en-GB" dirty="0">
                <a:ea typeface="+mn-ea"/>
              </a:rPr>
              <a:t> </a:t>
            </a:r>
            <a:r>
              <a:rPr lang="en-GB" b="1" dirty="0">
                <a:ea typeface="+mn-ea"/>
              </a:rPr>
              <a:t>Technology</a:t>
            </a:r>
          </a:p>
        </p:txBody>
      </p:sp>
      <p:sp>
        <p:nvSpPr>
          <p:cNvPr id="44035" name="Rectangle 3"/>
          <p:cNvSpPr>
            <a:spLocks noGrp="1" noChangeArrowheads="1"/>
          </p:cNvSpPr>
          <p:nvPr>
            <p:ph type="body" idx="1"/>
          </p:nvPr>
        </p:nvSpPr>
        <p:spPr>
          <a:xfrm>
            <a:off x="395288" y="1773238"/>
            <a:ext cx="8382000" cy="2209800"/>
          </a:xfrm>
        </p:spPr>
        <p:txBody>
          <a:bodyPr>
            <a:normAutofit fontScale="77500" lnSpcReduction="20000"/>
          </a:bodyPr>
          <a:lstStyle/>
          <a:p>
            <a:r>
              <a:rPr lang="en-US" altLang="en-US" dirty="0">
                <a:cs typeface="Times New Roman" panose="02020603050405020304" pitchFamily="18" charset="0"/>
              </a:rPr>
              <a:t>The main hardware components that should be fault-tolerant include disk drives, disk controllers, CPU, power supplies, and cooling fans. </a:t>
            </a:r>
          </a:p>
          <a:p>
            <a:endParaRPr lang="en-US" altLang="en-US" dirty="0">
              <a:cs typeface="Times New Roman" panose="02020603050405020304" pitchFamily="18" charset="0"/>
            </a:endParaRPr>
          </a:p>
          <a:p>
            <a:r>
              <a:rPr lang="en-US" altLang="en-US" dirty="0">
                <a:cs typeface="Times New Roman" panose="02020603050405020304" pitchFamily="18" charset="0"/>
              </a:rPr>
              <a:t>Disk drives are the most vulnerable components with the shortest times between failure of any of the hardware components.</a:t>
            </a:r>
            <a:r>
              <a:rPr lang="en-GB" altLang="en-US" dirty="0"/>
              <a:t>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EA7D177-C403-4775-B666-EDC67041CD83}" type="slidenum">
              <a:rPr lang="en-GB" altLang="en-US"/>
              <a:pPr/>
              <a:t>22</a:t>
            </a:fld>
            <a:endParaRPr lang="en-GB" altLang="en-US"/>
          </a:p>
        </p:txBody>
      </p:sp>
      <p:sp>
        <p:nvSpPr>
          <p:cNvPr id="44034" name="Rectangle 2"/>
          <p:cNvSpPr>
            <a:spLocks noGrp="1" noChangeArrowheads="1"/>
          </p:cNvSpPr>
          <p:nvPr>
            <p:ph type="title"/>
          </p:nvPr>
        </p:nvSpPr>
        <p:spPr/>
        <p:txBody>
          <a:bodyPr>
            <a:normAutofit fontScale="90000"/>
          </a:bodyPr>
          <a:lstStyle/>
          <a:p>
            <a:pPr algn="ctr">
              <a:defRPr/>
            </a:pPr>
            <a:r>
              <a:rPr b="1" dirty="0">
                <a:ea typeface="+mn-ea"/>
                <a:cs typeface="Times New Roman" pitchFamily="18" charset="0"/>
              </a:rPr>
              <a:t>RAID (Redundant Array of Independent Disks) </a:t>
            </a:r>
            <a:r>
              <a:rPr lang="en-GB" b="1" dirty="0">
                <a:ea typeface="+mn-ea"/>
              </a:rPr>
              <a:t>Technology</a:t>
            </a:r>
          </a:p>
        </p:txBody>
      </p:sp>
      <p:sp>
        <p:nvSpPr>
          <p:cNvPr id="45059" name="Rectangle 3"/>
          <p:cNvSpPr>
            <a:spLocks noGrp="1" noChangeArrowheads="1"/>
          </p:cNvSpPr>
          <p:nvPr>
            <p:ph type="body" idx="1"/>
          </p:nvPr>
        </p:nvSpPr>
        <p:spPr>
          <a:xfrm>
            <a:off x="395288" y="1844675"/>
            <a:ext cx="8382000" cy="2211388"/>
          </a:xfrm>
        </p:spPr>
        <p:txBody>
          <a:bodyPr>
            <a:normAutofit lnSpcReduction="10000"/>
          </a:bodyPr>
          <a:lstStyle/>
          <a:p>
            <a:r>
              <a:rPr lang="en-US" altLang="en-US" dirty="0">
                <a:cs typeface="Times New Roman" panose="02020603050405020304" pitchFamily="18" charset="0"/>
              </a:rPr>
              <a:t>One solution is to provide a large disk array comprising an arrangement of several independent disks that are organized to improve reliability and at the same time increase performance. </a:t>
            </a:r>
          </a:p>
          <a:p>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743A656C-7488-441B-8E34-63B65091EC08}" type="slidenum">
              <a:rPr lang="en-GB" altLang="en-US"/>
              <a:pPr/>
              <a:t>23</a:t>
            </a:fld>
            <a:endParaRPr lang="en-GB" altLang="en-US"/>
          </a:p>
        </p:txBody>
      </p:sp>
      <p:sp>
        <p:nvSpPr>
          <p:cNvPr id="45058" name="Rectangle 2"/>
          <p:cNvSpPr>
            <a:spLocks noGrp="1" noChangeArrowheads="1"/>
          </p:cNvSpPr>
          <p:nvPr>
            <p:ph type="title"/>
          </p:nvPr>
        </p:nvSpPr>
        <p:spPr/>
        <p:txBody>
          <a:bodyPr>
            <a:normAutofit fontScale="90000"/>
          </a:bodyPr>
          <a:lstStyle/>
          <a:p>
            <a:pPr algn="ctr">
              <a:defRPr/>
            </a:pPr>
            <a:r>
              <a:rPr b="1" dirty="0">
                <a:ea typeface="+mn-ea"/>
                <a:cs typeface="Times New Roman" pitchFamily="18" charset="0"/>
              </a:rPr>
              <a:t>RAID (Redundant Array of Independent Disks) </a:t>
            </a:r>
            <a:r>
              <a:rPr lang="en-GB" b="1" dirty="0">
                <a:ea typeface="+mn-ea"/>
              </a:rPr>
              <a:t>Technology</a:t>
            </a:r>
          </a:p>
        </p:txBody>
      </p:sp>
      <p:sp>
        <p:nvSpPr>
          <p:cNvPr id="46083" name="Rectangle 3"/>
          <p:cNvSpPr>
            <a:spLocks noGrp="1" noChangeArrowheads="1"/>
          </p:cNvSpPr>
          <p:nvPr>
            <p:ph type="body" idx="1"/>
          </p:nvPr>
        </p:nvSpPr>
        <p:spPr>
          <a:xfrm>
            <a:off x="395288" y="1700213"/>
            <a:ext cx="8382000" cy="2211387"/>
          </a:xfrm>
        </p:spPr>
        <p:txBody>
          <a:bodyPr>
            <a:normAutofit fontScale="77500" lnSpcReduction="20000"/>
          </a:bodyPr>
          <a:lstStyle/>
          <a:p>
            <a:r>
              <a:rPr lang="en-US" altLang="en-US" dirty="0">
                <a:cs typeface="Times New Roman" panose="02020603050405020304" pitchFamily="18" charset="0"/>
              </a:rPr>
              <a:t>Performance is increased through </a:t>
            </a:r>
            <a:r>
              <a:rPr lang="en-US" altLang="en-US" i="1" dirty="0">
                <a:cs typeface="Times New Roman" panose="02020603050405020304" pitchFamily="18" charset="0"/>
              </a:rPr>
              <a:t>data striping</a:t>
            </a:r>
            <a:r>
              <a:rPr lang="en-US" altLang="en-US" dirty="0">
                <a:cs typeface="Times New Roman" panose="02020603050405020304" pitchFamily="18" charset="0"/>
              </a:rPr>
              <a:t>: the data is segmented into equal-size partitions (the </a:t>
            </a:r>
            <a:r>
              <a:rPr lang="en-US" altLang="en-US" i="1" dirty="0">
                <a:cs typeface="Times New Roman" panose="02020603050405020304" pitchFamily="18" charset="0"/>
              </a:rPr>
              <a:t>striping unit</a:t>
            </a:r>
            <a:r>
              <a:rPr lang="en-US" altLang="en-US" dirty="0">
                <a:cs typeface="Times New Roman" panose="02020603050405020304" pitchFamily="18" charset="0"/>
              </a:rPr>
              <a:t>), which are transparently distributed across multiple disks. </a:t>
            </a:r>
          </a:p>
          <a:p>
            <a:endParaRPr lang="en-US" altLang="en-US" dirty="0">
              <a:cs typeface="Times New Roman" panose="02020603050405020304" pitchFamily="18" charset="0"/>
            </a:endParaRPr>
          </a:p>
          <a:p>
            <a:r>
              <a:rPr lang="en-US" altLang="en-US" dirty="0">
                <a:cs typeface="Times New Roman" panose="02020603050405020304" pitchFamily="18" charset="0"/>
              </a:rPr>
              <a:t>Reliability is improved through storing redundant information across the disks using a </a:t>
            </a:r>
            <a:r>
              <a:rPr lang="en-US" altLang="en-US" i="1" dirty="0">
                <a:cs typeface="Times New Roman" panose="02020603050405020304" pitchFamily="18" charset="0"/>
              </a:rPr>
              <a:t>parity</a:t>
            </a:r>
            <a:r>
              <a:rPr lang="en-US" altLang="en-US" dirty="0">
                <a:cs typeface="Times New Roman" panose="02020603050405020304" pitchFamily="18" charset="0"/>
              </a:rPr>
              <a:t> scheme or an </a:t>
            </a:r>
            <a:r>
              <a:rPr lang="en-US" altLang="en-US" i="1" dirty="0">
                <a:cs typeface="Times New Roman" panose="02020603050405020304" pitchFamily="18" charset="0"/>
              </a:rPr>
              <a:t>error-correcting </a:t>
            </a:r>
            <a:r>
              <a:rPr lang="en-US" altLang="en-US" dirty="0">
                <a:cs typeface="Times New Roman" panose="02020603050405020304" pitchFamily="18" charset="0"/>
              </a:rPr>
              <a:t>scheme</a:t>
            </a:r>
            <a:r>
              <a:rPr lang="en-GB" altLang="en-US" dirty="0">
                <a:cs typeface="Times New Roman" panose="02020603050405020304" pitchFamily="18" charset="0"/>
              </a:rPr>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B575B1B0-C911-44A4-89CA-B1953298FB34}" type="slidenum">
              <a:rPr lang="en-GB" altLang="en-US"/>
              <a:pPr/>
              <a:t>24</a:t>
            </a:fld>
            <a:endParaRPr lang="en-GB" altLang="en-US"/>
          </a:p>
        </p:txBody>
      </p:sp>
      <p:sp>
        <p:nvSpPr>
          <p:cNvPr id="58370" name="Rectangle 2"/>
          <p:cNvSpPr>
            <a:spLocks noGrp="1" noChangeArrowheads="1"/>
          </p:cNvSpPr>
          <p:nvPr>
            <p:ph type="title"/>
          </p:nvPr>
        </p:nvSpPr>
        <p:spPr/>
        <p:txBody>
          <a:bodyPr>
            <a:normAutofit fontScale="90000"/>
          </a:bodyPr>
          <a:lstStyle/>
          <a:p>
            <a:pPr>
              <a:defRPr/>
            </a:pPr>
            <a:r>
              <a:rPr dirty="0">
                <a:ea typeface="+mn-ea"/>
                <a:cs typeface="Times New Roman" pitchFamily="18" charset="0"/>
              </a:rPr>
              <a:t>RAID (Redundant Array of Independent Disks) </a:t>
            </a:r>
            <a:r>
              <a:rPr lang="en-GB" dirty="0">
                <a:ea typeface="+mn-ea"/>
              </a:rPr>
              <a:t>Technology</a:t>
            </a:r>
          </a:p>
        </p:txBody>
      </p:sp>
      <p:sp>
        <p:nvSpPr>
          <p:cNvPr id="47107" name="Rectangle 3"/>
          <p:cNvSpPr>
            <a:spLocks noGrp="1" noChangeArrowheads="1"/>
          </p:cNvSpPr>
          <p:nvPr>
            <p:ph type="body" idx="1"/>
          </p:nvPr>
        </p:nvSpPr>
        <p:spPr>
          <a:xfrm>
            <a:off x="323850" y="1844675"/>
            <a:ext cx="8382000" cy="4543425"/>
          </a:xfrm>
        </p:spPr>
        <p:txBody>
          <a:bodyPr/>
          <a:lstStyle/>
          <a:p>
            <a:r>
              <a:rPr lang="en-US" altLang="en-US" dirty="0">
                <a:cs typeface="Times New Roman" panose="02020603050405020304" pitchFamily="18" charset="0"/>
              </a:rPr>
              <a:t>There are a number of different disk configurations called RAID levels.</a:t>
            </a:r>
          </a:p>
          <a:p>
            <a:pPr lvl="1"/>
            <a:r>
              <a:rPr lang="en-US" altLang="en-US" sz="2400" dirty="0"/>
              <a:t>RAID 0  Nonredundant </a:t>
            </a:r>
          </a:p>
          <a:p>
            <a:pPr lvl="1"/>
            <a:r>
              <a:rPr lang="en-US" altLang="en-US" sz="2400" dirty="0"/>
              <a:t>RAID 1 Mirrored    </a:t>
            </a:r>
          </a:p>
          <a:p>
            <a:pPr lvl="1"/>
            <a:r>
              <a:rPr lang="en-US" altLang="en-US" sz="2400" dirty="0"/>
              <a:t>RAID 0+1 Nonredundant and Mirrored    </a:t>
            </a:r>
          </a:p>
          <a:p>
            <a:pPr lvl="1"/>
            <a:r>
              <a:rPr lang="en-US" altLang="en-US" sz="2400" dirty="0"/>
              <a:t>RAID 2 Memory-Style Error-Correcting Codes  </a:t>
            </a:r>
          </a:p>
          <a:p>
            <a:pPr lvl="1"/>
            <a:r>
              <a:rPr lang="en-US" altLang="en-US" sz="2400" dirty="0"/>
              <a:t>RAID 3 Bit-Interleaved Parity    </a:t>
            </a:r>
          </a:p>
          <a:p>
            <a:pPr lvl="1"/>
            <a:r>
              <a:rPr lang="en-US" altLang="en-US" sz="2400" dirty="0"/>
              <a:t>RAID 4 Block-Interleaved Parity    </a:t>
            </a:r>
          </a:p>
          <a:p>
            <a:pPr lvl="1"/>
            <a:r>
              <a:rPr lang="en-US" altLang="en-US" sz="2400" dirty="0"/>
              <a:t>RAID 5 Block-Interleaved Distributed Parity    </a:t>
            </a:r>
          </a:p>
          <a:p>
            <a:pPr lvl="1"/>
            <a:r>
              <a:rPr lang="en-US" altLang="en-US" sz="2400" dirty="0"/>
              <a:t>RAID 6 P+Q Redundancy</a:t>
            </a:r>
            <a:endParaRPr lang="en-US" altLang="en-US" sz="2400" dirty="0">
              <a:cs typeface="Times New Roman" panose="02020603050405020304" pitchFamily="18" charset="0"/>
            </a:endParaRPr>
          </a:p>
          <a:p>
            <a:pPr lvl="1"/>
            <a:endParaRPr lang="en-GB" altLang="en-US" sz="2400" b="1" dirty="0">
              <a:cs typeface="Times New Roman" panose="02020603050405020304" pitchFamily="18"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39BEDF80-DBC5-4898-B2CF-C76A87DE1BC1}" type="slidenum">
              <a:rPr lang="en-GB" altLang="en-US"/>
              <a:pPr/>
              <a:t>25</a:t>
            </a:fld>
            <a:endParaRPr lang="en-GB" altLang="en-US"/>
          </a:p>
        </p:txBody>
      </p:sp>
      <p:sp>
        <p:nvSpPr>
          <p:cNvPr id="59394" name="Rectangle 2"/>
          <p:cNvSpPr>
            <a:spLocks noGrp="1" noChangeArrowheads="1"/>
          </p:cNvSpPr>
          <p:nvPr>
            <p:ph type="title"/>
          </p:nvPr>
        </p:nvSpPr>
        <p:spPr/>
        <p:txBody>
          <a:bodyPr/>
          <a:lstStyle/>
          <a:p>
            <a:pPr>
              <a:defRPr/>
            </a:pPr>
            <a:r>
              <a:rPr b="1">
                <a:ea typeface="+mn-ea"/>
                <a:cs typeface="Times New Roman" pitchFamily="18" charset="0"/>
              </a:rPr>
              <a:t>RAID 0 and RAID 1</a:t>
            </a:r>
            <a:endParaRPr lang="en-GB" b="1">
              <a:ea typeface="+mn-ea"/>
            </a:endParaRPr>
          </a:p>
        </p:txBody>
      </p:sp>
      <p:pic>
        <p:nvPicPr>
          <p:cNvPr id="48131" name="Picture 5" descr="C19NF04"/>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16901" t="-1158" r="-5617" b="67940"/>
          <a:stretch>
            <a:fillRect/>
          </a:stretch>
        </p:blipFill>
        <p:spPr>
          <a:xfrm>
            <a:off x="971550" y="1844675"/>
            <a:ext cx="6769100" cy="3294063"/>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1F7B3F02-81F6-4662-A845-6E0458782733}" type="slidenum">
              <a:rPr lang="en-GB" altLang="en-US"/>
              <a:pPr/>
              <a:t>26</a:t>
            </a:fld>
            <a:endParaRPr lang="en-GB" altLang="en-US"/>
          </a:p>
        </p:txBody>
      </p:sp>
      <p:sp>
        <p:nvSpPr>
          <p:cNvPr id="60418" name="Rectangle 2"/>
          <p:cNvSpPr>
            <a:spLocks noGrp="1" noChangeArrowheads="1"/>
          </p:cNvSpPr>
          <p:nvPr>
            <p:ph type="title"/>
          </p:nvPr>
        </p:nvSpPr>
        <p:spPr/>
        <p:txBody>
          <a:bodyPr/>
          <a:lstStyle/>
          <a:p>
            <a:pPr>
              <a:defRPr/>
            </a:pPr>
            <a:r>
              <a:rPr b="1">
                <a:ea typeface="+mn-ea"/>
                <a:cs typeface="Times New Roman" pitchFamily="18" charset="0"/>
              </a:rPr>
              <a:t>RAID 2 and RAID 3</a:t>
            </a:r>
            <a:endParaRPr lang="en-GB" b="1">
              <a:ea typeface="+mn-ea"/>
            </a:endParaRPr>
          </a:p>
        </p:txBody>
      </p:sp>
      <p:pic>
        <p:nvPicPr>
          <p:cNvPr id="49155" name="Picture 4" descr="C19NF0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5858" t="33069" b="33290"/>
          <a:stretch>
            <a:fillRect/>
          </a:stretch>
        </p:blipFill>
        <p:spPr>
          <a:xfrm>
            <a:off x="827088" y="1844675"/>
            <a:ext cx="7200900" cy="3074988"/>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D4D207A-4EA4-4793-BB08-CDCDA93BE907}" type="slidenum">
              <a:rPr lang="en-GB" altLang="en-US"/>
              <a:pPr/>
              <a:t>27</a:t>
            </a:fld>
            <a:endParaRPr lang="en-GB" altLang="en-US"/>
          </a:p>
        </p:txBody>
      </p:sp>
      <p:sp>
        <p:nvSpPr>
          <p:cNvPr id="61442" name="Rectangle 2"/>
          <p:cNvSpPr>
            <a:spLocks noGrp="1" noChangeArrowheads="1"/>
          </p:cNvSpPr>
          <p:nvPr>
            <p:ph type="title"/>
          </p:nvPr>
        </p:nvSpPr>
        <p:spPr/>
        <p:txBody>
          <a:bodyPr/>
          <a:lstStyle/>
          <a:p>
            <a:pPr>
              <a:defRPr/>
            </a:pPr>
            <a:r>
              <a:rPr b="1">
                <a:ea typeface="+mn-ea"/>
                <a:cs typeface="Times New Roman" pitchFamily="18" charset="0"/>
              </a:rPr>
              <a:t>RAID 4 and RAID 5</a:t>
            </a:r>
            <a:endParaRPr lang="en-GB" b="1">
              <a:ea typeface="+mn-ea"/>
            </a:endParaRPr>
          </a:p>
        </p:txBody>
      </p:sp>
      <p:pic>
        <p:nvPicPr>
          <p:cNvPr id="50179" name="Picture 4" descr="C19NF0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7734" t="65733"/>
          <a:stretch>
            <a:fillRect/>
          </a:stretch>
        </p:blipFill>
        <p:spPr>
          <a:xfrm>
            <a:off x="684213" y="1844675"/>
            <a:ext cx="7056437" cy="3138488"/>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E2C8E2E9-1A12-42A8-A83D-4CF322988276}" type="slidenum">
              <a:rPr lang="en-GB" altLang="en-US"/>
              <a:pPr/>
              <a:t>28</a:t>
            </a:fld>
            <a:endParaRPr lang="en-GB" altLang="en-US"/>
          </a:p>
        </p:txBody>
      </p:sp>
      <p:sp>
        <p:nvSpPr>
          <p:cNvPr id="55298" name="Rectangle 2"/>
          <p:cNvSpPr>
            <a:spLocks noGrp="1" noChangeArrowheads="1"/>
          </p:cNvSpPr>
          <p:nvPr>
            <p:ph type="title"/>
          </p:nvPr>
        </p:nvSpPr>
        <p:spPr/>
        <p:txBody>
          <a:bodyPr/>
          <a:lstStyle/>
          <a:p>
            <a:pPr>
              <a:defRPr/>
            </a:pPr>
            <a:r>
              <a:rPr lang="en-GB" b="1">
                <a:ea typeface="+mn-ea"/>
              </a:rPr>
              <a:t>DBMSs and Web Security</a:t>
            </a:r>
          </a:p>
        </p:txBody>
      </p:sp>
      <p:sp>
        <p:nvSpPr>
          <p:cNvPr id="58371" name="Rectangle 3"/>
          <p:cNvSpPr>
            <a:spLocks noGrp="1" noChangeArrowheads="1"/>
          </p:cNvSpPr>
          <p:nvPr>
            <p:ph type="body" idx="1"/>
          </p:nvPr>
        </p:nvSpPr>
        <p:spPr>
          <a:xfrm>
            <a:off x="611188" y="1484313"/>
            <a:ext cx="7561262" cy="3384847"/>
          </a:xfrm>
        </p:spPr>
        <p:txBody>
          <a:bodyPr>
            <a:normAutofit/>
          </a:bodyPr>
          <a:lstStyle/>
          <a:p>
            <a:r>
              <a:rPr lang="en-US" altLang="en-US" dirty="0">
                <a:cs typeface="Times New Roman" panose="02020603050405020304" pitchFamily="18" charset="0"/>
              </a:rPr>
              <a:t>Internet communication relies on TCP/IP as the underlying protocol. </a:t>
            </a:r>
          </a:p>
          <a:p>
            <a:r>
              <a:rPr lang="en-US" altLang="en-US" dirty="0">
                <a:cs typeface="Times New Roman" panose="02020603050405020304" pitchFamily="18" charset="0"/>
              </a:rPr>
              <a:t>However, TCP/IP and HTTP were not designed with security in mind. </a:t>
            </a:r>
          </a:p>
          <a:p>
            <a:r>
              <a:rPr lang="en-US" altLang="en-US" dirty="0">
                <a:cs typeface="Times New Roman" panose="02020603050405020304" pitchFamily="18" charset="0"/>
              </a:rPr>
              <a:t>Without special software, all Internet traffic travels ‘in the clear’ and anyone who monitors traffic can read it. </a:t>
            </a:r>
            <a:endParaRPr lang="en-GB" altLang="en-US" dirty="0">
              <a:cs typeface="Times New Roman" panose="02020603050405020304" pitchFamily="18"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98413E0A-5C84-498F-84DA-181B1878A2CF}" type="slidenum">
              <a:rPr lang="en-GB" altLang="en-US"/>
              <a:pPr/>
              <a:t>29</a:t>
            </a:fld>
            <a:endParaRPr lang="en-GB" altLang="en-US"/>
          </a:p>
        </p:txBody>
      </p:sp>
      <p:sp>
        <p:nvSpPr>
          <p:cNvPr id="56322" name="Rectangle 2"/>
          <p:cNvSpPr>
            <a:spLocks noGrp="1" noChangeArrowheads="1"/>
          </p:cNvSpPr>
          <p:nvPr>
            <p:ph type="title"/>
          </p:nvPr>
        </p:nvSpPr>
        <p:spPr/>
        <p:txBody>
          <a:bodyPr/>
          <a:lstStyle/>
          <a:p>
            <a:pPr>
              <a:defRPr/>
            </a:pPr>
            <a:r>
              <a:rPr lang="en-GB" b="1">
                <a:ea typeface="+mn-ea"/>
              </a:rPr>
              <a:t>DBMSs and Web Security</a:t>
            </a:r>
          </a:p>
        </p:txBody>
      </p:sp>
      <p:sp>
        <p:nvSpPr>
          <p:cNvPr id="59395" name="Rectangle 3"/>
          <p:cNvSpPr>
            <a:spLocks noGrp="1" noChangeArrowheads="1"/>
          </p:cNvSpPr>
          <p:nvPr>
            <p:ph type="body" idx="1"/>
          </p:nvPr>
        </p:nvSpPr>
        <p:spPr>
          <a:xfrm>
            <a:off x="381000" y="1772816"/>
            <a:ext cx="8382000" cy="4176464"/>
          </a:xfrm>
        </p:spPr>
        <p:txBody>
          <a:bodyPr>
            <a:normAutofit/>
          </a:bodyPr>
          <a:lstStyle/>
          <a:p>
            <a:pPr algn="just"/>
            <a:r>
              <a:rPr lang="en-US" altLang="en-US" dirty="0">
                <a:cs typeface="Times New Roman" panose="02020603050405020304" pitchFamily="18" charset="0"/>
              </a:rPr>
              <a:t>Must ensure while transmitting information over the Internet that:</a:t>
            </a:r>
          </a:p>
          <a:p>
            <a:pPr lvl="1"/>
            <a:r>
              <a:rPr lang="en-US" altLang="en-US" sz="2400" dirty="0">
                <a:cs typeface="Times New Roman" panose="02020603050405020304" pitchFamily="18" charset="0"/>
              </a:rPr>
              <a:t>inaccessible to anyone but sender and receiver (privacy);</a:t>
            </a:r>
          </a:p>
          <a:p>
            <a:pPr lvl="1"/>
            <a:r>
              <a:rPr lang="en-US" altLang="en-US" sz="2400" dirty="0">
                <a:cs typeface="Times New Roman" panose="02020603050405020304" pitchFamily="18" charset="0"/>
              </a:rPr>
              <a:t>not changed during transmission (integrity);</a:t>
            </a:r>
          </a:p>
          <a:p>
            <a:pPr lvl="1"/>
            <a:r>
              <a:rPr lang="en-US" altLang="en-US" sz="2400" dirty="0">
                <a:cs typeface="Times New Roman" panose="02020603050405020304" pitchFamily="18" charset="0"/>
              </a:rPr>
              <a:t>receiver can be sure it came from sender (authenticity);</a:t>
            </a:r>
          </a:p>
          <a:p>
            <a:pPr lvl="1"/>
            <a:r>
              <a:rPr lang="en-US" altLang="en-US" sz="2400" dirty="0">
                <a:cs typeface="Times New Roman" panose="02020603050405020304" pitchFamily="18" charset="0"/>
              </a:rPr>
              <a:t>sender can be sure receiver is genuine (non-fabrication);</a:t>
            </a:r>
          </a:p>
          <a:p>
            <a:pPr lvl="1"/>
            <a:r>
              <a:rPr lang="en-US" altLang="en-US" sz="2400" dirty="0">
                <a:cs typeface="Times New Roman" panose="02020603050405020304" pitchFamily="18" charset="0"/>
              </a:rPr>
              <a:t>sender cannot deny he or she sent it (non-repudiation). </a:t>
            </a:r>
          </a:p>
          <a:p>
            <a:endParaRPr lang="en-GB" altLang="en-US" sz="2400" b="1"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6F716ABA-93F3-490B-AD8A-61DCB7E1A9FE}" type="slidenum">
              <a:rPr lang="en-GB" altLang="en-US"/>
              <a:pPr/>
              <a:t>30</a:t>
            </a:fld>
            <a:endParaRPr lang="en-GB" altLang="en-US"/>
          </a:p>
        </p:txBody>
      </p:sp>
      <p:sp>
        <p:nvSpPr>
          <p:cNvPr id="26626" name="Rectangle 2"/>
          <p:cNvSpPr>
            <a:spLocks noGrp="1" noChangeArrowheads="1"/>
          </p:cNvSpPr>
          <p:nvPr>
            <p:ph type="title"/>
          </p:nvPr>
        </p:nvSpPr>
        <p:spPr>
          <a:extLst>
            <a:ext uri="{91240B29-F687-4f45-9708-019B960494DF}">
              <a14:hiddenLine xmlns="" xmlns:a14="http://schemas.microsoft.com/office/drawing/2010/main" w="12700">
                <a:solidFill>
                  <a:schemeClr val="tx1"/>
                </a:solidFill>
                <a:miter lim="800000"/>
                <a:headEnd/>
                <a:tailEnd/>
              </a14:hiddenLine>
            </a:ext>
          </a:extLst>
        </p:spPr>
        <p:txBody>
          <a:bodyPr lIns="90488" tIns="44450" rIns="90488" bIns="44450"/>
          <a:lstStyle/>
          <a:p>
            <a:pPr>
              <a:defRPr/>
            </a:pPr>
            <a:r>
              <a:rPr lang="en-GB" b="1">
                <a:ea typeface="+mn-ea"/>
              </a:rPr>
              <a:t>DBMSs and Web Security</a:t>
            </a:r>
          </a:p>
        </p:txBody>
      </p:sp>
      <p:sp>
        <p:nvSpPr>
          <p:cNvPr id="60419" name="Rectangle 3"/>
          <p:cNvSpPr>
            <a:spLocks noGrp="1" noChangeArrowheads="1"/>
          </p:cNvSpPr>
          <p:nvPr>
            <p:ph type="body" idx="1"/>
          </p:nvPr>
        </p:nvSpPr>
        <p:spPr>
          <a:xfrm>
            <a:off x="539552" y="1844824"/>
            <a:ext cx="8534400"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ormAutofit fontScale="92500" lnSpcReduction="20000"/>
          </a:bodyPr>
          <a:lstStyle/>
          <a:p>
            <a:r>
              <a:rPr lang="en-GB" altLang="en-US" dirty="0"/>
              <a:t>Measures include:</a:t>
            </a:r>
          </a:p>
          <a:p>
            <a:pPr lvl="1"/>
            <a:r>
              <a:rPr lang="en-GB" altLang="en-US" sz="2400" dirty="0"/>
              <a:t>Proxy servers </a:t>
            </a:r>
          </a:p>
          <a:p>
            <a:pPr lvl="1"/>
            <a:r>
              <a:rPr lang="en-GB" altLang="en-US" sz="2400" dirty="0"/>
              <a:t>Firewalls</a:t>
            </a:r>
          </a:p>
          <a:p>
            <a:pPr lvl="1"/>
            <a:r>
              <a:rPr lang="en-GB" altLang="en-US" sz="2400" dirty="0"/>
              <a:t>Message digest algorithms and digital signatures</a:t>
            </a:r>
          </a:p>
          <a:p>
            <a:pPr lvl="1"/>
            <a:r>
              <a:rPr lang="en-GB" altLang="en-US" sz="2400" dirty="0"/>
              <a:t>Digital certificates</a:t>
            </a:r>
          </a:p>
          <a:p>
            <a:pPr lvl="1"/>
            <a:r>
              <a:rPr lang="en-GB" altLang="en-US" sz="2400" dirty="0"/>
              <a:t>Kerberos</a:t>
            </a:r>
          </a:p>
          <a:p>
            <a:pPr lvl="1"/>
            <a:r>
              <a:rPr lang="en-GB" altLang="en-US" sz="2400" dirty="0"/>
              <a:t>Secure sockets layer (SSL) and Secure HTTP (S-HTTP) </a:t>
            </a:r>
          </a:p>
          <a:p>
            <a:pPr lvl="1"/>
            <a:r>
              <a:rPr lang="en-US" altLang="en-US" sz="2400" dirty="0">
                <a:cs typeface="Times New Roman" panose="02020603050405020304" pitchFamily="18" charset="0"/>
              </a:rPr>
              <a:t>Secure Electronic Transactions (SET) and Secure Transaction Technology (SST)</a:t>
            </a:r>
            <a:r>
              <a:rPr lang="en-GB" altLang="en-US" sz="2400" dirty="0"/>
              <a:t> </a:t>
            </a:r>
          </a:p>
          <a:p>
            <a:pPr lvl="1"/>
            <a:r>
              <a:rPr lang="en-GB" altLang="en-US" sz="2400" dirty="0"/>
              <a:t>Java security</a:t>
            </a:r>
          </a:p>
          <a:p>
            <a:pPr lvl="1"/>
            <a:r>
              <a:rPr lang="en-GB" altLang="en-US" sz="2400" dirty="0"/>
              <a:t>ActiveX security</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Number Placeholder 3"/>
          <p:cNvSpPr>
            <a:spLocks noGrp="1"/>
          </p:cNvSpPr>
          <p:nvPr>
            <p:ph type="sldNum" sz="quarter" idx="4294967295"/>
          </p:nvPr>
        </p:nvSpPr>
        <p:spPr bwMode="auto">
          <a:xfrm>
            <a:off x="6858000" y="6172200"/>
            <a:ext cx="19050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ea typeface="MS PGothic" panose="020B0600070205080204" pitchFamily="34" charset="-128"/>
              </a:defRPr>
            </a:lvl1pPr>
            <a:lvl2pPr marL="742950" indent="-285750">
              <a:defRPr sz="2400">
                <a:solidFill>
                  <a:schemeClr val="tx1"/>
                </a:solidFill>
                <a:latin typeface="Times New Roman" panose="02020603050405020304" pitchFamily="18" charset="0"/>
                <a:ea typeface="MS PGothic" panose="020B0600070205080204" pitchFamily="34" charset="-128"/>
              </a:defRPr>
            </a:lvl2pPr>
            <a:lvl3pPr marL="1143000" indent="-228600">
              <a:defRPr sz="2400">
                <a:solidFill>
                  <a:schemeClr val="tx1"/>
                </a:solidFill>
                <a:latin typeface="Times New Roman" panose="02020603050405020304" pitchFamily="18" charset="0"/>
                <a:ea typeface="MS PGothic" panose="020B0600070205080204" pitchFamily="34" charset="-128"/>
              </a:defRPr>
            </a:lvl3pPr>
            <a:lvl4pPr marL="1600200" indent="-228600">
              <a:defRPr sz="2400">
                <a:solidFill>
                  <a:schemeClr val="tx1"/>
                </a:solidFill>
                <a:latin typeface="Times New Roman" panose="02020603050405020304" pitchFamily="18" charset="0"/>
                <a:ea typeface="MS PGothic" panose="020B0600070205080204" pitchFamily="34" charset="-128"/>
              </a:defRPr>
            </a:lvl4pPr>
            <a:lvl5pPr marL="2057400" indent="-228600">
              <a:defRPr sz="2400">
                <a:solidFill>
                  <a:schemeClr val="tx1"/>
                </a:solidFill>
                <a:latin typeface="Times New Roman"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ea typeface="MS PGothic" panose="020B0600070205080204" pitchFamily="34" charset="-128"/>
              </a:defRPr>
            </a:lvl9pPr>
          </a:lstStyle>
          <a:p>
            <a:fld id="{F957474D-1326-4855-BF95-68100C47F72A}" type="slidenum">
              <a:rPr lang="en-GB" altLang="en-US"/>
              <a:pPr/>
              <a:t>31</a:t>
            </a:fld>
            <a:endParaRPr lang="en-GB" altLang="en-US"/>
          </a:p>
        </p:txBody>
      </p:sp>
      <p:sp>
        <p:nvSpPr>
          <p:cNvPr id="57346" name="Rectangle 2"/>
          <p:cNvSpPr>
            <a:spLocks noGrp="1" noChangeArrowheads="1"/>
          </p:cNvSpPr>
          <p:nvPr>
            <p:ph type="title"/>
          </p:nvPr>
        </p:nvSpPr>
        <p:spPr/>
        <p:txBody>
          <a:bodyPr>
            <a:normAutofit fontScale="90000"/>
          </a:bodyPr>
          <a:lstStyle/>
          <a:p>
            <a:pPr>
              <a:defRPr/>
            </a:pPr>
            <a:r>
              <a:rPr lang="en-GB" b="1">
                <a:ea typeface="+mn-ea"/>
              </a:rPr>
              <a:t>How Secure Electronic Transactions (SET) Works</a:t>
            </a:r>
          </a:p>
        </p:txBody>
      </p:sp>
      <p:pic>
        <p:nvPicPr>
          <p:cNvPr id="61443" name="Picture 4" descr="DS3-Figure 18-0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1600200"/>
            <a:ext cx="6400800"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Backgrounds.WebBrowser" Revision="1" Stencil="System.Storyboarding.Backgrounds" StencilVersion="0.1"/>
</Control>
</file>

<file path=customXml/item2.xml><?xml version="1.0" encoding="utf-8"?>
<Control xmlns="http://schemas.microsoft.com/VisualStudio/2011/storyboarding/control">
  <Id Name="System.Storyboarding.Common.TextInput" Revision="1" Stencil="System.Storyboarding.Common" StencilVersion="0.1"/>
</Control>
</file>

<file path=customXml/itemProps1.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customXml/itemProps2.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0</TotalTime>
  <Words>1196</Words>
  <Application>Microsoft Office PowerPoint</Application>
  <PresentationFormat>On-screen Show (4:3)</PresentationFormat>
  <Paragraphs>166</Paragraphs>
  <Slides>31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Monotype Sorts</vt:lpstr>
      <vt:lpstr>Arial</vt:lpstr>
      <vt:lpstr>Calibri</vt:lpstr>
      <vt:lpstr>Cambria</vt:lpstr>
      <vt:lpstr>Times New Roman</vt:lpstr>
      <vt:lpstr>Wingdings</vt:lpstr>
      <vt:lpstr>Wingdings 2</vt:lpstr>
      <vt:lpstr>Median</vt:lpstr>
      <vt:lpstr>Database security</vt:lpstr>
      <vt:lpstr>Database Security Objectives</vt:lpstr>
      <vt:lpstr>Database Security</vt:lpstr>
      <vt:lpstr>Database Security </vt:lpstr>
      <vt:lpstr>Database Security</vt:lpstr>
      <vt:lpstr>Database Security</vt:lpstr>
      <vt:lpstr>Summary of Threats to Computer Systems</vt:lpstr>
      <vt:lpstr>Typical Multi-user Computer Environment</vt:lpstr>
      <vt:lpstr>Countermeasures – Computer-Based Controls</vt:lpstr>
      <vt:lpstr>Countermeasures – Computer-Based Controls </vt:lpstr>
      <vt:lpstr>Countermeasures – Computer-Based Controls </vt:lpstr>
      <vt:lpstr>Countermeasures – Computer-Based Controls </vt:lpstr>
      <vt:lpstr>Countermeasures – Computer-Based Controls </vt:lpstr>
      <vt:lpstr>Countermeasures – Computer-Based Controls </vt:lpstr>
      <vt:lpstr>Countermeasures – Computer-Based Controls </vt:lpstr>
      <vt:lpstr>Popular Model for MAC called Bell-LaPudula</vt:lpstr>
      <vt:lpstr>Countermeasures – Computer-Based Controls</vt:lpstr>
      <vt:lpstr>Countermeasures – Computer-Based Controls</vt:lpstr>
      <vt:lpstr>Countermeasures – Computer-Based Controls</vt:lpstr>
      <vt:lpstr>RAID (Redundant Array of Independent Disks) Technology</vt:lpstr>
      <vt:lpstr>RAID (Redundant Array of Independent Disks) Technology</vt:lpstr>
      <vt:lpstr>RAID (Redundant Array of Independent Disks) Technology</vt:lpstr>
      <vt:lpstr>RAID (Redundant Array of Independent Disks) Technology</vt:lpstr>
      <vt:lpstr>RAID (Redundant Array of Independent Disks) Technology</vt:lpstr>
      <vt:lpstr>RAID 0 and RAID 1</vt:lpstr>
      <vt:lpstr>RAID 2 and RAID 3</vt:lpstr>
      <vt:lpstr>RAID 4 and RAID 5</vt:lpstr>
      <vt:lpstr>DBMSs and Web Security</vt:lpstr>
      <vt:lpstr>DBMSs and Web Security</vt:lpstr>
      <vt:lpstr>DBMSs and Web Security</vt:lpstr>
      <vt:lpstr>How Secure Electronic Transactions (SET) Works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Stephen Hole</cp:lastModifiedBy>
  <cp:revision>1403</cp:revision>
  <cp:lastPrinted>2014-09-29T16:21:25Z</cp:lastPrinted>
  <dcterms:created xsi:type="dcterms:W3CDTF">2013-09-18T07:00:31Z</dcterms:created>
  <dcterms:modified xsi:type="dcterms:W3CDTF">2022-10-24T09:36:33Z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