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9"/>
  </p:notesMasterIdLst>
  <p:handoutMasterIdLst>
    <p:handoutMasterId r:id="rId10"/>
  </p:handoutMasterIdLst>
  <p:sldIdLst>
    <p:sldId id="335" r:id="rId7"/>
    <p:sldId id="336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B6B82-01E8-4971-959C-36CE821DBE99}" v="1" dt="2024-11-08T16:04:50.6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77" d="100"/>
          <a:sy n="77" d="100"/>
        </p:scale>
        <p:origin x="102" y="9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Adolygiad Llenyddiaeth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3602038"/>
            <a:ext cx="7533456" cy="1655762"/>
          </a:xfrm>
        </p:spPr>
        <p:txBody>
          <a:bodyPr/>
          <a:lstStyle/>
          <a:p>
            <a:r>
              <a:rPr lang="cy-GB" dirty="0"/>
              <a:t>Set Dysgu Gweithredol : Meddwl / Ysgrifennu Beirniadol </a:t>
            </a:r>
            <a:r>
              <a:rPr lang="en-GB" dirty="0"/>
              <a:t>Action Learning Set : Critical Thinking / Writing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414684-8FA0-0551-2F34-D3A7E7A04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Adolygiad Cymheiriaid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r>
              <a:rPr lang="en-GB" b="1" dirty="0">
                <a:solidFill>
                  <a:srgbClr val="111111"/>
                </a:solidFill>
                <a:latin typeface="-apple-system"/>
              </a:rPr>
              <a:t>Peer Review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ECFB93-CE64-2FDF-4994-A5837CECB6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Cyfnewid eich ysgrifennu</a:t>
            </a:r>
            <a:r>
              <a:rPr lang="cy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Cyfnewidiwch ddarnau o waith ysgrifennu â chymar.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Darparu Adborth</a:t>
            </a:r>
            <a:r>
              <a:rPr lang="cy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Aseswch eu gwaith yn feirniadol, gan ganolbwyntio ar eglurder, cryfder eu dadl a’r dystiolaeth.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Diwygio</a:t>
            </a:r>
            <a:r>
              <a:rPr lang="cy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Defnyddiwch yr adborth i wella'ch ysgrifennu eich hun.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DC957-612F-21CC-A064-93EDC48D8D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Exchange your writing 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Swap writing pieces with a peer.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Provide Feedback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Critically assess their work, focusing on clarity, argument strength, and evidence.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Revise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Use the feedback to improve your own writing.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32166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2542</TotalTime>
  <Words>111</Words>
  <Application>Microsoft Office PowerPoint</Application>
  <PresentationFormat>On-screen Show (4:3)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-apple-system</vt:lpstr>
      <vt:lpstr>Arial</vt:lpstr>
      <vt:lpstr>Calibri</vt:lpstr>
      <vt:lpstr>Calibri Light</vt:lpstr>
      <vt:lpstr>Title Slide 2</vt:lpstr>
      <vt:lpstr>Title Slide 4</vt:lpstr>
      <vt:lpstr>Accessible 2</vt:lpstr>
      <vt:lpstr>Adolygiad Llenyddiaeth Literature Review  </vt:lpstr>
      <vt:lpstr>Adolygiad Cymheiriaid Peer Review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Lloyd</cp:lastModifiedBy>
  <cp:revision>79</cp:revision>
  <dcterms:created xsi:type="dcterms:W3CDTF">2015-04-14T15:21:28Z</dcterms:created>
  <dcterms:modified xsi:type="dcterms:W3CDTF">2025-01-17T16:46:39Z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