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3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06/02/2022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4 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433" y="283779"/>
            <a:ext cx="11410877" cy="4997669"/>
          </a:xfrm>
        </p:spPr>
        <p:txBody>
          <a:bodyPr/>
          <a:lstStyle/>
          <a:p>
            <a:pPr algn="l"/>
            <a:r>
              <a:rPr lang="en-US" sz="3200" dirty="0"/>
              <a:t>                                 </a:t>
            </a:r>
            <a:r>
              <a:rPr lang="en-US" sz="3600" b="1" dirty="0"/>
              <a:t>Seminar Task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Read the case study; 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In your discussion, talk about the right questions, consider the appropriate standards and facts required in order to standarised a community engagement process.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57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Myriad Pro</vt:lpstr>
      <vt:lpstr>Arial</vt:lpstr>
      <vt:lpstr>20140311PresentationUWTSDTemplate</vt:lpstr>
      <vt:lpstr>LCBB4002: Community Engagement      </vt:lpstr>
      <vt:lpstr>                                 Seminar Task  Read the case study;   In your discussion, talk about the right questions, consider the appropriate standards and facts required in order to standarised a community engagement process.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Dale Clarke</cp:lastModifiedBy>
  <cp:revision>14</cp:revision>
  <dcterms:created xsi:type="dcterms:W3CDTF">2021-06-11T21:49:32Z</dcterms:created>
  <dcterms:modified xsi:type="dcterms:W3CDTF">2022-02-06T13:08:20Z</dcterms:modified>
</cp:coreProperties>
</file>