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F37B1E-1881-4DC3-B4F7-85F5BBCD57F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9C84A3-E907-4D56-ACF3-09CA31BE2B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highlight>
                <a:srgbClr val="C0C0C0"/>
              </a:highlight>
            </a:rPr>
            <a:t>1 Nature of Qatar Airways</a:t>
          </a:r>
        </a:p>
      </dgm:t>
    </dgm:pt>
    <dgm:pt modelId="{16B38F83-AF55-49EF-AD03-FEFD452DFF05}" type="parTrans" cxnId="{9AB5E061-6FC2-4FD0-9A85-FFEA70F6D585}">
      <dgm:prSet/>
      <dgm:spPr/>
      <dgm:t>
        <a:bodyPr/>
        <a:lstStyle/>
        <a:p>
          <a:endParaRPr lang="en-US"/>
        </a:p>
      </dgm:t>
    </dgm:pt>
    <dgm:pt modelId="{FA43D72D-6BEA-4D26-8B89-FD35DBD5F9FC}" type="sibTrans" cxnId="{9AB5E061-6FC2-4FD0-9A85-FFEA70F6D58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7F6B1A-A1F5-41EE-9838-EABA3E6C3B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highlight>
                <a:srgbClr val="C0C0C0"/>
              </a:highlight>
            </a:rPr>
            <a:t>2 Scope of Qatar Airways</a:t>
          </a:r>
        </a:p>
      </dgm:t>
    </dgm:pt>
    <dgm:pt modelId="{9EBEF2BD-C040-4C06-81AD-623684180C3D}" type="parTrans" cxnId="{80F0CEB3-2F90-42DB-BA30-1C85E6CE1538}">
      <dgm:prSet/>
      <dgm:spPr/>
      <dgm:t>
        <a:bodyPr/>
        <a:lstStyle/>
        <a:p>
          <a:endParaRPr lang="en-US"/>
        </a:p>
      </dgm:t>
    </dgm:pt>
    <dgm:pt modelId="{DE94AA7F-7CFE-48B2-93D8-A15E73B4B458}" type="sibTrans" cxnId="{80F0CEB3-2F90-42DB-BA30-1C85E6CE153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2159360-AFB7-4CB1-B107-E3AC8AB7BB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C0C0C0"/>
              </a:highlight>
            </a:rPr>
            <a:t>Air Transportation</a:t>
          </a:r>
          <a:endParaRPr lang="en-US" dirty="0">
            <a:highlight>
              <a:srgbClr val="C0C0C0"/>
            </a:highlight>
          </a:endParaRPr>
        </a:p>
      </dgm:t>
    </dgm:pt>
    <dgm:pt modelId="{0B1089A0-B86A-474C-A649-DC755744EEF7}" type="parTrans" cxnId="{42140515-7E08-44A7-900D-622AC0ADF451}">
      <dgm:prSet/>
      <dgm:spPr/>
      <dgm:t>
        <a:bodyPr/>
        <a:lstStyle/>
        <a:p>
          <a:endParaRPr lang="en-US"/>
        </a:p>
      </dgm:t>
    </dgm:pt>
    <dgm:pt modelId="{66CBAAB6-5165-41AB-9745-B7C4D06FC6DA}" type="sibTrans" cxnId="{42140515-7E08-44A7-900D-622AC0ADF4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F0DEAB-616D-4F77-9A36-691201F6F2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C0C0C0"/>
              </a:highlight>
            </a:rPr>
            <a:t>Aircraft Maintenance and Engineering</a:t>
          </a:r>
          <a:endParaRPr lang="en-US" dirty="0">
            <a:highlight>
              <a:srgbClr val="C0C0C0"/>
            </a:highlight>
          </a:endParaRPr>
        </a:p>
      </dgm:t>
    </dgm:pt>
    <dgm:pt modelId="{167F9147-6F0F-4DF0-9797-D2E46E04A0D3}" type="parTrans" cxnId="{40AF4C5D-57A8-4465-B5DD-DFA5F5B706B1}">
      <dgm:prSet/>
      <dgm:spPr/>
      <dgm:t>
        <a:bodyPr/>
        <a:lstStyle/>
        <a:p>
          <a:endParaRPr lang="en-US"/>
        </a:p>
      </dgm:t>
    </dgm:pt>
    <dgm:pt modelId="{E4BF42D5-0D8E-456C-BD4C-AF5110D33C97}" type="sibTrans" cxnId="{40AF4C5D-57A8-4465-B5DD-DFA5F5B706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FFB315-82AC-43C6-96B7-733A3E44C3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C0C0C0"/>
              </a:highlight>
            </a:rPr>
            <a:t>Ground Handling</a:t>
          </a:r>
          <a:endParaRPr lang="en-US" dirty="0">
            <a:highlight>
              <a:srgbClr val="C0C0C0"/>
            </a:highlight>
          </a:endParaRPr>
        </a:p>
      </dgm:t>
    </dgm:pt>
    <dgm:pt modelId="{6DCDBC6C-1CEB-43CE-8535-D48F24549A1F}" type="parTrans" cxnId="{D67CA1C7-5EF9-4DE8-9DF3-856D34B1608F}">
      <dgm:prSet/>
      <dgm:spPr/>
      <dgm:t>
        <a:bodyPr/>
        <a:lstStyle/>
        <a:p>
          <a:endParaRPr lang="en-US"/>
        </a:p>
      </dgm:t>
    </dgm:pt>
    <dgm:pt modelId="{064E8210-D250-4CBD-9B33-3D5192A713D2}" type="sibTrans" cxnId="{D67CA1C7-5EF9-4DE8-9DF3-856D34B160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C8C4DE-6B15-4173-9B6E-76A72A7224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ighlight>
                <a:srgbClr val="C0C0C0"/>
              </a:highlight>
            </a:rPr>
            <a:t>Cargo Transportation</a:t>
          </a:r>
          <a:endParaRPr lang="en-US" dirty="0">
            <a:highlight>
              <a:srgbClr val="C0C0C0"/>
            </a:highlight>
          </a:endParaRPr>
        </a:p>
      </dgm:t>
    </dgm:pt>
    <dgm:pt modelId="{FFF0BED5-F481-4D7E-A76E-8EA635DC5E04}" type="parTrans" cxnId="{2C096479-42EB-4911-BE38-C8D0EDF46193}">
      <dgm:prSet/>
      <dgm:spPr/>
      <dgm:t>
        <a:bodyPr/>
        <a:lstStyle/>
        <a:p>
          <a:endParaRPr lang="en-US"/>
        </a:p>
      </dgm:t>
    </dgm:pt>
    <dgm:pt modelId="{D84B1A07-4A4A-4C71-ADFD-F896A1898787}" type="sibTrans" cxnId="{2C096479-42EB-4911-BE38-C8D0EDF461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35B9E9-6066-48FB-BD65-EB1A4C5A5F69}">
      <dgm:prSet/>
      <dgm:spPr/>
      <dgm:t>
        <a:bodyPr/>
        <a:lstStyle/>
        <a:p>
          <a:pPr>
            <a:lnSpc>
              <a:spcPct val="100000"/>
            </a:lnSpc>
          </a:pPr>
          <a:endParaRPr lang="en-US" dirty="0">
            <a:highlight>
              <a:srgbClr val="C0C0C0"/>
            </a:highlight>
          </a:endParaRPr>
        </a:p>
      </dgm:t>
    </dgm:pt>
    <dgm:pt modelId="{B36D12FA-9005-49E7-A7FD-8E679B596E66}" type="parTrans" cxnId="{CFC80CB1-132E-440B-B1D3-881AC79244F2}">
      <dgm:prSet/>
      <dgm:spPr/>
      <dgm:t>
        <a:bodyPr/>
        <a:lstStyle/>
        <a:p>
          <a:endParaRPr lang="en-US"/>
        </a:p>
      </dgm:t>
    </dgm:pt>
    <dgm:pt modelId="{E699CA71-1A3D-4193-A2E0-557803AF9EA6}" type="sibTrans" cxnId="{CFC80CB1-132E-440B-B1D3-881AC79244F2}">
      <dgm:prSet/>
      <dgm:spPr/>
      <dgm:t>
        <a:bodyPr/>
        <a:lstStyle/>
        <a:p>
          <a:endParaRPr lang="en-US"/>
        </a:p>
      </dgm:t>
    </dgm:pt>
    <dgm:pt modelId="{C43149CD-7A11-4C64-A637-0A385B24F1A8}" type="pres">
      <dgm:prSet presAssocID="{41F37B1E-1881-4DC3-B4F7-85F5BBCD57F2}" presName="root" presStyleCnt="0">
        <dgm:presLayoutVars>
          <dgm:dir/>
          <dgm:resizeHandles val="exact"/>
        </dgm:presLayoutVars>
      </dgm:prSet>
      <dgm:spPr/>
    </dgm:pt>
    <dgm:pt modelId="{0110054A-5FA6-4079-A50C-3AB28D3B4A5F}" type="pres">
      <dgm:prSet presAssocID="{41F37B1E-1881-4DC3-B4F7-85F5BBCD57F2}" presName="container" presStyleCnt="0">
        <dgm:presLayoutVars>
          <dgm:dir/>
          <dgm:resizeHandles val="exact"/>
        </dgm:presLayoutVars>
      </dgm:prSet>
      <dgm:spPr/>
    </dgm:pt>
    <dgm:pt modelId="{29E3E51E-A20D-4AAB-A28F-19B9661B60F8}" type="pres">
      <dgm:prSet presAssocID="{059C84A3-E907-4D56-ACF3-09CA31BE2B17}" presName="compNode" presStyleCnt="0"/>
      <dgm:spPr/>
    </dgm:pt>
    <dgm:pt modelId="{166FE9D2-D74E-4847-84F5-AA6B7DAFCF50}" type="pres">
      <dgm:prSet presAssocID="{059C84A3-E907-4D56-ACF3-09CA31BE2B17}" presName="iconBgRect" presStyleLbl="bgShp" presStyleIdx="0" presStyleCnt="7"/>
      <dgm:spPr/>
    </dgm:pt>
    <dgm:pt modelId="{91DDECAB-75BA-4096-8E4B-AECEE7307453}" type="pres">
      <dgm:prSet presAssocID="{059C84A3-E907-4D56-ACF3-09CA31BE2B1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nes"/>
        </a:ext>
      </dgm:extLst>
    </dgm:pt>
    <dgm:pt modelId="{6742ECFD-714A-46A3-AF18-462CC4EA3EFD}" type="pres">
      <dgm:prSet presAssocID="{059C84A3-E907-4D56-ACF3-09CA31BE2B17}" presName="spaceRect" presStyleCnt="0"/>
      <dgm:spPr/>
    </dgm:pt>
    <dgm:pt modelId="{315A41CB-6395-42D5-9F7A-AAADFD68C2AD}" type="pres">
      <dgm:prSet presAssocID="{059C84A3-E907-4D56-ACF3-09CA31BE2B17}" presName="textRect" presStyleLbl="revTx" presStyleIdx="0" presStyleCnt="7">
        <dgm:presLayoutVars>
          <dgm:chMax val="1"/>
          <dgm:chPref val="1"/>
        </dgm:presLayoutVars>
      </dgm:prSet>
      <dgm:spPr/>
    </dgm:pt>
    <dgm:pt modelId="{722D1081-06CB-4CF6-81D4-4DBD06F1481D}" type="pres">
      <dgm:prSet presAssocID="{FA43D72D-6BEA-4D26-8B89-FD35DBD5F9FC}" presName="sibTrans" presStyleLbl="sibTrans2D1" presStyleIdx="0" presStyleCnt="0"/>
      <dgm:spPr/>
    </dgm:pt>
    <dgm:pt modelId="{BCE8DE61-3308-4D33-B0FD-1ADD997DF15A}" type="pres">
      <dgm:prSet presAssocID="{347F6B1A-A1F5-41EE-9838-EABA3E6C3B88}" presName="compNode" presStyleCnt="0"/>
      <dgm:spPr/>
    </dgm:pt>
    <dgm:pt modelId="{1F291A10-9334-478B-8021-256A97F83DAA}" type="pres">
      <dgm:prSet presAssocID="{347F6B1A-A1F5-41EE-9838-EABA3E6C3B88}" presName="iconBgRect" presStyleLbl="bgShp" presStyleIdx="1" presStyleCnt="7"/>
      <dgm:spPr/>
    </dgm:pt>
    <dgm:pt modelId="{53CB5BCF-854A-4C11-A011-85BCB0FEEE50}" type="pres">
      <dgm:prSet presAssocID="{347F6B1A-A1F5-41EE-9838-EABA3E6C3B8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13A74D95-B6EA-4BC1-95B6-BD1F93A20453}" type="pres">
      <dgm:prSet presAssocID="{347F6B1A-A1F5-41EE-9838-EABA3E6C3B88}" presName="spaceRect" presStyleCnt="0"/>
      <dgm:spPr/>
    </dgm:pt>
    <dgm:pt modelId="{1D4134CC-687F-4F1E-A321-352AB1A2B667}" type="pres">
      <dgm:prSet presAssocID="{347F6B1A-A1F5-41EE-9838-EABA3E6C3B88}" presName="textRect" presStyleLbl="revTx" presStyleIdx="1" presStyleCnt="7">
        <dgm:presLayoutVars>
          <dgm:chMax val="1"/>
          <dgm:chPref val="1"/>
        </dgm:presLayoutVars>
      </dgm:prSet>
      <dgm:spPr/>
    </dgm:pt>
    <dgm:pt modelId="{1782E069-79F8-4425-9B45-256A0596FB2E}" type="pres">
      <dgm:prSet presAssocID="{DE94AA7F-7CFE-48B2-93D8-A15E73B4B458}" presName="sibTrans" presStyleLbl="sibTrans2D1" presStyleIdx="0" presStyleCnt="0"/>
      <dgm:spPr/>
    </dgm:pt>
    <dgm:pt modelId="{28920E2D-D95C-44E5-809B-16680CE21D25}" type="pres">
      <dgm:prSet presAssocID="{52159360-AFB7-4CB1-B107-E3AC8AB7BBBB}" presName="compNode" presStyleCnt="0"/>
      <dgm:spPr/>
    </dgm:pt>
    <dgm:pt modelId="{C34CFF41-F078-4272-9FBD-5FCAA2B8D50F}" type="pres">
      <dgm:prSet presAssocID="{52159360-AFB7-4CB1-B107-E3AC8AB7BBBB}" presName="iconBgRect" presStyleLbl="bgShp" presStyleIdx="2" presStyleCnt="7"/>
      <dgm:spPr/>
    </dgm:pt>
    <dgm:pt modelId="{DFA91277-BFCA-450C-96B2-9D2FB9F267AA}" type="pres">
      <dgm:prSet presAssocID="{52159360-AFB7-4CB1-B107-E3AC8AB7BBB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4AAAE4E8-4B48-4341-8E24-7A88636F4FFC}" type="pres">
      <dgm:prSet presAssocID="{52159360-AFB7-4CB1-B107-E3AC8AB7BBBB}" presName="spaceRect" presStyleCnt="0"/>
      <dgm:spPr/>
    </dgm:pt>
    <dgm:pt modelId="{A4712A84-4926-451A-B024-34044D985580}" type="pres">
      <dgm:prSet presAssocID="{52159360-AFB7-4CB1-B107-E3AC8AB7BBBB}" presName="textRect" presStyleLbl="revTx" presStyleIdx="2" presStyleCnt="7">
        <dgm:presLayoutVars>
          <dgm:chMax val="1"/>
          <dgm:chPref val="1"/>
        </dgm:presLayoutVars>
      </dgm:prSet>
      <dgm:spPr/>
    </dgm:pt>
    <dgm:pt modelId="{5929A1FE-104B-469B-A436-FEDB563E1634}" type="pres">
      <dgm:prSet presAssocID="{66CBAAB6-5165-41AB-9745-B7C4D06FC6DA}" presName="sibTrans" presStyleLbl="sibTrans2D1" presStyleIdx="0" presStyleCnt="0"/>
      <dgm:spPr/>
    </dgm:pt>
    <dgm:pt modelId="{D60BF102-4844-4B6B-96F7-3034B59AE24C}" type="pres">
      <dgm:prSet presAssocID="{ECF0DEAB-616D-4F77-9A36-691201F6F27F}" presName="compNode" presStyleCnt="0"/>
      <dgm:spPr/>
    </dgm:pt>
    <dgm:pt modelId="{2D453041-448E-4FC5-B85A-23C8F1FA68F7}" type="pres">
      <dgm:prSet presAssocID="{ECF0DEAB-616D-4F77-9A36-691201F6F27F}" presName="iconBgRect" presStyleLbl="bgShp" presStyleIdx="3" presStyleCnt="7"/>
      <dgm:spPr/>
    </dgm:pt>
    <dgm:pt modelId="{C26B4AF6-F93A-4E50-A23A-D65B4FCE77A8}" type="pres">
      <dgm:prSet presAssocID="{ECF0DEAB-616D-4F77-9A36-691201F6F27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C32A6F57-0E2E-4FD8-A6D2-5913FB34C00C}" type="pres">
      <dgm:prSet presAssocID="{ECF0DEAB-616D-4F77-9A36-691201F6F27F}" presName="spaceRect" presStyleCnt="0"/>
      <dgm:spPr/>
    </dgm:pt>
    <dgm:pt modelId="{8484B9B4-16BE-47E2-B803-C6F068D8BAED}" type="pres">
      <dgm:prSet presAssocID="{ECF0DEAB-616D-4F77-9A36-691201F6F27F}" presName="textRect" presStyleLbl="revTx" presStyleIdx="3" presStyleCnt="7">
        <dgm:presLayoutVars>
          <dgm:chMax val="1"/>
          <dgm:chPref val="1"/>
        </dgm:presLayoutVars>
      </dgm:prSet>
      <dgm:spPr/>
    </dgm:pt>
    <dgm:pt modelId="{2DB50F4A-E739-4B37-8AA5-34F268BBAA85}" type="pres">
      <dgm:prSet presAssocID="{E4BF42D5-0D8E-456C-BD4C-AF5110D33C97}" presName="sibTrans" presStyleLbl="sibTrans2D1" presStyleIdx="0" presStyleCnt="0"/>
      <dgm:spPr/>
    </dgm:pt>
    <dgm:pt modelId="{580960C8-B1DA-4F5A-BB08-4C0EDC1C31D7}" type="pres">
      <dgm:prSet presAssocID="{09FFB315-82AC-43C6-96B7-733A3E44C30C}" presName="compNode" presStyleCnt="0"/>
      <dgm:spPr/>
    </dgm:pt>
    <dgm:pt modelId="{BBA653ED-8A7C-4B72-BB9F-B4A372B4363E}" type="pres">
      <dgm:prSet presAssocID="{09FFB315-82AC-43C6-96B7-733A3E44C30C}" presName="iconBgRect" presStyleLbl="bgShp" presStyleIdx="4" presStyleCnt="7"/>
      <dgm:spPr/>
    </dgm:pt>
    <dgm:pt modelId="{0FB301C8-4AE4-40D3-854D-7B4DF06261EC}" type="pres">
      <dgm:prSet presAssocID="{09FFB315-82AC-43C6-96B7-733A3E44C30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now"/>
        </a:ext>
      </dgm:extLst>
    </dgm:pt>
    <dgm:pt modelId="{78D81B57-F129-4135-96B1-72057FDA5037}" type="pres">
      <dgm:prSet presAssocID="{09FFB315-82AC-43C6-96B7-733A3E44C30C}" presName="spaceRect" presStyleCnt="0"/>
      <dgm:spPr/>
    </dgm:pt>
    <dgm:pt modelId="{F3EB2028-0EBC-4932-8D6A-9D13638E2C7F}" type="pres">
      <dgm:prSet presAssocID="{09FFB315-82AC-43C6-96B7-733A3E44C30C}" presName="textRect" presStyleLbl="revTx" presStyleIdx="4" presStyleCnt="7">
        <dgm:presLayoutVars>
          <dgm:chMax val="1"/>
          <dgm:chPref val="1"/>
        </dgm:presLayoutVars>
      </dgm:prSet>
      <dgm:spPr/>
    </dgm:pt>
    <dgm:pt modelId="{180DF542-E64B-4313-A443-3EA3FFB88828}" type="pres">
      <dgm:prSet presAssocID="{064E8210-D250-4CBD-9B33-3D5192A713D2}" presName="sibTrans" presStyleLbl="sibTrans2D1" presStyleIdx="0" presStyleCnt="0"/>
      <dgm:spPr/>
    </dgm:pt>
    <dgm:pt modelId="{5530DC3C-BF32-493D-AAB8-8126CB66D531}" type="pres">
      <dgm:prSet presAssocID="{69C8C4DE-6B15-4173-9B6E-76A72A722473}" presName="compNode" presStyleCnt="0"/>
      <dgm:spPr/>
    </dgm:pt>
    <dgm:pt modelId="{A5B16862-9273-44F9-81E4-92F65B28CDCA}" type="pres">
      <dgm:prSet presAssocID="{69C8C4DE-6B15-4173-9B6E-76A72A722473}" presName="iconBgRect" presStyleLbl="bgShp" presStyleIdx="5" presStyleCnt="7"/>
      <dgm:spPr/>
    </dgm:pt>
    <dgm:pt modelId="{5499B086-5592-4799-B8C2-53AE89D5C699}" type="pres">
      <dgm:prSet presAssocID="{69C8C4DE-6B15-4173-9B6E-76A72A72247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erry"/>
        </a:ext>
      </dgm:extLst>
    </dgm:pt>
    <dgm:pt modelId="{C55F6536-6E8B-4D33-837B-2DF0E9883012}" type="pres">
      <dgm:prSet presAssocID="{69C8C4DE-6B15-4173-9B6E-76A72A722473}" presName="spaceRect" presStyleCnt="0"/>
      <dgm:spPr/>
    </dgm:pt>
    <dgm:pt modelId="{2888A7CF-C4AA-4205-9B50-DB92984E4834}" type="pres">
      <dgm:prSet presAssocID="{69C8C4DE-6B15-4173-9B6E-76A72A722473}" presName="textRect" presStyleLbl="revTx" presStyleIdx="5" presStyleCnt="7">
        <dgm:presLayoutVars>
          <dgm:chMax val="1"/>
          <dgm:chPref val="1"/>
        </dgm:presLayoutVars>
      </dgm:prSet>
      <dgm:spPr/>
    </dgm:pt>
    <dgm:pt modelId="{380C0057-23A5-46AD-908B-694DB54574CF}" type="pres">
      <dgm:prSet presAssocID="{D84B1A07-4A4A-4C71-ADFD-F896A1898787}" presName="sibTrans" presStyleLbl="sibTrans2D1" presStyleIdx="0" presStyleCnt="0"/>
      <dgm:spPr/>
    </dgm:pt>
    <dgm:pt modelId="{A208F39C-67EB-475C-B3F7-C8DA3F50CBD1}" type="pres">
      <dgm:prSet presAssocID="{2935B9E9-6066-48FB-BD65-EB1A4C5A5F69}" presName="compNode" presStyleCnt="0"/>
      <dgm:spPr/>
    </dgm:pt>
    <dgm:pt modelId="{238DC75F-6807-4C65-9178-1C05FC102F05}" type="pres">
      <dgm:prSet presAssocID="{2935B9E9-6066-48FB-BD65-EB1A4C5A5F69}" presName="iconBgRect" presStyleLbl="bgShp" presStyleIdx="6" presStyleCnt="7" custFlipVert="1" custFlipHor="1" custScaleX="9269" custScaleY="37746" custLinFactNeighborX="46289" custLinFactNeighborY="-22729"/>
      <dgm:spPr/>
    </dgm:pt>
    <dgm:pt modelId="{A46B61F9-8FE4-4D0A-AD91-4251DC58F1AA}" type="pres">
      <dgm:prSet presAssocID="{2935B9E9-6066-48FB-BD65-EB1A4C5A5F69}" presName="iconRect" presStyleLbl="node1" presStyleIdx="6" presStyleCnt="7" custScaleX="36380" custScaleY="9242" custLinFactNeighborX="81242" custLinFactNeighborY="-48286"/>
      <dgm:spPr/>
    </dgm:pt>
    <dgm:pt modelId="{935B0D85-C9E5-4ECB-AC83-B59B49B5246F}" type="pres">
      <dgm:prSet presAssocID="{2935B9E9-6066-48FB-BD65-EB1A4C5A5F69}" presName="spaceRect" presStyleCnt="0"/>
      <dgm:spPr/>
    </dgm:pt>
    <dgm:pt modelId="{86728080-15AB-4B3C-89D0-2F64104224C0}" type="pres">
      <dgm:prSet presAssocID="{2935B9E9-6066-48FB-BD65-EB1A4C5A5F6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87D8008-D3D8-4443-A493-4A25878E912D}" type="presOf" srcId="{D84B1A07-4A4A-4C71-ADFD-F896A1898787}" destId="{380C0057-23A5-46AD-908B-694DB54574CF}" srcOrd="0" destOrd="0" presId="urn:microsoft.com/office/officeart/2018/2/layout/IconCircleList"/>
    <dgm:cxn modelId="{A925FC09-6F60-49D8-A3F8-49C146C7B5A6}" type="presOf" srcId="{E4BF42D5-0D8E-456C-BD4C-AF5110D33C97}" destId="{2DB50F4A-E739-4B37-8AA5-34F268BBAA85}" srcOrd="0" destOrd="0" presId="urn:microsoft.com/office/officeart/2018/2/layout/IconCircleList"/>
    <dgm:cxn modelId="{42140515-7E08-44A7-900D-622AC0ADF451}" srcId="{41F37B1E-1881-4DC3-B4F7-85F5BBCD57F2}" destId="{52159360-AFB7-4CB1-B107-E3AC8AB7BBBB}" srcOrd="2" destOrd="0" parTransId="{0B1089A0-B86A-474C-A649-DC755744EEF7}" sibTransId="{66CBAAB6-5165-41AB-9745-B7C4D06FC6DA}"/>
    <dgm:cxn modelId="{C62D882C-4B22-4702-8BC8-B94D278541DB}" type="presOf" srcId="{69C8C4DE-6B15-4173-9B6E-76A72A722473}" destId="{2888A7CF-C4AA-4205-9B50-DB92984E4834}" srcOrd="0" destOrd="0" presId="urn:microsoft.com/office/officeart/2018/2/layout/IconCircleList"/>
    <dgm:cxn modelId="{8A32F93F-B9E1-4035-ADFB-1CD4D917A3E3}" type="presOf" srcId="{FA43D72D-6BEA-4D26-8B89-FD35DBD5F9FC}" destId="{722D1081-06CB-4CF6-81D4-4DBD06F1481D}" srcOrd="0" destOrd="0" presId="urn:microsoft.com/office/officeart/2018/2/layout/IconCircleList"/>
    <dgm:cxn modelId="{40AF4C5D-57A8-4465-B5DD-DFA5F5B706B1}" srcId="{41F37B1E-1881-4DC3-B4F7-85F5BBCD57F2}" destId="{ECF0DEAB-616D-4F77-9A36-691201F6F27F}" srcOrd="3" destOrd="0" parTransId="{167F9147-6F0F-4DF0-9797-D2E46E04A0D3}" sibTransId="{E4BF42D5-0D8E-456C-BD4C-AF5110D33C97}"/>
    <dgm:cxn modelId="{9AB5E061-6FC2-4FD0-9A85-FFEA70F6D585}" srcId="{41F37B1E-1881-4DC3-B4F7-85F5BBCD57F2}" destId="{059C84A3-E907-4D56-ACF3-09CA31BE2B17}" srcOrd="0" destOrd="0" parTransId="{16B38F83-AF55-49EF-AD03-FEFD452DFF05}" sibTransId="{FA43D72D-6BEA-4D26-8B89-FD35DBD5F9FC}"/>
    <dgm:cxn modelId="{B7A27272-3312-4C08-91FB-3FBF57DEED91}" type="presOf" srcId="{DE94AA7F-7CFE-48B2-93D8-A15E73B4B458}" destId="{1782E069-79F8-4425-9B45-256A0596FB2E}" srcOrd="0" destOrd="0" presId="urn:microsoft.com/office/officeart/2018/2/layout/IconCircleList"/>
    <dgm:cxn modelId="{FBF8A174-21F3-4008-AFCD-CA6296B1DA1B}" type="presOf" srcId="{66CBAAB6-5165-41AB-9745-B7C4D06FC6DA}" destId="{5929A1FE-104B-469B-A436-FEDB563E1634}" srcOrd="0" destOrd="0" presId="urn:microsoft.com/office/officeart/2018/2/layout/IconCircleList"/>
    <dgm:cxn modelId="{2C096479-42EB-4911-BE38-C8D0EDF46193}" srcId="{41F37B1E-1881-4DC3-B4F7-85F5BBCD57F2}" destId="{69C8C4DE-6B15-4173-9B6E-76A72A722473}" srcOrd="5" destOrd="0" parTransId="{FFF0BED5-F481-4D7E-A76E-8EA635DC5E04}" sibTransId="{D84B1A07-4A4A-4C71-ADFD-F896A1898787}"/>
    <dgm:cxn modelId="{2808947B-ABAC-4A7D-9F11-2438C702E259}" type="presOf" srcId="{059C84A3-E907-4D56-ACF3-09CA31BE2B17}" destId="{315A41CB-6395-42D5-9F7A-AAADFD68C2AD}" srcOrd="0" destOrd="0" presId="urn:microsoft.com/office/officeart/2018/2/layout/IconCircleList"/>
    <dgm:cxn modelId="{83CA6692-1577-4EF3-9A75-2B55417AD29A}" type="presOf" srcId="{52159360-AFB7-4CB1-B107-E3AC8AB7BBBB}" destId="{A4712A84-4926-451A-B024-34044D985580}" srcOrd="0" destOrd="0" presId="urn:microsoft.com/office/officeart/2018/2/layout/IconCircleList"/>
    <dgm:cxn modelId="{6DE3DCA7-B8EF-43B0-A0C8-1C4DAEB4DD13}" type="presOf" srcId="{ECF0DEAB-616D-4F77-9A36-691201F6F27F}" destId="{8484B9B4-16BE-47E2-B803-C6F068D8BAED}" srcOrd="0" destOrd="0" presId="urn:microsoft.com/office/officeart/2018/2/layout/IconCircleList"/>
    <dgm:cxn modelId="{CFC80CB1-132E-440B-B1D3-881AC79244F2}" srcId="{41F37B1E-1881-4DC3-B4F7-85F5BBCD57F2}" destId="{2935B9E9-6066-48FB-BD65-EB1A4C5A5F69}" srcOrd="6" destOrd="0" parTransId="{B36D12FA-9005-49E7-A7FD-8E679B596E66}" sibTransId="{E699CA71-1A3D-4193-A2E0-557803AF9EA6}"/>
    <dgm:cxn modelId="{80F0CEB3-2F90-42DB-BA30-1C85E6CE1538}" srcId="{41F37B1E-1881-4DC3-B4F7-85F5BBCD57F2}" destId="{347F6B1A-A1F5-41EE-9838-EABA3E6C3B88}" srcOrd="1" destOrd="0" parTransId="{9EBEF2BD-C040-4C06-81AD-623684180C3D}" sibTransId="{DE94AA7F-7CFE-48B2-93D8-A15E73B4B458}"/>
    <dgm:cxn modelId="{18227BB9-11BB-4524-B905-9EA11B5463B0}" type="presOf" srcId="{09FFB315-82AC-43C6-96B7-733A3E44C30C}" destId="{F3EB2028-0EBC-4932-8D6A-9D13638E2C7F}" srcOrd="0" destOrd="0" presId="urn:microsoft.com/office/officeart/2018/2/layout/IconCircleList"/>
    <dgm:cxn modelId="{D67CA1C7-5EF9-4DE8-9DF3-856D34B1608F}" srcId="{41F37B1E-1881-4DC3-B4F7-85F5BBCD57F2}" destId="{09FFB315-82AC-43C6-96B7-733A3E44C30C}" srcOrd="4" destOrd="0" parTransId="{6DCDBC6C-1CEB-43CE-8535-D48F24549A1F}" sibTransId="{064E8210-D250-4CBD-9B33-3D5192A713D2}"/>
    <dgm:cxn modelId="{94E24AD1-B037-4F27-A59B-45C85AEAFDB7}" type="presOf" srcId="{2935B9E9-6066-48FB-BD65-EB1A4C5A5F69}" destId="{86728080-15AB-4B3C-89D0-2F64104224C0}" srcOrd="0" destOrd="0" presId="urn:microsoft.com/office/officeart/2018/2/layout/IconCircleList"/>
    <dgm:cxn modelId="{667ED5DC-C7F3-498E-83C1-942C4F8400F8}" type="presOf" srcId="{064E8210-D250-4CBD-9B33-3D5192A713D2}" destId="{180DF542-E64B-4313-A443-3EA3FFB88828}" srcOrd="0" destOrd="0" presId="urn:microsoft.com/office/officeart/2018/2/layout/IconCircleList"/>
    <dgm:cxn modelId="{DDCEE9E6-B826-46D8-8868-096C8EED492E}" type="presOf" srcId="{41F37B1E-1881-4DC3-B4F7-85F5BBCD57F2}" destId="{C43149CD-7A11-4C64-A637-0A385B24F1A8}" srcOrd="0" destOrd="0" presId="urn:microsoft.com/office/officeart/2018/2/layout/IconCircleList"/>
    <dgm:cxn modelId="{C71DE3F4-C615-4E24-A1CA-0A0DD617B27C}" type="presOf" srcId="{347F6B1A-A1F5-41EE-9838-EABA3E6C3B88}" destId="{1D4134CC-687F-4F1E-A321-352AB1A2B667}" srcOrd="0" destOrd="0" presId="urn:microsoft.com/office/officeart/2018/2/layout/IconCircleList"/>
    <dgm:cxn modelId="{ECA64C6E-EB02-460E-9EDF-440F392C3497}" type="presParOf" srcId="{C43149CD-7A11-4C64-A637-0A385B24F1A8}" destId="{0110054A-5FA6-4079-A50C-3AB28D3B4A5F}" srcOrd="0" destOrd="0" presId="urn:microsoft.com/office/officeart/2018/2/layout/IconCircleList"/>
    <dgm:cxn modelId="{5108F04A-7907-4090-815A-6F06DEABBD6C}" type="presParOf" srcId="{0110054A-5FA6-4079-A50C-3AB28D3B4A5F}" destId="{29E3E51E-A20D-4AAB-A28F-19B9661B60F8}" srcOrd="0" destOrd="0" presId="urn:microsoft.com/office/officeart/2018/2/layout/IconCircleList"/>
    <dgm:cxn modelId="{47CBEE78-8934-4EE6-AC1B-E1E12A4BAEF6}" type="presParOf" srcId="{29E3E51E-A20D-4AAB-A28F-19B9661B60F8}" destId="{166FE9D2-D74E-4847-84F5-AA6B7DAFCF50}" srcOrd="0" destOrd="0" presId="urn:microsoft.com/office/officeart/2018/2/layout/IconCircleList"/>
    <dgm:cxn modelId="{5C549F2A-35E2-401E-9244-1F0C3DAEC97E}" type="presParOf" srcId="{29E3E51E-A20D-4AAB-A28F-19B9661B60F8}" destId="{91DDECAB-75BA-4096-8E4B-AECEE7307453}" srcOrd="1" destOrd="0" presId="urn:microsoft.com/office/officeart/2018/2/layout/IconCircleList"/>
    <dgm:cxn modelId="{4D3160DC-933C-4D1F-911D-A072ABCF23D0}" type="presParOf" srcId="{29E3E51E-A20D-4AAB-A28F-19B9661B60F8}" destId="{6742ECFD-714A-46A3-AF18-462CC4EA3EFD}" srcOrd="2" destOrd="0" presId="urn:microsoft.com/office/officeart/2018/2/layout/IconCircleList"/>
    <dgm:cxn modelId="{A1E9E88B-13F4-48F4-BFCD-A62D48C6F0EB}" type="presParOf" srcId="{29E3E51E-A20D-4AAB-A28F-19B9661B60F8}" destId="{315A41CB-6395-42D5-9F7A-AAADFD68C2AD}" srcOrd="3" destOrd="0" presId="urn:microsoft.com/office/officeart/2018/2/layout/IconCircleList"/>
    <dgm:cxn modelId="{C7A96CE4-048C-4B96-8E96-9CF31DCAF2AB}" type="presParOf" srcId="{0110054A-5FA6-4079-A50C-3AB28D3B4A5F}" destId="{722D1081-06CB-4CF6-81D4-4DBD06F1481D}" srcOrd="1" destOrd="0" presId="urn:microsoft.com/office/officeart/2018/2/layout/IconCircleList"/>
    <dgm:cxn modelId="{5BEE266D-C153-42D2-B5E8-510E236384BD}" type="presParOf" srcId="{0110054A-5FA6-4079-A50C-3AB28D3B4A5F}" destId="{BCE8DE61-3308-4D33-B0FD-1ADD997DF15A}" srcOrd="2" destOrd="0" presId="urn:microsoft.com/office/officeart/2018/2/layout/IconCircleList"/>
    <dgm:cxn modelId="{9C1EF95D-794C-4038-844B-C6E3F7BE8958}" type="presParOf" srcId="{BCE8DE61-3308-4D33-B0FD-1ADD997DF15A}" destId="{1F291A10-9334-478B-8021-256A97F83DAA}" srcOrd="0" destOrd="0" presId="urn:microsoft.com/office/officeart/2018/2/layout/IconCircleList"/>
    <dgm:cxn modelId="{D3E9E6BF-9B55-4BCF-A930-CD09194265AA}" type="presParOf" srcId="{BCE8DE61-3308-4D33-B0FD-1ADD997DF15A}" destId="{53CB5BCF-854A-4C11-A011-85BCB0FEEE50}" srcOrd="1" destOrd="0" presId="urn:microsoft.com/office/officeart/2018/2/layout/IconCircleList"/>
    <dgm:cxn modelId="{8A92C181-D72D-4283-ADA1-41CB97C8AE35}" type="presParOf" srcId="{BCE8DE61-3308-4D33-B0FD-1ADD997DF15A}" destId="{13A74D95-B6EA-4BC1-95B6-BD1F93A20453}" srcOrd="2" destOrd="0" presId="urn:microsoft.com/office/officeart/2018/2/layout/IconCircleList"/>
    <dgm:cxn modelId="{1461E740-5906-4FF4-8ACC-7576C35815EB}" type="presParOf" srcId="{BCE8DE61-3308-4D33-B0FD-1ADD997DF15A}" destId="{1D4134CC-687F-4F1E-A321-352AB1A2B667}" srcOrd="3" destOrd="0" presId="urn:microsoft.com/office/officeart/2018/2/layout/IconCircleList"/>
    <dgm:cxn modelId="{0C6661C7-516E-48AA-8B27-82A893F71B49}" type="presParOf" srcId="{0110054A-5FA6-4079-A50C-3AB28D3B4A5F}" destId="{1782E069-79F8-4425-9B45-256A0596FB2E}" srcOrd="3" destOrd="0" presId="urn:microsoft.com/office/officeart/2018/2/layout/IconCircleList"/>
    <dgm:cxn modelId="{6D4D8E4A-0952-4ADE-B503-0D9A3832F765}" type="presParOf" srcId="{0110054A-5FA6-4079-A50C-3AB28D3B4A5F}" destId="{28920E2D-D95C-44E5-809B-16680CE21D25}" srcOrd="4" destOrd="0" presId="urn:microsoft.com/office/officeart/2018/2/layout/IconCircleList"/>
    <dgm:cxn modelId="{A2AE8C58-5E6E-4882-A1A4-E117C4B2B720}" type="presParOf" srcId="{28920E2D-D95C-44E5-809B-16680CE21D25}" destId="{C34CFF41-F078-4272-9FBD-5FCAA2B8D50F}" srcOrd="0" destOrd="0" presId="urn:microsoft.com/office/officeart/2018/2/layout/IconCircleList"/>
    <dgm:cxn modelId="{D0AB5E77-7A34-45EE-B2F7-1A94DC64C8CA}" type="presParOf" srcId="{28920E2D-D95C-44E5-809B-16680CE21D25}" destId="{DFA91277-BFCA-450C-96B2-9D2FB9F267AA}" srcOrd="1" destOrd="0" presId="urn:microsoft.com/office/officeart/2018/2/layout/IconCircleList"/>
    <dgm:cxn modelId="{949658E9-D57B-4CBB-9274-9494766113C4}" type="presParOf" srcId="{28920E2D-D95C-44E5-809B-16680CE21D25}" destId="{4AAAE4E8-4B48-4341-8E24-7A88636F4FFC}" srcOrd="2" destOrd="0" presId="urn:microsoft.com/office/officeart/2018/2/layout/IconCircleList"/>
    <dgm:cxn modelId="{E4BFBE89-0314-4276-B6D9-FDCB3C8A99BE}" type="presParOf" srcId="{28920E2D-D95C-44E5-809B-16680CE21D25}" destId="{A4712A84-4926-451A-B024-34044D985580}" srcOrd="3" destOrd="0" presId="urn:microsoft.com/office/officeart/2018/2/layout/IconCircleList"/>
    <dgm:cxn modelId="{6EA9BD86-D1F9-45AF-8BC5-5B8C5A8C0BCB}" type="presParOf" srcId="{0110054A-5FA6-4079-A50C-3AB28D3B4A5F}" destId="{5929A1FE-104B-469B-A436-FEDB563E1634}" srcOrd="5" destOrd="0" presId="urn:microsoft.com/office/officeart/2018/2/layout/IconCircleList"/>
    <dgm:cxn modelId="{C5D376DC-FC58-40E7-AA48-42B871A6A546}" type="presParOf" srcId="{0110054A-5FA6-4079-A50C-3AB28D3B4A5F}" destId="{D60BF102-4844-4B6B-96F7-3034B59AE24C}" srcOrd="6" destOrd="0" presId="urn:microsoft.com/office/officeart/2018/2/layout/IconCircleList"/>
    <dgm:cxn modelId="{017228AD-D8F7-4F56-843F-CE4DE0F30825}" type="presParOf" srcId="{D60BF102-4844-4B6B-96F7-3034B59AE24C}" destId="{2D453041-448E-4FC5-B85A-23C8F1FA68F7}" srcOrd="0" destOrd="0" presId="urn:microsoft.com/office/officeart/2018/2/layout/IconCircleList"/>
    <dgm:cxn modelId="{32CDD8C5-DFEB-4567-A0C1-3ED795B5A8F3}" type="presParOf" srcId="{D60BF102-4844-4B6B-96F7-3034B59AE24C}" destId="{C26B4AF6-F93A-4E50-A23A-D65B4FCE77A8}" srcOrd="1" destOrd="0" presId="urn:microsoft.com/office/officeart/2018/2/layout/IconCircleList"/>
    <dgm:cxn modelId="{9F52D872-5640-4453-BDF5-E1168852E4EB}" type="presParOf" srcId="{D60BF102-4844-4B6B-96F7-3034B59AE24C}" destId="{C32A6F57-0E2E-4FD8-A6D2-5913FB34C00C}" srcOrd="2" destOrd="0" presId="urn:microsoft.com/office/officeart/2018/2/layout/IconCircleList"/>
    <dgm:cxn modelId="{1067C2C0-3F40-4898-97A6-5D147CD33CBB}" type="presParOf" srcId="{D60BF102-4844-4B6B-96F7-3034B59AE24C}" destId="{8484B9B4-16BE-47E2-B803-C6F068D8BAED}" srcOrd="3" destOrd="0" presId="urn:microsoft.com/office/officeart/2018/2/layout/IconCircleList"/>
    <dgm:cxn modelId="{6E7F9207-BF23-4F34-9BD1-712FB16FA974}" type="presParOf" srcId="{0110054A-5FA6-4079-A50C-3AB28D3B4A5F}" destId="{2DB50F4A-E739-4B37-8AA5-34F268BBAA85}" srcOrd="7" destOrd="0" presId="urn:microsoft.com/office/officeart/2018/2/layout/IconCircleList"/>
    <dgm:cxn modelId="{5EDAEDAE-987B-4A3E-B906-15A4E91B4C6E}" type="presParOf" srcId="{0110054A-5FA6-4079-A50C-3AB28D3B4A5F}" destId="{580960C8-B1DA-4F5A-BB08-4C0EDC1C31D7}" srcOrd="8" destOrd="0" presId="urn:microsoft.com/office/officeart/2018/2/layout/IconCircleList"/>
    <dgm:cxn modelId="{FE15E71C-0864-43E1-BD20-A9B2328CDF22}" type="presParOf" srcId="{580960C8-B1DA-4F5A-BB08-4C0EDC1C31D7}" destId="{BBA653ED-8A7C-4B72-BB9F-B4A372B4363E}" srcOrd="0" destOrd="0" presId="urn:microsoft.com/office/officeart/2018/2/layout/IconCircleList"/>
    <dgm:cxn modelId="{2897E548-D6A0-473F-928E-104359B50E8D}" type="presParOf" srcId="{580960C8-B1DA-4F5A-BB08-4C0EDC1C31D7}" destId="{0FB301C8-4AE4-40D3-854D-7B4DF06261EC}" srcOrd="1" destOrd="0" presId="urn:microsoft.com/office/officeart/2018/2/layout/IconCircleList"/>
    <dgm:cxn modelId="{4B27B11D-9E89-4685-9261-8FC7A8AB26A5}" type="presParOf" srcId="{580960C8-B1DA-4F5A-BB08-4C0EDC1C31D7}" destId="{78D81B57-F129-4135-96B1-72057FDA5037}" srcOrd="2" destOrd="0" presId="urn:microsoft.com/office/officeart/2018/2/layout/IconCircleList"/>
    <dgm:cxn modelId="{D2720B6A-9FDA-4409-8804-D048F36A3520}" type="presParOf" srcId="{580960C8-B1DA-4F5A-BB08-4C0EDC1C31D7}" destId="{F3EB2028-0EBC-4932-8D6A-9D13638E2C7F}" srcOrd="3" destOrd="0" presId="urn:microsoft.com/office/officeart/2018/2/layout/IconCircleList"/>
    <dgm:cxn modelId="{9A1323EB-2CF2-47BD-8538-07A9752D514C}" type="presParOf" srcId="{0110054A-5FA6-4079-A50C-3AB28D3B4A5F}" destId="{180DF542-E64B-4313-A443-3EA3FFB88828}" srcOrd="9" destOrd="0" presId="urn:microsoft.com/office/officeart/2018/2/layout/IconCircleList"/>
    <dgm:cxn modelId="{C5029C9E-DAB0-4F88-B613-FDC4E37410AC}" type="presParOf" srcId="{0110054A-5FA6-4079-A50C-3AB28D3B4A5F}" destId="{5530DC3C-BF32-493D-AAB8-8126CB66D531}" srcOrd="10" destOrd="0" presId="urn:microsoft.com/office/officeart/2018/2/layout/IconCircleList"/>
    <dgm:cxn modelId="{E33B7174-BA5B-48C0-B7F7-0B890A44D151}" type="presParOf" srcId="{5530DC3C-BF32-493D-AAB8-8126CB66D531}" destId="{A5B16862-9273-44F9-81E4-92F65B28CDCA}" srcOrd="0" destOrd="0" presId="urn:microsoft.com/office/officeart/2018/2/layout/IconCircleList"/>
    <dgm:cxn modelId="{B6F8CD82-FCE5-42EC-B18F-C54600121561}" type="presParOf" srcId="{5530DC3C-BF32-493D-AAB8-8126CB66D531}" destId="{5499B086-5592-4799-B8C2-53AE89D5C699}" srcOrd="1" destOrd="0" presId="urn:microsoft.com/office/officeart/2018/2/layout/IconCircleList"/>
    <dgm:cxn modelId="{12FA4F5C-7507-49AA-8C25-5EB8ACFAE5C9}" type="presParOf" srcId="{5530DC3C-BF32-493D-AAB8-8126CB66D531}" destId="{C55F6536-6E8B-4D33-837B-2DF0E9883012}" srcOrd="2" destOrd="0" presId="urn:microsoft.com/office/officeart/2018/2/layout/IconCircleList"/>
    <dgm:cxn modelId="{93DCCA70-DFD9-48DA-B36C-DFFEC7084AB5}" type="presParOf" srcId="{5530DC3C-BF32-493D-AAB8-8126CB66D531}" destId="{2888A7CF-C4AA-4205-9B50-DB92984E4834}" srcOrd="3" destOrd="0" presId="urn:microsoft.com/office/officeart/2018/2/layout/IconCircleList"/>
    <dgm:cxn modelId="{7925AAEF-774D-48FB-9668-699F9DBD5D41}" type="presParOf" srcId="{0110054A-5FA6-4079-A50C-3AB28D3B4A5F}" destId="{380C0057-23A5-46AD-908B-694DB54574CF}" srcOrd="11" destOrd="0" presId="urn:microsoft.com/office/officeart/2018/2/layout/IconCircleList"/>
    <dgm:cxn modelId="{C801403D-6671-4670-80F4-31D19C439D1A}" type="presParOf" srcId="{0110054A-5FA6-4079-A50C-3AB28D3B4A5F}" destId="{A208F39C-67EB-475C-B3F7-C8DA3F50CBD1}" srcOrd="12" destOrd="0" presId="urn:microsoft.com/office/officeart/2018/2/layout/IconCircleList"/>
    <dgm:cxn modelId="{D8C47FF9-AB12-4E9A-865B-5A9BD9E94C79}" type="presParOf" srcId="{A208F39C-67EB-475C-B3F7-C8DA3F50CBD1}" destId="{238DC75F-6807-4C65-9178-1C05FC102F05}" srcOrd="0" destOrd="0" presId="urn:microsoft.com/office/officeart/2018/2/layout/IconCircleList"/>
    <dgm:cxn modelId="{CA3A029D-2A55-4F5F-9D8C-6C707F96A640}" type="presParOf" srcId="{A208F39C-67EB-475C-B3F7-C8DA3F50CBD1}" destId="{A46B61F9-8FE4-4D0A-AD91-4251DC58F1AA}" srcOrd="1" destOrd="0" presId="urn:microsoft.com/office/officeart/2018/2/layout/IconCircleList"/>
    <dgm:cxn modelId="{AC0215F7-9C0C-4AFB-8EFF-88BC342E9105}" type="presParOf" srcId="{A208F39C-67EB-475C-B3F7-C8DA3F50CBD1}" destId="{935B0D85-C9E5-4ECB-AC83-B59B49B5246F}" srcOrd="2" destOrd="0" presId="urn:microsoft.com/office/officeart/2018/2/layout/IconCircleList"/>
    <dgm:cxn modelId="{748DDB6D-E15A-4BFB-AFCF-684493DDF829}" type="presParOf" srcId="{A208F39C-67EB-475C-B3F7-C8DA3F50CBD1}" destId="{86728080-15AB-4B3C-89D0-2F64104224C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C1A5F1-24A8-4B42-8733-F60A7A93CB96}" type="doc">
      <dgm:prSet loTypeId="urn:microsoft.com/office/officeart/2005/8/layout/hierarchy1" loCatId="hierarchy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5A02FB4-5472-4722-898D-C41F9155B5EB}">
      <dgm:prSet/>
      <dgm:spPr/>
      <dgm:t>
        <a:bodyPr/>
        <a:lstStyle/>
        <a:p>
          <a:r>
            <a:rPr lang="en-US" dirty="0"/>
            <a:t>1 Customer Satisfaction</a:t>
          </a:r>
        </a:p>
      </dgm:t>
    </dgm:pt>
    <dgm:pt modelId="{61A30A3C-6687-48CE-B472-DCF03D280DCF}" type="parTrans" cxnId="{C9EB54B5-7BF9-41EE-9775-CF92E657062C}">
      <dgm:prSet/>
      <dgm:spPr/>
      <dgm:t>
        <a:bodyPr/>
        <a:lstStyle/>
        <a:p>
          <a:endParaRPr lang="en-US"/>
        </a:p>
      </dgm:t>
    </dgm:pt>
    <dgm:pt modelId="{9B4C1675-099A-43F4-A960-2878B3B598D6}" type="sibTrans" cxnId="{C9EB54B5-7BF9-41EE-9775-CF92E657062C}">
      <dgm:prSet/>
      <dgm:spPr/>
      <dgm:t>
        <a:bodyPr/>
        <a:lstStyle/>
        <a:p>
          <a:endParaRPr lang="en-US"/>
        </a:p>
      </dgm:t>
    </dgm:pt>
    <dgm:pt modelId="{4D0155B2-AC7C-4D12-9F0F-1A3396046C44}">
      <dgm:prSet/>
      <dgm:spPr/>
      <dgm:t>
        <a:bodyPr/>
        <a:lstStyle/>
        <a:p>
          <a:r>
            <a:rPr lang="en-US" dirty="0"/>
            <a:t>2 Brand reputation</a:t>
          </a:r>
        </a:p>
      </dgm:t>
    </dgm:pt>
    <dgm:pt modelId="{D2D8DF99-EA58-4C1E-92DC-D0766FB07B39}" type="parTrans" cxnId="{8A69DD36-63DC-4B8E-96BA-5AB4909666C8}">
      <dgm:prSet/>
      <dgm:spPr/>
      <dgm:t>
        <a:bodyPr/>
        <a:lstStyle/>
        <a:p>
          <a:endParaRPr lang="en-US"/>
        </a:p>
      </dgm:t>
    </dgm:pt>
    <dgm:pt modelId="{5332792F-370A-400C-B17F-05D96616DE81}" type="sibTrans" cxnId="{8A69DD36-63DC-4B8E-96BA-5AB4909666C8}">
      <dgm:prSet/>
      <dgm:spPr/>
      <dgm:t>
        <a:bodyPr/>
        <a:lstStyle/>
        <a:p>
          <a:endParaRPr lang="en-US"/>
        </a:p>
      </dgm:t>
    </dgm:pt>
    <dgm:pt modelId="{FD7157CC-619F-44EB-853D-9C6F6765D12A}">
      <dgm:prSet/>
      <dgm:spPr/>
      <dgm:t>
        <a:bodyPr/>
        <a:lstStyle/>
        <a:p>
          <a:r>
            <a:rPr lang="en-US" dirty="0"/>
            <a:t>3 Employee engagement</a:t>
          </a:r>
        </a:p>
      </dgm:t>
    </dgm:pt>
    <dgm:pt modelId="{85D335E0-4BF3-48B9-A6F6-93C22385A351}" type="parTrans" cxnId="{AC0E12D1-5450-4BE3-9BFA-645D543931F6}">
      <dgm:prSet/>
      <dgm:spPr/>
      <dgm:t>
        <a:bodyPr/>
        <a:lstStyle/>
        <a:p>
          <a:endParaRPr lang="en-US"/>
        </a:p>
      </dgm:t>
    </dgm:pt>
    <dgm:pt modelId="{17CB0F3A-F515-45E8-AF67-F5CB451C2F96}" type="sibTrans" cxnId="{AC0E12D1-5450-4BE3-9BFA-645D543931F6}">
      <dgm:prSet/>
      <dgm:spPr/>
      <dgm:t>
        <a:bodyPr/>
        <a:lstStyle/>
        <a:p>
          <a:endParaRPr lang="en-US"/>
        </a:p>
      </dgm:t>
    </dgm:pt>
    <dgm:pt modelId="{05CCAD46-E6E8-4118-B4C2-99C5A9BFDFBF}">
      <dgm:prSet/>
      <dgm:spPr/>
      <dgm:t>
        <a:bodyPr/>
        <a:lstStyle/>
        <a:p>
          <a:r>
            <a:rPr lang="en-US" dirty="0"/>
            <a:t>Social responsibility</a:t>
          </a:r>
        </a:p>
      </dgm:t>
    </dgm:pt>
    <dgm:pt modelId="{EA31904A-293E-4453-BBF9-9DEB116CA016}" type="parTrans" cxnId="{2D7B7B2D-B4B1-4A22-9774-373C3D76A640}">
      <dgm:prSet/>
      <dgm:spPr/>
      <dgm:t>
        <a:bodyPr/>
        <a:lstStyle/>
        <a:p>
          <a:endParaRPr lang="en-US"/>
        </a:p>
      </dgm:t>
    </dgm:pt>
    <dgm:pt modelId="{248B5415-3FE3-448D-9AC3-7C201B956536}" type="sibTrans" cxnId="{2D7B7B2D-B4B1-4A22-9774-373C3D76A640}">
      <dgm:prSet/>
      <dgm:spPr/>
      <dgm:t>
        <a:bodyPr/>
        <a:lstStyle/>
        <a:p>
          <a:endParaRPr lang="en-US"/>
        </a:p>
      </dgm:t>
    </dgm:pt>
    <dgm:pt modelId="{1CFECFD5-217F-4D07-9E67-E5652FE39D38}" type="pres">
      <dgm:prSet presAssocID="{5BC1A5F1-24A8-4B42-8733-F60A7A93CB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38272B-79E7-43E9-8A8A-461F1F80BF0C}" type="pres">
      <dgm:prSet presAssocID="{75A02FB4-5472-4722-898D-C41F9155B5EB}" presName="hierRoot1" presStyleCnt="0"/>
      <dgm:spPr/>
    </dgm:pt>
    <dgm:pt modelId="{B7D4B30E-F42A-4721-8981-4851B75491AA}" type="pres">
      <dgm:prSet presAssocID="{75A02FB4-5472-4722-898D-C41F9155B5EB}" presName="composite" presStyleCnt="0"/>
      <dgm:spPr/>
    </dgm:pt>
    <dgm:pt modelId="{6663D6D1-AFB8-4F5E-B590-48E0BF2B2956}" type="pres">
      <dgm:prSet presAssocID="{75A02FB4-5472-4722-898D-C41F9155B5EB}" presName="background" presStyleLbl="node0" presStyleIdx="0" presStyleCnt="4"/>
      <dgm:spPr/>
    </dgm:pt>
    <dgm:pt modelId="{4F6BEF5B-9BD6-4C68-873B-039F36D1265F}" type="pres">
      <dgm:prSet presAssocID="{75A02FB4-5472-4722-898D-C41F9155B5EB}" presName="text" presStyleLbl="fgAcc0" presStyleIdx="0" presStyleCnt="4">
        <dgm:presLayoutVars>
          <dgm:chPref val="3"/>
        </dgm:presLayoutVars>
      </dgm:prSet>
      <dgm:spPr/>
    </dgm:pt>
    <dgm:pt modelId="{631AA924-E942-45F4-A543-1DFDC77728C1}" type="pres">
      <dgm:prSet presAssocID="{75A02FB4-5472-4722-898D-C41F9155B5EB}" presName="hierChild2" presStyleCnt="0"/>
      <dgm:spPr/>
    </dgm:pt>
    <dgm:pt modelId="{7F909D31-C6EC-4E45-8239-00E52F545562}" type="pres">
      <dgm:prSet presAssocID="{4D0155B2-AC7C-4D12-9F0F-1A3396046C44}" presName="hierRoot1" presStyleCnt="0"/>
      <dgm:spPr/>
    </dgm:pt>
    <dgm:pt modelId="{AFA71DDD-80D2-4B62-8D98-D51173EF33FA}" type="pres">
      <dgm:prSet presAssocID="{4D0155B2-AC7C-4D12-9F0F-1A3396046C44}" presName="composite" presStyleCnt="0"/>
      <dgm:spPr/>
    </dgm:pt>
    <dgm:pt modelId="{D233BF94-3F44-4191-8344-2B108E032343}" type="pres">
      <dgm:prSet presAssocID="{4D0155B2-AC7C-4D12-9F0F-1A3396046C44}" presName="background" presStyleLbl="node0" presStyleIdx="1" presStyleCnt="4"/>
      <dgm:spPr/>
    </dgm:pt>
    <dgm:pt modelId="{2591CBA6-3283-48CF-BEAC-45164A8AC464}" type="pres">
      <dgm:prSet presAssocID="{4D0155B2-AC7C-4D12-9F0F-1A3396046C44}" presName="text" presStyleLbl="fgAcc0" presStyleIdx="1" presStyleCnt="4">
        <dgm:presLayoutVars>
          <dgm:chPref val="3"/>
        </dgm:presLayoutVars>
      </dgm:prSet>
      <dgm:spPr/>
    </dgm:pt>
    <dgm:pt modelId="{42A02406-4D80-4F92-9320-83BAC5F3B6CF}" type="pres">
      <dgm:prSet presAssocID="{4D0155B2-AC7C-4D12-9F0F-1A3396046C44}" presName="hierChild2" presStyleCnt="0"/>
      <dgm:spPr/>
    </dgm:pt>
    <dgm:pt modelId="{583F8A96-861A-428A-A9FE-45E083764BE5}" type="pres">
      <dgm:prSet presAssocID="{FD7157CC-619F-44EB-853D-9C6F6765D12A}" presName="hierRoot1" presStyleCnt="0"/>
      <dgm:spPr/>
    </dgm:pt>
    <dgm:pt modelId="{76163332-EB99-4267-82A9-20D977732104}" type="pres">
      <dgm:prSet presAssocID="{FD7157CC-619F-44EB-853D-9C6F6765D12A}" presName="composite" presStyleCnt="0"/>
      <dgm:spPr/>
    </dgm:pt>
    <dgm:pt modelId="{36D7C724-C9B4-4911-89A4-DD8CA518EB41}" type="pres">
      <dgm:prSet presAssocID="{FD7157CC-619F-44EB-853D-9C6F6765D12A}" presName="background" presStyleLbl="node0" presStyleIdx="2" presStyleCnt="4"/>
      <dgm:spPr/>
    </dgm:pt>
    <dgm:pt modelId="{8FB6B3B4-163F-49CC-8FA2-26FE9B88B322}" type="pres">
      <dgm:prSet presAssocID="{FD7157CC-619F-44EB-853D-9C6F6765D12A}" presName="text" presStyleLbl="fgAcc0" presStyleIdx="2" presStyleCnt="4">
        <dgm:presLayoutVars>
          <dgm:chPref val="3"/>
        </dgm:presLayoutVars>
      </dgm:prSet>
      <dgm:spPr/>
    </dgm:pt>
    <dgm:pt modelId="{ECE736BE-9EA9-4405-A433-F464768440FE}" type="pres">
      <dgm:prSet presAssocID="{FD7157CC-619F-44EB-853D-9C6F6765D12A}" presName="hierChild2" presStyleCnt="0"/>
      <dgm:spPr/>
    </dgm:pt>
    <dgm:pt modelId="{E53A3270-2BC6-431B-B319-48A76D37EB62}" type="pres">
      <dgm:prSet presAssocID="{05CCAD46-E6E8-4118-B4C2-99C5A9BFDFBF}" presName="hierRoot1" presStyleCnt="0"/>
      <dgm:spPr/>
    </dgm:pt>
    <dgm:pt modelId="{C945B054-9EE7-4E08-9930-0EA045991EDA}" type="pres">
      <dgm:prSet presAssocID="{05CCAD46-E6E8-4118-B4C2-99C5A9BFDFBF}" presName="composite" presStyleCnt="0"/>
      <dgm:spPr/>
    </dgm:pt>
    <dgm:pt modelId="{17B59700-7BA4-4785-9272-26D3CC4B389D}" type="pres">
      <dgm:prSet presAssocID="{05CCAD46-E6E8-4118-B4C2-99C5A9BFDFBF}" presName="background" presStyleLbl="node0" presStyleIdx="3" presStyleCnt="4"/>
      <dgm:spPr/>
    </dgm:pt>
    <dgm:pt modelId="{4DCAEBF6-C221-49C8-BAC4-1EF754CBA11B}" type="pres">
      <dgm:prSet presAssocID="{05CCAD46-E6E8-4118-B4C2-99C5A9BFDFBF}" presName="text" presStyleLbl="fgAcc0" presStyleIdx="3" presStyleCnt="4">
        <dgm:presLayoutVars>
          <dgm:chPref val="3"/>
        </dgm:presLayoutVars>
      </dgm:prSet>
      <dgm:spPr/>
    </dgm:pt>
    <dgm:pt modelId="{28ED7884-4931-4238-80EA-7A8B5A697F6F}" type="pres">
      <dgm:prSet presAssocID="{05CCAD46-E6E8-4118-B4C2-99C5A9BFDFBF}" presName="hierChild2" presStyleCnt="0"/>
      <dgm:spPr/>
    </dgm:pt>
  </dgm:ptLst>
  <dgm:cxnLst>
    <dgm:cxn modelId="{2D7B7B2D-B4B1-4A22-9774-373C3D76A640}" srcId="{5BC1A5F1-24A8-4B42-8733-F60A7A93CB96}" destId="{05CCAD46-E6E8-4118-B4C2-99C5A9BFDFBF}" srcOrd="3" destOrd="0" parTransId="{EA31904A-293E-4453-BBF9-9DEB116CA016}" sibTransId="{248B5415-3FE3-448D-9AC3-7C201B956536}"/>
    <dgm:cxn modelId="{8A69DD36-63DC-4B8E-96BA-5AB4909666C8}" srcId="{5BC1A5F1-24A8-4B42-8733-F60A7A93CB96}" destId="{4D0155B2-AC7C-4D12-9F0F-1A3396046C44}" srcOrd="1" destOrd="0" parTransId="{D2D8DF99-EA58-4C1E-92DC-D0766FB07B39}" sibTransId="{5332792F-370A-400C-B17F-05D96616DE81}"/>
    <dgm:cxn modelId="{4EA18843-A6CC-48E5-B26D-C41876CEBB2C}" type="presOf" srcId="{75A02FB4-5472-4722-898D-C41F9155B5EB}" destId="{4F6BEF5B-9BD6-4C68-873B-039F36D1265F}" srcOrd="0" destOrd="0" presId="urn:microsoft.com/office/officeart/2005/8/layout/hierarchy1"/>
    <dgm:cxn modelId="{B53E727A-7CBE-428D-9E54-E7AC36713C97}" type="presOf" srcId="{FD7157CC-619F-44EB-853D-9C6F6765D12A}" destId="{8FB6B3B4-163F-49CC-8FA2-26FE9B88B322}" srcOrd="0" destOrd="0" presId="urn:microsoft.com/office/officeart/2005/8/layout/hierarchy1"/>
    <dgm:cxn modelId="{4A83B190-96DB-4A3F-9A8A-08EE1633946D}" type="presOf" srcId="{05CCAD46-E6E8-4118-B4C2-99C5A9BFDFBF}" destId="{4DCAEBF6-C221-49C8-BAC4-1EF754CBA11B}" srcOrd="0" destOrd="0" presId="urn:microsoft.com/office/officeart/2005/8/layout/hierarchy1"/>
    <dgm:cxn modelId="{F6325F96-7C43-4A49-8AB1-4C690A9C8F82}" type="presOf" srcId="{4D0155B2-AC7C-4D12-9F0F-1A3396046C44}" destId="{2591CBA6-3283-48CF-BEAC-45164A8AC464}" srcOrd="0" destOrd="0" presId="urn:microsoft.com/office/officeart/2005/8/layout/hierarchy1"/>
    <dgm:cxn modelId="{C9EB54B5-7BF9-41EE-9775-CF92E657062C}" srcId="{5BC1A5F1-24A8-4B42-8733-F60A7A93CB96}" destId="{75A02FB4-5472-4722-898D-C41F9155B5EB}" srcOrd="0" destOrd="0" parTransId="{61A30A3C-6687-48CE-B472-DCF03D280DCF}" sibTransId="{9B4C1675-099A-43F4-A960-2878B3B598D6}"/>
    <dgm:cxn modelId="{AC0E12D1-5450-4BE3-9BFA-645D543931F6}" srcId="{5BC1A5F1-24A8-4B42-8733-F60A7A93CB96}" destId="{FD7157CC-619F-44EB-853D-9C6F6765D12A}" srcOrd="2" destOrd="0" parTransId="{85D335E0-4BF3-48B9-A6F6-93C22385A351}" sibTransId="{17CB0F3A-F515-45E8-AF67-F5CB451C2F96}"/>
    <dgm:cxn modelId="{3E9617EE-DB9C-4651-AF9F-91E6FA1409A4}" type="presOf" srcId="{5BC1A5F1-24A8-4B42-8733-F60A7A93CB96}" destId="{1CFECFD5-217F-4D07-9E67-E5652FE39D38}" srcOrd="0" destOrd="0" presId="urn:microsoft.com/office/officeart/2005/8/layout/hierarchy1"/>
    <dgm:cxn modelId="{3250BC27-0BFE-42C0-B493-E842B0BA8283}" type="presParOf" srcId="{1CFECFD5-217F-4D07-9E67-E5652FE39D38}" destId="{B538272B-79E7-43E9-8A8A-461F1F80BF0C}" srcOrd="0" destOrd="0" presId="urn:microsoft.com/office/officeart/2005/8/layout/hierarchy1"/>
    <dgm:cxn modelId="{34780FF1-9278-4150-9CFF-61FE3B182698}" type="presParOf" srcId="{B538272B-79E7-43E9-8A8A-461F1F80BF0C}" destId="{B7D4B30E-F42A-4721-8981-4851B75491AA}" srcOrd="0" destOrd="0" presId="urn:microsoft.com/office/officeart/2005/8/layout/hierarchy1"/>
    <dgm:cxn modelId="{F78746A0-1116-436A-9E32-A2765AEE5D6B}" type="presParOf" srcId="{B7D4B30E-F42A-4721-8981-4851B75491AA}" destId="{6663D6D1-AFB8-4F5E-B590-48E0BF2B2956}" srcOrd="0" destOrd="0" presId="urn:microsoft.com/office/officeart/2005/8/layout/hierarchy1"/>
    <dgm:cxn modelId="{29723461-5289-4153-A42C-B3A60BEFB72C}" type="presParOf" srcId="{B7D4B30E-F42A-4721-8981-4851B75491AA}" destId="{4F6BEF5B-9BD6-4C68-873B-039F36D1265F}" srcOrd="1" destOrd="0" presId="urn:microsoft.com/office/officeart/2005/8/layout/hierarchy1"/>
    <dgm:cxn modelId="{868520F6-341E-4D67-8E5B-34C1573B799E}" type="presParOf" srcId="{B538272B-79E7-43E9-8A8A-461F1F80BF0C}" destId="{631AA924-E942-45F4-A543-1DFDC77728C1}" srcOrd="1" destOrd="0" presId="urn:microsoft.com/office/officeart/2005/8/layout/hierarchy1"/>
    <dgm:cxn modelId="{829C3FA1-A282-4EDF-8CF0-D2B878FD180D}" type="presParOf" srcId="{1CFECFD5-217F-4D07-9E67-E5652FE39D38}" destId="{7F909D31-C6EC-4E45-8239-00E52F545562}" srcOrd="1" destOrd="0" presId="urn:microsoft.com/office/officeart/2005/8/layout/hierarchy1"/>
    <dgm:cxn modelId="{57D460E8-BFB8-4343-B513-615E5FAF3A68}" type="presParOf" srcId="{7F909D31-C6EC-4E45-8239-00E52F545562}" destId="{AFA71DDD-80D2-4B62-8D98-D51173EF33FA}" srcOrd="0" destOrd="0" presId="urn:microsoft.com/office/officeart/2005/8/layout/hierarchy1"/>
    <dgm:cxn modelId="{F75844E1-B05A-4536-97D4-4B81EDDFE2A1}" type="presParOf" srcId="{AFA71DDD-80D2-4B62-8D98-D51173EF33FA}" destId="{D233BF94-3F44-4191-8344-2B108E032343}" srcOrd="0" destOrd="0" presId="urn:microsoft.com/office/officeart/2005/8/layout/hierarchy1"/>
    <dgm:cxn modelId="{AD90E605-66D6-4EF8-9C46-3115C927AE76}" type="presParOf" srcId="{AFA71DDD-80D2-4B62-8D98-D51173EF33FA}" destId="{2591CBA6-3283-48CF-BEAC-45164A8AC464}" srcOrd="1" destOrd="0" presId="urn:microsoft.com/office/officeart/2005/8/layout/hierarchy1"/>
    <dgm:cxn modelId="{06B84392-4942-4D7B-A2EA-780C4DEC9399}" type="presParOf" srcId="{7F909D31-C6EC-4E45-8239-00E52F545562}" destId="{42A02406-4D80-4F92-9320-83BAC5F3B6CF}" srcOrd="1" destOrd="0" presId="urn:microsoft.com/office/officeart/2005/8/layout/hierarchy1"/>
    <dgm:cxn modelId="{1F25C367-6D80-4596-A6FC-D803CB610A36}" type="presParOf" srcId="{1CFECFD5-217F-4D07-9E67-E5652FE39D38}" destId="{583F8A96-861A-428A-A9FE-45E083764BE5}" srcOrd="2" destOrd="0" presId="urn:microsoft.com/office/officeart/2005/8/layout/hierarchy1"/>
    <dgm:cxn modelId="{EDD23C8B-63DA-4A84-AE7D-AB23B82AD5E1}" type="presParOf" srcId="{583F8A96-861A-428A-A9FE-45E083764BE5}" destId="{76163332-EB99-4267-82A9-20D977732104}" srcOrd="0" destOrd="0" presId="urn:microsoft.com/office/officeart/2005/8/layout/hierarchy1"/>
    <dgm:cxn modelId="{B2DA6DA0-14ED-4A0A-B8A2-E9316665262F}" type="presParOf" srcId="{76163332-EB99-4267-82A9-20D977732104}" destId="{36D7C724-C9B4-4911-89A4-DD8CA518EB41}" srcOrd="0" destOrd="0" presId="urn:microsoft.com/office/officeart/2005/8/layout/hierarchy1"/>
    <dgm:cxn modelId="{A01B3856-7015-445D-8B99-2CB121B245F1}" type="presParOf" srcId="{76163332-EB99-4267-82A9-20D977732104}" destId="{8FB6B3B4-163F-49CC-8FA2-26FE9B88B322}" srcOrd="1" destOrd="0" presId="urn:microsoft.com/office/officeart/2005/8/layout/hierarchy1"/>
    <dgm:cxn modelId="{62A8AEF8-A3CA-4BB9-AA52-81352970FCA4}" type="presParOf" srcId="{583F8A96-861A-428A-A9FE-45E083764BE5}" destId="{ECE736BE-9EA9-4405-A433-F464768440FE}" srcOrd="1" destOrd="0" presId="urn:microsoft.com/office/officeart/2005/8/layout/hierarchy1"/>
    <dgm:cxn modelId="{88CAEA87-1A43-416E-8DCD-5D0F61B926ED}" type="presParOf" srcId="{1CFECFD5-217F-4D07-9E67-E5652FE39D38}" destId="{E53A3270-2BC6-431B-B319-48A76D37EB62}" srcOrd="3" destOrd="0" presId="urn:microsoft.com/office/officeart/2005/8/layout/hierarchy1"/>
    <dgm:cxn modelId="{CAF22D68-45A1-454F-B7F5-2E36DE84BD55}" type="presParOf" srcId="{E53A3270-2BC6-431B-B319-48A76D37EB62}" destId="{C945B054-9EE7-4E08-9930-0EA045991EDA}" srcOrd="0" destOrd="0" presId="urn:microsoft.com/office/officeart/2005/8/layout/hierarchy1"/>
    <dgm:cxn modelId="{C6A47E17-F274-4469-BD5D-F786E694D47B}" type="presParOf" srcId="{C945B054-9EE7-4E08-9930-0EA045991EDA}" destId="{17B59700-7BA4-4785-9272-26D3CC4B389D}" srcOrd="0" destOrd="0" presId="urn:microsoft.com/office/officeart/2005/8/layout/hierarchy1"/>
    <dgm:cxn modelId="{BAB1F049-7D79-47F0-93EB-8F0187429C6C}" type="presParOf" srcId="{C945B054-9EE7-4E08-9930-0EA045991EDA}" destId="{4DCAEBF6-C221-49C8-BAC4-1EF754CBA11B}" srcOrd="1" destOrd="0" presId="urn:microsoft.com/office/officeart/2005/8/layout/hierarchy1"/>
    <dgm:cxn modelId="{F9224EBB-806D-4A19-B1B8-EC696E20F241}" type="presParOf" srcId="{E53A3270-2BC6-431B-B319-48A76D37EB62}" destId="{28ED7884-4931-4238-80EA-7A8B5A697F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3F38B5-6AE7-47A5-A033-E51EAB0F440F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EB232F7-5B43-42B1-89E2-D290E1571DE8}">
      <dgm:prSet/>
      <dgm:spPr/>
      <dgm:t>
        <a:bodyPr/>
        <a:lstStyle/>
        <a:p>
          <a:r>
            <a:rPr lang="en-US"/>
            <a:t>Commitment</a:t>
          </a:r>
        </a:p>
      </dgm:t>
    </dgm:pt>
    <dgm:pt modelId="{81709443-7480-4AB1-A750-D68183A56127}" type="parTrans" cxnId="{64261E7E-8873-49EA-8DDC-639870483829}">
      <dgm:prSet/>
      <dgm:spPr/>
      <dgm:t>
        <a:bodyPr/>
        <a:lstStyle/>
        <a:p>
          <a:endParaRPr lang="en-US"/>
        </a:p>
      </dgm:t>
    </dgm:pt>
    <dgm:pt modelId="{E426A4FD-A626-4AD7-B9AA-229860992505}" type="sibTrans" cxnId="{64261E7E-8873-49EA-8DDC-639870483829}">
      <dgm:prSet/>
      <dgm:spPr/>
      <dgm:t>
        <a:bodyPr/>
        <a:lstStyle/>
        <a:p>
          <a:endParaRPr lang="en-US"/>
        </a:p>
      </dgm:t>
    </dgm:pt>
    <dgm:pt modelId="{3CDDAD76-6BBE-45C6-B9A2-60C0011E94EC}">
      <dgm:prSet/>
      <dgm:spPr/>
      <dgm:t>
        <a:bodyPr/>
        <a:lstStyle/>
        <a:p>
          <a:r>
            <a:rPr lang="en-US"/>
            <a:t>Strategy – Customer Enjoyment</a:t>
          </a:r>
        </a:p>
      </dgm:t>
    </dgm:pt>
    <dgm:pt modelId="{AED12702-3739-4BF2-BEED-C081DAFF649A}" type="parTrans" cxnId="{31302704-FB8E-4115-8C38-A63728F39BF0}">
      <dgm:prSet/>
      <dgm:spPr/>
      <dgm:t>
        <a:bodyPr/>
        <a:lstStyle/>
        <a:p>
          <a:endParaRPr lang="en-US"/>
        </a:p>
      </dgm:t>
    </dgm:pt>
    <dgm:pt modelId="{D52CBC14-DF0F-44E3-B689-7DAE8E82E668}" type="sibTrans" cxnId="{31302704-FB8E-4115-8C38-A63728F39BF0}">
      <dgm:prSet/>
      <dgm:spPr/>
      <dgm:t>
        <a:bodyPr/>
        <a:lstStyle/>
        <a:p>
          <a:endParaRPr lang="en-US"/>
        </a:p>
      </dgm:t>
    </dgm:pt>
    <dgm:pt modelId="{4A615629-D174-47FD-8EA7-D6E0A2147F3D}">
      <dgm:prSet/>
      <dgm:spPr/>
      <dgm:t>
        <a:bodyPr/>
        <a:lstStyle/>
        <a:p>
          <a:r>
            <a:rPr lang="en-US"/>
            <a:t>Customer Service</a:t>
          </a:r>
        </a:p>
      </dgm:t>
    </dgm:pt>
    <dgm:pt modelId="{2D8D7018-30B9-45BF-B5F5-1AA509E766E3}" type="parTrans" cxnId="{42F3A750-B6A2-4B5D-BAC4-ED9AA29351A9}">
      <dgm:prSet/>
      <dgm:spPr/>
      <dgm:t>
        <a:bodyPr/>
        <a:lstStyle/>
        <a:p>
          <a:endParaRPr lang="en-US"/>
        </a:p>
      </dgm:t>
    </dgm:pt>
    <dgm:pt modelId="{0FF7E38D-A0B0-4A75-95AE-1B152B9A8D73}" type="sibTrans" cxnId="{42F3A750-B6A2-4B5D-BAC4-ED9AA29351A9}">
      <dgm:prSet/>
      <dgm:spPr/>
      <dgm:t>
        <a:bodyPr/>
        <a:lstStyle/>
        <a:p>
          <a:endParaRPr lang="en-US"/>
        </a:p>
      </dgm:t>
    </dgm:pt>
    <dgm:pt modelId="{495B3E68-A0B7-43D4-AAA5-4EF777091BDF}">
      <dgm:prSet/>
      <dgm:spPr/>
      <dgm:t>
        <a:bodyPr/>
        <a:lstStyle/>
        <a:p>
          <a:r>
            <a:rPr lang="en-US"/>
            <a:t>Onboard Experience</a:t>
          </a:r>
        </a:p>
      </dgm:t>
    </dgm:pt>
    <dgm:pt modelId="{E6247B34-6A3E-432C-8E87-86A18667768B}" type="parTrans" cxnId="{277F1401-F04A-4C1D-AF12-5631EBAAB00A}">
      <dgm:prSet/>
      <dgm:spPr/>
      <dgm:t>
        <a:bodyPr/>
        <a:lstStyle/>
        <a:p>
          <a:endParaRPr lang="en-US"/>
        </a:p>
      </dgm:t>
    </dgm:pt>
    <dgm:pt modelId="{0A56A5E0-517A-40DD-851A-086EFCF7C09D}" type="sibTrans" cxnId="{277F1401-F04A-4C1D-AF12-5631EBAAB00A}">
      <dgm:prSet/>
      <dgm:spPr/>
      <dgm:t>
        <a:bodyPr/>
        <a:lstStyle/>
        <a:p>
          <a:endParaRPr lang="en-US"/>
        </a:p>
      </dgm:t>
    </dgm:pt>
    <dgm:pt modelId="{C47EB7C8-3FCC-4D80-8ED4-8115AEAF6206}">
      <dgm:prSet/>
      <dgm:spPr/>
      <dgm:t>
        <a:bodyPr/>
        <a:lstStyle/>
        <a:p>
          <a:r>
            <a:rPr lang="en-US"/>
            <a:t>Airport Experience</a:t>
          </a:r>
        </a:p>
      </dgm:t>
    </dgm:pt>
    <dgm:pt modelId="{3CC9FF1F-8254-4A1E-8E27-5EE1FE9D39EE}" type="parTrans" cxnId="{D9A6874A-009A-4E8A-AF18-49E32D0FC8B9}">
      <dgm:prSet/>
      <dgm:spPr/>
      <dgm:t>
        <a:bodyPr/>
        <a:lstStyle/>
        <a:p>
          <a:endParaRPr lang="en-US"/>
        </a:p>
      </dgm:t>
    </dgm:pt>
    <dgm:pt modelId="{27806BFD-9F53-4B18-8D5C-3500B70877E4}" type="sibTrans" cxnId="{D9A6874A-009A-4E8A-AF18-49E32D0FC8B9}">
      <dgm:prSet/>
      <dgm:spPr/>
      <dgm:t>
        <a:bodyPr/>
        <a:lstStyle/>
        <a:p>
          <a:endParaRPr lang="en-US"/>
        </a:p>
      </dgm:t>
    </dgm:pt>
    <dgm:pt modelId="{E0D64D78-4A2A-44DE-813E-5957D8F40F64}">
      <dgm:prSet/>
      <dgm:spPr/>
      <dgm:t>
        <a:bodyPr/>
        <a:lstStyle/>
        <a:p>
          <a:r>
            <a:rPr lang="en-US"/>
            <a:t>Safety and Security</a:t>
          </a:r>
        </a:p>
      </dgm:t>
    </dgm:pt>
    <dgm:pt modelId="{6803B361-FC00-4E11-8769-B69E7980AEF7}" type="parTrans" cxnId="{9AD20072-4123-4FEF-9C4D-6F9FE66B4CC2}">
      <dgm:prSet/>
      <dgm:spPr/>
      <dgm:t>
        <a:bodyPr/>
        <a:lstStyle/>
        <a:p>
          <a:endParaRPr lang="en-US"/>
        </a:p>
      </dgm:t>
    </dgm:pt>
    <dgm:pt modelId="{1F400747-DDD2-4600-8D32-82A4AC05121E}" type="sibTrans" cxnId="{9AD20072-4123-4FEF-9C4D-6F9FE66B4CC2}">
      <dgm:prSet/>
      <dgm:spPr/>
      <dgm:t>
        <a:bodyPr/>
        <a:lstStyle/>
        <a:p>
          <a:endParaRPr lang="en-US"/>
        </a:p>
      </dgm:t>
    </dgm:pt>
    <dgm:pt modelId="{62DF495A-C6C8-4998-BB40-51184A51E420}" type="pres">
      <dgm:prSet presAssocID="{F13F38B5-6AE7-47A5-A033-E51EAB0F440F}" presName="linear" presStyleCnt="0">
        <dgm:presLayoutVars>
          <dgm:animLvl val="lvl"/>
          <dgm:resizeHandles val="exact"/>
        </dgm:presLayoutVars>
      </dgm:prSet>
      <dgm:spPr/>
    </dgm:pt>
    <dgm:pt modelId="{BC1D12C2-FD12-4B8E-9356-61EA6C146CAB}" type="pres">
      <dgm:prSet presAssocID="{BEB232F7-5B43-42B1-89E2-D290E1571DE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D82CAFB-2F1E-4F12-8543-2943EA3EC9BD}" type="pres">
      <dgm:prSet presAssocID="{E426A4FD-A626-4AD7-B9AA-229860992505}" presName="spacer" presStyleCnt="0"/>
      <dgm:spPr/>
    </dgm:pt>
    <dgm:pt modelId="{C0D87980-D1A1-4665-BE85-142DB18B3F69}" type="pres">
      <dgm:prSet presAssocID="{3CDDAD76-6BBE-45C6-B9A2-60C0011E94E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B7E0D45-7D12-48C9-A688-2796AE75482D}" type="pres">
      <dgm:prSet presAssocID="{D52CBC14-DF0F-44E3-B689-7DAE8E82E668}" presName="spacer" presStyleCnt="0"/>
      <dgm:spPr/>
    </dgm:pt>
    <dgm:pt modelId="{3A98AD92-1488-42D1-823D-D82BC10FAC4A}" type="pres">
      <dgm:prSet presAssocID="{4A615629-D174-47FD-8EA7-D6E0A2147F3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E5311DC-47E6-45CB-B089-1E28CDCDF4DD}" type="pres">
      <dgm:prSet presAssocID="{0FF7E38D-A0B0-4A75-95AE-1B152B9A8D73}" presName="spacer" presStyleCnt="0"/>
      <dgm:spPr/>
    </dgm:pt>
    <dgm:pt modelId="{45D35D5C-DE43-4927-9FA2-8617B9A0368D}" type="pres">
      <dgm:prSet presAssocID="{495B3E68-A0B7-43D4-AAA5-4EF777091BD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D6A2312-BDD0-4B7C-B99A-7DFD52B6EC8A}" type="pres">
      <dgm:prSet presAssocID="{0A56A5E0-517A-40DD-851A-086EFCF7C09D}" presName="spacer" presStyleCnt="0"/>
      <dgm:spPr/>
    </dgm:pt>
    <dgm:pt modelId="{287C2D1F-E72A-443E-A9EE-170E2BB29CFB}" type="pres">
      <dgm:prSet presAssocID="{C47EB7C8-3FCC-4D80-8ED4-8115AEAF620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80195C8-95C2-47A2-81C2-B15472E65787}" type="pres">
      <dgm:prSet presAssocID="{27806BFD-9F53-4B18-8D5C-3500B70877E4}" presName="spacer" presStyleCnt="0"/>
      <dgm:spPr/>
    </dgm:pt>
    <dgm:pt modelId="{5A35E6EF-0446-4581-8B0D-3168640BB23B}" type="pres">
      <dgm:prSet presAssocID="{E0D64D78-4A2A-44DE-813E-5957D8F40F6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77F1401-F04A-4C1D-AF12-5631EBAAB00A}" srcId="{F13F38B5-6AE7-47A5-A033-E51EAB0F440F}" destId="{495B3E68-A0B7-43D4-AAA5-4EF777091BDF}" srcOrd="3" destOrd="0" parTransId="{E6247B34-6A3E-432C-8E87-86A18667768B}" sibTransId="{0A56A5E0-517A-40DD-851A-086EFCF7C09D}"/>
    <dgm:cxn modelId="{31302704-FB8E-4115-8C38-A63728F39BF0}" srcId="{F13F38B5-6AE7-47A5-A033-E51EAB0F440F}" destId="{3CDDAD76-6BBE-45C6-B9A2-60C0011E94EC}" srcOrd="1" destOrd="0" parTransId="{AED12702-3739-4BF2-BEED-C081DAFF649A}" sibTransId="{D52CBC14-DF0F-44E3-B689-7DAE8E82E668}"/>
    <dgm:cxn modelId="{BFF92510-37C1-4A4C-824E-0A7A22033AF7}" type="presOf" srcId="{3CDDAD76-6BBE-45C6-B9A2-60C0011E94EC}" destId="{C0D87980-D1A1-4665-BE85-142DB18B3F69}" srcOrd="0" destOrd="0" presId="urn:microsoft.com/office/officeart/2005/8/layout/vList2"/>
    <dgm:cxn modelId="{FAB2172B-A9EB-4D4A-952A-71F7065BE0D4}" type="presOf" srcId="{C47EB7C8-3FCC-4D80-8ED4-8115AEAF6206}" destId="{287C2D1F-E72A-443E-A9EE-170E2BB29CFB}" srcOrd="0" destOrd="0" presId="urn:microsoft.com/office/officeart/2005/8/layout/vList2"/>
    <dgm:cxn modelId="{81496145-6ED7-446C-84EB-655D4B5949AE}" type="presOf" srcId="{4A615629-D174-47FD-8EA7-D6E0A2147F3D}" destId="{3A98AD92-1488-42D1-823D-D82BC10FAC4A}" srcOrd="0" destOrd="0" presId="urn:microsoft.com/office/officeart/2005/8/layout/vList2"/>
    <dgm:cxn modelId="{8236F247-4F63-444C-A362-85E6A4DBBF13}" type="presOf" srcId="{495B3E68-A0B7-43D4-AAA5-4EF777091BDF}" destId="{45D35D5C-DE43-4927-9FA2-8617B9A0368D}" srcOrd="0" destOrd="0" presId="urn:microsoft.com/office/officeart/2005/8/layout/vList2"/>
    <dgm:cxn modelId="{D9A6874A-009A-4E8A-AF18-49E32D0FC8B9}" srcId="{F13F38B5-6AE7-47A5-A033-E51EAB0F440F}" destId="{C47EB7C8-3FCC-4D80-8ED4-8115AEAF6206}" srcOrd="4" destOrd="0" parTransId="{3CC9FF1F-8254-4A1E-8E27-5EE1FE9D39EE}" sibTransId="{27806BFD-9F53-4B18-8D5C-3500B70877E4}"/>
    <dgm:cxn modelId="{42F3A750-B6A2-4B5D-BAC4-ED9AA29351A9}" srcId="{F13F38B5-6AE7-47A5-A033-E51EAB0F440F}" destId="{4A615629-D174-47FD-8EA7-D6E0A2147F3D}" srcOrd="2" destOrd="0" parTransId="{2D8D7018-30B9-45BF-B5F5-1AA509E766E3}" sibTransId="{0FF7E38D-A0B0-4A75-95AE-1B152B9A8D73}"/>
    <dgm:cxn modelId="{9AD20072-4123-4FEF-9C4D-6F9FE66B4CC2}" srcId="{F13F38B5-6AE7-47A5-A033-E51EAB0F440F}" destId="{E0D64D78-4A2A-44DE-813E-5957D8F40F64}" srcOrd="5" destOrd="0" parTransId="{6803B361-FC00-4E11-8769-B69E7980AEF7}" sibTransId="{1F400747-DDD2-4600-8D32-82A4AC05121E}"/>
    <dgm:cxn modelId="{4AD8CE74-0105-490A-B072-27AB089B5062}" type="presOf" srcId="{F13F38B5-6AE7-47A5-A033-E51EAB0F440F}" destId="{62DF495A-C6C8-4998-BB40-51184A51E420}" srcOrd="0" destOrd="0" presId="urn:microsoft.com/office/officeart/2005/8/layout/vList2"/>
    <dgm:cxn modelId="{15593D7C-FDAE-4D7F-93C9-915B33B8F3E0}" type="presOf" srcId="{BEB232F7-5B43-42B1-89E2-D290E1571DE8}" destId="{BC1D12C2-FD12-4B8E-9356-61EA6C146CAB}" srcOrd="0" destOrd="0" presId="urn:microsoft.com/office/officeart/2005/8/layout/vList2"/>
    <dgm:cxn modelId="{64261E7E-8873-49EA-8DDC-639870483829}" srcId="{F13F38B5-6AE7-47A5-A033-E51EAB0F440F}" destId="{BEB232F7-5B43-42B1-89E2-D290E1571DE8}" srcOrd="0" destOrd="0" parTransId="{81709443-7480-4AB1-A750-D68183A56127}" sibTransId="{E426A4FD-A626-4AD7-B9AA-229860992505}"/>
    <dgm:cxn modelId="{707DC8B9-238E-4241-BFAA-574AC961AA81}" type="presOf" srcId="{E0D64D78-4A2A-44DE-813E-5957D8F40F64}" destId="{5A35E6EF-0446-4581-8B0D-3168640BB23B}" srcOrd="0" destOrd="0" presId="urn:microsoft.com/office/officeart/2005/8/layout/vList2"/>
    <dgm:cxn modelId="{4377305C-A9F3-4974-A97E-940A95403D06}" type="presParOf" srcId="{62DF495A-C6C8-4998-BB40-51184A51E420}" destId="{BC1D12C2-FD12-4B8E-9356-61EA6C146CAB}" srcOrd="0" destOrd="0" presId="urn:microsoft.com/office/officeart/2005/8/layout/vList2"/>
    <dgm:cxn modelId="{3831CDC3-9132-4930-BD30-FCEB5ACC05DC}" type="presParOf" srcId="{62DF495A-C6C8-4998-BB40-51184A51E420}" destId="{3D82CAFB-2F1E-4F12-8543-2943EA3EC9BD}" srcOrd="1" destOrd="0" presId="urn:microsoft.com/office/officeart/2005/8/layout/vList2"/>
    <dgm:cxn modelId="{DED252D6-0A61-45BE-A78A-CBC27868FB4D}" type="presParOf" srcId="{62DF495A-C6C8-4998-BB40-51184A51E420}" destId="{C0D87980-D1A1-4665-BE85-142DB18B3F69}" srcOrd="2" destOrd="0" presId="urn:microsoft.com/office/officeart/2005/8/layout/vList2"/>
    <dgm:cxn modelId="{EBEE361B-45C2-4422-83EE-D0D7D636799D}" type="presParOf" srcId="{62DF495A-C6C8-4998-BB40-51184A51E420}" destId="{FB7E0D45-7D12-48C9-A688-2796AE75482D}" srcOrd="3" destOrd="0" presId="urn:microsoft.com/office/officeart/2005/8/layout/vList2"/>
    <dgm:cxn modelId="{C8967769-818C-4104-AEEE-E08B9C54BFE2}" type="presParOf" srcId="{62DF495A-C6C8-4998-BB40-51184A51E420}" destId="{3A98AD92-1488-42D1-823D-D82BC10FAC4A}" srcOrd="4" destOrd="0" presId="urn:microsoft.com/office/officeart/2005/8/layout/vList2"/>
    <dgm:cxn modelId="{B2C63A19-C781-4757-BF73-929E64C9C05E}" type="presParOf" srcId="{62DF495A-C6C8-4998-BB40-51184A51E420}" destId="{0E5311DC-47E6-45CB-B089-1E28CDCDF4DD}" srcOrd="5" destOrd="0" presId="urn:microsoft.com/office/officeart/2005/8/layout/vList2"/>
    <dgm:cxn modelId="{4A3A3CFF-8B33-4944-AF50-7ABA2050C238}" type="presParOf" srcId="{62DF495A-C6C8-4998-BB40-51184A51E420}" destId="{45D35D5C-DE43-4927-9FA2-8617B9A0368D}" srcOrd="6" destOrd="0" presId="urn:microsoft.com/office/officeart/2005/8/layout/vList2"/>
    <dgm:cxn modelId="{6AC70068-6228-46D2-81BB-66B7BD32071B}" type="presParOf" srcId="{62DF495A-C6C8-4998-BB40-51184A51E420}" destId="{ED6A2312-BDD0-4B7C-B99A-7DFD52B6EC8A}" srcOrd="7" destOrd="0" presId="urn:microsoft.com/office/officeart/2005/8/layout/vList2"/>
    <dgm:cxn modelId="{0DFF7E01-78C6-4DC5-B28D-3710D300EE1A}" type="presParOf" srcId="{62DF495A-C6C8-4998-BB40-51184A51E420}" destId="{287C2D1F-E72A-443E-A9EE-170E2BB29CFB}" srcOrd="8" destOrd="0" presId="urn:microsoft.com/office/officeart/2005/8/layout/vList2"/>
    <dgm:cxn modelId="{FAAE4089-0665-4128-B8CE-D6631AEED8F8}" type="presParOf" srcId="{62DF495A-C6C8-4998-BB40-51184A51E420}" destId="{080195C8-95C2-47A2-81C2-B15472E65787}" srcOrd="9" destOrd="0" presId="urn:microsoft.com/office/officeart/2005/8/layout/vList2"/>
    <dgm:cxn modelId="{A9E5D785-FE8C-4B90-B23A-EE72E19A60B8}" type="presParOf" srcId="{62DF495A-C6C8-4998-BB40-51184A51E420}" destId="{5A35E6EF-0446-4581-8B0D-3168640BB23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DB67FA-5172-4246-BAFC-A955B5639C0F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4C56F2D-AE2E-483A-9435-237575D3742A}">
      <dgm:prSet/>
      <dgm:spPr/>
      <dgm:t>
        <a:bodyPr/>
        <a:lstStyle/>
        <a:p>
          <a:r>
            <a:rPr lang="en-GB"/>
            <a:t>Adaptation of guest service management:</a:t>
          </a:r>
          <a:endParaRPr lang="en-US"/>
        </a:p>
      </dgm:t>
    </dgm:pt>
    <dgm:pt modelId="{3BB65C1D-6C19-4CC4-8531-55BC1868DE8C}" type="parTrans" cxnId="{48336E13-32E4-45E4-8ED6-91142BAAE9FD}">
      <dgm:prSet/>
      <dgm:spPr/>
      <dgm:t>
        <a:bodyPr/>
        <a:lstStyle/>
        <a:p>
          <a:endParaRPr lang="en-US"/>
        </a:p>
      </dgm:t>
    </dgm:pt>
    <dgm:pt modelId="{F9CBCC63-9148-4348-A5FC-EB33B6575DEF}" type="sibTrans" cxnId="{48336E13-32E4-45E4-8ED6-91142BAAE9FD}">
      <dgm:prSet/>
      <dgm:spPr/>
      <dgm:t>
        <a:bodyPr/>
        <a:lstStyle/>
        <a:p>
          <a:endParaRPr lang="en-US"/>
        </a:p>
      </dgm:t>
    </dgm:pt>
    <dgm:pt modelId="{A2323B98-129C-4071-ADA1-B29D1E2A42AA}">
      <dgm:prSet/>
      <dgm:spPr/>
      <dgm:t>
        <a:bodyPr/>
        <a:lstStyle/>
        <a:p>
          <a:r>
            <a:rPr lang="en-GB"/>
            <a:t>Training and Development</a:t>
          </a:r>
          <a:endParaRPr lang="en-US"/>
        </a:p>
      </dgm:t>
    </dgm:pt>
    <dgm:pt modelId="{F2D6FA84-0DB5-4740-A4DB-E45A60C77762}" type="parTrans" cxnId="{8539B154-440C-4948-B082-0E832AE23129}">
      <dgm:prSet/>
      <dgm:spPr/>
      <dgm:t>
        <a:bodyPr/>
        <a:lstStyle/>
        <a:p>
          <a:endParaRPr lang="en-US"/>
        </a:p>
      </dgm:t>
    </dgm:pt>
    <dgm:pt modelId="{7513379C-1C46-4126-A8AE-B4CE287EFD2E}" type="sibTrans" cxnId="{8539B154-440C-4948-B082-0E832AE23129}">
      <dgm:prSet/>
      <dgm:spPr/>
      <dgm:t>
        <a:bodyPr/>
        <a:lstStyle/>
        <a:p>
          <a:endParaRPr lang="en-US"/>
        </a:p>
      </dgm:t>
    </dgm:pt>
    <dgm:pt modelId="{584D2835-59AD-421C-BDED-77B36FE88310}">
      <dgm:prSet/>
      <dgm:spPr/>
      <dgm:t>
        <a:bodyPr/>
        <a:lstStyle/>
        <a:p>
          <a:r>
            <a:rPr lang="en-GB"/>
            <a:t>Technology Integration</a:t>
          </a:r>
          <a:endParaRPr lang="en-US"/>
        </a:p>
      </dgm:t>
    </dgm:pt>
    <dgm:pt modelId="{61FE5908-782C-449A-87B7-D23C5FC94CFF}" type="parTrans" cxnId="{2AF628A9-22A6-4F2A-9572-E7CC7900FC9E}">
      <dgm:prSet/>
      <dgm:spPr/>
      <dgm:t>
        <a:bodyPr/>
        <a:lstStyle/>
        <a:p>
          <a:endParaRPr lang="en-US"/>
        </a:p>
      </dgm:t>
    </dgm:pt>
    <dgm:pt modelId="{FDA91535-E774-4447-BA26-528EEE4FDF15}" type="sibTrans" cxnId="{2AF628A9-22A6-4F2A-9572-E7CC7900FC9E}">
      <dgm:prSet/>
      <dgm:spPr/>
      <dgm:t>
        <a:bodyPr/>
        <a:lstStyle/>
        <a:p>
          <a:endParaRPr lang="en-US"/>
        </a:p>
      </dgm:t>
    </dgm:pt>
    <dgm:pt modelId="{EB9D86E2-1FDA-45C4-8ED4-3B571CCB51ED}">
      <dgm:prSet/>
      <dgm:spPr/>
      <dgm:t>
        <a:bodyPr/>
        <a:lstStyle/>
        <a:p>
          <a:r>
            <a:rPr lang="en-GB"/>
            <a:t>Data-Driven Decision Making</a:t>
          </a:r>
          <a:endParaRPr lang="en-US"/>
        </a:p>
      </dgm:t>
    </dgm:pt>
    <dgm:pt modelId="{AB813B60-84C1-46C0-9E21-21E475C58611}" type="parTrans" cxnId="{E18C4FB1-64AE-489F-9194-697A37A84711}">
      <dgm:prSet/>
      <dgm:spPr/>
      <dgm:t>
        <a:bodyPr/>
        <a:lstStyle/>
        <a:p>
          <a:endParaRPr lang="en-US"/>
        </a:p>
      </dgm:t>
    </dgm:pt>
    <dgm:pt modelId="{84FBBC0E-03D7-4B88-9CD5-FCABDDAC91C2}" type="sibTrans" cxnId="{E18C4FB1-64AE-489F-9194-697A37A84711}">
      <dgm:prSet/>
      <dgm:spPr/>
      <dgm:t>
        <a:bodyPr/>
        <a:lstStyle/>
        <a:p>
          <a:endParaRPr lang="en-US"/>
        </a:p>
      </dgm:t>
    </dgm:pt>
    <dgm:pt modelId="{87671AAC-3947-48CD-8E69-07C5B1CA6283}">
      <dgm:prSet/>
      <dgm:spPr/>
      <dgm:t>
        <a:bodyPr/>
        <a:lstStyle/>
        <a:p>
          <a:r>
            <a:rPr lang="en-GB"/>
            <a:t>Customization and Innovation</a:t>
          </a:r>
          <a:endParaRPr lang="en-US"/>
        </a:p>
      </dgm:t>
    </dgm:pt>
    <dgm:pt modelId="{181822A8-5054-4679-A7A6-20273C896B44}" type="parTrans" cxnId="{50D6BBEA-EC3A-4153-B499-6F82C2FFF0E2}">
      <dgm:prSet/>
      <dgm:spPr/>
      <dgm:t>
        <a:bodyPr/>
        <a:lstStyle/>
        <a:p>
          <a:endParaRPr lang="en-US"/>
        </a:p>
      </dgm:t>
    </dgm:pt>
    <dgm:pt modelId="{B429E517-5276-419D-9C11-FBF90DDAD086}" type="sibTrans" cxnId="{50D6BBEA-EC3A-4153-B499-6F82C2FFF0E2}">
      <dgm:prSet/>
      <dgm:spPr/>
      <dgm:t>
        <a:bodyPr/>
        <a:lstStyle/>
        <a:p>
          <a:endParaRPr lang="en-US"/>
        </a:p>
      </dgm:t>
    </dgm:pt>
    <dgm:pt modelId="{6D2B5321-FF70-4661-8547-67E4BFA6E008}" type="pres">
      <dgm:prSet presAssocID="{55DB67FA-5172-4246-BAFC-A955B5639C0F}" presName="compositeShape" presStyleCnt="0">
        <dgm:presLayoutVars>
          <dgm:chMax val="7"/>
          <dgm:dir/>
          <dgm:resizeHandles val="exact"/>
        </dgm:presLayoutVars>
      </dgm:prSet>
      <dgm:spPr/>
    </dgm:pt>
    <dgm:pt modelId="{25856FF8-0BD9-4A56-9FD3-A76EEC5FAA93}" type="pres">
      <dgm:prSet presAssocID="{55DB67FA-5172-4246-BAFC-A955B5639C0F}" presName="wedge1" presStyleLbl="node1" presStyleIdx="0" presStyleCnt="1"/>
      <dgm:spPr/>
    </dgm:pt>
    <dgm:pt modelId="{8BDE2062-0CBF-4AE7-8CA5-189DCF57BEC4}" type="pres">
      <dgm:prSet presAssocID="{55DB67FA-5172-4246-BAFC-A955B5639C0F}" presName="dummy1a" presStyleCnt="0"/>
      <dgm:spPr/>
    </dgm:pt>
    <dgm:pt modelId="{4C0815CD-C822-4984-A864-D2F7DEACCC70}" type="pres">
      <dgm:prSet presAssocID="{55DB67FA-5172-4246-BAFC-A955B5639C0F}" presName="dummy1b" presStyleCnt="0"/>
      <dgm:spPr/>
    </dgm:pt>
    <dgm:pt modelId="{5951795F-AAD8-488F-A5A7-B503E21C3180}" type="pres">
      <dgm:prSet presAssocID="{55DB67FA-5172-4246-BAFC-A955B5639C0F}" presName="wedge1Tx" presStyleLbl="node1" presStyleIdx="0" presStyleCnt="1">
        <dgm:presLayoutVars>
          <dgm:chMax val="0"/>
          <dgm:chPref val="0"/>
          <dgm:bulletEnabled val="1"/>
        </dgm:presLayoutVars>
      </dgm:prSet>
      <dgm:spPr/>
    </dgm:pt>
    <dgm:pt modelId="{ED0429FE-5CC2-414D-A35C-5FEF13F832D4}" type="pres">
      <dgm:prSet presAssocID="{F9CBCC63-9148-4348-A5FC-EB33B6575DEF}" presName="arrowWedge1single" presStyleLbl="fgSibTrans2D1" presStyleIdx="0" presStyleCnt="1"/>
      <dgm:spPr/>
    </dgm:pt>
  </dgm:ptLst>
  <dgm:cxnLst>
    <dgm:cxn modelId="{48336E13-32E4-45E4-8ED6-91142BAAE9FD}" srcId="{55DB67FA-5172-4246-BAFC-A955B5639C0F}" destId="{24C56F2D-AE2E-483A-9435-237575D3742A}" srcOrd="0" destOrd="0" parTransId="{3BB65C1D-6C19-4CC4-8531-55BC1868DE8C}" sibTransId="{F9CBCC63-9148-4348-A5FC-EB33B6575DEF}"/>
    <dgm:cxn modelId="{1F748029-294B-4E0A-B643-9F56EF540598}" type="presOf" srcId="{EB9D86E2-1FDA-45C4-8ED4-3B571CCB51ED}" destId="{5951795F-AAD8-488F-A5A7-B503E21C3180}" srcOrd="1" destOrd="3" presId="urn:microsoft.com/office/officeart/2005/8/layout/cycle8"/>
    <dgm:cxn modelId="{BEC5572F-0DB1-41AA-BF20-0D238B95D7C5}" type="presOf" srcId="{584D2835-59AD-421C-BDED-77B36FE88310}" destId="{5951795F-AAD8-488F-A5A7-B503E21C3180}" srcOrd="1" destOrd="2" presId="urn:microsoft.com/office/officeart/2005/8/layout/cycle8"/>
    <dgm:cxn modelId="{436C9D46-D42E-4E07-8A9B-5C71E3C106C1}" type="presOf" srcId="{55DB67FA-5172-4246-BAFC-A955B5639C0F}" destId="{6D2B5321-FF70-4661-8547-67E4BFA6E008}" srcOrd="0" destOrd="0" presId="urn:microsoft.com/office/officeart/2005/8/layout/cycle8"/>
    <dgm:cxn modelId="{8539B154-440C-4948-B082-0E832AE23129}" srcId="{24C56F2D-AE2E-483A-9435-237575D3742A}" destId="{A2323B98-129C-4071-ADA1-B29D1E2A42AA}" srcOrd="0" destOrd="0" parTransId="{F2D6FA84-0DB5-4740-A4DB-E45A60C77762}" sibTransId="{7513379C-1C46-4126-A8AE-B4CE287EFD2E}"/>
    <dgm:cxn modelId="{CF2A4097-160A-4344-BA8B-286BFAF4E5E8}" type="presOf" srcId="{A2323B98-129C-4071-ADA1-B29D1E2A42AA}" destId="{25856FF8-0BD9-4A56-9FD3-A76EEC5FAA93}" srcOrd="0" destOrd="1" presId="urn:microsoft.com/office/officeart/2005/8/layout/cycle8"/>
    <dgm:cxn modelId="{2AF628A9-22A6-4F2A-9572-E7CC7900FC9E}" srcId="{24C56F2D-AE2E-483A-9435-237575D3742A}" destId="{584D2835-59AD-421C-BDED-77B36FE88310}" srcOrd="1" destOrd="0" parTransId="{61FE5908-782C-449A-87B7-D23C5FC94CFF}" sibTransId="{FDA91535-E774-4447-BA26-528EEE4FDF15}"/>
    <dgm:cxn modelId="{E18C4FB1-64AE-489F-9194-697A37A84711}" srcId="{24C56F2D-AE2E-483A-9435-237575D3742A}" destId="{EB9D86E2-1FDA-45C4-8ED4-3B571CCB51ED}" srcOrd="2" destOrd="0" parTransId="{AB813B60-84C1-46C0-9E21-21E475C58611}" sibTransId="{84FBBC0E-03D7-4B88-9CD5-FCABDDAC91C2}"/>
    <dgm:cxn modelId="{FA97BFB7-081A-479E-915A-FC7A004C923E}" type="presOf" srcId="{87671AAC-3947-48CD-8E69-07C5B1CA6283}" destId="{5951795F-AAD8-488F-A5A7-B503E21C3180}" srcOrd="1" destOrd="4" presId="urn:microsoft.com/office/officeart/2005/8/layout/cycle8"/>
    <dgm:cxn modelId="{FF9403C9-F050-42CE-951C-DF4C6EE08107}" type="presOf" srcId="{24C56F2D-AE2E-483A-9435-237575D3742A}" destId="{25856FF8-0BD9-4A56-9FD3-A76EEC5FAA93}" srcOrd="0" destOrd="0" presId="urn:microsoft.com/office/officeart/2005/8/layout/cycle8"/>
    <dgm:cxn modelId="{C95300CA-1EA4-4774-8D0A-989BA33469C8}" type="presOf" srcId="{87671AAC-3947-48CD-8E69-07C5B1CA6283}" destId="{25856FF8-0BD9-4A56-9FD3-A76EEC5FAA93}" srcOrd="0" destOrd="4" presId="urn:microsoft.com/office/officeart/2005/8/layout/cycle8"/>
    <dgm:cxn modelId="{A034FEE1-8DD3-4BB9-B492-87042C67C1C2}" type="presOf" srcId="{24C56F2D-AE2E-483A-9435-237575D3742A}" destId="{5951795F-AAD8-488F-A5A7-B503E21C3180}" srcOrd="1" destOrd="0" presId="urn:microsoft.com/office/officeart/2005/8/layout/cycle8"/>
    <dgm:cxn modelId="{50D6BBEA-EC3A-4153-B499-6F82C2FFF0E2}" srcId="{24C56F2D-AE2E-483A-9435-237575D3742A}" destId="{87671AAC-3947-48CD-8E69-07C5B1CA6283}" srcOrd="3" destOrd="0" parTransId="{181822A8-5054-4679-A7A6-20273C896B44}" sibTransId="{B429E517-5276-419D-9C11-FBF90DDAD086}"/>
    <dgm:cxn modelId="{1E02F0EA-6C69-43BE-BA3F-91C54A4618ED}" type="presOf" srcId="{584D2835-59AD-421C-BDED-77B36FE88310}" destId="{25856FF8-0BD9-4A56-9FD3-A76EEC5FAA93}" srcOrd="0" destOrd="2" presId="urn:microsoft.com/office/officeart/2005/8/layout/cycle8"/>
    <dgm:cxn modelId="{F7B83DF0-91E4-4203-A0B5-8C106DF262CE}" type="presOf" srcId="{A2323B98-129C-4071-ADA1-B29D1E2A42AA}" destId="{5951795F-AAD8-488F-A5A7-B503E21C3180}" srcOrd="1" destOrd="1" presId="urn:microsoft.com/office/officeart/2005/8/layout/cycle8"/>
    <dgm:cxn modelId="{B48E01FD-2B00-4EC3-A720-3AE03B1B07FD}" type="presOf" srcId="{EB9D86E2-1FDA-45C4-8ED4-3B571CCB51ED}" destId="{25856FF8-0BD9-4A56-9FD3-A76EEC5FAA93}" srcOrd="0" destOrd="3" presId="urn:microsoft.com/office/officeart/2005/8/layout/cycle8"/>
    <dgm:cxn modelId="{A9548B27-B1D7-432D-86B4-5671982EDF06}" type="presParOf" srcId="{6D2B5321-FF70-4661-8547-67E4BFA6E008}" destId="{25856FF8-0BD9-4A56-9FD3-A76EEC5FAA93}" srcOrd="0" destOrd="0" presId="urn:microsoft.com/office/officeart/2005/8/layout/cycle8"/>
    <dgm:cxn modelId="{67F1FE5C-EAF1-4CEF-B5F1-B7D930C24DCA}" type="presParOf" srcId="{6D2B5321-FF70-4661-8547-67E4BFA6E008}" destId="{8BDE2062-0CBF-4AE7-8CA5-189DCF57BEC4}" srcOrd="1" destOrd="0" presId="urn:microsoft.com/office/officeart/2005/8/layout/cycle8"/>
    <dgm:cxn modelId="{8EAC33CA-07CB-4949-B5AE-2AE82985C51A}" type="presParOf" srcId="{6D2B5321-FF70-4661-8547-67E4BFA6E008}" destId="{4C0815CD-C822-4984-A864-D2F7DEACCC70}" srcOrd="2" destOrd="0" presId="urn:microsoft.com/office/officeart/2005/8/layout/cycle8"/>
    <dgm:cxn modelId="{34F9E33E-4AA5-4668-9027-F04C650FD73D}" type="presParOf" srcId="{6D2B5321-FF70-4661-8547-67E4BFA6E008}" destId="{5951795F-AAD8-488F-A5A7-B503E21C3180}" srcOrd="3" destOrd="0" presId="urn:microsoft.com/office/officeart/2005/8/layout/cycle8"/>
    <dgm:cxn modelId="{746EDE87-4AD3-457E-B022-118FE0D20ADE}" type="presParOf" srcId="{6D2B5321-FF70-4661-8547-67E4BFA6E008}" destId="{ED0429FE-5CC2-414D-A35C-5FEF13F832D4}" srcOrd="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6FE9D2-D74E-4847-84F5-AA6B7DAFCF50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DECAB-75BA-4096-8E4B-AECEE7307453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A41CB-6395-42D5-9F7A-AAADFD68C2AD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highlight>
                <a:srgbClr val="C0C0C0"/>
              </a:highlight>
            </a:rPr>
            <a:t>1 Nature of Qatar Airways</a:t>
          </a:r>
        </a:p>
      </dsp:txBody>
      <dsp:txXfrm>
        <a:off x="1172126" y="90072"/>
        <a:ext cx="2114937" cy="897246"/>
      </dsp:txXfrm>
    </dsp:sp>
    <dsp:sp modelId="{1F291A10-9334-478B-8021-256A97F83DAA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CB5BCF-854A-4C11-A011-85BCB0FEEE50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134CC-687F-4F1E-A321-352AB1A2B667}">
      <dsp:nvSpPr>
        <dsp:cNvPr id="0" name=""/>
        <dsp:cNvSpPr/>
      </dsp:nvSpPr>
      <dsp:spPr>
        <a:xfrm>
          <a:off x="4745088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highlight>
                <a:srgbClr val="C0C0C0"/>
              </a:highlight>
            </a:rPr>
            <a:t>2 Scope of Qatar Airways</a:t>
          </a:r>
        </a:p>
      </dsp:txBody>
      <dsp:txXfrm>
        <a:off x="4745088" y="90072"/>
        <a:ext cx="2114937" cy="897246"/>
      </dsp:txXfrm>
    </dsp:sp>
    <dsp:sp modelId="{C34CFF41-F078-4272-9FBD-5FCAA2B8D50F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A91277-BFCA-450C-96B2-9D2FB9F267AA}">
      <dsp:nvSpPr>
        <dsp:cNvPr id="0" name=""/>
        <dsp:cNvSpPr/>
      </dsp:nvSpPr>
      <dsp:spPr>
        <a:xfrm>
          <a:off x="7416958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12A84-4926-451A-B024-34044D985580}">
      <dsp:nvSpPr>
        <dsp:cNvPr id="0" name=""/>
        <dsp:cNvSpPr/>
      </dsp:nvSpPr>
      <dsp:spPr>
        <a:xfrm>
          <a:off x="8318049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highlight>
                <a:srgbClr val="C0C0C0"/>
              </a:highlight>
            </a:rPr>
            <a:t>Air Transportation</a:t>
          </a:r>
          <a:endParaRPr lang="en-US" sz="1900" kern="1200" dirty="0">
            <a:highlight>
              <a:srgbClr val="C0C0C0"/>
            </a:highlight>
          </a:endParaRPr>
        </a:p>
      </dsp:txBody>
      <dsp:txXfrm>
        <a:off x="8318049" y="90072"/>
        <a:ext cx="2114937" cy="897246"/>
      </dsp:txXfrm>
    </dsp:sp>
    <dsp:sp modelId="{2D453041-448E-4FC5-B85A-23C8F1FA68F7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B4AF6-F93A-4E50-A23A-D65B4FCE77A8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4B9B4-16BE-47E2-B803-C6F068D8BAED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highlight>
                <a:srgbClr val="C0C0C0"/>
              </a:highlight>
            </a:rPr>
            <a:t>Aircraft Maintenance and Engineering</a:t>
          </a:r>
          <a:endParaRPr lang="en-US" sz="1900" kern="1200" dirty="0">
            <a:highlight>
              <a:srgbClr val="C0C0C0"/>
            </a:highlight>
          </a:endParaRPr>
        </a:p>
      </dsp:txBody>
      <dsp:txXfrm>
        <a:off x="1172126" y="1727045"/>
        <a:ext cx="2114937" cy="897246"/>
      </dsp:txXfrm>
    </dsp:sp>
    <dsp:sp modelId="{BBA653ED-8A7C-4B72-BB9F-B4A372B4363E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B301C8-4AE4-40D3-854D-7B4DF06261EC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B2028-0EBC-4932-8D6A-9D13638E2C7F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highlight>
                <a:srgbClr val="C0C0C0"/>
              </a:highlight>
            </a:rPr>
            <a:t>Ground Handling</a:t>
          </a:r>
          <a:endParaRPr lang="en-US" sz="1900" kern="1200" dirty="0">
            <a:highlight>
              <a:srgbClr val="C0C0C0"/>
            </a:highlight>
          </a:endParaRPr>
        </a:p>
      </dsp:txBody>
      <dsp:txXfrm>
        <a:off x="4745088" y="1727045"/>
        <a:ext cx="2114937" cy="897246"/>
      </dsp:txXfrm>
    </dsp:sp>
    <dsp:sp modelId="{A5B16862-9273-44F9-81E4-92F65B28CDCA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9B086-5592-4799-B8C2-53AE89D5C699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8A7CF-C4AA-4205-9B50-DB92984E4834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highlight>
                <a:srgbClr val="C0C0C0"/>
              </a:highlight>
            </a:rPr>
            <a:t>Cargo Transportation</a:t>
          </a:r>
          <a:endParaRPr lang="en-US" sz="1900" kern="1200" dirty="0">
            <a:highlight>
              <a:srgbClr val="C0C0C0"/>
            </a:highlight>
          </a:endParaRPr>
        </a:p>
      </dsp:txBody>
      <dsp:txXfrm>
        <a:off x="8318049" y="1727045"/>
        <a:ext cx="2114937" cy="897246"/>
      </dsp:txXfrm>
    </dsp:sp>
    <dsp:sp modelId="{238DC75F-6807-4C65-9178-1C05FC102F05}">
      <dsp:nvSpPr>
        <dsp:cNvPr id="0" name=""/>
        <dsp:cNvSpPr/>
      </dsp:nvSpPr>
      <dsp:spPr>
        <a:xfrm flipH="1" flipV="1">
          <a:off x="551017" y="3439370"/>
          <a:ext cx="83165" cy="3386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B61F9-8FE4-4D0A-AD91-4251DC58F1AA}">
      <dsp:nvSpPr>
        <dsp:cNvPr id="0" name=""/>
        <dsp:cNvSpPr/>
      </dsp:nvSpPr>
      <dsp:spPr>
        <a:xfrm>
          <a:off x="505398" y="3537313"/>
          <a:ext cx="189322" cy="480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28080-15AB-4B3C-89D0-2F64104224C0}">
      <dsp:nvSpPr>
        <dsp:cNvPr id="0" name=""/>
        <dsp:cNvSpPr/>
      </dsp:nvSpPr>
      <dsp:spPr>
        <a:xfrm>
          <a:off x="818164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>
            <a:highlight>
              <a:srgbClr val="C0C0C0"/>
            </a:highlight>
          </a:endParaRPr>
        </a:p>
      </dsp:txBody>
      <dsp:txXfrm>
        <a:off x="818164" y="3364019"/>
        <a:ext cx="2114937" cy="897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63D6D1-AFB8-4F5E-B590-48E0BF2B2956}">
      <dsp:nvSpPr>
        <dsp:cNvPr id="0" name=""/>
        <dsp:cNvSpPr/>
      </dsp:nvSpPr>
      <dsp:spPr>
        <a:xfrm>
          <a:off x="1562" y="378330"/>
          <a:ext cx="1115829" cy="7085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F6BEF5B-9BD6-4C68-873B-039F36D1265F}">
      <dsp:nvSpPr>
        <dsp:cNvPr id="0" name=""/>
        <dsp:cNvSpPr/>
      </dsp:nvSpPr>
      <dsp:spPr>
        <a:xfrm>
          <a:off x="125543" y="496112"/>
          <a:ext cx="1115829" cy="7085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 Customer Satisfaction</a:t>
          </a:r>
        </a:p>
      </dsp:txBody>
      <dsp:txXfrm>
        <a:off x="146296" y="516865"/>
        <a:ext cx="1074323" cy="667045"/>
      </dsp:txXfrm>
    </dsp:sp>
    <dsp:sp modelId="{D233BF94-3F44-4191-8344-2B108E032343}">
      <dsp:nvSpPr>
        <dsp:cNvPr id="0" name=""/>
        <dsp:cNvSpPr/>
      </dsp:nvSpPr>
      <dsp:spPr>
        <a:xfrm>
          <a:off x="1365354" y="378330"/>
          <a:ext cx="1115829" cy="7085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591CBA6-3283-48CF-BEAC-45164A8AC464}">
      <dsp:nvSpPr>
        <dsp:cNvPr id="0" name=""/>
        <dsp:cNvSpPr/>
      </dsp:nvSpPr>
      <dsp:spPr>
        <a:xfrm>
          <a:off x="1489335" y="496112"/>
          <a:ext cx="1115829" cy="7085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 Brand reputation</a:t>
          </a:r>
        </a:p>
      </dsp:txBody>
      <dsp:txXfrm>
        <a:off x="1510088" y="516865"/>
        <a:ext cx="1074323" cy="667045"/>
      </dsp:txXfrm>
    </dsp:sp>
    <dsp:sp modelId="{36D7C724-C9B4-4911-89A4-DD8CA518EB41}">
      <dsp:nvSpPr>
        <dsp:cNvPr id="0" name=""/>
        <dsp:cNvSpPr/>
      </dsp:nvSpPr>
      <dsp:spPr>
        <a:xfrm>
          <a:off x="2729145" y="378330"/>
          <a:ext cx="1115829" cy="7085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FB6B3B4-163F-49CC-8FA2-26FE9B88B322}">
      <dsp:nvSpPr>
        <dsp:cNvPr id="0" name=""/>
        <dsp:cNvSpPr/>
      </dsp:nvSpPr>
      <dsp:spPr>
        <a:xfrm>
          <a:off x="2853126" y="496112"/>
          <a:ext cx="1115829" cy="7085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 Employee engagement</a:t>
          </a:r>
        </a:p>
      </dsp:txBody>
      <dsp:txXfrm>
        <a:off x="2873879" y="516865"/>
        <a:ext cx="1074323" cy="667045"/>
      </dsp:txXfrm>
    </dsp:sp>
    <dsp:sp modelId="{17B59700-7BA4-4785-9272-26D3CC4B389D}">
      <dsp:nvSpPr>
        <dsp:cNvPr id="0" name=""/>
        <dsp:cNvSpPr/>
      </dsp:nvSpPr>
      <dsp:spPr>
        <a:xfrm>
          <a:off x="4092936" y="378330"/>
          <a:ext cx="1115829" cy="70855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DCAEBF6-C221-49C8-BAC4-1EF754CBA11B}">
      <dsp:nvSpPr>
        <dsp:cNvPr id="0" name=""/>
        <dsp:cNvSpPr/>
      </dsp:nvSpPr>
      <dsp:spPr>
        <a:xfrm>
          <a:off x="4216917" y="496112"/>
          <a:ext cx="1115829" cy="7085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Social responsibility</a:t>
          </a:r>
        </a:p>
      </dsp:txBody>
      <dsp:txXfrm>
        <a:off x="4237670" y="516865"/>
        <a:ext cx="1074323" cy="6670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D12C2-FD12-4B8E-9356-61EA6C146CAB}">
      <dsp:nvSpPr>
        <dsp:cNvPr id="0" name=""/>
        <dsp:cNvSpPr/>
      </dsp:nvSpPr>
      <dsp:spPr>
        <a:xfrm>
          <a:off x="0" y="99684"/>
          <a:ext cx="3438906" cy="4557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Commitment</a:t>
          </a:r>
        </a:p>
      </dsp:txBody>
      <dsp:txXfrm>
        <a:off x="22246" y="121930"/>
        <a:ext cx="3394414" cy="411223"/>
      </dsp:txXfrm>
    </dsp:sp>
    <dsp:sp modelId="{C0D87980-D1A1-4665-BE85-142DB18B3F69}">
      <dsp:nvSpPr>
        <dsp:cNvPr id="0" name=""/>
        <dsp:cNvSpPr/>
      </dsp:nvSpPr>
      <dsp:spPr>
        <a:xfrm>
          <a:off x="0" y="610119"/>
          <a:ext cx="3438906" cy="4557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Strategy – Customer Enjoyment</a:t>
          </a:r>
        </a:p>
      </dsp:txBody>
      <dsp:txXfrm>
        <a:off x="22246" y="632365"/>
        <a:ext cx="3394414" cy="411223"/>
      </dsp:txXfrm>
    </dsp:sp>
    <dsp:sp modelId="{3A98AD92-1488-42D1-823D-D82BC10FAC4A}">
      <dsp:nvSpPr>
        <dsp:cNvPr id="0" name=""/>
        <dsp:cNvSpPr/>
      </dsp:nvSpPr>
      <dsp:spPr>
        <a:xfrm>
          <a:off x="0" y="1120554"/>
          <a:ext cx="3438906" cy="4557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Customer Service</a:t>
          </a:r>
        </a:p>
      </dsp:txBody>
      <dsp:txXfrm>
        <a:off x="22246" y="1142800"/>
        <a:ext cx="3394414" cy="411223"/>
      </dsp:txXfrm>
    </dsp:sp>
    <dsp:sp modelId="{45D35D5C-DE43-4927-9FA2-8617B9A0368D}">
      <dsp:nvSpPr>
        <dsp:cNvPr id="0" name=""/>
        <dsp:cNvSpPr/>
      </dsp:nvSpPr>
      <dsp:spPr>
        <a:xfrm>
          <a:off x="0" y="1630989"/>
          <a:ext cx="3438906" cy="4557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Onboard Experience</a:t>
          </a:r>
        </a:p>
      </dsp:txBody>
      <dsp:txXfrm>
        <a:off x="22246" y="1653235"/>
        <a:ext cx="3394414" cy="411223"/>
      </dsp:txXfrm>
    </dsp:sp>
    <dsp:sp modelId="{287C2D1F-E72A-443E-A9EE-170E2BB29CFB}">
      <dsp:nvSpPr>
        <dsp:cNvPr id="0" name=""/>
        <dsp:cNvSpPr/>
      </dsp:nvSpPr>
      <dsp:spPr>
        <a:xfrm>
          <a:off x="0" y="2141424"/>
          <a:ext cx="3438906" cy="4557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Airport Experience</a:t>
          </a:r>
        </a:p>
      </dsp:txBody>
      <dsp:txXfrm>
        <a:off x="22246" y="2163670"/>
        <a:ext cx="3394414" cy="411223"/>
      </dsp:txXfrm>
    </dsp:sp>
    <dsp:sp modelId="{5A35E6EF-0446-4581-8B0D-3168640BB23B}">
      <dsp:nvSpPr>
        <dsp:cNvPr id="0" name=""/>
        <dsp:cNvSpPr/>
      </dsp:nvSpPr>
      <dsp:spPr>
        <a:xfrm>
          <a:off x="0" y="2651859"/>
          <a:ext cx="3438906" cy="45571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Safety and Security</a:t>
          </a:r>
        </a:p>
      </dsp:txBody>
      <dsp:txXfrm>
        <a:off x="22246" y="2674105"/>
        <a:ext cx="3394414" cy="4112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56FF8-0BD9-4A56-9FD3-A76EEC5FAA93}">
      <dsp:nvSpPr>
        <dsp:cNvPr id="0" name=""/>
        <dsp:cNvSpPr/>
      </dsp:nvSpPr>
      <dsp:spPr>
        <a:xfrm>
          <a:off x="3430238" y="348107"/>
          <a:ext cx="3655123" cy="36551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Adaptation of guest service management: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Training and Development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Technology Integration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Data-Driven Decision Making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Customization and Innovation</a:t>
          </a:r>
          <a:endParaRPr lang="en-US" sz="1600" kern="1200"/>
        </a:p>
      </dsp:txBody>
      <dsp:txXfrm>
        <a:off x="4039425" y="957294"/>
        <a:ext cx="2436749" cy="2436749"/>
      </dsp:txXfrm>
    </dsp:sp>
    <dsp:sp modelId="{ED0429FE-5CC2-414D-A35C-5FEF13F832D4}">
      <dsp:nvSpPr>
        <dsp:cNvPr id="0" name=""/>
        <dsp:cNvSpPr/>
      </dsp:nvSpPr>
      <dsp:spPr>
        <a:xfrm>
          <a:off x="3221968" y="121748"/>
          <a:ext cx="4107663" cy="4107663"/>
        </a:xfrm>
        <a:prstGeom prst="circularArrow">
          <a:avLst>
            <a:gd name="adj1" fmla="val 5085"/>
            <a:gd name="adj2" fmla="val 327528"/>
            <a:gd name="adj3" fmla="val 15838612"/>
            <a:gd name="adj4" fmla="val 1623386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DF4A1-1679-7244-19DA-851683B989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51317-8284-9B65-956E-7D8919E04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4EB3F-8AD3-DC85-A09A-1A88867F6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C0FDB-991E-EF98-F0B6-E165EBE0E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26F46-0302-921A-EB81-BBE0FCA77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01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CBB8A-D8C1-DD4A-A85F-8D914F9E1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D1B20-FEF4-1B23-13F1-A73E963EC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3A6FA-9D74-31AC-2D14-2B0EF0686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EF0F2-CDD7-6D3F-3C18-1BAC6AB8E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5775E-63CB-ACA4-8EDC-96EF635BA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941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81157-6673-1AE7-7293-9D2A17E76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9631F-BFEA-06D8-C06B-6FDB763BC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D66F24-4DBD-628E-14BC-638128963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C384A-E959-893F-2062-30961BE37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798E8-E215-9913-B9C9-6DFD36793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996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CC2F7-894D-C9B1-80AE-1BA01BD2D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43980-10E9-75DC-21B5-3F92C4B99F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DB24CB-E68F-BC33-9DDE-B6293472B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53C2E4-12BE-52A2-DCC7-0763F7799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B4A904-BF18-38ED-0315-0E4765DDB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8CCE-E51E-BDC4-FC2E-9B00B8FBE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07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CD471-9457-0687-ABE6-1FD6F4F10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9BA5-72E9-F8F8-1A41-799D047815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EE1779-EE81-A76C-36A3-D60A78A843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241058-09BB-4F4E-969E-3747B5D711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B04315-2D94-D3F1-D0E3-A53CCE71F9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475CD4-233D-C98B-3221-C66D754F5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D07264-2493-8FB7-445B-6A2A08FAA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54CA66-EB1D-CC2E-2E51-B18F7F621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60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40C16-139D-B1DF-B23F-98D91FA04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F107F3-A090-84E8-E3AC-35DF00A57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FE0771-579C-A714-A29C-C324CD93B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4DA37-8FE2-7933-F9D0-D20AB1483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4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CDE6D3-0B01-E5F2-8E1C-97E597ABE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8C69BC-46EE-00E5-9668-F1823BD82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7CF7C5-3A24-FBC3-8CB4-CAE2223BA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85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A9ADA-FDE5-0063-7711-3BA900646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2F25F-AB74-4FB0-4BB1-582354B06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F370D-6383-B8BE-CAEB-C53FE1CD7E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044C82-2B8C-FA96-2FB7-08B94D572D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1B042F-2667-F6B6-FA95-8AB90803E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6FD063-58FD-47F9-D8A2-50C766EE9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370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DB619-3E6A-7B21-2C85-C7F7CB05E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F63FFE-9F42-1C4F-EF6E-6D222A51D5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7C9022-FA55-DBB1-0B4A-42FD0C9177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EC1EFD-CA02-6D36-E710-4D765B4F4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EC27C-1D81-EEB4-46DE-A8FBB8CBB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BBC9B-2BA2-675A-4E80-6DE2138E7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577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50480-9EAB-3D97-4B00-15A2A0485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877FA9-D4DD-8A65-418C-2F581CB192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7434E-CAE1-5A3F-5312-A3537242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BCC68-E096-6B27-A9BF-D6230AB65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AD8C6-0890-AB88-C05A-4CD45DCA8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86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FE9C3C-CE44-FFF7-6923-84E3EE68B2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7B6014-6821-0385-1CAB-2032676AE1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486D2-5B40-C9F0-383B-A2A96E9FF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9865E-FED3-472D-C5BC-25BC98DA2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F677B-0F2F-91F3-C529-81CC0913A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530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789EC8-ED66-E010-8699-164AD88FE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E14BC-5B68-3D0A-2048-BFBD27BB48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69F47-825F-6303-2EFC-29381D6177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F9CD62-65E5-41AD-8161-2CD7260E557D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19EAE-B1CE-2EDD-EB4B-FF28089971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C8431-ECA5-BEF0-34F1-3C673216C8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343CF-5BE7-43B5-8741-D9FA2C744A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58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17/06/relationships/model3d" Target="../media/model3d1.glb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qatarairways.com/en-ro/Privilege-Club.html?iid=ALL996027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04314-5191-41DA-CC51-E4DE6B94F4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D90F38-F532-EE5E-51C5-056BCFFB2D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group of people in uniform standing in front of an airplane&#10;&#10;Description automatically generated">
            <a:extLst>
              <a:ext uri="{FF2B5EF4-FFF2-40B4-BE49-F238E27FC236}">
                <a16:creationId xmlns:a16="http://schemas.microsoft.com/office/drawing/2014/main" id="{19DC21D1-F1B9-5752-21AA-406B44AD17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6811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sert sand dune wave pattern">
            <a:extLst>
              <a:ext uri="{FF2B5EF4-FFF2-40B4-BE49-F238E27FC236}">
                <a16:creationId xmlns:a16="http://schemas.microsoft.com/office/drawing/2014/main" id="{43A9F2A7-D3D5-2239-CBCE-255A60CF5D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79B602-524C-8B6B-8908-04E28AFA7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Nature and Scope of Qatar Airways</a:t>
            </a: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B3D8E8D-8772-7546-DC37-89859E603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0242238"/>
              </p:ext>
            </p:extLst>
          </p:nvPr>
        </p:nvGraphicFramePr>
        <p:xfrm>
          <a:off x="975851" y="197247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CD7930-28E9-9B8D-AD87-F24C8CF253EF}"/>
              </a:ext>
            </a:extLst>
          </p:cNvPr>
          <p:cNvSpPr txBox="1"/>
          <p:nvPr/>
        </p:nvSpPr>
        <p:spPr>
          <a:xfrm>
            <a:off x="2072617" y="5278269"/>
            <a:ext cx="2290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C0C0C0"/>
                </a:highlight>
              </a:rPr>
              <a:t>Sustainability</a:t>
            </a:r>
          </a:p>
          <a:p>
            <a:endParaRPr lang="en-GB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Trashcan">
                <a:extLst>
                  <a:ext uri="{FF2B5EF4-FFF2-40B4-BE49-F238E27FC236}">
                    <a16:creationId xmlns:a16="http://schemas.microsoft.com/office/drawing/2014/main" id="{CFDBC158-89FD-3C9B-60DF-658C9BD8E48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91384478"/>
                  </p:ext>
                </p:extLst>
              </p:nvPr>
            </p:nvGraphicFramePr>
            <p:xfrm>
              <a:off x="1068541" y="4978870"/>
              <a:ext cx="716714" cy="945730"/>
            </p:xfrm>
            <a:graphic>
              <a:graphicData uri="http://schemas.microsoft.com/office/drawing/2017/model3d">
                <am3d:model3d r:embed="rId8">
                  <am3d:spPr>
                    <a:xfrm>
                      <a:off x="0" y="0"/>
                      <a:ext cx="716714" cy="945730"/>
                    </a:xfrm>
                    <a:prstGeom prst="rect">
                      <a:avLst/>
                    </a:prstGeom>
                  </am3d:spPr>
                  <am3d:camera>
                    <am3d:pos x="0" y="0" z="6537422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998061" d="1000000"/>
                    <am3d:preTrans dx="0" dy="-1798773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34916" ay="93789" az="974"/>
                    <am3d:postTrans dx="0" dy="0" dz="0"/>
                  </am3d:trans>
                  <am3d:raster rName="Office3DRenderer" rVer="16.0.8326">
                    <am3d:blip r:embed="rId9"/>
                  </am3d:raster>
                  <am3d:objViewport viewportSz="117412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Trashcan">
                <a:extLst>
                  <a:ext uri="{FF2B5EF4-FFF2-40B4-BE49-F238E27FC236}">
                    <a16:creationId xmlns:a16="http://schemas.microsoft.com/office/drawing/2014/main" id="{CFDBC158-89FD-3C9B-60DF-658C9BD8E48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68541" y="4978870"/>
                <a:ext cx="716714" cy="94573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19956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Slide Background">
            <a:extLst>
              <a:ext uri="{FF2B5EF4-FFF2-40B4-BE49-F238E27FC236}">
                <a16:creationId xmlns:a16="http://schemas.microsoft.com/office/drawing/2014/main" id="{9E6671AF-110C-4E4D-BEB4-1323A3136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6F4B2-9C47-E0C0-AF4D-39A4426D9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520" y="0"/>
            <a:ext cx="4889190" cy="2121408"/>
          </a:xfrm>
        </p:spPr>
        <p:txBody>
          <a:bodyPr anchor="ctr">
            <a:normAutofit/>
          </a:bodyPr>
          <a:lstStyle/>
          <a:p>
            <a:r>
              <a:rPr lang="en-US" sz="4000" dirty="0">
                <a:highlight>
                  <a:srgbClr val="C0C0C0"/>
                </a:highlight>
              </a:rPr>
              <a:t>Importance of Hospitality</a:t>
            </a:r>
            <a:endParaRPr lang="en-GB" sz="4000" dirty="0">
              <a:highlight>
                <a:srgbClr val="C0C0C0"/>
              </a:highlight>
            </a:endParaRPr>
          </a:p>
        </p:txBody>
      </p:sp>
      <p:pic>
        <p:nvPicPr>
          <p:cNvPr id="6" name="Picture 5" descr="A bed and a table in a plane&#10;&#10;Description automatically generated with medium confidence">
            <a:extLst>
              <a:ext uri="{FF2B5EF4-FFF2-40B4-BE49-F238E27FC236}">
                <a16:creationId xmlns:a16="http://schemas.microsoft.com/office/drawing/2014/main" id="{21D5A312-ED8C-E4D1-4C53-FF57518D3D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19" b="24719"/>
          <a:stretch/>
        </p:blipFill>
        <p:spPr>
          <a:xfrm>
            <a:off x="20" y="1"/>
            <a:ext cx="12191979" cy="6858000"/>
          </a:xfrm>
          <a:prstGeom prst="rect">
            <a:avLst/>
          </a:prstGeom>
          <a:effectLst>
            <a:innerShdw blurRad="190500" dist="127000" dir="16200000">
              <a:prstClr val="black">
                <a:alpha val="19000"/>
              </a:prst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271F1B-6525-8BB9-FE1E-409B02E1B7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113530"/>
              </p:ext>
            </p:extLst>
          </p:nvPr>
        </p:nvGraphicFramePr>
        <p:xfrm>
          <a:off x="6661045" y="117987"/>
          <a:ext cx="5334310" cy="15829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859B3BE-00AE-FB59-4144-4D89F3F98796}"/>
              </a:ext>
            </a:extLst>
          </p:cNvPr>
          <p:cNvSpPr txBox="1"/>
          <p:nvPr/>
        </p:nvSpPr>
        <p:spPr>
          <a:xfrm>
            <a:off x="196645" y="265471"/>
            <a:ext cx="579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highlight>
                  <a:srgbClr val="C0C0C0"/>
                </a:highlight>
              </a:rPr>
              <a:t>Importance of Hospitality</a:t>
            </a:r>
            <a:endParaRPr lang="en-GB" sz="3600" b="1" dirty="0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916293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large airplane on a runway">
            <a:extLst>
              <a:ext uri="{FF2B5EF4-FFF2-40B4-BE49-F238E27FC236}">
                <a16:creationId xmlns:a16="http://schemas.microsoft.com/office/drawing/2014/main" id="{2781BD76-39A8-BB4F-DB94-A71C00141E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1" t="9091" r="19969"/>
          <a:stretch/>
        </p:blipFill>
        <p:spPr>
          <a:xfrm>
            <a:off x="3809238" y="10"/>
            <a:ext cx="838276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2521C-FB2D-DEED-D727-06B4E11C3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Qatar Airways Service Excellence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B78DC4-630C-8D42-7E49-83D3544300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6752741"/>
              </p:ext>
            </p:extLst>
          </p:nvPr>
        </p:nvGraphicFramePr>
        <p:xfrm>
          <a:off x="371094" y="2718054"/>
          <a:ext cx="3438906" cy="3207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6541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1E08D-6F7C-C5F3-B89D-4CA384C13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Changing Consumer Demands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97344-C977-2FAB-0BC7-4A07AF249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6140449" cy="286228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>
                <a:solidFill>
                  <a:schemeClr val="bg1">
                    <a:alpha val="80000"/>
                  </a:schemeClr>
                </a:solidFill>
              </a:rPr>
              <a:t>Changing Consumer Demands</a:t>
            </a:r>
          </a:p>
          <a:p>
            <a:pPr marL="0" indent="0">
              <a:buNone/>
            </a:pPr>
            <a:endParaRPr lang="en-GB" sz="2000">
              <a:solidFill>
                <a:schemeClr val="bg1">
                  <a:alpha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>
                <a:solidFill>
                  <a:schemeClr val="bg1">
                    <a:alpha val="80000"/>
                  </a:schemeClr>
                </a:solidFill>
              </a:rPr>
              <a:t>Personalized Service</a:t>
            </a:r>
          </a:p>
          <a:p>
            <a:pPr marL="0" indent="0">
              <a:buNone/>
            </a:pPr>
            <a:endParaRPr lang="en-GB" sz="2000">
              <a:solidFill>
                <a:schemeClr val="bg1">
                  <a:alpha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>
                <a:solidFill>
                  <a:schemeClr val="bg1">
                    <a:alpha val="80000"/>
                  </a:schemeClr>
                </a:solidFill>
              </a:rPr>
              <a:t>Digital Connectivity</a:t>
            </a:r>
          </a:p>
          <a:p>
            <a:pPr marL="0" indent="0">
              <a:buNone/>
            </a:pPr>
            <a:endParaRPr lang="en-GB" sz="2000">
              <a:solidFill>
                <a:schemeClr val="bg1">
                  <a:alpha val="8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000">
                <a:solidFill>
                  <a:schemeClr val="bg1">
                    <a:alpha val="80000"/>
                  </a:schemeClr>
                </a:solidFill>
              </a:rPr>
              <a:t>Sustainable Practices</a:t>
            </a:r>
          </a:p>
          <a:p>
            <a:pPr marL="0" indent="0">
              <a:buNone/>
            </a:pPr>
            <a:endParaRPr lang="en-GB" sz="20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868920F-3C89-4780-A399-2A0099F45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4572000" cy="6858001"/>
            <a:chOff x="7620000" y="-1"/>
            <a:chExt cx="4572000" cy="6858001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86BC9098-A1F2-42B4-B3CE-C89D727FA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48048" y="0"/>
              <a:ext cx="4543952" cy="6858000"/>
              <a:chOff x="7648048" y="0"/>
              <a:chExt cx="4543952" cy="6858000"/>
            </a:xfrm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421BA563-EEB4-4E92-9277-DBB5C63157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99245BA-7784-4E0D-ABE1-A4FB596E48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648048" y="0"/>
                <a:ext cx="4543952" cy="6858000"/>
              </a:xfrm>
              <a:custGeom>
                <a:avLst/>
                <a:gdLst>
                  <a:gd name="connsiteX0" fmla="*/ 328959 w 4543952"/>
                  <a:gd name="connsiteY0" fmla="*/ 6564619 h 6858000"/>
                  <a:gd name="connsiteX1" fmla="*/ 306480 w 4543952"/>
                  <a:gd name="connsiteY1" fmla="*/ 6588624 h 6858000"/>
                  <a:gd name="connsiteX2" fmla="*/ 289858 w 4543952"/>
                  <a:gd name="connsiteY2" fmla="*/ 6625223 h 6858000"/>
                  <a:gd name="connsiteX3" fmla="*/ 289858 w 4543952"/>
                  <a:gd name="connsiteY3" fmla="*/ 6625224 h 6858000"/>
                  <a:gd name="connsiteX4" fmla="*/ 289870 w 4543952"/>
                  <a:gd name="connsiteY4" fmla="*/ 6645551 h 6858000"/>
                  <a:gd name="connsiteX5" fmla="*/ 296953 w 4543952"/>
                  <a:gd name="connsiteY5" fmla="*/ 6662539 h 6858000"/>
                  <a:gd name="connsiteX6" fmla="*/ 296953 w 4543952"/>
                  <a:gd name="connsiteY6" fmla="*/ 6662541 h 6858000"/>
                  <a:gd name="connsiteX7" fmla="*/ 296954 w 4543952"/>
                  <a:gd name="connsiteY7" fmla="*/ 6662543 h 6858000"/>
                  <a:gd name="connsiteX8" fmla="*/ 311551 w 4543952"/>
                  <a:gd name="connsiteY8" fmla="*/ 6702975 h 6858000"/>
                  <a:gd name="connsiteX9" fmla="*/ 297715 w 4543952"/>
                  <a:gd name="connsiteY9" fmla="*/ 6742551 h 6858000"/>
                  <a:gd name="connsiteX10" fmla="*/ 297714 w 4543952"/>
                  <a:gd name="connsiteY10" fmla="*/ 6742554 h 6858000"/>
                  <a:gd name="connsiteX11" fmla="*/ 283011 w 4543952"/>
                  <a:gd name="connsiteY11" fmla="*/ 6776799 h 6858000"/>
                  <a:gd name="connsiteX12" fmla="*/ 278238 w 4543952"/>
                  <a:gd name="connsiteY12" fmla="*/ 6812061 h 6858000"/>
                  <a:gd name="connsiteX13" fmla="*/ 278237 w 4543952"/>
                  <a:gd name="connsiteY13" fmla="*/ 6812062 h 6858000"/>
                  <a:gd name="connsiteX14" fmla="*/ 278237 w 4543952"/>
                  <a:gd name="connsiteY14" fmla="*/ 6812063 h 6858000"/>
                  <a:gd name="connsiteX15" fmla="*/ 278238 w 4543952"/>
                  <a:gd name="connsiteY15" fmla="*/ 6812061 h 6858000"/>
                  <a:gd name="connsiteX16" fmla="*/ 297714 w 4543952"/>
                  <a:gd name="connsiteY16" fmla="*/ 6742554 h 6858000"/>
                  <a:gd name="connsiteX17" fmla="*/ 297715 w 4543952"/>
                  <a:gd name="connsiteY17" fmla="*/ 6742552 h 6858000"/>
                  <a:gd name="connsiteX18" fmla="*/ 311551 w 4543952"/>
                  <a:gd name="connsiteY18" fmla="*/ 6702976 h 6858000"/>
                  <a:gd name="connsiteX19" fmla="*/ 311551 w 4543952"/>
                  <a:gd name="connsiteY19" fmla="*/ 6702975 h 6858000"/>
                  <a:gd name="connsiteX20" fmla="*/ 308405 w 4543952"/>
                  <a:gd name="connsiteY20" fmla="*/ 6683026 h 6858000"/>
                  <a:gd name="connsiteX21" fmla="*/ 296954 w 4543952"/>
                  <a:gd name="connsiteY21" fmla="*/ 6662543 h 6858000"/>
                  <a:gd name="connsiteX22" fmla="*/ 296953 w 4543952"/>
                  <a:gd name="connsiteY22" fmla="*/ 6662540 h 6858000"/>
                  <a:gd name="connsiteX23" fmla="*/ 296953 w 4543952"/>
                  <a:gd name="connsiteY23" fmla="*/ 6662539 h 6858000"/>
                  <a:gd name="connsiteX24" fmla="*/ 289858 w 4543952"/>
                  <a:gd name="connsiteY24" fmla="*/ 6625224 h 6858000"/>
                  <a:gd name="connsiteX25" fmla="*/ 306480 w 4543952"/>
                  <a:gd name="connsiteY25" fmla="*/ 6588625 h 6858000"/>
                  <a:gd name="connsiteX26" fmla="*/ 328959 w 4543952"/>
                  <a:gd name="connsiteY26" fmla="*/ 6564620 h 6858000"/>
                  <a:gd name="connsiteX27" fmla="*/ 248638 w 4543952"/>
                  <a:gd name="connsiteY27" fmla="*/ 6438980 h 6858000"/>
                  <a:gd name="connsiteX28" fmla="*/ 268569 w 4543952"/>
                  <a:gd name="connsiteY28" fmla="*/ 6463840 h 6858000"/>
                  <a:gd name="connsiteX29" fmla="*/ 268572 w 4543952"/>
                  <a:gd name="connsiteY29" fmla="*/ 6463848 h 6858000"/>
                  <a:gd name="connsiteX30" fmla="*/ 279556 w 4543952"/>
                  <a:gd name="connsiteY30" fmla="*/ 6508051 h 6858000"/>
                  <a:gd name="connsiteX31" fmla="*/ 282367 w 4543952"/>
                  <a:gd name="connsiteY31" fmla="*/ 6513011 h 6858000"/>
                  <a:gd name="connsiteX32" fmla="*/ 284834 w 4543952"/>
                  <a:gd name="connsiteY32" fmla="*/ 6521803 h 6858000"/>
                  <a:gd name="connsiteX33" fmla="*/ 301172 w 4543952"/>
                  <a:gd name="connsiteY33" fmla="*/ 6546194 h 6858000"/>
                  <a:gd name="connsiteX34" fmla="*/ 301172 w 4543952"/>
                  <a:gd name="connsiteY34" fmla="*/ 6546193 h 6858000"/>
                  <a:gd name="connsiteX35" fmla="*/ 282367 w 4543952"/>
                  <a:gd name="connsiteY35" fmla="*/ 6513011 h 6858000"/>
                  <a:gd name="connsiteX36" fmla="*/ 268572 w 4543952"/>
                  <a:gd name="connsiteY36" fmla="*/ 6463848 h 6858000"/>
                  <a:gd name="connsiteX37" fmla="*/ 268569 w 4543952"/>
                  <a:gd name="connsiteY37" fmla="*/ 6463839 h 6858000"/>
                  <a:gd name="connsiteX38" fmla="*/ 166047 w 4543952"/>
                  <a:gd name="connsiteY38" fmla="*/ 6392242 h 6858000"/>
                  <a:gd name="connsiteX39" fmla="*/ 173364 w 4543952"/>
                  <a:gd name="connsiteY39" fmla="*/ 6407332 h 6858000"/>
                  <a:gd name="connsiteX40" fmla="*/ 173364 w 4543952"/>
                  <a:gd name="connsiteY40" fmla="*/ 6407331 h 6858000"/>
                  <a:gd name="connsiteX41" fmla="*/ 401733 w 4543952"/>
                  <a:gd name="connsiteY41" fmla="*/ 4221390 h 6858000"/>
                  <a:gd name="connsiteX42" fmla="*/ 396017 w 4543952"/>
                  <a:gd name="connsiteY42" fmla="*/ 4253013 h 6858000"/>
                  <a:gd name="connsiteX43" fmla="*/ 356201 w 4543952"/>
                  <a:gd name="connsiteY43" fmla="*/ 4324644 h 6858000"/>
                  <a:gd name="connsiteX44" fmla="*/ 347247 w 4543952"/>
                  <a:gd name="connsiteY44" fmla="*/ 4363889 h 6858000"/>
                  <a:gd name="connsiteX45" fmla="*/ 347247 w 4543952"/>
                  <a:gd name="connsiteY45" fmla="*/ 4363890 h 6858000"/>
                  <a:gd name="connsiteX46" fmla="*/ 348009 w 4543952"/>
                  <a:gd name="connsiteY46" fmla="*/ 4482004 h 6858000"/>
                  <a:gd name="connsiteX47" fmla="*/ 408019 w 4543952"/>
                  <a:gd name="connsiteY47" fmla="*/ 4659174 h 6858000"/>
                  <a:gd name="connsiteX48" fmla="*/ 416021 w 4543952"/>
                  <a:gd name="connsiteY48" fmla="*/ 4677655 h 6858000"/>
                  <a:gd name="connsiteX49" fmla="*/ 425928 w 4543952"/>
                  <a:gd name="connsiteY49" fmla="*/ 4767764 h 6858000"/>
                  <a:gd name="connsiteX50" fmla="*/ 427237 w 4543952"/>
                  <a:gd name="connsiteY50" fmla="*/ 4800482 h 6858000"/>
                  <a:gd name="connsiteX51" fmla="*/ 412401 w 4543952"/>
                  <a:gd name="connsiteY51" fmla="*/ 4828915 h 6858000"/>
                  <a:gd name="connsiteX52" fmla="*/ 391971 w 4543952"/>
                  <a:gd name="connsiteY52" fmla="*/ 4857316 h 6858000"/>
                  <a:gd name="connsiteX53" fmla="*/ 390221 w 4543952"/>
                  <a:gd name="connsiteY53" fmla="*/ 4863342 h 6858000"/>
                  <a:gd name="connsiteX54" fmla="*/ 387469 w 4543952"/>
                  <a:gd name="connsiteY54" fmla="*/ 4867613 h 6858000"/>
                  <a:gd name="connsiteX55" fmla="*/ 382691 w 4543952"/>
                  <a:gd name="connsiteY55" fmla="*/ 4889274 h 6858000"/>
                  <a:gd name="connsiteX56" fmla="*/ 382691 w 4543952"/>
                  <a:gd name="connsiteY56" fmla="*/ 4889275 h 6858000"/>
                  <a:gd name="connsiteX57" fmla="*/ 384396 w 4543952"/>
                  <a:gd name="connsiteY57" fmla="*/ 4912168 h 6858000"/>
                  <a:gd name="connsiteX58" fmla="*/ 385799 w 4543952"/>
                  <a:gd name="connsiteY58" fmla="*/ 4933804 h 6858000"/>
                  <a:gd name="connsiteX59" fmla="*/ 378247 w 4543952"/>
                  <a:gd name="connsiteY59" fmla="*/ 4957452 h 6858000"/>
                  <a:gd name="connsiteX60" fmla="*/ 360964 w 4543952"/>
                  <a:gd name="connsiteY60" fmla="*/ 4987036 h 6858000"/>
                  <a:gd name="connsiteX61" fmla="*/ 334485 w 4543952"/>
                  <a:gd name="connsiteY61" fmla="*/ 5041520 h 6858000"/>
                  <a:gd name="connsiteX62" fmla="*/ 321371 w 4543952"/>
                  <a:gd name="connsiteY62" fmla="*/ 5087422 h 6858000"/>
                  <a:gd name="connsiteX63" fmla="*/ 321364 w 4543952"/>
                  <a:gd name="connsiteY63" fmla="*/ 5087449 h 6858000"/>
                  <a:gd name="connsiteX64" fmla="*/ 315482 w 4543952"/>
                  <a:gd name="connsiteY64" fmla="*/ 5102460 h 6858000"/>
                  <a:gd name="connsiteX65" fmla="*/ 308338 w 4543952"/>
                  <a:gd name="connsiteY65" fmla="*/ 5133219 h 6858000"/>
                  <a:gd name="connsiteX66" fmla="*/ 308337 w 4543952"/>
                  <a:gd name="connsiteY66" fmla="*/ 5133223 h 6858000"/>
                  <a:gd name="connsiteX67" fmla="*/ 308337 w 4543952"/>
                  <a:gd name="connsiteY67" fmla="*/ 5133224 h 6858000"/>
                  <a:gd name="connsiteX68" fmla="*/ 315052 w 4543952"/>
                  <a:gd name="connsiteY68" fmla="*/ 5166113 h 6858000"/>
                  <a:gd name="connsiteX69" fmla="*/ 314362 w 4543952"/>
                  <a:gd name="connsiteY69" fmla="*/ 5172089 h 6858000"/>
                  <a:gd name="connsiteX70" fmla="*/ 311814 w 4543952"/>
                  <a:gd name="connsiteY70" fmla="*/ 5179066 h 6858000"/>
                  <a:gd name="connsiteX71" fmla="*/ 311814 w 4543952"/>
                  <a:gd name="connsiteY71" fmla="*/ 5179067 h 6858000"/>
                  <a:gd name="connsiteX72" fmla="*/ 335437 w 4543952"/>
                  <a:gd name="connsiteY72" fmla="*/ 5272796 h 6858000"/>
                  <a:gd name="connsiteX73" fmla="*/ 360397 w 4543952"/>
                  <a:gd name="connsiteY73" fmla="*/ 5321350 h 6858000"/>
                  <a:gd name="connsiteX74" fmla="*/ 364317 w 4543952"/>
                  <a:gd name="connsiteY74" fmla="*/ 5355013 h 6858000"/>
                  <a:gd name="connsiteX75" fmla="*/ 359440 w 4543952"/>
                  <a:gd name="connsiteY75" fmla="*/ 5385383 h 6858000"/>
                  <a:gd name="connsiteX76" fmla="*/ 351249 w 4543952"/>
                  <a:gd name="connsiteY76" fmla="*/ 5425581 h 6858000"/>
                  <a:gd name="connsiteX77" fmla="*/ 339627 w 4543952"/>
                  <a:gd name="connsiteY77" fmla="*/ 5480636 h 6858000"/>
                  <a:gd name="connsiteX78" fmla="*/ 335103 w 4543952"/>
                  <a:gd name="connsiteY78" fmla="*/ 5507666 h 6858000"/>
                  <a:gd name="connsiteX79" fmla="*/ 335103 w 4543952"/>
                  <a:gd name="connsiteY79" fmla="*/ 5507667 h 6858000"/>
                  <a:gd name="connsiteX80" fmla="*/ 337324 w 4543952"/>
                  <a:gd name="connsiteY80" fmla="*/ 5520421 h 6858000"/>
                  <a:gd name="connsiteX81" fmla="*/ 345722 w 4543952"/>
                  <a:gd name="connsiteY81" fmla="*/ 5531691 h 6858000"/>
                  <a:gd name="connsiteX82" fmla="*/ 345723 w 4543952"/>
                  <a:gd name="connsiteY82" fmla="*/ 5531693 h 6858000"/>
                  <a:gd name="connsiteX83" fmla="*/ 355869 w 4543952"/>
                  <a:gd name="connsiteY83" fmla="*/ 5547577 h 6858000"/>
                  <a:gd name="connsiteX84" fmla="*/ 346295 w 4543952"/>
                  <a:gd name="connsiteY84" fmla="*/ 5562745 h 6858000"/>
                  <a:gd name="connsiteX85" fmla="*/ 275047 w 4543952"/>
                  <a:gd name="connsiteY85" fmla="*/ 5704482 h 6858000"/>
                  <a:gd name="connsiteX86" fmla="*/ 269141 w 4543952"/>
                  <a:gd name="connsiteY86" fmla="*/ 5740487 h 6858000"/>
                  <a:gd name="connsiteX87" fmla="*/ 260376 w 4543952"/>
                  <a:gd name="connsiteY87" fmla="*/ 5760872 h 6858000"/>
                  <a:gd name="connsiteX88" fmla="*/ 171981 w 4543952"/>
                  <a:gd name="connsiteY88" fmla="*/ 5883750 h 6858000"/>
                  <a:gd name="connsiteX89" fmla="*/ 171979 w 4543952"/>
                  <a:gd name="connsiteY89" fmla="*/ 5883755 h 6858000"/>
                  <a:gd name="connsiteX90" fmla="*/ 160957 w 4543952"/>
                  <a:gd name="connsiteY90" fmla="*/ 5909350 h 6858000"/>
                  <a:gd name="connsiteX91" fmla="*/ 154076 w 4543952"/>
                  <a:gd name="connsiteY91" fmla="*/ 5935945 h 6858000"/>
                  <a:gd name="connsiteX92" fmla="*/ 154075 w 4543952"/>
                  <a:gd name="connsiteY92" fmla="*/ 5935948 h 6858000"/>
                  <a:gd name="connsiteX93" fmla="*/ 154075 w 4543952"/>
                  <a:gd name="connsiteY93" fmla="*/ 5935949 h 6858000"/>
                  <a:gd name="connsiteX94" fmla="*/ 154242 w 4543952"/>
                  <a:gd name="connsiteY94" fmla="*/ 5964476 h 6858000"/>
                  <a:gd name="connsiteX95" fmla="*/ 157695 w 4543952"/>
                  <a:gd name="connsiteY95" fmla="*/ 5993289 h 6858000"/>
                  <a:gd name="connsiteX96" fmla="*/ 157695 w 4543952"/>
                  <a:gd name="connsiteY96" fmla="*/ 5993291 h 6858000"/>
                  <a:gd name="connsiteX97" fmla="*/ 164171 w 4543952"/>
                  <a:gd name="connsiteY97" fmla="*/ 6026440 h 6858000"/>
                  <a:gd name="connsiteX98" fmla="*/ 220371 w 4543952"/>
                  <a:gd name="connsiteY98" fmla="*/ 6108738 h 6858000"/>
                  <a:gd name="connsiteX99" fmla="*/ 234064 w 4543952"/>
                  <a:gd name="connsiteY99" fmla="*/ 6133314 h 6858000"/>
                  <a:gd name="connsiteX100" fmla="*/ 218468 w 4543952"/>
                  <a:gd name="connsiteY100" fmla="*/ 6155599 h 6858000"/>
                  <a:gd name="connsiteX101" fmla="*/ 218465 w 4543952"/>
                  <a:gd name="connsiteY101" fmla="*/ 6155601 h 6858000"/>
                  <a:gd name="connsiteX102" fmla="*/ 179794 w 4543952"/>
                  <a:gd name="connsiteY102" fmla="*/ 6228755 h 6858000"/>
                  <a:gd name="connsiteX103" fmla="*/ 162457 w 4543952"/>
                  <a:gd name="connsiteY103" fmla="*/ 6361538 h 6858000"/>
                  <a:gd name="connsiteX104" fmla="*/ 162457 w 4543952"/>
                  <a:gd name="connsiteY104" fmla="*/ 6361539 h 6858000"/>
                  <a:gd name="connsiteX105" fmla="*/ 179794 w 4543952"/>
                  <a:gd name="connsiteY105" fmla="*/ 6228756 h 6858000"/>
                  <a:gd name="connsiteX106" fmla="*/ 218465 w 4543952"/>
                  <a:gd name="connsiteY106" fmla="*/ 6155602 h 6858000"/>
                  <a:gd name="connsiteX107" fmla="*/ 218468 w 4543952"/>
                  <a:gd name="connsiteY107" fmla="*/ 6155599 h 6858000"/>
                  <a:gd name="connsiteX108" fmla="*/ 230364 w 4543952"/>
                  <a:gd name="connsiteY108" fmla="*/ 6143189 h 6858000"/>
                  <a:gd name="connsiteX109" fmla="*/ 234064 w 4543952"/>
                  <a:gd name="connsiteY109" fmla="*/ 6133314 h 6858000"/>
                  <a:gd name="connsiteX110" fmla="*/ 234064 w 4543952"/>
                  <a:gd name="connsiteY110" fmla="*/ 6133313 h 6858000"/>
                  <a:gd name="connsiteX111" fmla="*/ 220371 w 4543952"/>
                  <a:gd name="connsiteY111" fmla="*/ 6108737 h 6858000"/>
                  <a:gd name="connsiteX112" fmla="*/ 164171 w 4543952"/>
                  <a:gd name="connsiteY112" fmla="*/ 6026439 h 6858000"/>
                  <a:gd name="connsiteX113" fmla="*/ 157695 w 4543952"/>
                  <a:gd name="connsiteY113" fmla="*/ 5993290 h 6858000"/>
                  <a:gd name="connsiteX114" fmla="*/ 157695 w 4543952"/>
                  <a:gd name="connsiteY114" fmla="*/ 5993289 h 6858000"/>
                  <a:gd name="connsiteX115" fmla="*/ 154075 w 4543952"/>
                  <a:gd name="connsiteY115" fmla="*/ 5935949 h 6858000"/>
                  <a:gd name="connsiteX116" fmla="*/ 154076 w 4543952"/>
                  <a:gd name="connsiteY116" fmla="*/ 5935945 h 6858000"/>
                  <a:gd name="connsiteX117" fmla="*/ 171979 w 4543952"/>
                  <a:gd name="connsiteY117" fmla="*/ 5883755 h 6858000"/>
                  <a:gd name="connsiteX118" fmla="*/ 171981 w 4543952"/>
                  <a:gd name="connsiteY118" fmla="*/ 5883751 h 6858000"/>
                  <a:gd name="connsiteX119" fmla="*/ 260376 w 4543952"/>
                  <a:gd name="connsiteY119" fmla="*/ 5760873 h 6858000"/>
                  <a:gd name="connsiteX120" fmla="*/ 269141 w 4543952"/>
                  <a:gd name="connsiteY120" fmla="*/ 5740488 h 6858000"/>
                  <a:gd name="connsiteX121" fmla="*/ 275047 w 4543952"/>
                  <a:gd name="connsiteY121" fmla="*/ 5704483 h 6858000"/>
                  <a:gd name="connsiteX122" fmla="*/ 346295 w 4543952"/>
                  <a:gd name="connsiteY122" fmla="*/ 5562746 h 6858000"/>
                  <a:gd name="connsiteX123" fmla="*/ 355869 w 4543952"/>
                  <a:gd name="connsiteY123" fmla="*/ 5547578 h 6858000"/>
                  <a:gd name="connsiteX124" fmla="*/ 355869 w 4543952"/>
                  <a:gd name="connsiteY124" fmla="*/ 5547577 h 6858000"/>
                  <a:gd name="connsiteX125" fmla="*/ 345723 w 4543952"/>
                  <a:gd name="connsiteY125" fmla="*/ 5531692 h 6858000"/>
                  <a:gd name="connsiteX126" fmla="*/ 345722 w 4543952"/>
                  <a:gd name="connsiteY126" fmla="*/ 5531691 h 6858000"/>
                  <a:gd name="connsiteX127" fmla="*/ 335103 w 4543952"/>
                  <a:gd name="connsiteY127" fmla="*/ 5507667 h 6858000"/>
                  <a:gd name="connsiteX128" fmla="*/ 339627 w 4543952"/>
                  <a:gd name="connsiteY128" fmla="*/ 5480637 h 6858000"/>
                  <a:gd name="connsiteX129" fmla="*/ 351249 w 4543952"/>
                  <a:gd name="connsiteY129" fmla="*/ 5425582 h 6858000"/>
                  <a:gd name="connsiteX130" fmla="*/ 359440 w 4543952"/>
                  <a:gd name="connsiteY130" fmla="*/ 5385384 h 6858000"/>
                  <a:gd name="connsiteX131" fmla="*/ 364317 w 4543952"/>
                  <a:gd name="connsiteY131" fmla="*/ 5355014 h 6858000"/>
                  <a:gd name="connsiteX132" fmla="*/ 364317 w 4543952"/>
                  <a:gd name="connsiteY132" fmla="*/ 5355013 h 6858000"/>
                  <a:gd name="connsiteX133" fmla="*/ 362870 w 4543952"/>
                  <a:gd name="connsiteY133" fmla="*/ 5326162 h 6858000"/>
                  <a:gd name="connsiteX134" fmla="*/ 360397 w 4543952"/>
                  <a:gd name="connsiteY134" fmla="*/ 5321350 h 6858000"/>
                  <a:gd name="connsiteX135" fmla="*/ 359341 w 4543952"/>
                  <a:gd name="connsiteY135" fmla="*/ 5312287 h 6858000"/>
                  <a:gd name="connsiteX136" fmla="*/ 335437 w 4543952"/>
                  <a:gd name="connsiteY136" fmla="*/ 5272795 h 6858000"/>
                  <a:gd name="connsiteX137" fmla="*/ 311981 w 4543952"/>
                  <a:gd name="connsiteY137" fmla="*/ 5229432 h 6858000"/>
                  <a:gd name="connsiteX138" fmla="*/ 311814 w 4543952"/>
                  <a:gd name="connsiteY138" fmla="*/ 5179067 h 6858000"/>
                  <a:gd name="connsiteX139" fmla="*/ 314362 w 4543952"/>
                  <a:gd name="connsiteY139" fmla="*/ 5172090 h 6858000"/>
                  <a:gd name="connsiteX140" fmla="*/ 315052 w 4543952"/>
                  <a:gd name="connsiteY140" fmla="*/ 5166113 h 6858000"/>
                  <a:gd name="connsiteX141" fmla="*/ 315052 w 4543952"/>
                  <a:gd name="connsiteY141" fmla="*/ 5166112 h 6858000"/>
                  <a:gd name="connsiteX142" fmla="*/ 308337 w 4543952"/>
                  <a:gd name="connsiteY142" fmla="*/ 5133224 h 6858000"/>
                  <a:gd name="connsiteX143" fmla="*/ 308338 w 4543952"/>
                  <a:gd name="connsiteY143" fmla="*/ 5133219 h 6858000"/>
                  <a:gd name="connsiteX144" fmla="*/ 321364 w 4543952"/>
                  <a:gd name="connsiteY144" fmla="*/ 5087449 h 6858000"/>
                  <a:gd name="connsiteX145" fmla="*/ 327270 w 4543952"/>
                  <a:gd name="connsiteY145" fmla="*/ 5072375 h 6858000"/>
                  <a:gd name="connsiteX146" fmla="*/ 334485 w 4543952"/>
                  <a:gd name="connsiteY146" fmla="*/ 5041521 h 6858000"/>
                  <a:gd name="connsiteX147" fmla="*/ 360964 w 4543952"/>
                  <a:gd name="connsiteY147" fmla="*/ 4987037 h 6858000"/>
                  <a:gd name="connsiteX148" fmla="*/ 376969 w 4543952"/>
                  <a:gd name="connsiteY148" fmla="*/ 4961455 h 6858000"/>
                  <a:gd name="connsiteX149" fmla="*/ 378247 w 4543952"/>
                  <a:gd name="connsiteY149" fmla="*/ 4957452 h 6858000"/>
                  <a:gd name="connsiteX150" fmla="*/ 381039 w 4543952"/>
                  <a:gd name="connsiteY150" fmla="*/ 4952672 h 6858000"/>
                  <a:gd name="connsiteX151" fmla="*/ 385799 w 4543952"/>
                  <a:gd name="connsiteY151" fmla="*/ 4933804 h 6858000"/>
                  <a:gd name="connsiteX152" fmla="*/ 384396 w 4543952"/>
                  <a:gd name="connsiteY152" fmla="*/ 4912167 h 6858000"/>
                  <a:gd name="connsiteX153" fmla="*/ 382691 w 4543952"/>
                  <a:gd name="connsiteY153" fmla="*/ 4889274 h 6858000"/>
                  <a:gd name="connsiteX154" fmla="*/ 390221 w 4543952"/>
                  <a:gd name="connsiteY154" fmla="*/ 4863342 h 6858000"/>
                  <a:gd name="connsiteX155" fmla="*/ 412401 w 4543952"/>
                  <a:gd name="connsiteY155" fmla="*/ 4828916 h 6858000"/>
                  <a:gd name="connsiteX156" fmla="*/ 427237 w 4543952"/>
                  <a:gd name="connsiteY156" fmla="*/ 4800483 h 6858000"/>
                  <a:gd name="connsiteX157" fmla="*/ 427237 w 4543952"/>
                  <a:gd name="connsiteY157" fmla="*/ 4800482 h 6858000"/>
                  <a:gd name="connsiteX158" fmla="*/ 425928 w 4543952"/>
                  <a:gd name="connsiteY158" fmla="*/ 4767763 h 6858000"/>
                  <a:gd name="connsiteX159" fmla="*/ 416021 w 4543952"/>
                  <a:gd name="connsiteY159" fmla="*/ 4677654 h 6858000"/>
                  <a:gd name="connsiteX160" fmla="*/ 408019 w 4543952"/>
                  <a:gd name="connsiteY160" fmla="*/ 4659173 h 6858000"/>
                  <a:gd name="connsiteX161" fmla="*/ 348009 w 4543952"/>
                  <a:gd name="connsiteY161" fmla="*/ 4482003 h 6858000"/>
                  <a:gd name="connsiteX162" fmla="*/ 347247 w 4543952"/>
                  <a:gd name="connsiteY162" fmla="*/ 4363890 h 6858000"/>
                  <a:gd name="connsiteX163" fmla="*/ 356201 w 4543952"/>
                  <a:gd name="connsiteY163" fmla="*/ 4324645 h 6858000"/>
                  <a:gd name="connsiteX164" fmla="*/ 396017 w 4543952"/>
                  <a:gd name="connsiteY164" fmla="*/ 4253014 h 6858000"/>
                  <a:gd name="connsiteX165" fmla="*/ 401733 w 4543952"/>
                  <a:gd name="connsiteY165" fmla="*/ 4221391 h 6858000"/>
                  <a:gd name="connsiteX166" fmla="*/ 332842 w 4543952"/>
                  <a:gd name="connsiteY166" fmla="*/ 2836171 h 6858000"/>
                  <a:gd name="connsiteX167" fmla="*/ 332842 w 4543952"/>
                  <a:gd name="connsiteY167" fmla="*/ 2836172 h 6858000"/>
                  <a:gd name="connsiteX168" fmla="*/ 341533 w 4543952"/>
                  <a:gd name="connsiteY168" fmla="*/ 2848793 h 6858000"/>
                  <a:gd name="connsiteX169" fmla="*/ 358166 w 4543952"/>
                  <a:gd name="connsiteY169" fmla="*/ 2903544 h 6858000"/>
                  <a:gd name="connsiteX170" fmla="*/ 366072 w 4543952"/>
                  <a:gd name="connsiteY170" fmla="*/ 2947858 h 6858000"/>
                  <a:gd name="connsiteX171" fmla="*/ 366072 w 4543952"/>
                  <a:gd name="connsiteY171" fmla="*/ 2947862 h 6858000"/>
                  <a:gd name="connsiteX172" fmla="*/ 362488 w 4543952"/>
                  <a:gd name="connsiteY172" fmla="*/ 2982147 h 6858000"/>
                  <a:gd name="connsiteX173" fmla="*/ 350796 w 4543952"/>
                  <a:gd name="connsiteY173" fmla="*/ 3077400 h 6858000"/>
                  <a:gd name="connsiteX174" fmla="*/ 350796 w 4543952"/>
                  <a:gd name="connsiteY174" fmla="*/ 3077401 h 6858000"/>
                  <a:gd name="connsiteX175" fmla="*/ 363250 w 4543952"/>
                  <a:gd name="connsiteY175" fmla="*/ 3172654 h 6858000"/>
                  <a:gd name="connsiteX176" fmla="*/ 410877 w 4543952"/>
                  <a:gd name="connsiteY176" fmla="*/ 3489467 h 6858000"/>
                  <a:gd name="connsiteX177" fmla="*/ 432976 w 4543952"/>
                  <a:gd name="connsiteY177" fmla="*/ 3544713 h 6858000"/>
                  <a:gd name="connsiteX178" fmla="*/ 445520 w 4543952"/>
                  <a:gd name="connsiteY178" fmla="*/ 3562320 h 6858000"/>
                  <a:gd name="connsiteX179" fmla="*/ 450598 w 4543952"/>
                  <a:gd name="connsiteY179" fmla="*/ 3574407 h 6858000"/>
                  <a:gd name="connsiteX180" fmla="*/ 448246 w 4543952"/>
                  <a:gd name="connsiteY180" fmla="*/ 3587173 h 6858000"/>
                  <a:gd name="connsiteX181" fmla="*/ 438500 w 4543952"/>
                  <a:gd name="connsiteY181" fmla="*/ 3606816 h 6858000"/>
                  <a:gd name="connsiteX182" fmla="*/ 424974 w 4543952"/>
                  <a:gd name="connsiteY182" fmla="*/ 3630631 h 6858000"/>
                  <a:gd name="connsiteX183" fmla="*/ 400733 w 4543952"/>
                  <a:gd name="connsiteY183" fmla="*/ 3680162 h 6858000"/>
                  <a:gd name="connsiteX184" fmla="*/ 400733 w 4543952"/>
                  <a:gd name="connsiteY184" fmla="*/ 3680163 h 6858000"/>
                  <a:gd name="connsiteX185" fmla="*/ 404781 w 4543952"/>
                  <a:gd name="connsiteY185" fmla="*/ 3734837 h 6858000"/>
                  <a:gd name="connsiteX186" fmla="*/ 404399 w 4543952"/>
                  <a:gd name="connsiteY186" fmla="*/ 3754651 h 6858000"/>
                  <a:gd name="connsiteX187" fmla="*/ 398042 w 4543952"/>
                  <a:gd name="connsiteY187" fmla="*/ 3789775 h 6858000"/>
                  <a:gd name="connsiteX188" fmla="*/ 398042 w 4543952"/>
                  <a:gd name="connsiteY188" fmla="*/ 3789776 h 6858000"/>
                  <a:gd name="connsiteX189" fmla="*/ 412973 w 4543952"/>
                  <a:gd name="connsiteY189" fmla="*/ 3822472 h 6858000"/>
                  <a:gd name="connsiteX190" fmla="*/ 427308 w 4543952"/>
                  <a:gd name="connsiteY190" fmla="*/ 3852619 h 6858000"/>
                  <a:gd name="connsiteX191" fmla="*/ 417926 w 4543952"/>
                  <a:gd name="connsiteY191" fmla="*/ 3885336 h 6858000"/>
                  <a:gd name="connsiteX192" fmla="*/ 417925 w 4543952"/>
                  <a:gd name="connsiteY192" fmla="*/ 3885337 h 6858000"/>
                  <a:gd name="connsiteX193" fmla="*/ 386040 w 4543952"/>
                  <a:gd name="connsiteY193" fmla="*/ 3962158 h 6858000"/>
                  <a:gd name="connsiteX194" fmla="*/ 386040 w 4543952"/>
                  <a:gd name="connsiteY194" fmla="*/ 3962159 h 6858000"/>
                  <a:gd name="connsiteX195" fmla="*/ 388431 w 4543952"/>
                  <a:gd name="connsiteY195" fmla="*/ 4002409 h 6858000"/>
                  <a:gd name="connsiteX196" fmla="*/ 401733 w 4543952"/>
                  <a:gd name="connsiteY196" fmla="*/ 4043837 h 6858000"/>
                  <a:gd name="connsiteX197" fmla="*/ 401733 w 4543952"/>
                  <a:gd name="connsiteY197" fmla="*/ 4043839 h 6858000"/>
                  <a:gd name="connsiteX198" fmla="*/ 416855 w 4543952"/>
                  <a:gd name="connsiteY198" fmla="*/ 4103825 h 6858000"/>
                  <a:gd name="connsiteX199" fmla="*/ 405544 w 4543952"/>
                  <a:gd name="connsiteY199" fmla="*/ 4165381 h 6858000"/>
                  <a:gd name="connsiteX200" fmla="*/ 405543 w 4543952"/>
                  <a:gd name="connsiteY200" fmla="*/ 4165382 h 6858000"/>
                  <a:gd name="connsiteX201" fmla="*/ 401638 w 4543952"/>
                  <a:gd name="connsiteY201" fmla="*/ 4192386 h 6858000"/>
                  <a:gd name="connsiteX202" fmla="*/ 401638 w 4543952"/>
                  <a:gd name="connsiteY202" fmla="*/ 4192387 h 6858000"/>
                  <a:gd name="connsiteX203" fmla="*/ 405543 w 4543952"/>
                  <a:gd name="connsiteY203" fmla="*/ 4165383 h 6858000"/>
                  <a:gd name="connsiteX204" fmla="*/ 405544 w 4543952"/>
                  <a:gd name="connsiteY204" fmla="*/ 4165381 h 6858000"/>
                  <a:gd name="connsiteX205" fmla="*/ 414887 w 4543952"/>
                  <a:gd name="connsiteY205" fmla="*/ 4134255 h 6858000"/>
                  <a:gd name="connsiteX206" fmla="*/ 416855 w 4543952"/>
                  <a:gd name="connsiteY206" fmla="*/ 4103825 h 6858000"/>
                  <a:gd name="connsiteX207" fmla="*/ 416855 w 4543952"/>
                  <a:gd name="connsiteY207" fmla="*/ 4103824 h 6858000"/>
                  <a:gd name="connsiteX208" fmla="*/ 401733 w 4543952"/>
                  <a:gd name="connsiteY208" fmla="*/ 4043838 h 6858000"/>
                  <a:gd name="connsiteX209" fmla="*/ 401733 w 4543952"/>
                  <a:gd name="connsiteY209" fmla="*/ 4043837 h 6858000"/>
                  <a:gd name="connsiteX210" fmla="*/ 386040 w 4543952"/>
                  <a:gd name="connsiteY210" fmla="*/ 3962159 h 6858000"/>
                  <a:gd name="connsiteX211" fmla="*/ 395544 w 4543952"/>
                  <a:gd name="connsiteY211" fmla="*/ 3923124 h 6858000"/>
                  <a:gd name="connsiteX212" fmla="*/ 417925 w 4543952"/>
                  <a:gd name="connsiteY212" fmla="*/ 3885338 h 6858000"/>
                  <a:gd name="connsiteX213" fmla="*/ 417926 w 4543952"/>
                  <a:gd name="connsiteY213" fmla="*/ 3885336 h 6858000"/>
                  <a:gd name="connsiteX214" fmla="*/ 426528 w 4543952"/>
                  <a:gd name="connsiteY214" fmla="*/ 3868763 h 6858000"/>
                  <a:gd name="connsiteX215" fmla="*/ 427308 w 4543952"/>
                  <a:gd name="connsiteY215" fmla="*/ 3852619 h 6858000"/>
                  <a:gd name="connsiteX216" fmla="*/ 427308 w 4543952"/>
                  <a:gd name="connsiteY216" fmla="*/ 3852618 h 6858000"/>
                  <a:gd name="connsiteX217" fmla="*/ 412973 w 4543952"/>
                  <a:gd name="connsiteY217" fmla="*/ 3822471 h 6858000"/>
                  <a:gd name="connsiteX218" fmla="*/ 398042 w 4543952"/>
                  <a:gd name="connsiteY218" fmla="*/ 3789775 h 6858000"/>
                  <a:gd name="connsiteX219" fmla="*/ 404399 w 4543952"/>
                  <a:gd name="connsiteY219" fmla="*/ 3754652 h 6858000"/>
                  <a:gd name="connsiteX220" fmla="*/ 404781 w 4543952"/>
                  <a:gd name="connsiteY220" fmla="*/ 3734837 h 6858000"/>
                  <a:gd name="connsiteX221" fmla="*/ 404781 w 4543952"/>
                  <a:gd name="connsiteY221" fmla="*/ 3734836 h 6858000"/>
                  <a:gd name="connsiteX222" fmla="*/ 400733 w 4543952"/>
                  <a:gd name="connsiteY222" fmla="*/ 3680163 h 6858000"/>
                  <a:gd name="connsiteX223" fmla="*/ 407246 w 4543952"/>
                  <a:gd name="connsiteY223" fmla="*/ 3654415 h 6858000"/>
                  <a:gd name="connsiteX224" fmla="*/ 424974 w 4543952"/>
                  <a:gd name="connsiteY224" fmla="*/ 3630632 h 6858000"/>
                  <a:gd name="connsiteX225" fmla="*/ 438500 w 4543952"/>
                  <a:gd name="connsiteY225" fmla="*/ 3606817 h 6858000"/>
                  <a:gd name="connsiteX226" fmla="*/ 450598 w 4543952"/>
                  <a:gd name="connsiteY226" fmla="*/ 3574408 h 6858000"/>
                  <a:gd name="connsiteX227" fmla="*/ 450598 w 4543952"/>
                  <a:gd name="connsiteY227" fmla="*/ 3574407 h 6858000"/>
                  <a:gd name="connsiteX228" fmla="*/ 432976 w 4543952"/>
                  <a:gd name="connsiteY228" fmla="*/ 3544712 h 6858000"/>
                  <a:gd name="connsiteX229" fmla="*/ 410877 w 4543952"/>
                  <a:gd name="connsiteY229" fmla="*/ 3489466 h 6858000"/>
                  <a:gd name="connsiteX230" fmla="*/ 363250 w 4543952"/>
                  <a:gd name="connsiteY230" fmla="*/ 3172653 h 6858000"/>
                  <a:gd name="connsiteX231" fmla="*/ 350796 w 4543952"/>
                  <a:gd name="connsiteY231" fmla="*/ 3077401 h 6858000"/>
                  <a:gd name="connsiteX232" fmla="*/ 362488 w 4543952"/>
                  <a:gd name="connsiteY232" fmla="*/ 2982148 h 6858000"/>
                  <a:gd name="connsiteX233" fmla="*/ 366072 w 4543952"/>
                  <a:gd name="connsiteY233" fmla="*/ 2947862 h 6858000"/>
                  <a:gd name="connsiteX234" fmla="*/ 366072 w 4543952"/>
                  <a:gd name="connsiteY234" fmla="*/ 2947861 h 6858000"/>
                  <a:gd name="connsiteX235" fmla="*/ 366072 w 4543952"/>
                  <a:gd name="connsiteY235" fmla="*/ 2947858 h 6858000"/>
                  <a:gd name="connsiteX236" fmla="*/ 361441 w 4543952"/>
                  <a:gd name="connsiteY236" fmla="*/ 2914327 h 6858000"/>
                  <a:gd name="connsiteX237" fmla="*/ 358166 w 4543952"/>
                  <a:gd name="connsiteY237" fmla="*/ 2903544 h 6858000"/>
                  <a:gd name="connsiteX238" fmla="*/ 357138 w 4543952"/>
                  <a:gd name="connsiteY238" fmla="*/ 2897784 h 6858000"/>
                  <a:gd name="connsiteX239" fmla="*/ 341533 w 4543952"/>
                  <a:gd name="connsiteY239" fmla="*/ 2848792 h 6858000"/>
                  <a:gd name="connsiteX240" fmla="*/ 296001 w 4543952"/>
                  <a:gd name="connsiteY240" fmla="*/ 2745351 h 6858000"/>
                  <a:gd name="connsiteX241" fmla="*/ 289670 w 4543952"/>
                  <a:gd name="connsiteY241" fmla="*/ 2770757 h 6858000"/>
                  <a:gd name="connsiteX242" fmla="*/ 290080 w 4543952"/>
                  <a:gd name="connsiteY242" fmla="*/ 2778005 h 6858000"/>
                  <a:gd name="connsiteX243" fmla="*/ 289301 w 4543952"/>
                  <a:gd name="connsiteY243" fmla="*/ 2782304 h 6858000"/>
                  <a:gd name="connsiteX244" fmla="*/ 290501 w 4543952"/>
                  <a:gd name="connsiteY244" fmla="*/ 2785439 h 6858000"/>
                  <a:gd name="connsiteX245" fmla="*/ 290929 w 4543952"/>
                  <a:gd name="connsiteY245" fmla="*/ 2793022 h 6858000"/>
                  <a:gd name="connsiteX246" fmla="*/ 300579 w 4543952"/>
                  <a:gd name="connsiteY246" fmla="*/ 2811779 h 6858000"/>
                  <a:gd name="connsiteX247" fmla="*/ 300582 w 4543952"/>
                  <a:gd name="connsiteY247" fmla="*/ 2811786 h 6858000"/>
                  <a:gd name="connsiteX248" fmla="*/ 300583 w 4543952"/>
                  <a:gd name="connsiteY248" fmla="*/ 2811786 h 6858000"/>
                  <a:gd name="connsiteX249" fmla="*/ 300579 w 4543952"/>
                  <a:gd name="connsiteY249" fmla="*/ 2811779 h 6858000"/>
                  <a:gd name="connsiteX250" fmla="*/ 290501 w 4543952"/>
                  <a:gd name="connsiteY250" fmla="*/ 2785439 h 6858000"/>
                  <a:gd name="connsiteX251" fmla="*/ 290080 w 4543952"/>
                  <a:gd name="connsiteY251" fmla="*/ 2778005 h 6858000"/>
                  <a:gd name="connsiteX252" fmla="*/ 817328 w 4543952"/>
                  <a:gd name="connsiteY252" fmla="*/ 1508457 h 6858000"/>
                  <a:gd name="connsiteX253" fmla="*/ 845421 w 4543952"/>
                  <a:gd name="connsiteY253" fmla="*/ 1596212 h 6858000"/>
                  <a:gd name="connsiteX254" fmla="*/ 843517 w 4543952"/>
                  <a:gd name="connsiteY254" fmla="*/ 1624979 h 6858000"/>
                  <a:gd name="connsiteX255" fmla="*/ 786935 w 4543952"/>
                  <a:gd name="connsiteY255" fmla="*/ 1697752 h 6858000"/>
                  <a:gd name="connsiteX256" fmla="*/ 764267 w 4543952"/>
                  <a:gd name="connsiteY256" fmla="*/ 1733187 h 6858000"/>
                  <a:gd name="connsiteX257" fmla="*/ 722546 w 4543952"/>
                  <a:gd name="connsiteY257" fmla="*/ 1833774 h 6858000"/>
                  <a:gd name="connsiteX258" fmla="*/ 714925 w 4543952"/>
                  <a:gd name="connsiteY258" fmla="*/ 1842157 h 6858000"/>
                  <a:gd name="connsiteX259" fmla="*/ 624434 w 4543952"/>
                  <a:gd name="connsiteY259" fmla="*/ 1916453 h 6858000"/>
                  <a:gd name="connsiteX260" fmla="*/ 609004 w 4543952"/>
                  <a:gd name="connsiteY260" fmla="*/ 1933218 h 6858000"/>
                  <a:gd name="connsiteX261" fmla="*/ 584999 w 4543952"/>
                  <a:gd name="connsiteY261" fmla="*/ 1953412 h 6858000"/>
                  <a:gd name="connsiteX262" fmla="*/ 538516 w 4543952"/>
                  <a:gd name="connsiteY262" fmla="*/ 2016468 h 6858000"/>
                  <a:gd name="connsiteX263" fmla="*/ 523657 w 4543952"/>
                  <a:gd name="connsiteY263" fmla="*/ 2094577 h 6858000"/>
                  <a:gd name="connsiteX264" fmla="*/ 500986 w 4543952"/>
                  <a:gd name="connsiteY264" fmla="*/ 2188878 h 6858000"/>
                  <a:gd name="connsiteX265" fmla="*/ 485746 w 4543952"/>
                  <a:gd name="connsiteY265" fmla="*/ 2228313 h 6858000"/>
                  <a:gd name="connsiteX266" fmla="*/ 456789 w 4543952"/>
                  <a:gd name="connsiteY266" fmla="*/ 2334043 h 6858000"/>
                  <a:gd name="connsiteX267" fmla="*/ 432404 w 4543952"/>
                  <a:gd name="connsiteY267" fmla="*/ 2409484 h 6858000"/>
                  <a:gd name="connsiteX268" fmla="*/ 415303 w 4543952"/>
                  <a:gd name="connsiteY268" fmla="*/ 2435912 h 6858000"/>
                  <a:gd name="connsiteX269" fmla="*/ 415303 w 4543952"/>
                  <a:gd name="connsiteY269" fmla="*/ 2435912 h 6858000"/>
                  <a:gd name="connsiteX270" fmla="*/ 415303 w 4543952"/>
                  <a:gd name="connsiteY270" fmla="*/ 2435912 h 6858000"/>
                  <a:gd name="connsiteX271" fmla="*/ 414227 w 4543952"/>
                  <a:gd name="connsiteY271" fmla="*/ 2440915 h 6858000"/>
                  <a:gd name="connsiteX272" fmla="*/ 409472 w 4543952"/>
                  <a:gd name="connsiteY272" fmla="*/ 2463016 h 6858000"/>
                  <a:gd name="connsiteX273" fmla="*/ 409472 w 4543952"/>
                  <a:gd name="connsiteY273" fmla="*/ 2463017 h 6858000"/>
                  <a:gd name="connsiteX274" fmla="*/ 411535 w 4543952"/>
                  <a:gd name="connsiteY274" fmla="*/ 2490550 h 6858000"/>
                  <a:gd name="connsiteX275" fmla="*/ 418115 w 4543952"/>
                  <a:gd name="connsiteY275" fmla="*/ 2518261 h 6858000"/>
                  <a:gd name="connsiteX276" fmla="*/ 418115 w 4543952"/>
                  <a:gd name="connsiteY276" fmla="*/ 2518264 h 6858000"/>
                  <a:gd name="connsiteX277" fmla="*/ 421759 w 4543952"/>
                  <a:gd name="connsiteY277" fmla="*/ 2545006 h 6858000"/>
                  <a:gd name="connsiteX278" fmla="*/ 417545 w 4543952"/>
                  <a:gd name="connsiteY278" fmla="*/ 2571033 h 6858000"/>
                  <a:gd name="connsiteX279" fmla="*/ 344391 w 4543952"/>
                  <a:gd name="connsiteY279" fmla="*/ 2668000 h 6858000"/>
                  <a:gd name="connsiteX280" fmla="*/ 296001 w 4543952"/>
                  <a:gd name="connsiteY280" fmla="*/ 2745347 h 6858000"/>
                  <a:gd name="connsiteX281" fmla="*/ 296001 w 4543952"/>
                  <a:gd name="connsiteY281" fmla="*/ 2745348 h 6858000"/>
                  <a:gd name="connsiteX282" fmla="*/ 344391 w 4543952"/>
                  <a:gd name="connsiteY282" fmla="*/ 2668001 h 6858000"/>
                  <a:gd name="connsiteX283" fmla="*/ 417545 w 4543952"/>
                  <a:gd name="connsiteY283" fmla="*/ 2571034 h 6858000"/>
                  <a:gd name="connsiteX284" fmla="*/ 421760 w 4543952"/>
                  <a:gd name="connsiteY284" fmla="*/ 2545006 h 6858000"/>
                  <a:gd name="connsiteX285" fmla="*/ 421759 w 4543952"/>
                  <a:gd name="connsiteY285" fmla="*/ 2545006 h 6858000"/>
                  <a:gd name="connsiteX286" fmla="*/ 421760 w 4543952"/>
                  <a:gd name="connsiteY286" fmla="*/ 2545005 h 6858000"/>
                  <a:gd name="connsiteX287" fmla="*/ 418115 w 4543952"/>
                  <a:gd name="connsiteY287" fmla="*/ 2518263 h 6858000"/>
                  <a:gd name="connsiteX288" fmla="*/ 418115 w 4543952"/>
                  <a:gd name="connsiteY288" fmla="*/ 2518261 h 6858000"/>
                  <a:gd name="connsiteX289" fmla="*/ 409472 w 4543952"/>
                  <a:gd name="connsiteY289" fmla="*/ 2463017 h 6858000"/>
                  <a:gd name="connsiteX290" fmla="*/ 414227 w 4543952"/>
                  <a:gd name="connsiteY290" fmla="*/ 2440915 h 6858000"/>
                  <a:gd name="connsiteX291" fmla="*/ 415303 w 4543952"/>
                  <a:gd name="connsiteY291" fmla="*/ 2435912 h 6858000"/>
                  <a:gd name="connsiteX292" fmla="*/ 432404 w 4543952"/>
                  <a:gd name="connsiteY292" fmla="*/ 2409485 h 6858000"/>
                  <a:gd name="connsiteX293" fmla="*/ 456789 w 4543952"/>
                  <a:gd name="connsiteY293" fmla="*/ 2334044 h 6858000"/>
                  <a:gd name="connsiteX294" fmla="*/ 485746 w 4543952"/>
                  <a:gd name="connsiteY294" fmla="*/ 2228314 h 6858000"/>
                  <a:gd name="connsiteX295" fmla="*/ 500986 w 4543952"/>
                  <a:gd name="connsiteY295" fmla="*/ 2188879 h 6858000"/>
                  <a:gd name="connsiteX296" fmla="*/ 523657 w 4543952"/>
                  <a:gd name="connsiteY296" fmla="*/ 2094578 h 6858000"/>
                  <a:gd name="connsiteX297" fmla="*/ 538516 w 4543952"/>
                  <a:gd name="connsiteY297" fmla="*/ 2016469 h 6858000"/>
                  <a:gd name="connsiteX298" fmla="*/ 584999 w 4543952"/>
                  <a:gd name="connsiteY298" fmla="*/ 1953413 h 6858000"/>
                  <a:gd name="connsiteX299" fmla="*/ 609004 w 4543952"/>
                  <a:gd name="connsiteY299" fmla="*/ 1933219 h 6858000"/>
                  <a:gd name="connsiteX300" fmla="*/ 624434 w 4543952"/>
                  <a:gd name="connsiteY300" fmla="*/ 1916454 h 6858000"/>
                  <a:gd name="connsiteX301" fmla="*/ 714925 w 4543952"/>
                  <a:gd name="connsiteY301" fmla="*/ 1842158 h 6858000"/>
                  <a:gd name="connsiteX302" fmla="*/ 722546 w 4543952"/>
                  <a:gd name="connsiteY302" fmla="*/ 1833775 h 6858000"/>
                  <a:gd name="connsiteX303" fmla="*/ 764267 w 4543952"/>
                  <a:gd name="connsiteY303" fmla="*/ 1733188 h 6858000"/>
                  <a:gd name="connsiteX304" fmla="*/ 786936 w 4543952"/>
                  <a:gd name="connsiteY304" fmla="*/ 1697753 h 6858000"/>
                  <a:gd name="connsiteX305" fmla="*/ 843517 w 4543952"/>
                  <a:gd name="connsiteY305" fmla="*/ 1624980 h 6858000"/>
                  <a:gd name="connsiteX306" fmla="*/ 845422 w 4543952"/>
                  <a:gd name="connsiteY306" fmla="*/ 1596213 h 6858000"/>
                  <a:gd name="connsiteX307" fmla="*/ 798723 w 4543952"/>
                  <a:gd name="connsiteY307" fmla="*/ 1459072 h 6858000"/>
                  <a:gd name="connsiteX308" fmla="*/ 807941 w 4543952"/>
                  <a:gd name="connsiteY308" fmla="*/ 1481571 h 6858000"/>
                  <a:gd name="connsiteX309" fmla="*/ 798724 w 4543952"/>
                  <a:gd name="connsiteY309" fmla="*/ 1459073 h 6858000"/>
                  <a:gd name="connsiteX310" fmla="*/ 779530 w 4543952"/>
                  <a:gd name="connsiteY310" fmla="*/ 1268757 h 6858000"/>
                  <a:gd name="connsiteX311" fmla="*/ 774363 w 4543952"/>
                  <a:gd name="connsiteY311" fmla="*/ 1286068 h 6858000"/>
                  <a:gd name="connsiteX312" fmla="*/ 752025 w 4543952"/>
                  <a:gd name="connsiteY312" fmla="*/ 1350626 h 6858000"/>
                  <a:gd name="connsiteX313" fmla="*/ 757620 w 4543952"/>
                  <a:gd name="connsiteY313" fmla="*/ 1413839 h 6858000"/>
                  <a:gd name="connsiteX314" fmla="*/ 752026 w 4543952"/>
                  <a:gd name="connsiteY314" fmla="*/ 1350627 h 6858000"/>
                  <a:gd name="connsiteX315" fmla="*/ 774363 w 4543952"/>
                  <a:gd name="connsiteY315" fmla="*/ 1286069 h 6858000"/>
                  <a:gd name="connsiteX316" fmla="*/ 779530 w 4543952"/>
                  <a:gd name="connsiteY316" fmla="*/ 1268757 h 6858000"/>
                  <a:gd name="connsiteX317" fmla="*/ 837801 w 4543952"/>
                  <a:gd name="connsiteY317" fmla="*/ 773034 h 6858000"/>
                  <a:gd name="connsiteX318" fmla="*/ 829801 w 4543952"/>
                  <a:gd name="connsiteY318" fmla="*/ 854378 h 6858000"/>
                  <a:gd name="connsiteX319" fmla="*/ 798747 w 4543952"/>
                  <a:gd name="connsiteY319" fmla="*/ 915342 h 6858000"/>
                  <a:gd name="connsiteX320" fmla="*/ 788269 w 4543952"/>
                  <a:gd name="connsiteY320" fmla="*/ 927154 h 6858000"/>
                  <a:gd name="connsiteX321" fmla="*/ 791889 w 4543952"/>
                  <a:gd name="connsiteY321" fmla="*/ 1097086 h 6858000"/>
                  <a:gd name="connsiteX322" fmla="*/ 796271 w 4543952"/>
                  <a:gd name="connsiteY322" fmla="*/ 1123184 h 6858000"/>
                  <a:gd name="connsiteX323" fmla="*/ 771553 w 4543952"/>
                  <a:gd name="connsiteY323" fmla="*/ 1184028 h 6858000"/>
                  <a:gd name="connsiteX324" fmla="*/ 796272 w 4543952"/>
                  <a:gd name="connsiteY324" fmla="*/ 1123185 h 6858000"/>
                  <a:gd name="connsiteX325" fmla="*/ 791890 w 4543952"/>
                  <a:gd name="connsiteY325" fmla="*/ 1097087 h 6858000"/>
                  <a:gd name="connsiteX326" fmla="*/ 788270 w 4543952"/>
                  <a:gd name="connsiteY326" fmla="*/ 927155 h 6858000"/>
                  <a:gd name="connsiteX327" fmla="*/ 798748 w 4543952"/>
                  <a:gd name="connsiteY327" fmla="*/ 915343 h 6858000"/>
                  <a:gd name="connsiteX328" fmla="*/ 829801 w 4543952"/>
                  <a:gd name="connsiteY328" fmla="*/ 854379 h 6858000"/>
                  <a:gd name="connsiteX329" fmla="*/ 837801 w 4543952"/>
                  <a:gd name="connsiteY329" fmla="*/ 773035 h 6858000"/>
                  <a:gd name="connsiteX330" fmla="*/ 782400 w 4543952"/>
                  <a:gd name="connsiteY330" fmla="*/ 517850 h 6858000"/>
                  <a:gd name="connsiteX331" fmla="*/ 791317 w 4543952"/>
                  <a:gd name="connsiteY331" fmla="*/ 556046 h 6858000"/>
                  <a:gd name="connsiteX332" fmla="*/ 797795 w 4543952"/>
                  <a:gd name="connsiteY332" fmla="*/ 580049 h 6858000"/>
                  <a:gd name="connsiteX333" fmla="*/ 801176 w 4543952"/>
                  <a:gd name="connsiteY333" fmla="*/ 642536 h 6858000"/>
                  <a:gd name="connsiteX334" fmla="*/ 813700 w 4543952"/>
                  <a:gd name="connsiteY334" fmla="*/ 694927 h 6858000"/>
                  <a:gd name="connsiteX335" fmla="*/ 801177 w 4543952"/>
                  <a:gd name="connsiteY335" fmla="*/ 642537 h 6858000"/>
                  <a:gd name="connsiteX336" fmla="*/ 797796 w 4543952"/>
                  <a:gd name="connsiteY336" fmla="*/ 580050 h 6858000"/>
                  <a:gd name="connsiteX337" fmla="*/ 791318 w 4543952"/>
                  <a:gd name="connsiteY337" fmla="*/ 556047 h 6858000"/>
                  <a:gd name="connsiteX338" fmla="*/ 783887 w 4543952"/>
                  <a:gd name="connsiteY338" fmla="*/ 313532 h 6858000"/>
                  <a:gd name="connsiteX339" fmla="*/ 786245 w 4543952"/>
                  <a:gd name="connsiteY339" fmla="*/ 324057 h 6858000"/>
                  <a:gd name="connsiteX340" fmla="*/ 784459 w 4543952"/>
                  <a:gd name="connsiteY340" fmla="*/ 338869 h 6858000"/>
                  <a:gd name="connsiteX341" fmla="*/ 784454 w 4543952"/>
                  <a:gd name="connsiteY341" fmla="*/ 338897 h 6858000"/>
                  <a:gd name="connsiteX342" fmla="*/ 778363 w 4543952"/>
                  <a:gd name="connsiteY342" fmla="*/ 367327 h 6858000"/>
                  <a:gd name="connsiteX343" fmla="*/ 774553 w 4543952"/>
                  <a:gd name="connsiteY343" fmla="*/ 395639 h 6858000"/>
                  <a:gd name="connsiteX344" fmla="*/ 784454 w 4543952"/>
                  <a:gd name="connsiteY344" fmla="*/ 338897 h 6858000"/>
                  <a:gd name="connsiteX345" fmla="*/ 784460 w 4543952"/>
                  <a:gd name="connsiteY345" fmla="*/ 338870 h 6858000"/>
                  <a:gd name="connsiteX346" fmla="*/ 783888 w 4543952"/>
                  <a:gd name="connsiteY346" fmla="*/ 313533 h 6858000"/>
                  <a:gd name="connsiteX347" fmla="*/ 761560 w 4543952"/>
                  <a:gd name="connsiteY347" fmla="*/ 281567 h 6858000"/>
                  <a:gd name="connsiteX348" fmla="*/ 766454 w 4543952"/>
                  <a:gd name="connsiteY348" fmla="*/ 295414 h 6858000"/>
                  <a:gd name="connsiteX349" fmla="*/ 766455 w 4543952"/>
                  <a:gd name="connsiteY349" fmla="*/ 295414 h 6858000"/>
                  <a:gd name="connsiteX350" fmla="*/ 774880 w 4543952"/>
                  <a:gd name="connsiteY350" fmla="*/ 24485 h 6858000"/>
                  <a:gd name="connsiteX351" fmla="*/ 777142 w 4543952"/>
                  <a:gd name="connsiteY351" fmla="*/ 74128 h 6858000"/>
                  <a:gd name="connsiteX352" fmla="*/ 767023 w 4543952"/>
                  <a:gd name="connsiteY352" fmla="*/ 151568 h 6858000"/>
                  <a:gd name="connsiteX353" fmla="*/ 766824 w 4543952"/>
                  <a:gd name="connsiteY353" fmla="*/ 153387 h 6858000"/>
                  <a:gd name="connsiteX354" fmla="*/ 763010 w 4543952"/>
                  <a:gd name="connsiteY354" fmla="*/ 177270 h 6858000"/>
                  <a:gd name="connsiteX355" fmla="*/ 758551 w 4543952"/>
                  <a:gd name="connsiteY355" fmla="*/ 228943 h 6858000"/>
                  <a:gd name="connsiteX356" fmla="*/ 766824 w 4543952"/>
                  <a:gd name="connsiteY356" fmla="*/ 153387 h 6858000"/>
                  <a:gd name="connsiteX357" fmla="*/ 771220 w 4543952"/>
                  <a:gd name="connsiteY357" fmla="*/ 125860 h 6858000"/>
                  <a:gd name="connsiteX358" fmla="*/ 777143 w 4543952"/>
                  <a:gd name="connsiteY358" fmla="*/ 74128 h 6858000"/>
                  <a:gd name="connsiteX359" fmla="*/ 313354 w 4543952"/>
                  <a:gd name="connsiteY359" fmla="*/ 0 h 6858000"/>
                  <a:gd name="connsiteX360" fmla="*/ 777461 w 4543952"/>
                  <a:gd name="connsiteY360" fmla="*/ 0 h 6858000"/>
                  <a:gd name="connsiteX361" fmla="*/ 774743 w 4543952"/>
                  <a:gd name="connsiteY361" fmla="*/ 21485 h 6858000"/>
                  <a:gd name="connsiteX362" fmla="*/ 777461 w 4543952"/>
                  <a:gd name="connsiteY362" fmla="*/ 0 h 6858000"/>
                  <a:gd name="connsiteX363" fmla="*/ 4543952 w 4543952"/>
                  <a:gd name="connsiteY363" fmla="*/ 1 h 6858000"/>
                  <a:gd name="connsiteX364" fmla="*/ 4543952 w 4543952"/>
                  <a:gd name="connsiteY364" fmla="*/ 6858000 h 6858000"/>
                  <a:gd name="connsiteX365" fmla="*/ 284400 w 4543952"/>
                  <a:gd name="connsiteY365" fmla="*/ 6858000 h 6858000"/>
                  <a:gd name="connsiteX366" fmla="*/ 112147 w 4543952"/>
                  <a:gd name="connsiteY366" fmla="*/ 6858000 h 6858000"/>
                  <a:gd name="connsiteX367" fmla="*/ 102447 w 4543952"/>
                  <a:gd name="connsiteY367" fmla="*/ 6815515 h 6858000"/>
                  <a:gd name="connsiteX368" fmla="*/ 83396 w 4543952"/>
                  <a:gd name="connsiteY368" fmla="*/ 6748457 h 6858000"/>
                  <a:gd name="connsiteX369" fmla="*/ 61870 w 4543952"/>
                  <a:gd name="connsiteY369" fmla="*/ 6584811 h 6858000"/>
                  <a:gd name="connsiteX370" fmla="*/ 41105 w 4543952"/>
                  <a:gd name="connsiteY370" fmla="*/ 6415832 h 6858000"/>
                  <a:gd name="connsiteX371" fmla="*/ 34247 w 4543952"/>
                  <a:gd name="connsiteY371" fmla="*/ 6323057 h 6858000"/>
                  <a:gd name="connsiteX372" fmla="*/ 23386 w 4543952"/>
                  <a:gd name="connsiteY372" fmla="*/ 6242092 h 6858000"/>
                  <a:gd name="connsiteX373" fmla="*/ 16528 w 4543952"/>
                  <a:gd name="connsiteY373" fmla="*/ 6171604 h 6858000"/>
                  <a:gd name="connsiteX374" fmla="*/ 2622 w 4543952"/>
                  <a:gd name="connsiteY374" fmla="*/ 6059396 h 6858000"/>
                  <a:gd name="connsiteX375" fmla="*/ 0 w 4543952"/>
                  <a:gd name="connsiteY375" fmla="*/ 6041768 h 6858000"/>
                  <a:gd name="connsiteX376" fmla="*/ 0 w 4543952"/>
                  <a:gd name="connsiteY376" fmla="*/ 6000936 h 6858000"/>
                  <a:gd name="connsiteX377" fmla="*/ 3670 w 4543952"/>
                  <a:gd name="connsiteY377" fmla="*/ 5957594 h 6858000"/>
                  <a:gd name="connsiteX378" fmla="*/ 0 w 4543952"/>
                  <a:gd name="connsiteY378" fmla="*/ 5912510 h 6858000"/>
                  <a:gd name="connsiteX379" fmla="*/ 0 w 4543952"/>
                  <a:gd name="connsiteY379" fmla="*/ 5886400 h 6858000"/>
                  <a:gd name="connsiteX380" fmla="*/ 1098 w 4543952"/>
                  <a:gd name="connsiteY380" fmla="*/ 5864317 h 6858000"/>
                  <a:gd name="connsiteX381" fmla="*/ 24720 w 4543952"/>
                  <a:gd name="connsiteY381" fmla="*/ 5790591 h 6858000"/>
                  <a:gd name="connsiteX382" fmla="*/ 26434 w 4543952"/>
                  <a:gd name="connsiteY382" fmla="*/ 5781829 h 6858000"/>
                  <a:gd name="connsiteX383" fmla="*/ 35771 w 4543952"/>
                  <a:gd name="connsiteY383" fmla="*/ 5733439 h 6858000"/>
                  <a:gd name="connsiteX384" fmla="*/ 38819 w 4543952"/>
                  <a:gd name="connsiteY384" fmla="*/ 5706958 h 6858000"/>
                  <a:gd name="connsiteX385" fmla="*/ 58250 w 4543952"/>
                  <a:gd name="connsiteY385" fmla="*/ 5606371 h 6858000"/>
                  <a:gd name="connsiteX386" fmla="*/ 67394 w 4543952"/>
                  <a:gd name="connsiteY386" fmla="*/ 5548459 h 6858000"/>
                  <a:gd name="connsiteX387" fmla="*/ 66060 w 4543952"/>
                  <a:gd name="connsiteY387" fmla="*/ 5501593 h 6858000"/>
                  <a:gd name="connsiteX388" fmla="*/ 64346 w 4543952"/>
                  <a:gd name="connsiteY388" fmla="*/ 5419294 h 6858000"/>
                  <a:gd name="connsiteX389" fmla="*/ 59964 w 4543952"/>
                  <a:gd name="connsiteY389" fmla="*/ 5393004 h 6858000"/>
                  <a:gd name="connsiteX390" fmla="*/ 72538 w 4543952"/>
                  <a:gd name="connsiteY390" fmla="*/ 5274128 h 6858000"/>
                  <a:gd name="connsiteX391" fmla="*/ 73490 w 4543952"/>
                  <a:gd name="connsiteY391" fmla="*/ 5206307 h 6858000"/>
                  <a:gd name="connsiteX392" fmla="*/ 89113 w 4543952"/>
                  <a:gd name="connsiteY392" fmla="*/ 5129915 h 6858000"/>
                  <a:gd name="connsiteX393" fmla="*/ 88351 w 4543952"/>
                  <a:gd name="connsiteY393" fmla="*/ 5107626 h 6858000"/>
                  <a:gd name="connsiteX394" fmla="*/ 87016 w 4543952"/>
                  <a:gd name="connsiteY394" fmla="*/ 5082669 h 6858000"/>
                  <a:gd name="connsiteX395" fmla="*/ 85872 w 4543952"/>
                  <a:gd name="connsiteY395" fmla="*/ 5006085 h 6858000"/>
                  <a:gd name="connsiteX396" fmla="*/ 80158 w 4543952"/>
                  <a:gd name="connsiteY396" fmla="*/ 4959601 h 6858000"/>
                  <a:gd name="connsiteX397" fmla="*/ 83586 w 4543952"/>
                  <a:gd name="connsiteY397" fmla="*/ 4871018 h 6858000"/>
                  <a:gd name="connsiteX398" fmla="*/ 78634 w 4543952"/>
                  <a:gd name="connsiteY398" fmla="*/ 4838249 h 6858000"/>
                  <a:gd name="connsiteX399" fmla="*/ 78062 w 4543952"/>
                  <a:gd name="connsiteY399" fmla="*/ 4755380 h 6858000"/>
                  <a:gd name="connsiteX400" fmla="*/ 80920 w 4543952"/>
                  <a:gd name="connsiteY400" fmla="*/ 4681082 h 6858000"/>
                  <a:gd name="connsiteX401" fmla="*/ 79396 w 4543952"/>
                  <a:gd name="connsiteY401" fmla="*/ 4609451 h 6858000"/>
                  <a:gd name="connsiteX402" fmla="*/ 73110 w 4543952"/>
                  <a:gd name="connsiteY402" fmla="*/ 4558206 h 6858000"/>
                  <a:gd name="connsiteX403" fmla="*/ 69300 w 4543952"/>
                  <a:gd name="connsiteY403" fmla="*/ 4502578 h 6858000"/>
                  <a:gd name="connsiteX404" fmla="*/ 46629 w 4543952"/>
                  <a:gd name="connsiteY404" fmla="*/ 4349221 h 6858000"/>
                  <a:gd name="connsiteX405" fmla="*/ 52153 w 4543952"/>
                  <a:gd name="connsiteY405" fmla="*/ 4320836 h 6858000"/>
                  <a:gd name="connsiteX406" fmla="*/ 57297 w 4543952"/>
                  <a:gd name="connsiteY406" fmla="*/ 4159666 h 6858000"/>
                  <a:gd name="connsiteX407" fmla="*/ 56915 w 4543952"/>
                  <a:gd name="connsiteY407" fmla="*/ 4124613 h 6858000"/>
                  <a:gd name="connsiteX408" fmla="*/ 79396 w 4543952"/>
                  <a:gd name="connsiteY408" fmla="*/ 4030502 h 6858000"/>
                  <a:gd name="connsiteX409" fmla="*/ 43771 w 4543952"/>
                  <a:gd name="connsiteY409" fmla="*/ 3885337 h 6858000"/>
                  <a:gd name="connsiteX410" fmla="*/ 426 w 4543952"/>
                  <a:gd name="connsiteY410" fmla="*/ 3786776 h 6858000"/>
                  <a:gd name="connsiteX411" fmla="*/ 0 w 4543952"/>
                  <a:gd name="connsiteY411" fmla="*/ 3773896 h 6858000"/>
                  <a:gd name="connsiteX412" fmla="*/ 0 w 4543952"/>
                  <a:gd name="connsiteY412" fmla="*/ 3393881 h 6858000"/>
                  <a:gd name="connsiteX413" fmla="*/ 11838 w 4543952"/>
                  <a:gd name="connsiteY413" fmla="*/ 3359515 h 6858000"/>
                  <a:gd name="connsiteX414" fmla="*/ 12910 w 4543952"/>
                  <a:gd name="connsiteY414" fmla="*/ 3318770 h 6858000"/>
                  <a:gd name="connsiteX415" fmla="*/ 6718 w 4543952"/>
                  <a:gd name="connsiteY415" fmla="*/ 3304078 h 6858000"/>
                  <a:gd name="connsiteX416" fmla="*/ 0 w 4543952"/>
                  <a:gd name="connsiteY416" fmla="*/ 3297656 h 6858000"/>
                  <a:gd name="connsiteX417" fmla="*/ 0 w 4543952"/>
                  <a:gd name="connsiteY417" fmla="*/ 3207866 h 6858000"/>
                  <a:gd name="connsiteX418" fmla="*/ 15553 w 4543952"/>
                  <a:gd name="connsiteY418" fmla="*/ 3186770 h 6858000"/>
                  <a:gd name="connsiteX419" fmla="*/ 36341 w 4543952"/>
                  <a:gd name="connsiteY419" fmla="*/ 3107499 h 6858000"/>
                  <a:gd name="connsiteX420" fmla="*/ 38057 w 4543952"/>
                  <a:gd name="connsiteY420" fmla="*/ 3042727 h 6858000"/>
                  <a:gd name="connsiteX421" fmla="*/ 54249 w 4543952"/>
                  <a:gd name="connsiteY421" fmla="*/ 2901942 h 6858000"/>
                  <a:gd name="connsiteX422" fmla="*/ 77300 w 4543952"/>
                  <a:gd name="connsiteY422" fmla="*/ 2809929 h 6858000"/>
                  <a:gd name="connsiteX423" fmla="*/ 103399 w 4543952"/>
                  <a:gd name="connsiteY423" fmla="*/ 2743825 h 6858000"/>
                  <a:gd name="connsiteX424" fmla="*/ 137500 w 4543952"/>
                  <a:gd name="connsiteY424" fmla="*/ 2649142 h 6858000"/>
                  <a:gd name="connsiteX425" fmla="*/ 155217 w 4543952"/>
                  <a:gd name="connsiteY425" fmla="*/ 2554078 h 6858000"/>
                  <a:gd name="connsiteX426" fmla="*/ 177507 w 4543952"/>
                  <a:gd name="connsiteY426" fmla="*/ 2485306 h 6858000"/>
                  <a:gd name="connsiteX427" fmla="*/ 192748 w 4543952"/>
                  <a:gd name="connsiteY427" fmla="*/ 2401291 h 6858000"/>
                  <a:gd name="connsiteX428" fmla="*/ 193318 w 4543952"/>
                  <a:gd name="connsiteY428" fmla="*/ 2330805 h 6858000"/>
                  <a:gd name="connsiteX429" fmla="*/ 190652 w 4543952"/>
                  <a:gd name="connsiteY429" fmla="*/ 2220311 h 6858000"/>
                  <a:gd name="connsiteX430" fmla="*/ 236753 w 4543952"/>
                  <a:gd name="connsiteY430" fmla="*/ 2085053 h 6858000"/>
                  <a:gd name="connsiteX431" fmla="*/ 247042 w 4543952"/>
                  <a:gd name="connsiteY431" fmla="*/ 2030377 h 6858000"/>
                  <a:gd name="connsiteX432" fmla="*/ 251804 w 4543952"/>
                  <a:gd name="connsiteY432" fmla="*/ 1978939 h 6858000"/>
                  <a:gd name="connsiteX433" fmla="*/ 282475 w 4543952"/>
                  <a:gd name="connsiteY433" fmla="*/ 1869779 h 6858000"/>
                  <a:gd name="connsiteX434" fmla="*/ 292573 w 4543952"/>
                  <a:gd name="connsiteY434" fmla="*/ 1825392 h 6858000"/>
                  <a:gd name="connsiteX435" fmla="*/ 292381 w 4543952"/>
                  <a:gd name="connsiteY435" fmla="*/ 1763286 h 6858000"/>
                  <a:gd name="connsiteX436" fmla="*/ 306480 w 4543952"/>
                  <a:gd name="connsiteY436" fmla="*/ 1650316 h 6858000"/>
                  <a:gd name="connsiteX437" fmla="*/ 347629 w 4543952"/>
                  <a:gd name="connsiteY437" fmla="*/ 1537536 h 6858000"/>
                  <a:gd name="connsiteX438" fmla="*/ 343629 w 4543952"/>
                  <a:gd name="connsiteY438" fmla="*/ 1489719 h 6858000"/>
                  <a:gd name="connsiteX439" fmla="*/ 344581 w 4543952"/>
                  <a:gd name="connsiteY439" fmla="*/ 1472574 h 6858000"/>
                  <a:gd name="connsiteX440" fmla="*/ 367252 w 4543952"/>
                  <a:gd name="connsiteY440" fmla="*/ 1318455 h 6858000"/>
                  <a:gd name="connsiteX441" fmla="*/ 369728 w 4543952"/>
                  <a:gd name="connsiteY441" fmla="*/ 1303023 h 6858000"/>
                  <a:gd name="connsiteX442" fmla="*/ 389921 w 4543952"/>
                  <a:gd name="connsiteY442" fmla="*/ 1230632 h 6858000"/>
                  <a:gd name="connsiteX443" fmla="*/ 402495 w 4543952"/>
                  <a:gd name="connsiteY443" fmla="*/ 1048124 h 6858000"/>
                  <a:gd name="connsiteX444" fmla="*/ 404019 w 4543952"/>
                  <a:gd name="connsiteY444" fmla="*/ 1036886 h 6858000"/>
                  <a:gd name="connsiteX445" fmla="*/ 393923 w 4543952"/>
                  <a:gd name="connsiteY445" fmla="*/ 975732 h 6858000"/>
                  <a:gd name="connsiteX446" fmla="*/ 379634 w 4543952"/>
                  <a:gd name="connsiteY446" fmla="*/ 945443 h 6858000"/>
                  <a:gd name="connsiteX447" fmla="*/ 364774 w 4543952"/>
                  <a:gd name="connsiteY447" fmla="*/ 898197 h 6858000"/>
                  <a:gd name="connsiteX448" fmla="*/ 359250 w 4543952"/>
                  <a:gd name="connsiteY448" fmla="*/ 850188 h 6858000"/>
                  <a:gd name="connsiteX449" fmla="*/ 381730 w 4543952"/>
                  <a:gd name="connsiteY449" fmla="*/ 769604 h 6858000"/>
                  <a:gd name="connsiteX450" fmla="*/ 384016 w 4543952"/>
                  <a:gd name="connsiteY450" fmla="*/ 740267 h 6858000"/>
                  <a:gd name="connsiteX451" fmla="*/ 394875 w 4543952"/>
                  <a:gd name="connsiteY451" fmla="*/ 674922 h 6858000"/>
                  <a:gd name="connsiteX452" fmla="*/ 394113 w 4543952"/>
                  <a:gd name="connsiteY452" fmla="*/ 617771 h 6858000"/>
                  <a:gd name="connsiteX453" fmla="*/ 376776 w 4543952"/>
                  <a:gd name="connsiteY453" fmla="*/ 571859 h 6858000"/>
                  <a:gd name="connsiteX454" fmla="*/ 373348 w 4543952"/>
                  <a:gd name="connsiteY454" fmla="*/ 505181 h 6858000"/>
                  <a:gd name="connsiteX455" fmla="*/ 385920 w 4543952"/>
                  <a:gd name="connsiteY455" fmla="*/ 462125 h 6858000"/>
                  <a:gd name="connsiteX456" fmla="*/ 387634 w 4543952"/>
                  <a:gd name="connsiteY456" fmla="*/ 453363 h 6858000"/>
                  <a:gd name="connsiteX457" fmla="*/ 388399 w 4543952"/>
                  <a:gd name="connsiteY457" fmla="*/ 340773 h 6858000"/>
                  <a:gd name="connsiteX458" fmla="*/ 350487 w 4543952"/>
                  <a:gd name="connsiteY458" fmla="*/ 200181 h 6858000"/>
                  <a:gd name="connsiteX459" fmla="*/ 342485 w 4543952"/>
                  <a:gd name="connsiteY459" fmla="*/ 176938 h 6858000"/>
                  <a:gd name="connsiteX460" fmla="*/ 328579 w 4543952"/>
                  <a:gd name="connsiteY460" fmla="*/ 63586 h 6858000"/>
                  <a:gd name="connsiteX461" fmla="*/ 314480 w 4543952"/>
                  <a:gd name="connsiteY461" fmla="*/ 2816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</a:cxnLst>
                <a:rect l="l" t="t" r="r" b="b"/>
                <a:pathLst>
                  <a:path w="4543952" h="6858000">
                    <a:moveTo>
                      <a:pt x="328959" y="6564619"/>
                    </a:moveTo>
                    <a:lnTo>
                      <a:pt x="306480" y="6588624"/>
                    </a:lnTo>
                    <a:cubicBezTo>
                      <a:pt x="298003" y="6597577"/>
                      <a:pt x="291954" y="6611341"/>
                      <a:pt x="289858" y="6625223"/>
                    </a:cubicBezTo>
                    <a:lnTo>
                      <a:pt x="289858" y="6625224"/>
                    </a:lnTo>
                    <a:lnTo>
                      <a:pt x="289870" y="6645551"/>
                    </a:lnTo>
                    <a:lnTo>
                      <a:pt x="296953" y="6662539"/>
                    </a:lnTo>
                    <a:lnTo>
                      <a:pt x="296953" y="6662541"/>
                    </a:lnTo>
                    <a:lnTo>
                      <a:pt x="296954" y="6662543"/>
                    </a:lnTo>
                    <a:lnTo>
                      <a:pt x="311551" y="6702975"/>
                    </a:lnTo>
                    <a:lnTo>
                      <a:pt x="297715" y="6742551"/>
                    </a:lnTo>
                    <a:lnTo>
                      <a:pt x="297714" y="6742554"/>
                    </a:lnTo>
                    <a:lnTo>
                      <a:pt x="283011" y="6776799"/>
                    </a:lnTo>
                    <a:lnTo>
                      <a:pt x="278238" y="6812061"/>
                    </a:lnTo>
                    <a:lnTo>
                      <a:pt x="278237" y="6812062"/>
                    </a:lnTo>
                    <a:lnTo>
                      <a:pt x="278237" y="6812063"/>
                    </a:lnTo>
                    <a:lnTo>
                      <a:pt x="278238" y="6812061"/>
                    </a:lnTo>
                    <a:lnTo>
                      <a:pt x="297714" y="6742554"/>
                    </a:lnTo>
                    <a:lnTo>
                      <a:pt x="297715" y="6742552"/>
                    </a:lnTo>
                    <a:cubicBezTo>
                      <a:pt x="306003" y="6729218"/>
                      <a:pt x="311147" y="6716168"/>
                      <a:pt x="311551" y="6702976"/>
                    </a:cubicBezTo>
                    <a:lnTo>
                      <a:pt x="311551" y="6702975"/>
                    </a:lnTo>
                    <a:lnTo>
                      <a:pt x="308405" y="6683026"/>
                    </a:lnTo>
                    <a:lnTo>
                      <a:pt x="296954" y="6662543"/>
                    </a:lnTo>
                    <a:lnTo>
                      <a:pt x="296953" y="6662540"/>
                    </a:lnTo>
                    <a:lnTo>
                      <a:pt x="296953" y="6662539"/>
                    </a:lnTo>
                    <a:lnTo>
                      <a:pt x="289858" y="6625224"/>
                    </a:lnTo>
                    <a:lnTo>
                      <a:pt x="306480" y="6588625"/>
                    </a:lnTo>
                    <a:cubicBezTo>
                      <a:pt x="312576" y="6582146"/>
                      <a:pt x="318672" y="6575478"/>
                      <a:pt x="328959" y="6564620"/>
                    </a:cubicBezTo>
                    <a:close/>
                    <a:moveTo>
                      <a:pt x="248638" y="6438980"/>
                    </a:moveTo>
                    <a:cubicBezTo>
                      <a:pt x="258140" y="6444076"/>
                      <a:pt x="265617" y="6451649"/>
                      <a:pt x="268569" y="6463840"/>
                    </a:cubicBezTo>
                    <a:lnTo>
                      <a:pt x="268572" y="6463848"/>
                    </a:lnTo>
                    <a:lnTo>
                      <a:pt x="279556" y="6508051"/>
                    </a:lnTo>
                    <a:lnTo>
                      <a:pt x="282367" y="6513011"/>
                    </a:lnTo>
                    <a:lnTo>
                      <a:pt x="284834" y="6521803"/>
                    </a:lnTo>
                    <a:lnTo>
                      <a:pt x="301172" y="6546194"/>
                    </a:lnTo>
                    <a:lnTo>
                      <a:pt x="301172" y="6546193"/>
                    </a:lnTo>
                    <a:lnTo>
                      <a:pt x="282367" y="6513011"/>
                    </a:lnTo>
                    <a:lnTo>
                      <a:pt x="268572" y="6463848"/>
                    </a:lnTo>
                    <a:lnTo>
                      <a:pt x="268569" y="6463839"/>
                    </a:lnTo>
                    <a:close/>
                    <a:moveTo>
                      <a:pt x="166047" y="6392242"/>
                    </a:moveTo>
                    <a:lnTo>
                      <a:pt x="173364" y="6407332"/>
                    </a:lnTo>
                    <a:lnTo>
                      <a:pt x="173364" y="6407331"/>
                    </a:lnTo>
                    <a:close/>
                    <a:moveTo>
                      <a:pt x="401733" y="4221390"/>
                    </a:moveTo>
                    <a:lnTo>
                      <a:pt x="396017" y="4253013"/>
                    </a:lnTo>
                    <a:cubicBezTo>
                      <a:pt x="383824" y="4277400"/>
                      <a:pt x="368204" y="4300069"/>
                      <a:pt x="356201" y="4324644"/>
                    </a:cubicBezTo>
                    <a:cubicBezTo>
                      <a:pt x="350487" y="4336456"/>
                      <a:pt x="347439" y="4350553"/>
                      <a:pt x="347247" y="4363889"/>
                    </a:cubicBezTo>
                    <a:lnTo>
                      <a:pt x="347247" y="4363890"/>
                    </a:lnTo>
                    <a:cubicBezTo>
                      <a:pt x="346295" y="4403325"/>
                      <a:pt x="346295" y="4442761"/>
                      <a:pt x="348009" y="4482004"/>
                    </a:cubicBezTo>
                    <a:cubicBezTo>
                      <a:pt x="350677" y="4546776"/>
                      <a:pt x="351249" y="4612500"/>
                      <a:pt x="408019" y="4659174"/>
                    </a:cubicBezTo>
                    <a:cubicBezTo>
                      <a:pt x="412591" y="4662986"/>
                      <a:pt x="415259" y="4671176"/>
                      <a:pt x="416021" y="4677655"/>
                    </a:cubicBezTo>
                    <a:cubicBezTo>
                      <a:pt x="419640" y="4707564"/>
                      <a:pt x="420022" y="4738235"/>
                      <a:pt x="425928" y="4767764"/>
                    </a:cubicBezTo>
                    <a:lnTo>
                      <a:pt x="427237" y="4800482"/>
                    </a:lnTo>
                    <a:lnTo>
                      <a:pt x="412401" y="4828915"/>
                    </a:lnTo>
                    <a:cubicBezTo>
                      <a:pt x="404115" y="4837702"/>
                      <a:pt x="397114" y="4847213"/>
                      <a:pt x="391971" y="4857316"/>
                    </a:cubicBezTo>
                    <a:lnTo>
                      <a:pt x="390221" y="4863342"/>
                    </a:lnTo>
                    <a:lnTo>
                      <a:pt x="387469" y="4867613"/>
                    </a:lnTo>
                    <a:lnTo>
                      <a:pt x="382691" y="4889274"/>
                    </a:lnTo>
                    <a:lnTo>
                      <a:pt x="382691" y="4889275"/>
                    </a:lnTo>
                    <a:cubicBezTo>
                      <a:pt x="382122" y="4896713"/>
                      <a:pt x="382634" y="4904357"/>
                      <a:pt x="384396" y="4912168"/>
                    </a:cubicBezTo>
                    <a:lnTo>
                      <a:pt x="385799" y="4933804"/>
                    </a:lnTo>
                    <a:lnTo>
                      <a:pt x="378247" y="4957452"/>
                    </a:lnTo>
                    <a:lnTo>
                      <a:pt x="360964" y="4987036"/>
                    </a:lnTo>
                    <a:cubicBezTo>
                      <a:pt x="349725" y="5003800"/>
                      <a:pt x="335627" y="5022851"/>
                      <a:pt x="334485" y="5041520"/>
                    </a:cubicBezTo>
                    <a:cubicBezTo>
                      <a:pt x="333557" y="5057380"/>
                      <a:pt x="327458" y="5072410"/>
                      <a:pt x="321371" y="5087422"/>
                    </a:cubicBezTo>
                    <a:lnTo>
                      <a:pt x="321364" y="5087449"/>
                    </a:lnTo>
                    <a:lnTo>
                      <a:pt x="315482" y="5102460"/>
                    </a:lnTo>
                    <a:lnTo>
                      <a:pt x="308338" y="5133219"/>
                    </a:lnTo>
                    <a:lnTo>
                      <a:pt x="308337" y="5133223"/>
                    </a:lnTo>
                    <a:lnTo>
                      <a:pt x="308337" y="5133224"/>
                    </a:lnTo>
                    <a:lnTo>
                      <a:pt x="315052" y="5166113"/>
                    </a:lnTo>
                    <a:lnTo>
                      <a:pt x="314362" y="5172089"/>
                    </a:lnTo>
                    <a:cubicBezTo>
                      <a:pt x="313481" y="5174399"/>
                      <a:pt x="312290" y="5176875"/>
                      <a:pt x="311814" y="5179066"/>
                    </a:cubicBezTo>
                    <a:lnTo>
                      <a:pt x="311814" y="5179067"/>
                    </a:lnTo>
                    <a:cubicBezTo>
                      <a:pt x="304574" y="5214121"/>
                      <a:pt x="311624" y="5247078"/>
                      <a:pt x="335437" y="5272796"/>
                    </a:cubicBezTo>
                    <a:lnTo>
                      <a:pt x="360397" y="5321350"/>
                    </a:lnTo>
                    <a:lnTo>
                      <a:pt x="364317" y="5355013"/>
                    </a:lnTo>
                    <a:lnTo>
                      <a:pt x="359440" y="5385383"/>
                    </a:lnTo>
                    <a:cubicBezTo>
                      <a:pt x="356201" y="5398720"/>
                      <a:pt x="353915" y="5412056"/>
                      <a:pt x="351249" y="5425581"/>
                    </a:cubicBezTo>
                    <a:cubicBezTo>
                      <a:pt x="347439" y="5443869"/>
                      <a:pt x="343437" y="5462350"/>
                      <a:pt x="339627" y="5480636"/>
                    </a:cubicBezTo>
                    <a:cubicBezTo>
                      <a:pt x="337722" y="5489496"/>
                      <a:pt x="335151" y="5498831"/>
                      <a:pt x="335103" y="5507666"/>
                    </a:cubicBezTo>
                    <a:lnTo>
                      <a:pt x="335103" y="5507667"/>
                    </a:lnTo>
                    <a:lnTo>
                      <a:pt x="337324" y="5520421"/>
                    </a:lnTo>
                    <a:lnTo>
                      <a:pt x="345722" y="5531691"/>
                    </a:lnTo>
                    <a:lnTo>
                      <a:pt x="345723" y="5531693"/>
                    </a:lnTo>
                    <a:lnTo>
                      <a:pt x="355869" y="5547577"/>
                    </a:lnTo>
                    <a:lnTo>
                      <a:pt x="346295" y="5562745"/>
                    </a:lnTo>
                    <a:cubicBezTo>
                      <a:pt x="303622" y="5600466"/>
                      <a:pt x="276951" y="5646188"/>
                      <a:pt x="275047" y="5704482"/>
                    </a:cubicBezTo>
                    <a:cubicBezTo>
                      <a:pt x="274665" y="5716484"/>
                      <a:pt x="271999" y="5728677"/>
                      <a:pt x="269141" y="5740487"/>
                    </a:cubicBezTo>
                    <a:cubicBezTo>
                      <a:pt x="267426" y="5747727"/>
                      <a:pt x="265520" y="5756492"/>
                      <a:pt x="260376" y="5760872"/>
                    </a:cubicBezTo>
                    <a:cubicBezTo>
                      <a:pt x="221133" y="5794973"/>
                      <a:pt x="193890" y="5837456"/>
                      <a:pt x="171981" y="5883750"/>
                    </a:cubicBezTo>
                    <a:lnTo>
                      <a:pt x="171979" y="5883755"/>
                    </a:lnTo>
                    <a:lnTo>
                      <a:pt x="160957" y="5909350"/>
                    </a:lnTo>
                    <a:lnTo>
                      <a:pt x="154076" y="5935945"/>
                    </a:lnTo>
                    <a:lnTo>
                      <a:pt x="154075" y="5935948"/>
                    </a:lnTo>
                    <a:lnTo>
                      <a:pt x="154075" y="5935949"/>
                    </a:lnTo>
                    <a:lnTo>
                      <a:pt x="154242" y="5964476"/>
                    </a:lnTo>
                    <a:lnTo>
                      <a:pt x="157695" y="5993289"/>
                    </a:lnTo>
                    <a:lnTo>
                      <a:pt x="157695" y="5993291"/>
                    </a:lnTo>
                    <a:cubicBezTo>
                      <a:pt x="158837" y="6004531"/>
                      <a:pt x="158647" y="6017485"/>
                      <a:pt x="164171" y="6026440"/>
                    </a:cubicBezTo>
                    <a:cubicBezTo>
                      <a:pt x="181508" y="6054825"/>
                      <a:pt x="200176" y="6082258"/>
                      <a:pt x="220371" y="6108738"/>
                    </a:cubicBezTo>
                    <a:lnTo>
                      <a:pt x="234064" y="6133314"/>
                    </a:lnTo>
                    <a:lnTo>
                      <a:pt x="218468" y="6155599"/>
                    </a:lnTo>
                    <a:lnTo>
                      <a:pt x="218465" y="6155601"/>
                    </a:lnTo>
                    <a:cubicBezTo>
                      <a:pt x="196176" y="6175796"/>
                      <a:pt x="184556" y="6200943"/>
                      <a:pt x="179794" y="6228755"/>
                    </a:cubicBezTo>
                    <a:cubicBezTo>
                      <a:pt x="172363" y="6272763"/>
                      <a:pt x="166077" y="6317150"/>
                      <a:pt x="162457" y="6361538"/>
                    </a:cubicBezTo>
                    <a:lnTo>
                      <a:pt x="162457" y="6361539"/>
                    </a:lnTo>
                    <a:lnTo>
                      <a:pt x="179794" y="6228756"/>
                    </a:lnTo>
                    <a:cubicBezTo>
                      <a:pt x="184556" y="6200944"/>
                      <a:pt x="196176" y="6175797"/>
                      <a:pt x="218465" y="6155602"/>
                    </a:cubicBezTo>
                    <a:lnTo>
                      <a:pt x="218468" y="6155599"/>
                    </a:lnTo>
                    <a:lnTo>
                      <a:pt x="230364" y="6143189"/>
                    </a:lnTo>
                    <a:lnTo>
                      <a:pt x="234064" y="6133314"/>
                    </a:lnTo>
                    <a:lnTo>
                      <a:pt x="234064" y="6133313"/>
                    </a:lnTo>
                    <a:cubicBezTo>
                      <a:pt x="233993" y="6126883"/>
                      <a:pt x="229039" y="6120073"/>
                      <a:pt x="220371" y="6108737"/>
                    </a:cubicBezTo>
                    <a:cubicBezTo>
                      <a:pt x="200176" y="6082257"/>
                      <a:pt x="181508" y="6054824"/>
                      <a:pt x="164171" y="6026439"/>
                    </a:cubicBezTo>
                    <a:cubicBezTo>
                      <a:pt x="158647" y="6017484"/>
                      <a:pt x="158837" y="6004530"/>
                      <a:pt x="157695" y="5993290"/>
                    </a:cubicBezTo>
                    <a:lnTo>
                      <a:pt x="157695" y="5993289"/>
                    </a:lnTo>
                    <a:lnTo>
                      <a:pt x="154075" y="5935949"/>
                    </a:lnTo>
                    <a:lnTo>
                      <a:pt x="154076" y="5935945"/>
                    </a:lnTo>
                    <a:lnTo>
                      <a:pt x="171979" y="5883755"/>
                    </a:lnTo>
                    <a:lnTo>
                      <a:pt x="171981" y="5883751"/>
                    </a:lnTo>
                    <a:cubicBezTo>
                      <a:pt x="193890" y="5837457"/>
                      <a:pt x="221133" y="5794974"/>
                      <a:pt x="260376" y="5760873"/>
                    </a:cubicBezTo>
                    <a:cubicBezTo>
                      <a:pt x="265520" y="5756493"/>
                      <a:pt x="267426" y="5747728"/>
                      <a:pt x="269141" y="5740488"/>
                    </a:cubicBezTo>
                    <a:cubicBezTo>
                      <a:pt x="271999" y="5728678"/>
                      <a:pt x="274665" y="5716485"/>
                      <a:pt x="275047" y="5704483"/>
                    </a:cubicBezTo>
                    <a:cubicBezTo>
                      <a:pt x="276951" y="5646189"/>
                      <a:pt x="303622" y="5600467"/>
                      <a:pt x="346295" y="5562746"/>
                    </a:cubicBezTo>
                    <a:cubicBezTo>
                      <a:pt x="352392" y="5557317"/>
                      <a:pt x="355774" y="5552507"/>
                      <a:pt x="355869" y="5547578"/>
                    </a:cubicBezTo>
                    <a:lnTo>
                      <a:pt x="355869" y="5547577"/>
                    </a:lnTo>
                    <a:cubicBezTo>
                      <a:pt x="355964" y="5542648"/>
                      <a:pt x="352773" y="5537599"/>
                      <a:pt x="345723" y="5531692"/>
                    </a:cubicBezTo>
                    <a:lnTo>
                      <a:pt x="345722" y="5531691"/>
                    </a:lnTo>
                    <a:lnTo>
                      <a:pt x="335103" y="5507667"/>
                    </a:lnTo>
                    <a:lnTo>
                      <a:pt x="339627" y="5480637"/>
                    </a:lnTo>
                    <a:cubicBezTo>
                      <a:pt x="343437" y="5462351"/>
                      <a:pt x="347439" y="5443870"/>
                      <a:pt x="351249" y="5425582"/>
                    </a:cubicBezTo>
                    <a:cubicBezTo>
                      <a:pt x="353915" y="5412057"/>
                      <a:pt x="356201" y="5398721"/>
                      <a:pt x="359440" y="5385384"/>
                    </a:cubicBezTo>
                    <a:cubicBezTo>
                      <a:pt x="361965" y="5375002"/>
                      <a:pt x="363668" y="5364882"/>
                      <a:pt x="364317" y="5355014"/>
                    </a:cubicBezTo>
                    <a:lnTo>
                      <a:pt x="364317" y="5355013"/>
                    </a:lnTo>
                    <a:lnTo>
                      <a:pt x="362870" y="5326162"/>
                    </a:lnTo>
                    <a:lnTo>
                      <a:pt x="360397" y="5321350"/>
                    </a:lnTo>
                    <a:lnTo>
                      <a:pt x="359341" y="5312287"/>
                    </a:lnTo>
                    <a:cubicBezTo>
                      <a:pt x="354789" y="5298594"/>
                      <a:pt x="347082" y="5285440"/>
                      <a:pt x="335437" y="5272795"/>
                    </a:cubicBezTo>
                    <a:cubicBezTo>
                      <a:pt x="323531" y="5259936"/>
                      <a:pt x="315815" y="5245268"/>
                      <a:pt x="311981" y="5229432"/>
                    </a:cubicBezTo>
                    <a:lnTo>
                      <a:pt x="311814" y="5179067"/>
                    </a:lnTo>
                    <a:lnTo>
                      <a:pt x="314362" y="5172090"/>
                    </a:lnTo>
                    <a:cubicBezTo>
                      <a:pt x="315243" y="5169780"/>
                      <a:pt x="315814" y="5167637"/>
                      <a:pt x="315052" y="5166113"/>
                    </a:cubicBezTo>
                    <a:lnTo>
                      <a:pt x="315052" y="5166112"/>
                    </a:lnTo>
                    <a:lnTo>
                      <a:pt x="308337" y="5133224"/>
                    </a:lnTo>
                    <a:lnTo>
                      <a:pt x="308338" y="5133219"/>
                    </a:lnTo>
                    <a:lnTo>
                      <a:pt x="321364" y="5087449"/>
                    </a:lnTo>
                    <a:lnTo>
                      <a:pt x="327270" y="5072375"/>
                    </a:lnTo>
                    <a:cubicBezTo>
                      <a:pt x="330949" y="5062299"/>
                      <a:pt x="333866" y="5052095"/>
                      <a:pt x="334485" y="5041521"/>
                    </a:cubicBezTo>
                    <a:cubicBezTo>
                      <a:pt x="335627" y="5022852"/>
                      <a:pt x="349725" y="5003801"/>
                      <a:pt x="360964" y="4987037"/>
                    </a:cubicBezTo>
                    <a:cubicBezTo>
                      <a:pt x="366751" y="4978392"/>
                      <a:pt x="372458" y="4970096"/>
                      <a:pt x="376969" y="4961455"/>
                    </a:cubicBezTo>
                    <a:lnTo>
                      <a:pt x="378247" y="4957452"/>
                    </a:lnTo>
                    <a:lnTo>
                      <a:pt x="381039" y="4952672"/>
                    </a:lnTo>
                    <a:lnTo>
                      <a:pt x="385799" y="4933804"/>
                    </a:lnTo>
                    <a:cubicBezTo>
                      <a:pt x="386468" y="4927121"/>
                      <a:pt x="386111" y="4919978"/>
                      <a:pt x="384396" y="4912167"/>
                    </a:cubicBezTo>
                    <a:lnTo>
                      <a:pt x="382691" y="4889274"/>
                    </a:lnTo>
                    <a:lnTo>
                      <a:pt x="390221" y="4863342"/>
                    </a:lnTo>
                    <a:lnTo>
                      <a:pt x="412401" y="4828916"/>
                    </a:lnTo>
                    <a:cubicBezTo>
                      <a:pt x="420784" y="4819963"/>
                      <a:pt x="425356" y="4810580"/>
                      <a:pt x="427237" y="4800483"/>
                    </a:cubicBezTo>
                    <a:lnTo>
                      <a:pt x="427237" y="4800482"/>
                    </a:lnTo>
                    <a:cubicBezTo>
                      <a:pt x="429119" y="4790385"/>
                      <a:pt x="428309" y="4779574"/>
                      <a:pt x="425928" y="4767763"/>
                    </a:cubicBezTo>
                    <a:cubicBezTo>
                      <a:pt x="420022" y="4738234"/>
                      <a:pt x="419640" y="4707563"/>
                      <a:pt x="416021" y="4677654"/>
                    </a:cubicBezTo>
                    <a:cubicBezTo>
                      <a:pt x="415259" y="4671175"/>
                      <a:pt x="412591" y="4662985"/>
                      <a:pt x="408019" y="4659173"/>
                    </a:cubicBezTo>
                    <a:cubicBezTo>
                      <a:pt x="351249" y="4612499"/>
                      <a:pt x="350677" y="4546775"/>
                      <a:pt x="348009" y="4482003"/>
                    </a:cubicBezTo>
                    <a:lnTo>
                      <a:pt x="347247" y="4363890"/>
                    </a:lnTo>
                    <a:lnTo>
                      <a:pt x="356201" y="4324645"/>
                    </a:lnTo>
                    <a:cubicBezTo>
                      <a:pt x="368204" y="4300070"/>
                      <a:pt x="383824" y="4277401"/>
                      <a:pt x="396017" y="4253014"/>
                    </a:cubicBezTo>
                    <a:cubicBezTo>
                      <a:pt x="400781" y="4243872"/>
                      <a:pt x="400971" y="4232060"/>
                      <a:pt x="401733" y="4221391"/>
                    </a:cubicBezTo>
                    <a:close/>
                    <a:moveTo>
                      <a:pt x="332842" y="2836171"/>
                    </a:moveTo>
                    <a:lnTo>
                      <a:pt x="332842" y="2836172"/>
                    </a:lnTo>
                    <a:cubicBezTo>
                      <a:pt x="336914" y="2839982"/>
                      <a:pt x="340200" y="2844316"/>
                      <a:pt x="341533" y="2848793"/>
                    </a:cubicBezTo>
                    <a:lnTo>
                      <a:pt x="358166" y="2903544"/>
                    </a:lnTo>
                    <a:lnTo>
                      <a:pt x="366072" y="2947858"/>
                    </a:lnTo>
                    <a:lnTo>
                      <a:pt x="366072" y="2947862"/>
                    </a:lnTo>
                    <a:lnTo>
                      <a:pt x="362488" y="2982147"/>
                    </a:lnTo>
                    <a:cubicBezTo>
                      <a:pt x="354392" y="3014152"/>
                      <a:pt x="350582" y="3045776"/>
                      <a:pt x="350796" y="3077400"/>
                    </a:cubicBezTo>
                    <a:lnTo>
                      <a:pt x="350796" y="3077401"/>
                    </a:lnTo>
                    <a:cubicBezTo>
                      <a:pt x="351010" y="3109025"/>
                      <a:pt x="355249" y="3140649"/>
                      <a:pt x="363250" y="3172654"/>
                    </a:cubicBezTo>
                    <a:cubicBezTo>
                      <a:pt x="389159" y="3276480"/>
                      <a:pt x="416591" y="3380305"/>
                      <a:pt x="410877" y="3489467"/>
                    </a:cubicBezTo>
                    <a:cubicBezTo>
                      <a:pt x="409925" y="3507563"/>
                      <a:pt x="421546" y="3529090"/>
                      <a:pt x="432976" y="3544713"/>
                    </a:cubicBezTo>
                    <a:cubicBezTo>
                      <a:pt x="438406" y="3552190"/>
                      <a:pt x="442585" y="3557715"/>
                      <a:pt x="445520" y="3562320"/>
                    </a:cubicBezTo>
                    <a:lnTo>
                      <a:pt x="450598" y="3574407"/>
                    </a:lnTo>
                    <a:lnTo>
                      <a:pt x="448246" y="3587173"/>
                    </a:lnTo>
                    <a:cubicBezTo>
                      <a:pt x="446228" y="3592231"/>
                      <a:pt x="442978" y="3598434"/>
                      <a:pt x="438500" y="3606816"/>
                    </a:cubicBezTo>
                    <a:cubicBezTo>
                      <a:pt x="434118" y="3614818"/>
                      <a:pt x="431452" y="3624724"/>
                      <a:pt x="424974" y="3630631"/>
                    </a:cubicBezTo>
                    <a:cubicBezTo>
                      <a:pt x="408496" y="3645681"/>
                      <a:pt x="402257" y="3662493"/>
                      <a:pt x="400733" y="3680162"/>
                    </a:cubicBezTo>
                    <a:lnTo>
                      <a:pt x="400733" y="3680163"/>
                    </a:lnTo>
                    <a:lnTo>
                      <a:pt x="404781" y="3734837"/>
                    </a:lnTo>
                    <a:lnTo>
                      <a:pt x="404399" y="3754651"/>
                    </a:lnTo>
                    <a:cubicBezTo>
                      <a:pt x="398399" y="3767129"/>
                      <a:pt x="396447" y="3778654"/>
                      <a:pt x="398042" y="3789775"/>
                    </a:cubicBezTo>
                    <a:lnTo>
                      <a:pt x="398042" y="3789776"/>
                    </a:lnTo>
                    <a:cubicBezTo>
                      <a:pt x="399638" y="3800896"/>
                      <a:pt x="404781" y="3811613"/>
                      <a:pt x="412973" y="3822472"/>
                    </a:cubicBezTo>
                    <a:lnTo>
                      <a:pt x="427308" y="3852619"/>
                    </a:lnTo>
                    <a:lnTo>
                      <a:pt x="417926" y="3885336"/>
                    </a:lnTo>
                    <a:lnTo>
                      <a:pt x="417925" y="3885337"/>
                    </a:lnTo>
                    <a:cubicBezTo>
                      <a:pt x="398494" y="3910103"/>
                      <a:pt x="388302" y="3935726"/>
                      <a:pt x="386040" y="3962158"/>
                    </a:cubicBezTo>
                    <a:lnTo>
                      <a:pt x="386040" y="3962159"/>
                    </a:lnTo>
                    <a:lnTo>
                      <a:pt x="388431" y="4002409"/>
                    </a:lnTo>
                    <a:lnTo>
                      <a:pt x="401733" y="4043837"/>
                    </a:lnTo>
                    <a:lnTo>
                      <a:pt x="401733" y="4043839"/>
                    </a:lnTo>
                    <a:lnTo>
                      <a:pt x="416855" y="4103825"/>
                    </a:lnTo>
                    <a:lnTo>
                      <a:pt x="405544" y="4165381"/>
                    </a:lnTo>
                    <a:lnTo>
                      <a:pt x="405543" y="4165382"/>
                    </a:lnTo>
                    <a:cubicBezTo>
                      <a:pt x="402114" y="4173479"/>
                      <a:pt x="401543" y="4182766"/>
                      <a:pt x="401638" y="4192386"/>
                    </a:cubicBezTo>
                    <a:lnTo>
                      <a:pt x="401638" y="4192387"/>
                    </a:lnTo>
                    <a:lnTo>
                      <a:pt x="405543" y="4165383"/>
                    </a:lnTo>
                    <a:lnTo>
                      <a:pt x="405544" y="4165381"/>
                    </a:lnTo>
                    <a:lnTo>
                      <a:pt x="414887" y="4134255"/>
                    </a:lnTo>
                    <a:lnTo>
                      <a:pt x="416855" y="4103825"/>
                    </a:lnTo>
                    <a:lnTo>
                      <a:pt x="416855" y="4103824"/>
                    </a:lnTo>
                    <a:cubicBezTo>
                      <a:pt x="415879" y="4083701"/>
                      <a:pt x="410497" y="4063841"/>
                      <a:pt x="401733" y="4043838"/>
                    </a:cubicBezTo>
                    <a:lnTo>
                      <a:pt x="401733" y="4043837"/>
                    </a:lnTo>
                    <a:lnTo>
                      <a:pt x="386040" y="3962159"/>
                    </a:lnTo>
                    <a:lnTo>
                      <a:pt x="395544" y="3923124"/>
                    </a:lnTo>
                    <a:cubicBezTo>
                      <a:pt x="400804" y="3910318"/>
                      <a:pt x="408210" y="3897721"/>
                      <a:pt x="417925" y="3885338"/>
                    </a:cubicBezTo>
                    <a:lnTo>
                      <a:pt x="417926" y="3885336"/>
                    </a:lnTo>
                    <a:lnTo>
                      <a:pt x="426528" y="3868763"/>
                    </a:lnTo>
                    <a:lnTo>
                      <a:pt x="427308" y="3852619"/>
                    </a:lnTo>
                    <a:lnTo>
                      <a:pt x="427308" y="3852618"/>
                    </a:lnTo>
                    <a:cubicBezTo>
                      <a:pt x="425642" y="3842045"/>
                      <a:pt x="420022" y="3831901"/>
                      <a:pt x="412973" y="3822471"/>
                    </a:cubicBezTo>
                    <a:lnTo>
                      <a:pt x="398042" y="3789775"/>
                    </a:lnTo>
                    <a:lnTo>
                      <a:pt x="404399" y="3754652"/>
                    </a:lnTo>
                    <a:cubicBezTo>
                      <a:pt x="407067" y="3749125"/>
                      <a:pt x="405733" y="3741315"/>
                      <a:pt x="404781" y="3734837"/>
                    </a:cubicBezTo>
                    <a:lnTo>
                      <a:pt x="404781" y="3734836"/>
                    </a:lnTo>
                    <a:lnTo>
                      <a:pt x="400733" y="3680163"/>
                    </a:lnTo>
                    <a:lnTo>
                      <a:pt x="407246" y="3654415"/>
                    </a:lnTo>
                    <a:cubicBezTo>
                      <a:pt x="411056" y="3646122"/>
                      <a:pt x="416735" y="3638157"/>
                      <a:pt x="424974" y="3630632"/>
                    </a:cubicBezTo>
                    <a:cubicBezTo>
                      <a:pt x="431452" y="3624725"/>
                      <a:pt x="434118" y="3614819"/>
                      <a:pt x="438500" y="3606817"/>
                    </a:cubicBezTo>
                    <a:cubicBezTo>
                      <a:pt x="447455" y="3590053"/>
                      <a:pt x="451503" y="3582004"/>
                      <a:pt x="450598" y="3574408"/>
                    </a:cubicBezTo>
                    <a:lnTo>
                      <a:pt x="450598" y="3574407"/>
                    </a:lnTo>
                    <a:cubicBezTo>
                      <a:pt x="449693" y="3566810"/>
                      <a:pt x="443835" y="3559667"/>
                      <a:pt x="432976" y="3544712"/>
                    </a:cubicBezTo>
                    <a:cubicBezTo>
                      <a:pt x="421546" y="3529089"/>
                      <a:pt x="409925" y="3507562"/>
                      <a:pt x="410877" y="3489466"/>
                    </a:cubicBezTo>
                    <a:cubicBezTo>
                      <a:pt x="416591" y="3380304"/>
                      <a:pt x="389159" y="3276479"/>
                      <a:pt x="363250" y="3172653"/>
                    </a:cubicBezTo>
                    <a:lnTo>
                      <a:pt x="350796" y="3077401"/>
                    </a:lnTo>
                    <a:lnTo>
                      <a:pt x="362488" y="2982148"/>
                    </a:lnTo>
                    <a:cubicBezTo>
                      <a:pt x="365441" y="2970575"/>
                      <a:pt x="366442" y="2959156"/>
                      <a:pt x="366072" y="2947862"/>
                    </a:cubicBezTo>
                    <a:lnTo>
                      <a:pt x="366072" y="2947861"/>
                    </a:lnTo>
                    <a:lnTo>
                      <a:pt x="366072" y="2947858"/>
                    </a:lnTo>
                    <a:lnTo>
                      <a:pt x="361441" y="2914327"/>
                    </a:lnTo>
                    <a:lnTo>
                      <a:pt x="358166" y="2903544"/>
                    </a:lnTo>
                    <a:lnTo>
                      <a:pt x="357138" y="2897784"/>
                    </a:lnTo>
                    <a:cubicBezTo>
                      <a:pt x="352392" y="2881306"/>
                      <a:pt x="346534" y="2865009"/>
                      <a:pt x="341533" y="2848792"/>
                    </a:cubicBezTo>
                    <a:close/>
                    <a:moveTo>
                      <a:pt x="296001" y="2745351"/>
                    </a:moveTo>
                    <a:lnTo>
                      <a:pt x="289670" y="2770757"/>
                    </a:lnTo>
                    <a:lnTo>
                      <a:pt x="290080" y="2778005"/>
                    </a:lnTo>
                    <a:lnTo>
                      <a:pt x="289301" y="2782304"/>
                    </a:lnTo>
                    <a:lnTo>
                      <a:pt x="290501" y="2785439"/>
                    </a:lnTo>
                    <a:lnTo>
                      <a:pt x="290929" y="2793022"/>
                    </a:lnTo>
                    <a:lnTo>
                      <a:pt x="300579" y="2811779"/>
                    </a:lnTo>
                    <a:lnTo>
                      <a:pt x="300582" y="2811786"/>
                    </a:lnTo>
                    <a:lnTo>
                      <a:pt x="300583" y="2811786"/>
                    </a:lnTo>
                    <a:lnTo>
                      <a:pt x="300579" y="2811779"/>
                    </a:lnTo>
                    <a:lnTo>
                      <a:pt x="290501" y="2785439"/>
                    </a:lnTo>
                    <a:lnTo>
                      <a:pt x="290080" y="2778005"/>
                    </a:lnTo>
                    <a:close/>
                    <a:moveTo>
                      <a:pt x="817328" y="1508457"/>
                    </a:moveTo>
                    <a:lnTo>
                      <a:pt x="845421" y="1596212"/>
                    </a:lnTo>
                    <a:cubicBezTo>
                      <a:pt x="847898" y="1604977"/>
                      <a:pt x="846373" y="1615835"/>
                      <a:pt x="843517" y="1624979"/>
                    </a:cubicBezTo>
                    <a:cubicBezTo>
                      <a:pt x="833801" y="1656222"/>
                      <a:pt x="809415" y="1676035"/>
                      <a:pt x="786935" y="1697752"/>
                    </a:cubicBezTo>
                    <a:cubicBezTo>
                      <a:pt x="777029" y="1707278"/>
                      <a:pt x="769981" y="1720422"/>
                      <a:pt x="764267" y="1733187"/>
                    </a:cubicBezTo>
                    <a:cubicBezTo>
                      <a:pt x="749595" y="1766334"/>
                      <a:pt x="736452" y="1800245"/>
                      <a:pt x="722546" y="1833774"/>
                    </a:cubicBezTo>
                    <a:cubicBezTo>
                      <a:pt x="721212" y="1837012"/>
                      <a:pt x="717783" y="1839678"/>
                      <a:pt x="714925" y="1842157"/>
                    </a:cubicBezTo>
                    <a:cubicBezTo>
                      <a:pt x="684824" y="1866921"/>
                      <a:pt x="654535" y="1891496"/>
                      <a:pt x="624434" y="1916453"/>
                    </a:cubicBezTo>
                    <a:cubicBezTo>
                      <a:pt x="618720" y="1921215"/>
                      <a:pt x="614528" y="1928075"/>
                      <a:pt x="609004" y="1933218"/>
                    </a:cubicBezTo>
                    <a:cubicBezTo>
                      <a:pt x="601384" y="1940458"/>
                      <a:pt x="594143" y="1949602"/>
                      <a:pt x="584999" y="1953412"/>
                    </a:cubicBezTo>
                    <a:cubicBezTo>
                      <a:pt x="556234" y="1965223"/>
                      <a:pt x="543850" y="1987893"/>
                      <a:pt x="538516" y="2016468"/>
                    </a:cubicBezTo>
                    <a:cubicBezTo>
                      <a:pt x="533563" y="2042569"/>
                      <a:pt x="529371" y="2068668"/>
                      <a:pt x="523657" y="2094577"/>
                    </a:cubicBezTo>
                    <a:cubicBezTo>
                      <a:pt x="516799" y="2126200"/>
                      <a:pt x="509369" y="2157635"/>
                      <a:pt x="500986" y="2188878"/>
                    </a:cubicBezTo>
                    <a:cubicBezTo>
                      <a:pt x="497366" y="2202403"/>
                      <a:pt x="493176" y="2216691"/>
                      <a:pt x="485746" y="2228313"/>
                    </a:cubicBezTo>
                    <a:cubicBezTo>
                      <a:pt x="465171" y="2260889"/>
                      <a:pt x="451265" y="2295752"/>
                      <a:pt x="456789" y="2334043"/>
                    </a:cubicBezTo>
                    <a:cubicBezTo>
                      <a:pt x="461171" y="2364714"/>
                      <a:pt x="449931" y="2390433"/>
                      <a:pt x="432404" y="2409484"/>
                    </a:cubicBezTo>
                    <a:cubicBezTo>
                      <a:pt x="424451" y="2418153"/>
                      <a:pt x="418938" y="2426976"/>
                      <a:pt x="415303" y="2435912"/>
                    </a:cubicBezTo>
                    <a:lnTo>
                      <a:pt x="415303" y="2435912"/>
                    </a:lnTo>
                    <a:lnTo>
                      <a:pt x="415303" y="2435912"/>
                    </a:lnTo>
                    <a:lnTo>
                      <a:pt x="414227" y="2440915"/>
                    </a:lnTo>
                    <a:lnTo>
                      <a:pt x="409472" y="2463016"/>
                    </a:lnTo>
                    <a:lnTo>
                      <a:pt x="409472" y="2463017"/>
                    </a:lnTo>
                    <a:lnTo>
                      <a:pt x="411535" y="2490550"/>
                    </a:lnTo>
                    <a:lnTo>
                      <a:pt x="418115" y="2518261"/>
                    </a:lnTo>
                    <a:lnTo>
                      <a:pt x="418115" y="2518264"/>
                    </a:lnTo>
                    <a:lnTo>
                      <a:pt x="421759" y="2545006"/>
                    </a:lnTo>
                    <a:lnTo>
                      <a:pt x="417545" y="2571033"/>
                    </a:lnTo>
                    <a:cubicBezTo>
                      <a:pt x="405543" y="2612944"/>
                      <a:pt x="372966" y="2640949"/>
                      <a:pt x="344391" y="2668000"/>
                    </a:cubicBezTo>
                    <a:cubicBezTo>
                      <a:pt x="320006" y="2691053"/>
                      <a:pt x="306290" y="2716962"/>
                      <a:pt x="296001" y="2745347"/>
                    </a:cubicBezTo>
                    <a:lnTo>
                      <a:pt x="296001" y="2745348"/>
                    </a:lnTo>
                    <a:cubicBezTo>
                      <a:pt x="306290" y="2716963"/>
                      <a:pt x="320006" y="2691054"/>
                      <a:pt x="344391" y="2668001"/>
                    </a:cubicBezTo>
                    <a:cubicBezTo>
                      <a:pt x="372966" y="2640950"/>
                      <a:pt x="405543" y="2612945"/>
                      <a:pt x="417545" y="2571034"/>
                    </a:cubicBezTo>
                    <a:cubicBezTo>
                      <a:pt x="420117" y="2561985"/>
                      <a:pt x="421593" y="2553555"/>
                      <a:pt x="421760" y="2545006"/>
                    </a:cubicBezTo>
                    <a:lnTo>
                      <a:pt x="421759" y="2545006"/>
                    </a:lnTo>
                    <a:lnTo>
                      <a:pt x="421760" y="2545005"/>
                    </a:lnTo>
                    <a:cubicBezTo>
                      <a:pt x="421926" y="2536456"/>
                      <a:pt x="420783" y="2527789"/>
                      <a:pt x="418115" y="2518263"/>
                    </a:cubicBezTo>
                    <a:lnTo>
                      <a:pt x="418115" y="2518261"/>
                    </a:lnTo>
                    <a:lnTo>
                      <a:pt x="409472" y="2463017"/>
                    </a:lnTo>
                    <a:lnTo>
                      <a:pt x="414227" y="2440915"/>
                    </a:lnTo>
                    <a:lnTo>
                      <a:pt x="415303" y="2435912"/>
                    </a:lnTo>
                    <a:lnTo>
                      <a:pt x="432404" y="2409485"/>
                    </a:lnTo>
                    <a:cubicBezTo>
                      <a:pt x="449931" y="2390434"/>
                      <a:pt x="461171" y="2364715"/>
                      <a:pt x="456789" y="2334044"/>
                    </a:cubicBezTo>
                    <a:cubicBezTo>
                      <a:pt x="451265" y="2295753"/>
                      <a:pt x="465171" y="2260890"/>
                      <a:pt x="485746" y="2228314"/>
                    </a:cubicBezTo>
                    <a:cubicBezTo>
                      <a:pt x="493176" y="2216692"/>
                      <a:pt x="497366" y="2202404"/>
                      <a:pt x="500986" y="2188879"/>
                    </a:cubicBezTo>
                    <a:cubicBezTo>
                      <a:pt x="509369" y="2157636"/>
                      <a:pt x="516799" y="2126201"/>
                      <a:pt x="523657" y="2094578"/>
                    </a:cubicBezTo>
                    <a:cubicBezTo>
                      <a:pt x="529371" y="2068669"/>
                      <a:pt x="533563" y="2042570"/>
                      <a:pt x="538516" y="2016469"/>
                    </a:cubicBezTo>
                    <a:cubicBezTo>
                      <a:pt x="543850" y="1987894"/>
                      <a:pt x="556234" y="1965224"/>
                      <a:pt x="584999" y="1953413"/>
                    </a:cubicBezTo>
                    <a:cubicBezTo>
                      <a:pt x="594143" y="1949603"/>
                      <a:pt x="601384" y="1940459"/>
                      <a:pt x="609004" y="1933219"/>
                    </a:cubicBezTo>
                    <a:cubicBezTo>
                      <a:pt x="614528" y="1928076"/>
                      <a:pt x="618720" y="1921216"/>
                      <a:pt x="624434" y="1916454"/>
                    </a:cubicBezTo>
                    <a:cubicBezTo>
                      <a:pt x="654535" y="1891497"/>
                      <a:pt x="684824" y="1866922"/>
                      <a:pt x="714925" y="1842158"/>
                    </a:cubicBezTo>
                    <a:cubicBezTo>
                      <a:pt x="717783" y="1839679"/>
                      <a:pt x="721212" y="1837013"/>
                      <a:pt x="722546" y="1833775"/>
                    </a:cubicBezTo>
                    <a:cubicBezTo>
                      <a:pt x="736452" y="1800246"/>
                      <a:pt x="749596" y="1766335"/>
                      <a:pt x="764267" y="1733188"/>
                    </a:cubicBezTo>
                    <a:cubicBezTo>
                      <a:pt x="769981" y="1720423"/>
                      <a:pt x="777029" y="1707279"/>
                      <a:pt x="786936" y="1697753"/>
                    </a:cubicBezTo>
                    <a:cubicBezTo>
                      <a:pt x="809416" y="1676036"/>
                      <a:pt x="833801" y="1656223"/>
                      <a:pt x="843517" y="1624980"/>
                    </a:cubicBezTo>
                    <a:cubicBezTo>
                      <a:pt x="846374" y="1615836"/>
                      <a:pt x="847899" y="1604978"/>
                      <a:pt x="845422" y="1596213"/>
                    </a:cubicBezTo>
                    <a:close/>
                    <a:moveTo>
                      <a:pt x="798723" y="1459072"/>
                    </a:moveTo>
                    <a:lnTo>
                      <a:pt x="807941" y="1481571"/>
                    </a:lnTo>
                    <a:lnTo>
                      <a:pt x="798724" y="1459073"/>
                    </a:lnTo>
                    <a:close/>
                    <a:moveTo>
                      <a:pt x="779530" y="1268757"/>
                    </a:moveTo>
                    <a:lnTo>
                      <a:pt x="774363" y="1286068"/>
                    </a:lnTo>
                    <a:cubicBezTo>
                      <a:pt x="759789" y="1306929"/>
                      <a:pt x="753550" y="1328551"/>
                      <a:pt x="752025" y="1350626"/>
                    </a:cubicBezTo>
                    <a:lnTo>
                      <a:pt x="757620" y="1413839"/>
                    </a:lnTo>
                    <a:lnTo>
                      <a:pt x="752026" y="1350627"/>
                    </a:lnTo>
                    <a:cubicBezTo>
                      <a:pt x="753550" y="1328552"/>
                      <a:pt x="759790" y="1306929"/>
                      <a:pt x="774363" y="1286069"/>
                    </a:cubicBezTo>
                    <a:cubicBezTo>
                      <a:pt x="777506" y="1281688"/>
                      <a:pt x="779078" y="1275401"/>
                      <a:pt x="779530" y="1268757"/>
                    </a:cubicBezTo>
                    <a:close/>
                    <a:moveTo>
                      <a:pt x="837801" y="773034"/>
                    </a:moveTo>
                    <a:lnTo>
                      <a:pt x="829801" y="854378"/>
                    </a:lnTo>
                    <a:cubicBezTo>
                      <a:pt x="827515" y="878955"/>
                      <a:pt x="826753" y="903721"/>
                      <a:pt x="798747" y="915342"/>
                    </a:cubicBezTo>
                    <a:cubicBezTo>
                      <a:pt x="794365" y="917058"/>
                      <a:pt x="791127" y="922772"/>
                      <a:pt x="788269" y="927154"/>
                    </a:cubicBezTo>
                    <a:cubicBezTo>
                      <a:pt x="744261" y="994784"/>
                      <a:pt x="745405" y="1030979"/>
                      <a:pt x="791889" y="1097086"/>
                    </a:cubicBezTo>
                    <a:cubicBezTo>
                      <a:pt x="796651" y="1103944"/>
                      <a:pt x="800081" y="1118612"/>
                      <a:pt x="796271" y="1123184"/>
                    </a:cubicBezTo>
                    <a:cubicBezTo>
                      <a:pt x="780459" y="1142616"/>
                      <a:pt x="773411" y="1162953"/>
                      <a:pt x="771553" y="1184028"/>
                    </a:cubicBezTo>
                    <a:cubicBezTo>
                      <a:pt x="773411" y="1162953"/>
                      <a:pt x="780460" y="1142617"/>
                      <a:pt x="796272" y="1123185"/>
                    </a:cubicBezTo>
                    <a:cubicBezTo>
                      <a:pt x="800082" y="1118613"/>
                      <a:pt x="796652" y="1103945"/>
                      <a:pt x="791890" y="1097087"/>
                    </a:cubicBezTo>
                    <a:cubicBezTo>
                      <a:pt x="745406" y="1030980"/>
                      <a:pt x="744262" y="994785"/>
                      <a:pt x="788270" y="927155"/>
                    </a:cubicBezTo>
                    <a:cubicBezTo>
                      <a:pt x="791128" y="922773"/>
                      <a:pt x="794366" y="917059"/>
                      <a:pt x="798748" y="915343"/>
                    </a:cubicBezTo>
                    <a:cubicBezTo>
                      <a:pt x="826753" y="903722"/>
                      <a:pt x="827515" y="878956"/>
                      <a:pt x="829801" y="854379"/>
                    </a:cubicBezTo>
                    <a:cubicBezTo>
                      <a:pt x="832277" y="827329"/>
                      <a:pt x="835515" y="800276"/>
                      <a:pt x="837801" y="773035"/>
                    </a:cubicBezTo>
                    <a:close/>
                    <a:moveTo>
                      <a:pt x="782400" y="517850"/>
                    </a:moveTo>
                    <a:lnTo>
                      <a:pt x="791317" y="556046"/>
                    </a:lnTo>
                    <a:cubicBezTo>
                      <a:pt x="793413" y="564047"/>
                      <a:pt x="798937" y="572621"/>
                      <a:pt x="797795" y="580049"/>
                    </a:cubicBezTo>
                    <a:cubicBezTo>
                      <a:pt x="794461" y="601577"/>
                      <a:pt x="796890" y="622200"/>
                      <a:pt x="801176" y="642536"/>
                    </a:cubicBezTo>
                    <a:lnTo>
                      <a:pt x="813700" y="694927"/>
                    </a:lnTo>
                    <a:lnTo>
                      <a:pt x="801177" y="642537"/>
                    </a:lnTo>
                    <a:cubicBezTo>
                      <a:pt x="796891" y="622200"/>
                      <a:pt x="794462" y="601578"/>
                      <a:pt x="797796" y="580050"/>
                    </a:cubicBezTo>
                    <a:cubicBezTo>
                      <a:pt x="798938" y="572622"/>
                      <a:pt x="793414" y="564048"/>
                      <a:pt x="791318" y="556047"/>
                    </a:cubicBezTo>
                    <a:close/>
                    <a:moveTo>
                      <a:pt x="783887" y="313532"/>
                    </a:moveTo>
                    <a:lnTo>
                      <a:pt x="786245" y="324057"/>
                    </a:lnTo>
                    <a:cubicBezTo>
                      <a:pt x="786031" y="328963"/>
                      <a:pt x="785126" y="334583"/>
                      <a:pt x="784459" y="338869"/>
                    </a:cubicBezTo>
                    <a:lnTo>
                      <a:pt x="784454" y="338897"/>
                    </a:lnTo>
                    <a:lnTo>
                      <a:pt x="778363" y="367327"/>
                    </a:lnTo>
                    <a:lnTo>
                      <a:pt x="774553" y="395639"/>
                    </a:lnTo>
                    <a:lnTo>
                      <a:pt x="784454" y="338897"/>
                    </a:lnTo>
                    <a:lnTo>
                      <a:pt x="784460" y="338870"/>
                    </a:lnTo>
                    <a:cubicBezTo>
                      <a:pt x="785794" y="330298"/>
                      <a:pt x="788080" y="316389"/>
                      <a:pt x="783888" y="313533"/>
                    </a:cubicBezTo>
                    <a:close/>
                    <a:moveTo>
                      <a:pt x="761560" y="281567"/>
                    </a:moveTo>
                    <a:lnTo>
                      <a:pt x="766454" y="295414"/>
                    </a:lnTo>
                    <a:lnTo>
                      <a:pt x="766455" y="295414"/>
                    </a:lnTo>
                    <a:close/>
                    <a:moveTo>
                      <a:pt x="774880" y="24485"/>
                    </a:moveTo>
                    <a:lnTo>
                      <a:pt x="777142" y="74128"/>
                    </a:lnTo>
                    <a:cubicBezTo>
                      <a:pt x="775758" y="100173"/>
                      <a:pt x="771253" y="125875"/>
                      <a:pt x="767023" y="151568"/>
                    </a:cubicBezTo>
                    <a:lnTo>
                      <a:pt x="766824" y="153387"/>
                    </a:lnTo>
                    <a:lnTo>
                      <a:pt x="763010" y="177270"/>
                    </a:lnTo>
                    <a:lnTo>
                      <a:pt x="758551" y="228943"/>
                    </a:lnTo>
                    <a:lnTo>
                      <a:pt x="766824" y="153387"/>
                    </a:lnTo>
                    <a:lnTo>
                      <a:pt x="771220" y="125860"/>
                    </a:lnTo>
                    <a:cubicBezTo>
                      <a:pt x="773910" y="108702"/>
                      <a:pt x="776220" y="91491"/>
                      <a:pt x="777143" y="74128"/>
                    </a:cubicBezTo>
                    <a:close/>
                    <a:moveTo>
                      <a:pt x="313354" y="0"/>
                    </a:moveTo>
                    <a:lnTo>
                      <a:pt x="777461" y="0"/>
                    </a:lnTo>
                    <a:lnTo>
                      <a:pt x="774743" y="21485"/>
                    </a:lnTo>
                    <a:lnTo>
                      <a:pt x="777461" y="0"/>
                    </a:lnTo>
                    <a:lnTo>
                      <a:pt x="4543952" y="1"/>
                    </a:lnTo>
                    <a:lnTo>
                      <a:pt x="4543952" y="6858000"/>
                    </a:lnTo>
                    <a:lnTo>
                      <a:pt x="284400" y="6858000"/>
                    </a:lnTo>
                    <a:lnTo>
                      <a:pt x="112147" y="6858000"/>
                    </a:lnTo>
                    <a:lnTo>
                      <a:pt x="102447" y="6815515"/>
                    </a:lnTo>
                    <a:cubicBezTo>
                      <a:pt x="96923" y="6793034"/>
                      <a:pt x="87016" y="6771318"/>
                      <a:pt x="83396" y="6748457"/>
                    </a:cubicBezTo>
                    <a:cubicBezTo>
                      <a:pt x="74824" y="6694163"/>
                      <a:pt x="68728" y="6639487"/>
                      <a:pt x="61870" y="6584811"/>
                    </a:cubicBezTo>
                    <a:cubicBezTo>
                      <a:pt x="54821" y="6528423"/>
                      <a:pt x="47391" y="6472224"/>
                      <a:pt x="41105" y="6415832"/>
                    </a:cubicBezTo>
                    <a:cubicBezTo>
                      <a:pt x="37865" y="6384971"/>
                      <a:pt x="37295" y="6353918"/>
                      <a:pt x="34247" y="6323057"/>
                    </a:cubicBezTo>
                    <a:cubicBezTo>
                      <a:pt x="31579" y="6296004"/>
                      <a:pt x="26626" y="6269143"/>
                      <a:pt x="23386" y="6242092"/>
                    </a:cubicBezTo>
                    <a:cubicBezTo>
                      <a:pt x="20720" y="6218659"/>
                      <a:pt x="19196" y="6195036"/>
                      <a:pt x="16528" y="6171604"/>
                    </a:cubicBezTo>
                    <a:cubicBezTo>
                      <a:pt x="12148" y="6134074"/>
                      <a:pt x="7194" y="6096735"/>
                      <a:pt x="2622" y="6059396"/>
                    </a:cubicBezTo>
                    <a:lnTo>
                      <a:pt x="0" y="6041768"/>
                    </a:lnTo>
                    <a:lnTo>
                      <a:pt x="0" y="6000936"/>
                    </a:lnTo>
                    <a:lnTo>
                      <a:pt x="3670" y="5957594"/>
                    </a:lnTo>
                    <a:lnTo>
                      <a:pt x="0" y="5912510"/>
                    </a:lnTo>
                    <a:lnTo>
                      <a:pt x="0" y="5886400"/>
                    </a:lnTo>
                    <a:lnTo>
                      <a:pt x="1098" y="5864317"/>
                    </a:lnTo>
                    <a:cubicBezTo>
                      <a:pt x="7576" y="5839360"/>
                      <a:pt x="16720" y="5815168"/>
                      <a:pt x="24720" y="5790591"/>
                    </a:cubicBezTo>
                    <a:cubicBezTo>
                      <a:pt x="25672" y="5787923"/>
                      <a:pt x="25864" y="5784685"/>
                      <a:pt x="26434" y="5781829"/>
                    </a:cubicBezTo>
                    <a:cubicBezTo>
                      <a:pt x="29675" y="5765634"/>
                      <a:pt x="32913" y="5749633"/>
                      <a:pt x="35771" y="5733439"/>
                    </a:cubicBezTo>
                    <a:cubicBezTo>
                      <a:pt x="37295" y="5724677"/>
                      <a:pt x="37485" y="5715722"/>
                      <a:pt x="38819" y="5706958"/>
                    </a:cubicBezTo>
                    <a:cubicBezTo>
                      <a:pt x="44153" y="5673049"/>
                      <a:pt x="35199" y="5635710"/>
                      <a:pt x="58250" y="5606371"/>
                    </a:cubicBezTo>
                    <a:cubicBezTo>
                      <a:pt x="73110" y="5587320"/>
                      <a:pt x="69680" y="5568841"/>
                      <a:pt x="67394" y="5548459"/>
                    </a:cubicBezTo>
                    <a:cubicBezTo>
                      <a:pt x="65680" y="5533026"/>
                      <a:pt x="66252" y="5517214"/>
                      <a:pt x="66060" y="5501593"/>
                    </a:cubicBezTo>
                    <a:cubicBezTo>
                      <a:pt x="65490" y="5474160"/>
                      <a:pt x="65298" y="5446727"/>
                      <a:pt x="64346" y="5419294"/>
                    </a:cubicBezTo>
                    <a:cubicBezTo>
                      <a:pt x="63966" y="5410530"/>
                      <a:pt x="59202" y="5401578"/>
                      <a:pt x="59964" y="5393004"/>
                    </a:cubicBezTo>
                    <a:cubicBezTo>
                      <a:pt x="63584" y="5353378"/>
                      <a:pt x="69300" y="5313753"/>
                      <a:pt x="72538" y="5274128"/>
                    </a:cubicBezTo>
                    <a:cubicBezTo>
                      <a:pt x="74442" y="5251649"/>
                      <a:pt x="70824" y="5228596"/>
                      <a:pt x="73490" y="5206307"/>
                    </a:cubicBezTo>
                    <a:cubicBezTo>
                      <a:pt x="76538" y="5180590"/>
                      <a:pt x="84348" y="5155444"/>
                      <a:pt x="89113" y="5129915"/>
                    </a:cubicBezTo>
                    <a:cubicBezTo>
                      <a:pt x="90445" y="5122866"/>
                      <a:pt x="88731" y="5115056"/>
                      <a:pt x="88351" y="5107626"/>
                    </a:cubicBezTo>
                    <a:cubicBezTo>
                      <a:pt x="87968" y="5099244"/>
                      <a:pt x="87206" y="5091051"/>
                      <a:pt x="87016" y="5082669"/>
                    </a:cubicBezTo>
                    <a:cubicBezTo>
                      <a:pt x="86634" y="5057140"/>
                      <a:pt x="87206" y="5031613"/>
                      <a:pt x="85872" y="5006085"/>
                    </a:cubicBezTo>
                    <a:cubicBezTo>
                      <a:pt x="85110" y="4990464"/>
                      <a:pt x="77300" y="4974081"/>
                      <a:pt x="80158" y="4959601"/>
                    </a:cubicBezTo>
                    <a:cubicBezTo>
                      <a:pt x="85682" y="4930074"/>
                      <a:pt x="73300" y="4900545"/>
                      <a:pt x="83586" y="4871018"/>
                    </a:cubicBezTo>
                    <a:cubicBezTo>
                      <a:pt x="86634" y="4861872"/>
                      <a:pt x="79014" y="4849299"/>
                      <a:pt x="78634" y="4838249"/>
                    </a:cubicBezTo>
                    <a:cubicBezTo>
                      <a:pt x="77682" y="4810626"/>
                      <a:pt x="77872" y="4783003"/>
                      <a:pt x="78062" y="4755380"/>
                    </a:cubicBezTo>
                    <a:cubicBezTo>
                      <a:pt x="78252" y="4730613"/>
                      <a:pt x="75586" y="4704894"/>
                      <a:pt x="80920" y="4681082"/>
                    </a:cubicBezTo>
                    <a:cubicBezTo>
                      <a:pt x="86634" y="4656125"/>
                      <a:pt x="85872" y="4633646"/>
                      <a:pt x="79396" y="4609451"/>
                    </a:cubicBezTo>
                    <a:cubicBezTo>
                      <a:pt x="75014" y="4592877"/>
                      <a:pt x="74442" y="4575350"/>
                      <a:pt x="73110" y="4558206"/>
                    </a:cubicBezTo>
                    <a:cubicBezTo>
                      <a:pt x="71586" y="4539727"/>
                      <a:pt x="75586" y="4519342"/>
                      <a:pt x="69300" y="4502578"/>
                    </a:cubicBezTo>
                    <a:cubicBezTo>
                      <a:pt x="50629" y="4452664"/>
                      <a:pt x="46629" y="4401418"/>
                      <a:pt x="46629" y="4349221"/>
                    </a:cubicBezTo>
                    <a:cubicBezTo>
                      <a:pt x="46629" y="4339694"/>
                      <a:pt x="49295" y="4329978"/>
                      <a:pt x="52153" y="4320836"/>
                    </a:cubicBezTo>
                    <a:cubicBezTo>
                      <a:pt x="69300" y="4267492"/>
                      <a:pt x="67776" y="4213960"/>
                      <a:pt x="57297" y="4159666"/>
                    </a:cubicBezTo>
                    <a:cubicBezTo>
                      <a:pt x="55011" y="4148426"/>
                      <a:pt x="54629" y="4135853"/>
                      <a:pt x="56915" y="4124613"/>
                    </a:cubicBezTo>
                    <a:cubicBezTo>
                      <a:pt x="63584" y="4092988"/>
                      <a:pt x="74634" y="4062317"/>
                      <a:pt x="79396" y="4030502"/>
                    </a:cubicBezTo>
                    <a:cubicBezTo>
                      <a:pt x="87206" y="3977924"/>
                      <a:pt x="60918" y="3932393"/>
                      <a:pt x="43771" y="3885337"/>
                    </a:cubicBezTo>
                    <a:cubicBezTo>
                      <a:pt x="31627" y="3851760"/>
                      <a:pt x="8016" y="3821934"/>
                      <a:pt x="426" y="3786776"/>
                    </a:cubicBezTo>
                    <a:lnTo>
                      <a:pt x="0" y="3773896"/>
                    </a:lnTo>
                    <a:lnTo>
                      <a:pt x="0" y="3393881"/>
                    </a:lnTo>
                    <a:lnTo>
                      <a:pt x="11838" y="3359515"/>
                    </a:lnTo>
                    <a:cubicBezTo>
                      <a:pt x="14434" y="3346204"/>
                      <a:pt x="14910" y="3332773"/>
                      <a:pt x="12910" y="3318770"/>
                    </a:cubicBezTo>
                    <a:cubicBezTo>
                      <a:pt x="12243" y="3314103"/>
                      <a:pt x="9909" y="3308769"/>
                      <a:pt x="6718" y="3304078"/>
                    </a:cubicBezTo>
                    <a:lnTo>
                      <a:pt x="0" y="3297656"/>
                    </a:lnTo>
                    <a:lnTo>
                      <a:pt x="0" y="3207866"/>
                    </a:lnTo>
                    <a:lnTo>
                      <a:pt x="15553" y="3186770"/>
                    </a:lnTo>
                    <a:cubicBezTo>
                      <a:pt x="28483" y="3162328"/>
                      <a:pt x="30484" y="3134646"/>
                      <a:pt x="36341" y="3107499"/>
                    </a:cubicBezTo>
                    <a:cubicBezTo>
                      <a:pt x="41105" y="3085402"/>
                      <a:pt x="41295" y="3064826"/>
                      <a:pt x="38057" y="3042727"/>
                    </a:cubicBezTo>
                    <a:cubicBezTo>
                      <a:pt x="30817" y="2994721"/>
                      <a:pt x="41105" y="2948046"/>
                      <a:pt x="54249" y="2901942"/>
                    </a:cubicBezTo>
                    <a:cubicBezTo>
                      <a:pt x="63012" y="2871461"/>
                      <a:pt x="68346" y="2840218"/>
                      <a:pt x="77300" y="2809929"/>
                    </a:cubicBezTo>
                    <a:cubicBezTo>
                      <a:pt x="84158" y="2787258"/>
                      <a:pt x="92351" y="2764589"/>
                      <a:pt x="103399" y="2743825"/>
                    </a:cubicBezTo>
                    <a:cubicBezTo>
                      <a:pt x="119594" y="2713722"/>
                      <a:pt x="143978" y="2687435"/>
                      <a:pt x="137500" y="2649142"/>
                    </a:cubicBezTo>
                    <a:cubicBezTo>
                      <a:pt x="131786" y="2615420"/>
                      <a:pt x="143786" y="2584941"/>
                      <a:pt x="155217" y="2554078"/>
                    </a:cubicBezTo>
                    <a:cubicBezTo>
                      <a:pt x="163599" y="2531408"/>
                      <a:pt x="172173" y="2508741"/>
                      <a:pt x="177507" y="2485306"/>
                    </a:cubicBezTo>
                    <a:cubicBezTo>
                      <a:pt x="183794" y="2457491"/>
                      <a:pt x="181126" y="2426058"/>
                      <a:pt x="192748" y="2401291"/>
                    </a:cubicBezTo>
                    <a:cubicBezTo>
                      <a:pt x="204940" y="2375382"/>
                      <a:pt x="196748" y="2353858"/>
                      <a:pt x="193318" y="2330805"/>
                    </a:cubicBezTo>
                    <a:cubicBezTo>
                      <a:pt x="187984" y="2294038"/>
                      <a:pt x="178077" y="2257458"/>
                      <a:pt x="190652" y="2220311"/>
                    </a:cubicBezTo>
                    <a:cubicBezTo>
                      <a:pt x="205892" y="2175162"/>
                      <a:pt x="222275" y="2130392"/>
                      <a:pt x="236753" y="2085053"/>
                    </a:cubicBezTo>
                    <a:cubicBezTo>
                      <a:pt x="242280" y="2067524"/>
                      <a:pt x="244566" y="2048667"/>
                      <a:pt x="247042" y="2030377"/>
                    </a:cubicBezTo>
                    <a:cubicBezTo>
                      <a:pt x="249138" y="2013042"/>
                      <a:pt x="243804" y="1992278"/>
                      <a:pt x="251804" y="1978939"/>
                    </a:cubicBezTo>
                    <a:cubicBezTo>
                      <a:pt x="272379" y="1944648"/>
                      <a:pt x="282475" y="1909407"/>
                      <a:pt x="282475" y="1869779"/>
                    </a:cubicBezTo>
                    <a:cubicBezTo>
                      <a:pt x="282475" y="1854919"/>
                      <a:pt x="291049" y="1840440"/>
                      <a:pt x="292573" y="1825392"/>
                    </a:cubicBezTo>
                    <a:cubicBezTo>
                      <a:pt x="294477" y="1804815"/>
                      <a:pt x="299622" y="1781193"/>
                      <a:pt x="292381" y="1763286"/>
                    </a:cubicBezTo>
                    <a:cubicBezTo>
                      <a:pt x="275237" y="1721184"/>
                      <a:pt x="289525" y="1687085"/>
                      <a:pt x="306480" y="1650316"/>
                    </a:cubicBezTo>
                    <a:cubicBezTo>
                      <a:pt x="323244" y="1614119"/>
                      <a:pt x="336579" y="1576018"/>
                      <a:pt x="347629" y="1537536"/>
                    </a:cubicBezTo>
                    <a:cubicBezTo>
                      <a:pt x="351629" y="1523058"/>
                      <a:pt x="344961" y="1505723"/>
                      <a:pt x="343629" y="1489719"/>
                    </a:cubicBezTo>
                    <a:cubicBezTo>
                      <a:pt x="343247" y="1484003"/>
                      <a:pt x="342675" y="1477716"/>
                      <a:pt x="344581" y="1472574"/>
                    </a:cubicBezTo>
                    <a:cubicBezTo>
                      <a:pt x="362870" y="1422853"/>
                      <a:pt x="376776" y="1372367"/>
                      <a:pt x="367252" y="1318455"/>
                    </a:cubicBezTo>
                    <a:cubicBezTo>
                      <a:pt x="366298" y="1313503"/>
                      <a:pt x="368394" y="1307977"/>
                      <a:pt x="369728" y="1303023"/>
                    </a:cubicBezTo>
                    <a:cubicBezTo>
                      <a:pt x="376586" y="1278828"/>
                      <a:pt x="387444" y="1255205"/>
                      <a:pt x="389921" y="1230632"/>
                    </a:cubicBezTo>
                    <a:cubicBezTo>
                      <a:pt x="396017" y="1170050"/>
                      <a:pt x="398495" y="1109090"/>
                      <a:pt x="402495" y="1048124"/>
                    </a:cubicBezTo>
                    <a:cubicBezTo>
                      <a:pt x="402685" y="1044314"/>
                      <a:pt x="402685" y="1040314"/>
                      <a:pt x="404019" y="1036886"/>
                    </a:cubicBezTo>
                    <a:cubicBezTo>
                      <a:pt x="412211" y="1014405"/>
                      <a:pt x="409543" y="994784"/>
                      <a:pt x="393923" y="975732"/>
                    </a:cubicBezTo>
                    <a:cubicBezTo>
                      <a:pt x="387064" y="967349"/>
                      <a:pt x="383444" y="955919"/>
                      <a:pt x="379634" y="945443"/>
                    </a:cubicBezTo>
                    <a:cubicBezTo>
                      <a:pt x="373918" y="930010"/>
                      <a:pt x="368394" y="914199"/>
                      <a:pt x="364774" y="898197"/>
                    </a:cubicBezTo>
                    <a:cubicBezTo>
                      <a:pt x="361346" y="882383"/>
                      <a:pt x="356583" y="865429"/>
                      <a:pt x="359250" y="850188"/>
                    </a:cubicBezTo>
                    <a:cubicBezTo>
                      <a:pt x="364012" y="822755"/>
                      <a:pt x="374680" y="796654"/>
                      <a:pt x="381730" y="769604"/>
                    </a:cubicBezTo>
                    <a:cubicBezTo>
                      <a:pt x="384206" y="760269"/>
                      <a:pt x="383824" y="749981"/>
                      <a:pt x="384016" y="740267"/>
                    </a:cubicBezTo>
                    <a:cubicBezTo>
                      <a:pt x="384586" y="717976"/>
                      <a:pt x="379062" y="695115"/>
                      <a:pt x="394875" y="674922"/>
                    </a:cubicBezTo>
                    <a:cubicBezTo>
                      <a:pt x="409733" y="656254"/>
                      <a:pt x="405353" y="637391"/>
                      <a:pt x="394113" y="617771"/>
                    </a:cubicBezTo>
                    <a:cubicBezTo>
                      <a:pt x="386110" y="603672"/>
                      <a:pt x="379824" y="587671"/>
                      <a:pt x="376776" y="571859"/>
                    </a:cubicBezTo>
                    <a:cubicBezTo>
                      <a:pt x="372586" y="550140"/>
                      <a:pt x="370870" y="528614"/>
                      <a:pt x="373348" y="505181"/>
                    </a:cubicBezTo>
                    <a:cubicBezTo>
                      <a:pt x="375062" y="488606"/>
                      <a:pt x="375824" y="475080"/>
                      <a:pt x="385920" y="462125"/>
                    </a:cubicBezTo>
                    <a:cubicBezTo>
                      <a:pt x="387444" y="460031"/>
                      <a:pt x="387826" y="456221"/>
                      <a:pt x="387634" y="453363"/>
                    </a:cubicBezTo>
                    <a:cubicBezTo>
                      <a:pt x="384396" y="415834"/>
                      <a:pt x="386110" y="378685"/>
                      <a:pt x="388399" y="340773"/>
                    </a:cubicBezTo>
                    <a:cubicBezTo>
                      <a:pt x="391445" y="292578"/>
                      <a:pt x="382492" y="241900"/>
                      <a:pt x="350487" y="200181"/>
                    </a:cubicBezTo>
                    <a:cubicBezTo>
                      <a:pt x="345723" y="194084"/>
                      <a:pt x="343629" y="184940"/>
                      <a:pt x="342485" y="176938"/>
                    </a:cubicBezTo>
                    <a:cubicBezTo>
                      <a:pt x="337533" y="139218"/>
                      <a:pt x="334103" y="101307"/>
                      <a:pt x="328579" y="63586"/>
                    </a:cubicBezTo>
                    <a:cubicBezTo>
                      <a:pt x="325530" y="43011"/>
                      <a:pt x="322862" y="21485"/>
                      <a:pt x="314480" y="2816"/>
                    </a:cubicBez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3F442D6D-30A3-40EA-ADD8-5313A3BB9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7620000" y="-1"/>
              <a:ext cx="874716" cy="6858001"/>
              <a:chOff x="7620000" y="-1"/>
              <a:chExt cx="874716" cy="6858001"/>
            </a:xfrm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9E679B4-D12E-448A-8D8F-7183D6A2EE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417E3CDF-0144-4FB2-A798-156EC31042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4628357" y="2991642"/>
                <a:ext cx="6858001" cy="874716"/>
              </a:xfrm>
              <a:custGeom>
                <a:avLst/>
                <a:gdLst>
                  <a:gd name="connsiteX0" fmla="*/ 0 w 6858001"/>
                  <a:gd name="connsiteY0" fmla="*/ 533314 h 874716"/>
                  <a:gd name="connsiteX1" fmla="*/ 0 w 6858001"/>
                  <a:gd name="connsiteY1" fmla="*/ 69206 h 874716"/>
                  <a:gd name="connsiteX2" fmla="*/ 21486 w 6858001"/>
                  <a:gd name="connsiteY2" fmla="*/ 71924 h 874716"/>
                  <a:gd name="connsiteX3" fmla="*/ 228948 w 6858001"/>
                  <a:gd name="connsiteY3" fmla="*/ 88116 h 874716"/>
                  <a:gd name="connsiteX4" fmla="*/ 313533 w 6858001"/>
                  <a:gd name="connsiteY4" fmla="*/ 62779 h 874716"/>
                  <a:gd name="connsiteX5" fmla="*/ 338870 w 6858001"/>
                  <a:gd name="connsiteY5" fmla="*/ 62207 h 874716"/>
                  <a:gd name="connsiteX6" fmla="*/ 395640 w 6858001"/>
                  <a:gd name="connsiteY6" fmla="*/ 72114 h 874716"/>
                  <a:gd name="connsiteX7" fmla="*/ 512802 w 6858001"/>
                  <a:gd name="connsiteY7" fmla="*/ 65446 h 874716"/>
                  <a:gd name="connsiteX8" fmla="*/ 556047 w 6858001"/>
                  <a:gd name="connsiteY8" fmla="*/ 55349 h 874716"/>
                  <a:gd name="connsiteX9" fmla="*/ 580050 w 6858001"/>
                  <a:gd name="connsiteY9" fmla="*/ 48871 h 874716"/>
                  <a:gd name="connsiteX10" fmla="*/ 703308 w 6858001"/>
                  <a:gd name="connsiteY10" fmla="*/ 30964 h 874716"/>
                  <a:gd name="connsiteX11" fmla="*/ 758174 w 6858001"/>
                  <a:gd name="connsiteY11" fmla="*/ 11724 h 874716"/>
                  <a:gd name="connsiteX12" fmla="*/ 773035 w 6858001"/>
                  <a:gd name="connsiteY12" fmla="*/ 8866 h 874716"/>
                  <a:gd name="connsiteX13" fmla="*/ 854379 w 6858001"/>
                  <a:gd name="connsiteY13" fmla="*/ 16866 h 874716"/>
                  <a:gd name="connsiteX14" fmla="*/ 915343 w 6858001"/>
                  <a:gd name="connsiteY14" fmla="*/ 47919 h 874716"/>
                  <a:gd name="connsiteX15" fmla="*/ 927155 w 6858001"/>
                  <a:gd name="connsiteY15" fmla="*/ 58397 h 874716"/>
                  <a:gd name="connsiteX16" fmla="*/ 1097087 w 6858001"/>
                  <a:gd name="connsiteY16" fmla="*/ 54777 h 874716"/>
                  <a:gd name="connsiteX17" fmla="*/ 1123185 w 6858001"/>
                  <a:gd name="connsiteY17" fmla="*/ 50395 h 874716"/>
                  <a:gd name="connsiteX18" fmla="*/ 1249302 w 6858001"/>
                  <a:gd name="connsiteY18" fmla="*/ 68684 h 874716"/>
                  <a:gd name="connsiteX19" fmla="*/ 1286069 w 6858001"/>
                  <a:gd name="connsiteY19" fmla="*/ 72304 h 874716"/>
                  <a:gd name="connsiteX20" fmla="*/ 1417899 w 6858001"/>
                  <a:gd name="connsiteY20" fmla="*/ 88688 h 874716"/>
                  <a:gd name="connsiteX21" fmla="*/ 1436568 w 6858001"/>
                  <a:gd name="connsiteY21" fmla="*/ 73448 h 874716"/>
                  <a:gd name="connsiteX22" fmla="*/ 1490292 w 6858001"/>
                  <a:gd name="connsiteY22" fmla="*/ 35154 h 874716"/>
                  <a:gd name="connsiteX23" fmla="*/ 1596213 w 6858001"/>
                  <a:gd name="connsiteY23" fmla="*/ 1245 h 874716"/>
                  <a:gd name="connsiteX24" fmla="*/ 1624980 w 6858001"/>
                  <a:gd name="connsiteY24" fmla="*/ 3150 h 874716"/>
                  <a:gd name="connsiteX25" fmla="*/ 1697753 w 6858001"/>
                  <a:gd name="connsiteY25" fmla="*/ 59731 h 874716"/>
                  <a:gd name="connsiteX26" fmla="*/ 1733188 w 6858001"/>
                  <a:gd name="connsiteY26" fmla="*/ 82400 h 874716"/>
                  <a:gd name="connsiteX27" fmla="*/ 1833775 w 6858001"/>
                  <a:gd name="connsiteY27" fmla="*/ 124121 h 874716"/>
                  <a:gd name="connsiteX28" fmla="*/ 1842158 w 6858001"/>
                  <a:gd name="connsiteY28" fmla="*/ 131742 h 874716"/>
                  <a:gd name="connsiteX29" fmla="*/ 1916454 w 6858001"/>
                  <a:gd name="connsiteY29" fmla="*/ 222233 h 874716"/>
                  <a:gd name="connsiteX30" fmla="*/ 1933219 w 6858001"/>
                  <a:gd name="connsiteY30" fmla="*/ 237663 h 874716"/>
                  <a:gd name="connsiteX31" fmla="*/ 1953413 w 6858001"/>
                  <a:gd name="connsiteY31" fmla="*/ 261668 h 874716"/>
                  <a:gd name="connsiteX32" fmla="*/ 2016469 w 6858001"/>
                  <a:gd name="connsiteY32" fmla="*/ 308151 h 874716"/>
                  <a:gd name="connsiteX33" fmla="*/ 2094578 w 6858001"/>
                  <a:gd name="connsiteY33" fmla="*/ 323010 h 874716"/>
                  <a:gd name="connsiteX34" fmla="*/ 2188879 w 6858001"/>
                  <a:gd name="connsiteY34" fmla="*/ 345681 h 874716"/>
                  <a:gd name="connsiteX35" fmla="*/ 2228314 w 6858001"/>
                  <a:gd name="connsiteY35" fmla="*/ 360921 h 874716"/>
                  <a:gd name="connsiteX36" fmla="*/ 2334044 w 6858001"/>
                  <a:gd name="connsiteY36" fmla="*/ 389878 h 874716"/>
                  <a:gd name="connsiteX37" fmla="*/ 2409485 w 6858001"/>
                  <a:gd name="connsiteY37" fmla="*/ 414263 h 874716"/>
                  <a:gd name="connsiteX38" fmla="*/ 2518264 w 6858001"/>
                  <a:gd name="connsiteY38" fmla="*/ 428552 h 874716"/>
                  <a:gd name="connsiteX39" fmla="*/ 2571034 w 6858001"/>
                  <a:gd name="connsiteY39" fmla="*/ 429122 h 874716"/>
                  <a:gd name="connsiteX40" fmla="*/ 2668001 w 6858001"/>
                  <a:gd name="connsiteY40" fmla="*/ 502276 h 874716"/>
                  <a:gd name="connsiteX41" fmla="*/ 2745348 w 6858001"/>
                  <a:gd name="connsiteY41" fmla="*/ 550666 h 874716"/>
                  <a:gd name="connsiteX42" fmla="*/ 2826694 w 6858001"/>
                  <a:gd name="connsiteY42" fmla="*/ 527233 h 874716"/>
                  <a:gd name="connsiteX43" fmla="*/ 2848793 w 6858001"/>
                  <a:gd name="connsiteY43" fmla="*/ 505134 h 874716"/>
                  <a:gd name="connsiteX44" fmla="*/ 2982148 w 6858001"/>
                  <a:gd name="connsiteY44" fmla="*/ 484179 h 874716"/>
                  <a:gd name="connsiteX45" fmla="*/ 3172654 w 6858001"/>
                  <a:gd name="connsiteY45" fmla="*/ 483417 h 874716"/>
                  <a:gd name="connsiteX46" fmla="*/ 3489467 w 6858001"/>
                  <a:gd name="connsiteY46" fmla="*/ 435790 h 874716"/>
                  <a:gd name="connsiteX47" fmla="*/ 3544713 w 6858001"/>
                  <a:gd name="connsiteY47" fmla="*/ 413691 h 874716"/>
                  <a:gd name="connsiteX48" fmla="*/ 3606817 w 6858001"/>
                  <a:gd name="connsiteY48" fmla="*/ 408167 h 874716"/>
                  <a:gd name="connsiteX49" fmla="*/ 3630632 w 6858001"/>
                  <a:gd name="connsiteY49" fmla="*/ 421693 h 874716"/>
                  <a:gd name="connsiteX50" fmla="*/ 3734837 w 6858001"/>
                  <a:gd name="connsiteY50" fmla="*/ 441886 h 874716"/>
                  <a:gd name="connsiteX51" fmla="*/ 3754652 w 6858001"/>
                  <a:gd name="connsiteY51" fmla="*/ 442268 h 874716"/>
                  <a:gd name="connsiteX52" fmla="*/ 3822472 w 6858001"/>
                  <a:gd name="connsiteY52" fmla="*/ 433694 h 874716"/>
                  <a:gd name="connsiteX53" fmla="*/ 3885338 w 6858001"/>
                  <a:gd name="connsiteY53" fmla="*/ 428742 h 874716"/>
                  <a:gd name="connsiteX54" fmla="*/ 4043839 w 6858001"/>
                  <a:gd name="connsiteY54" fmla="*/ 444934 h 874716"/>
                  <a:gd name="connsiteX55" fmla="*/ 4165383 w 6858001"/>
                  <a:gd name="connsiteY55" fmla="*/ 441124 h 874716"/>
                  <a:gd name="connsiteX56" fmla="*/ 4221391 w 6858001"/>
                  <a:gd name="connsiteY56" fmla="*/ 444934 h 874716"/>
                  <a:gd name="connsiteX57" fmla="*/ 4253014 w 6858001"/>
                  <a:gd name="connsiteY57" fmla="*/ 450650 h 874716"/>
                  <a:gd name="connsiteX58" fmla="*/ 4324645 w 6858001"/>
                  <a:gd name="connsiteY58" fmla="*/ 490466 h 874716"/>
                  <a:gd name="connsiteX59" fmla="*/ 4363890 w 6858001"/>
                  <a:gd name="connsiteY59" fmla="*/ 499420 h 874716"/>
                  <a:gd name="connsiteX60" fmla="*/ 4482004 w 6858001"/>
                  <a:gd name="connsiteY60" fmla="*/ 498658 h 874716"/>
                  <a:gd name="connsiteX61" fmla="*/ 4659174 w 6858001"/>
                  <a:gd name="connsiteY61" fmla="*/ 438648 h 874716"/>
                  <a:gd name="connsiteX62" fmla="*/ 4677655 w 6858001"/>
                  <a:gd name="connsiteY62" fmla="*/ 430646 h 874716"/>
                  <a:gd name="connsiteX63" fmla="*/ 4767764 w 6858001"/>
                  <a:gd name="connsiteY63" fmla="*/ 420739 h 874716"/>
                  <a:gd name="connsiteX64" fmla="*/ 4828916 w 6858001"/>
                  <a:gd name="connsiteY64" fmla="*/ 434266 h 874716"/>
                  <a:gd name="connsiteX65" fmla="*/ 4912168 w 6858001"/>
                  <a:gd name="connsiteY65" fmla="*/ 462271 h 874716"/>
                  <a:gd name="connsiteX66" fmla="*/ 4987037 w 6858001"/>
                  <a:gd name="connsiteY66" fmla="*/ 485703 h 874716"/>
                  <a:gd name="connsiteX67" fmla="*/ 5041521 w 6858001"/>
                  <a:gd name="connsiteY67" fmla="*/ 512182 h 874716"/>
                  <a:gd name="connsiteX68" fmla="*/ 5166113 w 6858001"/>
                  <a:gd name="connsiteY68" fmla="*/ 531615 h 874716"/>
                  <a:gd name="connsiteX69" fmla="*/ 5179067 w 6858001"/>
                  <a:gd name="connsiteY69" fmla="*/ 534853 h 874716"/>
                  <a:gd name="connsiteX70" fmla="*/ 5272796 w 6858001"/>
                  <a:gd name="connsiteY70" fmla="*/ 511230 h 874716"/>
                  <a:gd name="connsiteX71" fmla="*/ 5385384 w 6858001"/>
                  <a:gd name="connsiteY71" fmla="*/ 487227 h 874716"/>
                  <a:gd name="connsiteX72" fmla="*/ 5425582 w 6858001"/>
                  <a:gd name="connsiteY72" fmla="*/ 495418 h 874716"/>
                  <a:gd name="connsiteX73" fmla="*/ 5480637 w 6858001"/>
                  <a:gd name="connsiteY73" fmla="*/ 507040 h 874716"/>
                  <a:gd name="connsiteX74" fmla="*/ 5531693 w 6858001"/>
                  <a:gd name="connsiteY74" fmla="*/ 500944 h 874716"/>
                  <a:gd name="connsiteX75" fmla="*/ 5562746 w 6858001"/>
                  <a:gd name="connsiteY75" fmla="*/ 500372 h 874716"/>
                  <a:gd name="connsiteX76" fmla="*/ 5704483 w 6858001"/>
                  <a:gd name="connsiteY76" fmla="*/ 571620 h 874716"/>
                  <a:gd name="connsiteX77" fmla="*/ 5740488 w 6858001"/>
                  <a:gd name="connsiteY77" fmla="*/ 577526 h 874716"/>
                  <a:gd name="connsiteX78" fmla="*/ 5760873 w 6858001"/>
                  <a:gd name="connsiteY78" fmla="*/ 586291 h 874716"/>
                  <a:gd name="connsiteX79" fmla="*/ 5883751 w 6858001"/>
                  <a:gd name="connsiteY79" fmla="*/ 674686 h 874716"/>
                  <a:gd name="connsiteX80" fmla="*/ 5935949 w 6858001"/>
                  <a:gd name="connsiteY80" fmla="*/ 692592 h 874716"/>
                  <a:gd name="connsiteX81" fmla="*/ 5993291 w 6858001"/>
                  <a:gd name="connsiteY81" fmla="*/ 688972 h 874716"/>
                  <a:gd name="connsiteX82" fmla="*/ 6026440 w 6858001"/>
                  <a:gd name="connsiteY82" fmla="*/ 682496 h 874716"/>
                  <a:gd name="connsiteX83" fmla="*/ 6108738 w 6858001"/>
                  <a:gd name="connsiteY83" fmla="*/ 626296 h 874716"/>
                  <a:gd name="connsiteX84" fmla="*/ 6155602 w 6858001"/>
                  <a:gd name="connsiteY84" fmla="*/ 628202 h 874716"/>
                  <a:gd name="connsiteX85" fmla="*/ 6228756 w 6858001"/>
                  <a:gd name="connsiteY85" fmla="*/ 666873 h 874716"/>
                  <a:gd name="connsiteX86" fmla="*/ 6361539 w 6858001"/>
                  <a:gd name="connsiteY86" fmla="*/ 684210 h 874716"/>
                  <a:gd name="connsiteX87" fmla="*/ 6428979 w 6858001"/>
                  <a:gd name="connsiteY87" fmla="*/ 630106 h 874716"/>
                  <a:gd name="connsiteX88" fmla="*/ 6463840 w 6858001"/>
                  <a:gd name="connsiteY88" fmla="*/ 578098 h 874716"/>
                  <a:gd name="connsiteX89" fmla="*/ 6564620 w 6858001"/>
                  <a:gd name="connsiteY89" fmla="*/ 517708 h 874716"/>
                  <a:gd name="connsiteX90" fmla="*/ 6588625 w 6858001"/>
                  <a:gd name="connsiteY90" fmla="*/ 540187 h 874716"/>
                  <a:gd name="connsiteX91" fmla="*/ 6662541 w 6858001"/>
                  <a:gd name="connsiteY91" fmla="*/ 549714 h 874716"/>
                  <a:gd name="connsiteX92" fmla="*/ 6742552 w 6858001"/>
                  <a:gd name="connsiteY92" fmla="*/ 548952 h 874716"/>
                  <a:gd name="connsiteX93" fmla="*/ 6812063 w 6858001"/>
                  <a:gd name="connsiteY93" fmla="*/ 568430 h 874716"/>
                  <a:gd name="connsiteX94" fmla="*/ 6858001 w 6858001"/>
                  <a:gd name="connsiteY94" fmla="*/ 562267 h 874716"/>
                  <a:gd name="connsiteX95" fmla="*/ 6858001 w 6858001"/>
                  <a:gd name="connsiteY95" fmla="*/ 734520 h 874716"/>
                  <a:gd name="connsiteX96" fmla="*/ 6815516 w 6858001"/>
                  <a:gd name="connsiteY96" fmla="*/ 744220 h 874716"/>
                  <a:gd name="connsiteX97" fmla="*/ 6748458 w 6858001"/>
                  <a:gd name="connsiteY97" fmla="*/ 763271 h 874716"/>
                  <a:gd name="connsiteX98" fmla="*/ 6584812 w 6858001"/>
                  <a:gd name="connsiteY98" fmla="*/ 784797 h 874716"/>
                  <a:gd name="connsiteX99" fmla="*/ 6415833 w 6858001"/>
                  <a:gd name="connsiteY99" fmla="*/ 805562 h 874716"/>
                  <a:gd name="connsiteX100" fmla="*/ 6323058 w 6858001"/>
                  <a:gd name="connsiteY100" fmla="*/ 812420 h 874716"/>
                  <a:gd name="connsiteX101" fmla="*/ 6242093 w 6858001"/>
                  <a:gd name="connsiteY101" fmla="*/ 823281 h 874716"/>
                  <a:gd name="connsiteX102" fmla="*/ 6171605 w 6858001"/>
                  <a:gd name="connsiteY102" fmla="*/ 830139 h 874716"/>
                  <a:gd name="connsiteX103" fmla="*/ 6059397 w 6858001"/>
                  <a:gd name="connsiteY103" fmla="*/ 844045 h 874716"/>
                  <a:gd name="connsiteX104" fmla="*/ 6012723 w 6858001"/>
                  <a:gd name="connsiteY104" fmla="*/ 847665 h 874716"/>
                  <a:gd name="connsiteX105" fmla="*/ 5902610 w 6858001"/>
                  <a:gd name="connsiteY105" fmla="*/ 847473 h 874716"/>
                  <a:gd name="connsiteX106" fmla="*/ 5864318 w 6858001"/>
                  <a:gd name="connsiteY106" fmla="*/ 845569 h 874716"/>
                  <a:gd name="connsiteX107" fmla="*/ 5790592 w 6858001"/>
                  <a:gd name="connsiteY107" fmla="*/ 821947 h 874716"/>
                  <a:gd name="connsiteX108" fmla="*/ 5781830 w 6858001"/>
                  <a:gd name="connsiteY108" fmla="*/ 820233 h 874716"/>
                  <a:gd name="connsiteX109" fmla="*/ 5733440 w 6858001"/>
                  <a:gd name="connsiteY109" fmla="*/ 810896 h 874716"/>
                  <a:gd name="connsiteX110" fmla="*/ 5706959 w 6858001"/>
                  <a:gd name="connsiteY110" fmla="*/ 807848 h 874716"/>
                  <a:gd name="connsiteX111" fmla="*/ 5606372 w 6858001"/>
                  <a:gd name="connsiteY111" fmla="*/ 788417 h 874716"/>
                  <a:gd name="connsiteX112" fmla="*/ 5548460 w 6858001"/>
                  <a:gd name="connsiteY112" fmla="*/ 779273 h 874716"/>
                  <a:gd name="connsiteX113" fmla="*/ 5501594 w 6858001"/>
                  <a:gd name="connsiteY113" fmla="*/ 780607 h 874716"/>
                  <a:gd name="connsiteX114" fmla="*/ 5419295 w 6858001"/>
                  <a:gd name="connsiteY114" fmla="*/ 782321 h 874716"/>
                  <a:gd name="connsiteX115" fmla="*/ 5393005 w 6858001"/>
                  <a:gd name="connsiteY115" fmla="*/ 786703 h 874716"/>
                  <a:gd name="connsiteX116" fmla="*/ 5274129 w 6858001"/>
                  <a:gd name="connsiteY116" fmla="*/ 774129 h 874716"/>
                  <a:gd name="connsiteX117" fmla="*/ 5206308 w 6858001"/>
                  <a:gd name="connsiteY117" fmla="*/ 773177 h 874716"/>
                  <a:gd name="connsiteX118" fmla="*/ 5129916 w 6858001"/>
                  <a:gd name="connsiteY118" fmla="*/ 757554 h 874716"/>
                  <a:gd name="connsiteX119" fmla="*/ 5107627 w 6858001"/>
                  <a:gd name="connsiteY119" fmla="*/ 758316 h 874716"/>
                  <a:gd name="connsiteX120" fmla="*/ 5082670 w 6858001"/>
                  <a:gd name="connsiteY120" fmla="*/ 759651 h 874716"/>
                  <a:gd name="connsiteX121" fmla="*/ 5006086 w 6858001"/>
                  <a:gd name="connsiteY121" fmla="*/ 760795 h 874716"/>
                  <a:gd name="connsiteX122" fmla="*/ 4959602 w 6858001"/>
                  <a:gd name="connsiteY122" fmla="*/ 766509 h 874716"/>
                  <a:gd name="connsiteX123" fmla="*/ 4871019 w 6858001"/>
                  <a:gd name="connsiteY123" fmla="*/ 763081 h 874716"/>
                  <a:gd name="connsiteX124" fmla="*/ 4838250 w 6858001"/>
                  <a:gd name="connsiteY124" fmla="*/ 768033 h 874716"/>
                  <a:gd name="connsiteX125" fmla="*/ 4755381 w 6858001"/>
                  <a:gd name="connsiteY125" fmla="*/ 768605 h 874716"/>
                  <a:gd name="connsiteX126" fmla="*/ 4681083 w 6858001"/>
                  <a:gd name="connsiteY126" fmla="*/ 765747 h 874716"/>
                  <a:gd name="connsiteX127" fmla="*/ 4609452 w 6858001"/>
                  <a:gd name="connsiteY127" fmla="*/ 767271 h 874716"/>
                  <a:gd name="connsiteX128" fmla="*/ 4558207 w 6858001"/>
                  <a:gd name="connsiteY128" fmla="*/ 773557 h 874716"/>
                  <a:gd name="connsiteX129" fmla="*/ 4502579 w 6858001"/>
                  <a:gd name="connsiteY129" fmla="*/ 777367 h 874716"/>
                  <a:gd name="connsiteX130" fmla="*/ 4349222 w 6858001"/>
                  <a:gd name="connsiteY130" fmla="*/ 800038 h 874716"/>
                  <a:gd name="connsiteX131" fmla="*/ 4320837 w 6858001"/>
                  <a:gd name="connsiteY131" fmla="*/ 794514 h 874716"/>
                  <a:gd name="connsiteX132" fmla="*/ 4159667 w 6858001"/>
                  <a:gd name="connsiteY132" fmla="*/ 789370 h 874716"/>
                  <a:gd name="connsiteX133" fmla="*/ 4124614 w 6858001"/>
                  <a:gd name="connsiteY133" fmla="*/ 789752 h 874716"/>
                  <a:gd name="connsiteX134" fmla="*/ 4030503 w 6858001"/>
                  <a:gd name="connsiteY134" fmla="*/ 767271 h 874716"/>
                  <a:gd name="connsiteX135" fmla="*/ 3885338 w 6858001"/>
                  <a:gd name="connsiteY135" fmla="*/ 802896 h 874716"/>
                  <a:gd name="connsiteX136" fmla="*/ 3749506 w 6858001"/>
                  <a:gd name="connsiteY136" fmla="*/ 847473 h 874716"/>
                  <a:gd name="connsiteX137" fmla="*/ 3732361 w 6858001"/>
                  <a:gd name="connsiteY137" fmla="*/ 853190 h 874716"/>
                  <a:gd name="connsiteX138" fmla="*/ 3683591 w 6858001"/>
                  <a:gd name="connsiteY138" fmla="*/ 862906 h 874716"/>
                  <a:gd name="connsiteX139" fmla="*/ 3623201 w 6858001"/>
                  <a:gd name="connsiteY139" fmla="*/ 866334 h 874716"/>
                  <a:gd name="connsiteX140" fmla="*/ 3546617 w 6858001"/>
                  <a:gd name="connsiteY140" fmla="*/ 874716 h 874716"/>
                  <a:gd name="connsiteX141" fmla="*/ 3485275 w 6858001"/>
                  <a:gd name="connsiteY141" fmla="*/ 864238 h 874716"/>
                  <a:gd name="connsiteX142" fmla="*/ 3399546 w 6858001"/>
                  <a:gd name="connsiteY142" fmla="*/ 848618 h 874716"/>
                  <a:gd name="connsiteX143" fmla="*/ 3318771 w 6858001"/>
                  <a:gd name="connsiteY143" fmla="*/ 833757 h 874716"/>
                  <a:gd name="connsiteX144" fmla="*/ 3293244 w 6858001"/>
                  <a:gd name="connsiteY144" fmla="*/ 851284 h 874716"/>
                  <a:gd name="connsiteX145" fmla="*/ 3253809 w 6858001"/>
                  <a:gd name="connsiteY145" fmla="*/ 866524 h 874716"/>
                  <a:gd name="connsiteX146" fmla="*/ 3209993 w 6858001"/>
                  <a:gd name="connsiteY146" fmla="*/ 848235 h 874716"/>
                  <a:gd name="connsiteX147" fmla="*/ 3107500 w 6858001"/>
                  <a:gd name="connsiteY147" fmla="*/ 810326 h 874716"/>
                  <a:gd name="connsiteX148" fmla="*/ 3042728 w 6858001"/>
                  <a:gd name="connsiteY148" fmla="*/ 808610 h 874716"/>
                  <a:gd name="connsiteX149" fmla="*/ 2901943 w 6858001"/>
                  <a:gd name="connsiteY149" fmla="*/ 792418 h 874716"/>
                  <a:gd name="connsiteX150" fmla="*/ 2809930 w 6858001"/>
                  <a:gd name="connsiteY150" fmla="*/ 769367 h 874716"/>
                  <a:gd name="connsiteX151" fmla="*/ 2743826 w 6858001"/>
                  <a:gd name="connsiteY151" fmla="*/ 743268 h 874716"/>
                  <a:gd name="connsiteX152" fmla="*/ 2649143 w 6858001"/>
                  <a:gd name="connsiteY152" fmla="*/ 709167 h 874716"/>
                  <a:gd name="connsiteX153" fmla="*/ 2554079 w 6858001"/>
                  <a:gd name="connsiteY153" fmla="*/ 691450 h 874716"/>
                  <a:gd name="connsiteX154" fmla="*/ 2485307 w 6858001"/>
                  <a:gd name="connsiteY154" fmla="*/ 669160 h 874716"/>
                  <a:gd name="connsiteX155" fmla="*/ 2401292 w 6858001"/>
                  <a:gd name="connsiteY155" fmla="*/ 653919 h 874716"/>
                  <a:gd name="connsiteX156" fmla="*/ 2330806 w 6858001"/>
                  <a:gd name="connsiteY156" fmla="*/ 653349 h 874716"/>
                  <a:gd name="connsiteX157" fmla="*/ 2220312 w 6858001"/>
                  <a:gd name="connsiteY157" fmla="*/ 656015 h 874716"/>
                  <a:gd name="connsiteX158" fmla="*/ 2085054 w 6858001"/>
                  <a:gd name="connsiteY158" fmla="*/ 609914 h 874716"/>
                  <a:gd name="connsiteX159" fmla="*/ 2030378 w 6858001"/>
                  <a:gd name="connsiteY159" fmla="*/ 599625 h 874716"/>
                  <a:gd name="connsiteX160" fmla="*/ 1978940 w 6858001"/>
                  <a:gd name="connsiteY160" fmla="*/ 594863 h 874716"/>
                  <a:gd name="connsiteX161" fmla="*/ 1869780 w 6858001"/>
                  <a:gd name="connsiteY161" fmla="*/ 564192 h 874716"/>
                  <a:gd name="connsiteX162" fmla="*/ 1825393 w 6858001"/>
                  <a:gd name="connsiteY162" fmla="*/ 554094 h 874716"/>
                  <a:gd name="connsiteX163" fmla="*/ 1763287 w 6858001"/>
                  <a:gd name="connsiteY163" fmla="*/ 554286 h 874716"/>
                  <a:gd name="connsiteX164" fmla="*/ 1650317 w 6858001"/>
                  <a:gd name="connsiteY164" fmla="*/ 540187 h 874716"/>
                  <a:gd name="connsiteX165" fmla="*/ 1537537 w 6858001"/>
                  <a:gd name="connsiteY165" fmla="*/ 499038 h 874716"/>
                  <a:gd name="connsiteX166" fmla="*/ 1489720 w 6858001"/>
                  <a:gd name="connsiteY166" fmla="*/ 503038 h 874716"/>
                  <a:gd name="connsiteX167" fmla="*/ 1472575 w 6858001"/>
                  <a:gd name="connsiteY167" fmla="*/ 502086 h 874716"/>
                  <a:gd name="connsiteX168" fmla="*/ 1318456 w 6858001"/>
                  <a:gd name="connsiteY168" fmla="*/ 479415 h 874716"/>
                  <a:gd name="connsiteX169" fmla="*/ 1303024 w 6858001"/>
                  <a:gd name="connsiteY169" fmla="*/ 476939 h 874716"/>
                  <a:gd name="connsiteX170" fmla="*/ 1230633 w 6858001"/>
                  <a:gd name="connsiteY170" fmla="*/ 456746 h 874716"/>
                  <a:gd name="connsiteX171" fmla="*/ 1048125 w 6858001"/>
                  <a:gd name="connsiteY171" fmla="*/ 444172 h 874716"/>
                  <a:gd name="connsiteX172" fmla="*/ 1036887 w 6858001"/>
                  <a:gd name="connsiteY172" fmla="*/ 442648 h 874716"/>
                  <a:gd name="connsiteX173" fmla="*/ 975733 w 6858001"/>
                  <a:gd name="connsiteY173" fmla="*/ 452744 h 874716"/>
                  <a:gd name="connsiteX174" fmla="*/ 945444 w 6858001"/>
                  <a:gd name="connsiteY174" fmla="*/ 467033 h 874716"/>
                  <a:gd name="connsiteX175" fmla="*/ 898198 w 6858001"/>
                  <a:gd name="connsiteY175" fmla="*/ 481893 h 874716"/>
                  <a:gd name="connsiteX176" fmla="*/ 850189 w 6858001"/>
                  <a:gd name="connsiteY176" fmla="*/ 487417 h 874716"/>
                  <a:gd name="connsiteX177" fmla="*/ 769605 w 6858001"/>
                  <a:gd name="connsiteY177" fmla="*/ 464937 h 874716"/>
                  <a:gd name="connsiteX178" fmla="*/ 740268 w 6858001"/>
                  <a:gd name="connsiteY178" fmla="*/ 462651 h 874716"/>
                  <a:gd name="connsiteX179" fmla="*/ 674923 w 6858001"/>
                  <a:gd name="connsiteY179" fmla="*/ 451792 h 874716"/>
                  <a:gd name="connsiteX180" fmla="*/ 617772 w 6858001"/>
                  <a:gd name="connsiteY180" fmla="*/ 452554 h 874716"/>
                  <a:gd name="connsiteX181" fmla="*/ 571860 w 6858001"/>
                  <a:gd name="connsiteY181" fmla="*/ 469891 h 874716"/>
                  <a:gd name="connsiteX182" fmla="*/ 505182 w 6858001"/>
                  <a:gd name="connsiteY182" fmla="*/ 473319 h 874716"/>
                  <a:gd name="connsiteX183" fmla="*/ 462126 w 6858001"/>
                  <a:gd name="connsiteY183" fmla="*/ 460747 h 874716"/>
                  <a:gd name="connsiteX184" fmla="*/ 453364 w 6858001"/>
                  <a:gd name="connsiteY184" fmla="*/ 459033 h 874716"/>
                  <a:gd name="connsiteX185" fmla="*/ 340774 w 6858001"/>
                  <a:gd name="connsiteY185" fmla="*/ 458268 h 874716"/>
                  <a:gd name="connsiteX186" fmla="*/ 200182 w 6858001"/>
                  <a:gd name="connsiteY186" fmla="*/ 496180 h 874716"/>
                  <a:gd name="connsiteX187" fmla="*/ 176939 w 6858001"/>
                  <a:gd name="connsiteY187" fmla="*/ 504182 h 874716"/>
                  <a:gd name="connsiteX188" fmla="*/ 63587 w 6858001"/>
                  <a:gd name="connsiteY188" fmla="*/ 518088 h 874716"/>
                  <a:gd name="connsiteX189" fmla="*/ 2817 w 6858001"/>
                  <a:gd name="connsiteY189" fmla="*/ 532187 h 874716"/>
                  <a:gd name="connsiteX190" fmla="*/ 0 w 6858001"/>
                  <a:gd name="connsiteY190" fmla="*/ 533314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</a:cxnLst>
                <a:rect l="l" t="t" r="r" b="b"/>
                <a:pathLst>
                  <a:path w="6858001" h="874716">
                    <a:moveTo>
                      <a:pt x="0" y="533314"/>
                    </a:moveTo>
                    <a:lnTo>
                      <a:pt x="0" y="69206"/>
                    </a:lnTo>
                    <a:lnTo>
                      <a:pt x="21486" y="71924"/>
                    </a:lnTo>
                    <a:cubicBezTo>
                      <a:pt x="92546" y="60493"/>
                      <a:pt x="159604" y="87354"/>
                      <a:pt x="228948" y="88116"/>
                    </a:cubicBezTo>
                    <a:cubicBezTo>
                      <a:pt x="260382" y="88496"/>
                      <a:pt x="291435" y="94592"/>
                      <a:pt x="313533" y="62779"/>
                    </a:cubicBezTo>
                    <a:cubicBezTo>
                      <a:pt x="316389" y="58587"/>
                      <a:pt x="330298" y="60873"/>
                      <a:pt x="338870" y="62207"/>
                    </a:cubicBezTo>
                    <a:cubicBezTo>
                      <a:pt x="357921" y="65066"/>
                      <a:pt x="376781" y="72304"/>
                      <a:pt x="395640" y="72114"/>
                    </a:cubicBezTo>
                    <a:cubicBezTo>
                      <a:pt x="434695" y="71924"/>
                      <a:pt x="473939" y="68876"/>
                      <a:pt x="512802" y="65446"/>
                    </a:cubicBezTo>
                    <a:cubicBezTo>
                      <a:pt x="527470" y="64112"/>
                      <a:pt x="541569" y="58969"/>
                      <a:pt x="556047" y="55349"/>
                    </a:cubicBezTo>
                    <a:cubicBezTo>
                      <a:pt x="564048" y="53253"/>
                      <a:pt x="572622" y="47729"/>
                      <a:pt x="580050" y="48871"/>
                    </a:cubicBezTo>
                    <a:cubicBezTo>
                      <a:pt x="623106" y="55539"/>
                      <a:pt x="662541" y="39157"/>
                      <a:pt x="703308" y="30964"/>
                    </a:cubicBezTo>
                    <a:cubicBezTo>
                      <a:pt x="722169" y="27154"/>
                      <a:pt x="739886" y="18010"/>
                      <a:pt x="758174" y="11724"/>
                    </a:cubicBezTo>
                    <a:cubicBezTo>
                      <a:pt x="762936" y="10008"/>
                      <a:pt x="768271" y="8484"/>
                      <a:pt x="773035" y="8866"/>
                    </a:cubicBezTo>
                    <a:cubicBezTo>
                      <a:pt x="800276" y="11152"/>
                      <a:pt x="827329" y="14390"/>
                      <a:pt x="854379" y="16866"/>
                    </a:cubicBezTo>
                    <a:cubicBezTo>
                      <a:pt x="878956" y="19152"/>
                      <a:pt x="903722" y="19914"/>
                      <a:pt x="915343" y="47919"/>
                    </a:cubicBezTo>
                    <a:cubicBezTo>
                      <a:pt x="917059" y="52301"/>
                      <a:pt x="922773" y="55539"/>
                      <a:pt x="927155" y="58397"/>
                    </a:cubicBezTo>
                    <a:cubicBezTo>
                      <a:pt x="994785" y="102405"/>
                      <a:pt x="1030980" y="101261"/>
                      <a:pt x="1097087" y="54777"/>
                    </a:cubicBezTo>
                    <a:cubicBezTo>
                      <a:pt x="1103945" y="50015"/>
                      <a:pt x="1118613" y="46585"/>
                      <a:pt x="1123185" y="50395"/>
                    </a:cubicBezTo>
                    <a:cubicBezTo>
                      <a:pt x="1162049" y="82020"/>
                      <a:pt x="1204532" y="78590"/>
                      <a:pt x="1249302" y="68684"/>
                    </a:cubicBezTo>
                    <a:cubicBezTo>
                      <a:pt x="1260922" y="66018"/>
                      <a:pt x="1277307" y="66018"/>
                      <a:pt x="1286069" y="72304"/>
                    </a:cubicBezTo>
                    <a:cubicBezTo>
                      <a:pt x="1327790" y="101451"/>
                      <a:pt x="1372560" y="97261"/>
                      <a:pt x="1417899" y="88688"/>
                    </a:cubicBezTo>
                    <a:cubicBezTo>
                      <a:pt x="1424948" y="87354"/>
                      <a:pt x="1433522" y="80114"/>
                      <a:pt x="1436568" y="73448"/>
                    </a:cubicBezTo>
                    <a:cubicBezTo>
                      <a:pt x="1447428" y="49825"/>
                      <a:pt x="1467813" y="41823"/>
                      <a:pt x="1490292" y="35154"/>
                    </a:cubicBezTo>
                    <a:cubicBezTo>
                      <a:pt x="1525727" y="24296"/>
                      <a:pt x="1560588" y="11532"/>
                      <a:pt x="1596213" y="1245"/>
                    </a:cubicBezTo>
                    <a:cubicBezTo>
                      <a:pt x="1604978" y="-1231"/>
                      <a:pt x="1615836" y="293"/>
                      <a:pt x="1624980" y="3150"/>
                    </a:cubicBezTo>
                    <a:cubicBezTo>
                      <a:pt x="1656223" y="12866"/>
                      <a:pt x="1676036" y="37251"/>
                      <a:pt x="1697753" y="59731"/>
                    </a:cubicBezTo>
                    <a:cubicBezTo>
                      <a:pt x="1707279" y="69638"/>
                      <a:pt x="1720423" y="76686"/>
                      <a:pt x="1733188" y="82400"/>
                    </a:cubicBezTo>
                    <a:cubicBezTo>
                      <a:pt x="1766335" y="97071"/>
                      <a:pt x="1800246" y="110215"/>
                      <a:pt x="1833775" y="124121"/>
                    </a:cubicBezTo>
                    <a:cubicBezTo>
                      <a:pt x="1837013" y="125455"/>
                      <a:pt x="1839679" y="128884"/>
                      <a:pt x="1842158" y="131742"/>
                    </a:cubicBezTo>
                    <a:cubicBezTo>
                      <a:pt x="1866922" y="161843"/>
                      <a:pt x="1891497" y="192132"/>
                      <a:pt x="1916454" y="222233"/>
                    </a:cubicBezTo>
                    <a:cubicBezTo>
                      <a:pt x="1921216" y="227947"/>
                      <a:pt x="1928076" y="232139"/>
                      <a:pt x="1933219" y="237663"/>
                    </a:cubicBezTo>
                    <a:cubicBezTo>
                      <a:pt x="1940459" y="245283"/>
                      <a:pt x="1949603" y="252524"/>
                      <a:pt x="1953413" y="261668"/>
                    </a:cubicBezTo>
                    <a:cubicBezTo>
                      <a:pt x="1965224" y="290433"/>
                      <a:pt x="1987894" y="302817"/>
                      <a:pt x="2016469" y="308151"/>
                    </a:cubicBezTo>
                    <a:cubicBezTo>
                      <a:pt x="2042570" y="313104"/>
                      <a:pt x="2068669" y="317296"/>
                      <a:pt x="2094578" y="323010"/>
                    </a:cubicBezTo>
                    <a:cubicBezTo>
                      <a:pt x="2126201" y="329868"/>
                      <a:pt x="2157636" y="337298"/>
                      <a:pt x="2188879" y="345681"/>
                    </a:cubicBezTo>
                    <a:cubicBezTo>
                      <a:pt x="2202404" y="349301"/>
                      <a:pt x="2216692" y="353491"/>
                      <a:pt x="2228314" y="360921"/>
                    </a:cubicBezTo>
                    <a:cubicBezTo>
                      <a:pt x="2260890" y="381496"/>
                      <a:pt x="2295753" y="395402"/>
                      <a:pt x="2334044" y="389878"/>
                    </a:cubicBezTo>
                    <a:cubicBezTo>
                      <a:pt x="2364715" y="385496"/>
                      <a:pt x="2390434" y="396736"/>
                      <a:pt x="2409485" y="414263"/>
                    </a:cubicBezTo>
                    <a:cubicBezTo>
                      <a:pt x="2444158" y="446078"/>
                      <a:pt x="2481305" y="438838"/>
                      <a:pt x="2518264" y="428552"/>
                    </a:cubicBezTo>
                    <a:cubicBezTo>
                      <a:pt x="2537315" y="423217"/>
                      <a:pt x="2552935" y="423979"/>
                      <a:pt x="2571034" y="429122"/>
                    </a:cubicBezTo>
                    <a:cubicBezTo>
                      <a:pt x="2612945" y="441124"/>
                      <a:pt x="2640950" y="473701"/>
                      <a:pt x="2668001" y="502276"/>
                    </a:cubicBezTo>
                    <a:cubicBezTo>
                      <a:pt x="2691054" y="526661"/>
                      <a:pt x="2716963" y="540377"/>
                      <a:pt x="2745348" y="550666"/>
                    </a:cubicBezTo>
                    <a:cubicBezTo>
                      <a:pt x="2781163" y="563810"/>
                      <a:pt x="2809548" y="558858"/>
                      <a:pt x="2826694" y="527233"/>
                    </a:cubicBezTo>
                    <a:cubicBezTo>
                      <a:pt x="2831457" y="518278"/>
                      <a:pt x="2839839" y="507800"/>
                      <a:pt x="2848793" y="505134"/>
                    </a:cubicBezTo>
                    <a:cubicBezTo>
                      <a:pt x="2892037" y="491800"/>
                      <a:pt x="2935854" y="472367"/>
                      <a:pt x="2982148" y="484179"/>
                    </a:cubicBezTo>
                    <a:cubicBezTo>
                      <a:pt x="3046158" y="500372"/>
                      <a:pt x="3108644" y="499420"/>
                      <a:pt x="3172654" y="483417"/>
                    </a:cubicBezTo>
                    <a:cubicBezTo>
                      <a:pt x="3276480" y="457508"/>
                      <a:pt x="3380305" y="430076"/>
                      <a:pt x="3489467" y="435790"/>
                    </a:cubicBezTo>
                    <a:cubicBezTo>
                      <a:pt x="3507563" y="436742"/>
                      <a:pt x="3529090" y="425121"/>
                      <a:pt x="3544713" y="413691"/>
                    </a:cubicBezTo>
                    <a:cubicBezTo>
                      <a:pt x="3574622" y="391974"/>
                      <a:pt x="3573288" y="390258"/>
                      <a:pt x="3606817" y="408167"/>
                    </a:cubicBezTo>
                    <a:cubicBezTo>
                      <a:pt x="3614819" y="412549"/>
                      <a:pt x="3624725" y="415215"/>
                      <a:pt x="3630632" y="421693"/>
                    </a:cubicBezTo>
                    <a:cubicBezTo>
                      <a:pt x="3660731" y="454650"/>
                      <a:pt x="3697880" y="446648"/>
                      <a:pt x="3734837" y="441886"/>
                    </a:cubicBezTo>
                    <a:cubicBezTo>
                      <a:pt x="3741315" y="440934"/>
                      <a:pt x="3749125" y="439600"/>
                      <a:pt x="3754652" y="442268"/>
                    </a:cubicBezTo>
                    <a:cubicBezTo>
                      <a:pt x="3779607" y="454268"/>
                      <a:pt x="3800753" y="450078"/>
                      <a:pt x="3822472" y="433694"/>
                    </a:cubicBezTo>
                    <a:cubicBezTo>
                      <a:pt x="3841331" y="419597"/>
                      <a:pt x="3863049" y="411215"/>
                      <a:pt x="3885338" y="428742"/>
                    </a:cubicBezTo>
                    <a:cubicBezTo>
                      <a:pt x="3934870" y="467605"/>
                      <a:pt x="3987829" y="469509"/>
                      <a:pt x="4043839" y="444934"/>
                    </a:cubicBezTo>
                    <a:cubicBezTo>
                      <a:pt x="4083845" y="427407"/>
                      <a:pt x="4123280" y="423407"/>
                      <a:pt x="4165383" y="441124"/>
                    </a:cubicBezTo>
                    <a:cubicBezTo>
                      <a:pt x="4181576" y="447982"/>
                      <a:pt x="4202531" y="443410"/>
                      <a:pt x="4221391" y="444934"/>
                    </a:cubicBezTo>
                    <a:cubicBezTo>
                      <a:pt x="4232060" y="445696"/>
                      <a:pt x="4243872" y="445886"/>
                      <a:pt x="4253014" y="450650"/>
                    </a:cubicBezTo>
                    <a:cubicBezTo>
                      <a:pt x="4277401" y="462843"/>
                      <a:pt x="4300070" y="478463"/>
                      <a:pt x="4324645" y="490466"/>
                    </a:cubicBezTo>
                    <a:cubicBezTo>
                      <a:pt x="4336457" y="496180"/>
                      <a:pt x="4350554" y="499228"/>
                      <a:pt x="4363890" y="499420"/>
                    </a:cubicBezTo>
                    <a:cubicBezTo>
                      <a:pt x="4403325" y="500372"/>
                      <a:pt x="4442761" y="500372"/>
                      <a:pt x="4482004" y="498658"/>
                    </a:cubicBezTo>
                    <a:cubicBezTo>
                      <a:pt x="4546776" y="495990"/>
                      <a:pt x="4612500" y="495418"/>
                      <a:pt x="4659174" y="438648"/>
                    </a:cubicBezTo>
                    <a:cubicBezTo>
                      <a:pt x="4662986" y="434076"/>
                      <a:pt x="4671176" y="431408"/>
                      <a:pt x="4677655" y="430646"/>
                    </a:cubicBezTo>
                    <a:cubicBezTo>
                      <a:pt x="4707564" y="427027"/>
                      <a:pt x="4738235" y="426645"/>
                      <a:pt x="4767764" y="420739"/>
                    </a:cubicBezTo>
                    <a:cubicBezTo>
                      <a:pt x="4791386" y="415977"/>
                      <a:pt x="4811009" y="417501"/>
                      <a:pt x="4828916" y="434266"/>
                    </a:cubicBezTo>
                    <a:cubicBezTo>
                      <a:pt x="4852348" y="456364"/>
                      <a:pt x="4880925" y="469319"/>
                      <a:pt x="4912168" y="462271"/>
                    </a:cubicBezTo>
                    <a:cubicBezTo>
                      <a:pt x="4943409" y="455412"/>
                      <a:pt x="4963984" y="470271"/>
                      <a:pt x="4987037" y="485703"/>
                    </a:cubicBezTo>
                    <a:cubicBezTo>
                      <a:pt x="5003801" y="496942"/>
                      <a:pt x="5022852" y="511040"/>
                      <a:pt x="5041521" y="512182"/>
                    </a:cubicBezTo>
                    <a:cubicBezTo>
                      <a:pt x="5083814" y="514658"/>
                      <a:pt x="5120201" y="553904"/>
                      <a:pt x="5166113" y="531615"/>
                    </a:cubicBezTo>
                    <a:cubicBezTo>
                      <a:pt x="5169161" y="530091"/>
                      <a:pt x="5174685" y="533901"/>
                      <a:pt x="5179067" y="534853"/>
                    </a:cubicBezTo>
                    <a:cubicBezTo>
                      <a:pt x="5214121" y="542093"/>
                      <a:pt x="5247078" y="535043"/>
                      <a:pt x="5272796" y="511230"/>
                    </a:cubicBezTo>
                    <a:cubicBezTo>
                      <a:pt x="5306516" y="480177"/>
                      <a:pt x="5343855" y="477129"/>
                      <a:pt x="5385384" y="487227"/>
                    </a:cubicBezTo>
                    <a:cubicBezTo>
                      <a:pt x="5398721" y="490466"/>
                      <a:pt x="5412057" y="492752"/>
                      <a:pt x="5425582" y="495418"/>
                    </a:cubicBezTo>
                    <a:cubicBezTo>
                      <a:pt x="5443870" y="499228"/>
                      <a:pt x="5462351" y="503230"/>
                      <a:pt x="5480637" y="507040"/>
                    </a:cubicBezTo>
                    <a:cubicBezTo>
                      <a:pt x="5498356" y="510850"/>
                      <a:pt x="5517979" y="517326"/>
                      <a:pt x="5531693" y="500944"/>
                    </a:cubicBezTo>
                    <a:cubicBezTo>
                      <a:pt x="5543506" y="486845"/>
                      <a:pt x="5551888" y="488179"/>
                      <a:pt x="5562746" y="500372"/>
                    </a:cubicBezTo>
                    <a:cubicBezTo>
                      <a:pt x="5600467" y="543045"/>
                      <a:pt x="5646189" y="569716"/>
                      <a:pt x="5704483" y="571620"/>
                    </a:cubicBezTo>
                    <a:cubicBezTo>
                      <a:pt x="5716485" y="572002"/>
                      <a:pt x="5728678" y="574668"/>
                      <a:pt x="5740488" y="577526"/>
                    </a:cubicBezTo>
                    <a:cubicBezTo>
                      <a:pt x="5747728" y="579241"/>
                      <a:pt x="5756493" y="581147"/>
                      <a:pt x="5760873" y="586291"/>
                    </a:cubicBezTo>
                    <a:cubicBezTo>
                      <a:pt x="5794974" y="625534"/>
                      <a:pt x="5837457" y="652777"/>
                      <a:pt x="5883751" y="674686"/>
                    </a:cubicBezTo>
                    <a:cubicBezTo>
                      <a:pt x="5900323" y="682496"/>
                      <a:pt x="5918042" y="690306"/>
                      <a:pt x="5935949" y="692592"/>
                    </a:cubicBezTo>
                    <a:cubicBezTo>
                      <a:pt x="5954617" y="694878"/>
                      <a:pt x="5974240" y="691068"/>
                      <a:pt x="5993291" y="688972"/>
                    </a:cubicBezTo>
                    <a:cubicBezTo>
                      <a:pt x="6004531" y="687830"/>
                      <a:pt x="6017485" y="688020"/>
                      <a:pt x="6026440" y="682496"/>
                    </a:cubicBezTo>
                    <a:cubicBezTo>
                      <a:pt x="6054825" y="665159"/>
                      <a:pt x="6082258" y="646491"/>
                      <a:pt x="6108738" y="626296"/>
                    </a:cubicBezTo>
                    <a:cubicBezTo>
                      <a:pt x="6131409" y="608960"/>
                      <a:pt x="6135981" y="606483"/>
                      <a:pt x="6155602" y="628202"/>
                    </a:cubicBezTo>
                    <a:cubicBezTo>
                      <a:pt x="6175797" y="650491"/>
                      <a:pt x="6200944" y="662111"/>
                      <a:pt x="6228756" y="666873"/>
                    </a:cubicBezTo>
                    <a:cubicBezTo>
                      <a:pt x="6272764" y="674304"/>
                      <a:pt x="6317151" y="680590"/>
                      <a:pt x="6361539" y="684210"/>
                    </a:cubicBezTo>
                    <a:cubicBezTo>
                      <a:pt x="6401736" y="687448"/>
                      <a:pt x="6420977" y="669922"/>
                      <a:pt x="6428979" y="630106"/>
                    </a:cubicBezTo>
                    <a:cubicBezTo>
                      <a:pt x="6433551" y="608007"/>
                      <a:pt x="6439458" y="584003"/>
                      <a:pt x="6463840" y="578098"/>
                    </a:cubicBezTo>
                    <a:cubicBezTo>
                      <a:pt x="6503658" y="568572"/>
                      <a:pt x="6544997" y="564382"/>
                      <a:pt x="6564620" y="517708"/>
                    </a:cubicBezTo>
                    <a:cubicBezTo>
                      <a:pt x="6575478" y="527995"/>
                      <a:pt x="6582146" y="534091"/>
                      <a:pt x="6588625" y="540187"/>
                    </a:cubicBezTo>
                    <a:cubicBezTo>
                      <a:pt x="6606531" y="557142"/>
                      <a:pt x="6643678" y="564382"/>
                      <a:pt x="6662541" y="549714"/>
                    </a:cubicBezTo>
                    <a:cubicBezTo>
                      <a:pt x="6690354" y="528377"/>
                      <a:pt x="6715883" y="532377"/>
                      <a:pt x="6742552" y="548952"/>
                    </a:cubicBezTo>
                    <a:cubicBezTo>
                      <a:pt x="6764841" y="562668"/>
                      <a:pt x="6788417" y="567954"/>
                      <a:pt x="6812063" y="568430"/>
                    </a:cubicBezTo>
                    <a:lnTo>
                      <a:pt x="6858001" y="562267"/>
                    </a:lnTo>
                    <a:lnTo>
                      <a:pt x="6858001" y="734520"/>
                    </a:lnTo>
                    <a:lnTo>
                      <a:pt x="6815516" y="744220"/>
                    </a:lnTo>
                    <a:cubicBezTo>
                      <a:pt x="6793035" y="749744"/>
                      <a:pt x="6771319" y="759651"/>
                      <a:pt x="6748458" y="763271"/>
                    </a:cubicBezTo>
                    <a:cubicBezTo>
                      <a:pt x="6694164" y="771843"/>
                      <a:pt x="6639488" y="777939"/>
                      <a:pt x="6584812" y="784797"/>
                    </a:cubicBezTo>
                    <a:cubicBezTo>
                      <a:pt x="6528424" y="791846"/>
                      <a:pt x="6472225" y="799276"/>
                      <a:pt x="6415833" y="805562"/>
                    </a:cubicBezTo>
                    <a:cubicBezTo>
                      <a:pt x="6384972" y="808802"/>
                      <a:pt x="6353919" y="809372"/>
                      <a:pt x="6323058" y="812420"/>
                    </a:cubicBezTo>
                    <a:cubicBezTo>
                      <a:pt x="6296005" y="815088"/>
                      <a:pt x="6269144" y="820041"/>
                      <a:pt x="6242093" y="823281"/>
                    </a:cubicBezTo>
                    <a:cubicBezTo>
                      <a:pt x="6218660" y="825947"/>
                      <a:pt x="6195037" y="827471"/>
                      <a:pt x="6171605" y="830139"/>
                    </a:cubicBezTo>
                    <a:cubicBezTo>
                      <a:pt x="6134075" y="834519"/>
                      <a:pt x="6096736" y="839473"/>
                      <a:pt x="6059397" y="844045"/>
                    </a:cubicBezTo>
                    <a:cubicBezTo>
                      <a:pt x="6043776" y="845759"/>
                      <a:pt x="6027392" y="850522"/>
                      <a:pt x="6012723" y="847665"/>
                    </a:cubicBezTo>
                    <a:cubicBezTo>
                      <a:pt x="5975764" y="840425"/>
                      <a:pt x="5939377" y="842521"/>
                      <a:pt x="5902610" y="847473"/>
                    </a:cubicBezTo>
                    <a:cubicBezTo>
                      <a:pt x="5890037" y="849190"/>
                      <a:pt x="5876511" y="848808"/>
                      <a:pt x="5864318" y="845569"/>
                    </a:cubicBezTo>
                    <a:cubicBezTo>
                      <a:pt x="5839361" y="839091"/>
                      <a:pt x="5815169" y="829947"/>
                      <a:pt x="5790592" y="821947"/>
                    </a:cubicBezTo>
                    <a:cubicBezTo>
                      <a:pt x="5787924" y="820995"/>
                      <a:pt x="5784686" y="820803"/>
                      <a:pt x="5781830" y="820233"/>
                    </a:cubicBezTo>
                    <a:cubicBezTo>
                      <a:pt x="5765635" y="816992"/>
                      <a:pt x="5749634" y="813754"/>
                      <a:pt x="5733440" y="810896"/>
                    </a:cubicBezTo>
                    <a:cubicBezTo>
                      <a:pt x="5724678" y="809372"/>
                      <a:pt x="5715723" y="809182"/>
                      <a:pt x="5706959" y="807848"/>
                    </a:cubicBezTo>
                    <a:cubicBezTo>
                      <a:pt x="5673050" y="802514"/>
                      <a:pt x="5635711" y="811468"/>
                      <a:pt x="5606372" y="788417"/>
                    </a:cubicBezTo>
                    <a:cubicBezTo>
                      <a:pt x="5587321" y="773557"/>
                      <a:pt x="5568842" y="776987"/>
                      <a:pt x="5548460" y="779273"/>
                    </a:cubicBezTo>
                    <a:cubicBezTo>
                      <a:pt x="5533027" y="780987"/>
                      <a:pt x="5517215" y="780415"/>
                      <a:pt x="5501594" y="780607"/>
                    </a:cubicBezTo>
                    <a:cubicBezTo>
                      <a:pt x="5474161" y="781177"/>
                      <a:pt x="5446728" y="781369"/>
                      <a:pt x="5419295" y="782321"/>
                    </a:cubicBezTo>
                    <a:cubicBezTo>
                      <a:pt x="5410531" y="782701"/>
                      <a:pt x="5401579" y="787465"/>
                      <a:pt x="5393005" y="786703"/>
                    </a:cubicBezTo>
                    <a:cubicBezTo>
                      <a:pt x="5353379" y="783083"/>
                      <a:pt x="5313754" y="777367"/>
                      <a:pt x="5274129" y="774129"/>
                    </a:cubicBezTo>
                    <a:cubicBezTo>
                      <a:pt x="5251650" y="772225"/>
                      <a:pt x="5228597" y="775843"/>
                      <a:pt x="5206308" y="773177"/>
                    </a:cubicBezTo>
                    <a:cubicBezTo>
                      <a:pt x="5180591" y="770129"/>
                      <a:pt x="5155445" y="762319"/>
                      <a:pt x="5129916" y="757554"/>
                    </a:cubicBezTo>
                    <a:cubicBezTo>
                      <a:pt x="5122867" y="756222"/>
                      <a:pt x="5115057" y="757936"/>
                      <a:pt x="5107627" y="758316"/>
                    </a:cubicBezTo>
                    <a:cubicBezTo>
                      <a:pt x="5099245" y="758699"/>
                      <a:pt x="5091052" y="759461"/>
                      <a:pt x="5082670" y="759651"/>
                    </a:cubicBezTo>
                    <a:cubicBezTo>
                      <a:pt x="5057141" y="760033"/>
                      <a:pt x="5031614" y="759461"/>
                      <a:pt x="5006086" y="760795"/>
                    </a:cubicBezTo>
                    <a:cubicBezTo>
                      <a:pt x="4990465" y="761557"/>
                      <a:pt x="4974082" y="769367"/>
                      <a:pt x="4959602" y="766509"/>
                    </a:cubicBezTo>
                    <a:cubicBezTo>
                      <a:pt x="4930075" y="760985"/>
                      <a:pt x="4900546" y="773367"/>
                      <a:pt x="4871019" y="763081"/>
                    </a:cubicBezTo>
                    <a:cubicBezTo>
                      <a:pt x="4861873" y="760033"/>
                      <a:pt x="4849300" y="767653"/>
                      <a:pt x="4838250" y="768033"/>
                    </a:cubicBezTo>
                    <a:cubicBezTo>
                      <a:pt x="4810627" y="768985"/>
                      <a:pt x="4783004" y="768795"/>
                      <a:pt x="4755381" y="768605"/>
                    </a:cubicBezTo>
                    <a:cubicBezTo>
                      <a:pt x="4730614" y="768415"/>
                      <a:pt x="4704895" y="771081"/>
                      <a:pt x="4681083" y="765747"/>
                    </a:cubicBezTo>
                    <a:cubicBezTo>
                      <a:pt x="4656126" y="760033"/>
                      <a:pt x="4633647" y="760795"/>
                      <a:pt x="4609452" y="767271"/>
                    </a:cubicBezTo>
                    <a:cubicBezTo>
                      <a:pt x="4592878" y="771653"/>
                      <a:pt x="4575351" y="772225"/>
                      <a:pt x="4558207" y="773557"/>
                    </a:cubicBezTo>
                    <a:cubicBezTo>
                      <a:pt x="4539728" y="775081"/>
                      <a:pt x="4519343" y="771081"/>
                      <a:pt x="4502579" y="777367"/>
                    </a:cubicBezTo>
                    <a:cubicBezTo>
                      <a:pt x="4452665" y="796038"/>
                      <a:pt x="4401419" y="800038"/>
                      <a:pt x="4349222" y="800038"/>
                    </a:cubicBezTo>
                    <a:cubicBezTo>
                      <a:pt x="4339695" y="800038"/>
                      <a:pt x="4329979" y="797372"/>
                      <a:pt x="4320837" y="794514"/>
                    </a:cubicBezTo>
                    <a:cubicBezTo>
                      <a:pt x="4267493" y="777367"/>
                      <a:pt x="4213961" y="778891"/>
                      <a:pt x="4159667" y="789370"/>
                    </a:cubicBezTo>
                    <a:cubicBezTo>
                      <a:pt x="4148427" y="791656"/>
                      <a:pt x="4135854" y="792038"/>
                      <a:pt x="4124614" y="789752"/>
                    </a:cubicBezTo>
                    <a:cubicBezTo>
                      <a:pt x="4092989" y="783083"/>
                      <a:pt x="4062318" y="772033"/>
                      <a:pt x="4030503" y="767271"/>
                    </a:cubicBezTo>
                    <a:cubicBezTo>
                      <a:pt x="3977925" y="759461"/>
                      <a:pt x="3932394" y="785749"/>
                      <a:pt x="3885338" y="802896"/>
                    </a:cubicBezTo>
                    <a:cubicBezTo>
                      <a:pt x="3840569" y="819089"/>
                      <a:pt x="3802467" y="855666"/>
                      <a:pt x="3749506" y="847473"/>
                    </a:cubicBezTo>
                    <a:cubicBezTo>
                      <a:pt x="3744173" y="846711"/>
                      <a:pt x="3738267" y="851856"/>
                      <a:pt x="3732361" y="853190"/>
                    </a:cubicBezTo>
                    <a:cubicBezTo>
                      <a:pt x="3716168" y="856810"/>
                      <a:pt x="3699976" y="861190"/>
                      <a:pt x="3683591" y="862906"/>
                    </a:cubicBezTo>
                    <a:cubicBezTo>
                      <a:pt x="3663589" y="865192"/>
                      <a:pt x="3643204" y="864430"/>
                      <a:pt x="3623201" y="866334"/>
                    </a:cubicBezTo>
                    <a:cubicBezTo>
                      <a:pt x="3597482" y="868620"/>
                      <a:pt x="3572146" y="874716"/>
                      <a:pt x="3546617" y="874716"/>
                    </a:cubicBezTo>
                    <a:cubicBezTo>
                      <a:pt x="3526042" y="874716"/>
                      <a:pt x="3505657" y="867668"/>
                      <a:pt x="3485275" y="864238"/>
                    </a:cubicBezTo>
                    <a:cubicBezTo>
                      <a:pt x="3456508" y="859476"/>
                      <a:pt x="3424883" y="860810"/>
                      <a:pt x="3399546" y="848618"/>
                    </a:cubicBezTo>
                    <a:cubicBezTo>
                      <a:pt x="3372495" y="835663"/>
                      <a:pt x="3346776" y="829757"/>
                      <a:pt x="3318771" y="833757"/>
                    </a:cubicBezTo>
                    <a:cubicBezTo>
                      <a:pt x="3309437" y="835091"/>
                      <a:pt x="3297434" y="843093"/>
                      <a:pt x="3293244" y="851284"/>
                    </a:cubicBezTo>
                    <a:cubicBezTo>
                      <a:pt x="3283908" y="869572"/>
                      <a:pt x="3271145" y="872812"/>
                      <a:pt x="3253809" y="866524"/>
                    </a:cubicBezTo>
                    <a:cubicBezTo>
                      <a:pt x="3238758" y="861190"/>
                      <a:pt x="3220280" y="858524"/>
                      <a:pt x="3209993" y="848235"/>
                    </a:cubicBezTo>
                    <a:cubicBezTo>
                      <a:pt x="3180844" y="819089"/>
                      <a:pt x="3143695" y="818136"/>
                      <a:pt x="3107500" y="810326"/>
                    </a:cubicBezTo>
                    <a:cubicBezTo>
                      <a:pt x="3085403" y="805562"/>
                      <a:pt x="3064827" y="805372"/>
                      <a:pt x="3042728" y="808610"/>
                    </a:cubicBezTo>
                    <a:cubicBezTo>
                      <a:pt x="2994722" y="815850"/>
                      <a:pt x="2948047" y="805562"/>
                      <a:pt x="2901943" y="792418"/>
                    </a:cubicBezTo>
                    <a:cubicBezTo>
                      <a:pt x="2871462" y="783655"/>
                      <a:pt x="2840219" y="778321"/>
                      <a:pt x="2809930" y="769367"/>
                    </a:cubicBezTo>
                    <a:cubicBezTo>
                      <a:pt x="2787259" y="762509"/>
                      <a:pt x="2764590" y="754316"/>
                      <a:pt x="2743826" y="743268"/>
                    </a:cubicBezTo>
                    <a:cubicBezTo>
                      <a:pt x="2713723" y="727073"/>
                      <a:pt x="2687436" y="702689"/>
                      <a:pt x="2649143" y="709167"/>
                    </a:cubicBezTo>
                    <a:cubicBezTo>
                      <a:pt x="2615421" y="714881"/>
                      <a:pt x="2584942" y="702881"/>
                      <a:pt x="2554079" y="691450"/>
                    </a:cubicBezTo>
                    <a:cubicBezTo>
                      <a:pt x="2531409" y="683068"/>
                      <a:pt x="2508742" y="674494"/>
                      <a:pt x="2485307" y="669160"/>
                    </a:cubicBezTo>
                    <a:cubicBezTo>
                      <a:pt x="2457492" y="662873"/>
                      <a:pt x="2426059" y="665541"/>
                      <a:pt x="2401292" y="653919"/>
                    </a:cubicBezTo>
                    <a:cubicBezTo>
                      <a:pt x="2375383" y="641727"/>
                      <a:pt x="2353859" y="649919"/>
                      <a:pt x="2330806" y="653349"/>
                    </a:cubicBezTo>
                    <a:cubicBezTo>
                      <a:pt x="2294039" y="658683"/>
                      <a:pt x="2257459" y="668590"/>
                      <a:pt x="2220312" y="656015"/>
                    </a:cubicBezTo>
                    <a:cubicBezTo>
                      <a:pt x="2175163" y="640775"/>
                      <a:pt x="2130393" y="624392"/>
                      <a:pt x="2085054" y="609914"/>
                    </a:cubicBezTo>
                    <a:cubicBezTo>
                      <a:pt x="2067525" y="604387"/>
                      <a:pt x="2048668" y="602101"/>
                      <a:pt x="2030378" y="599625"/>
                    </a:cubicBezTo>
                    <a:cubicBezTo>
                      <a:pt x="2013043" y="597529"/>
                      <a:pt x="1992279" y="602863"/>
                      <a:pt x="1978940" y="594863"/>
                    </a:cubicBezTo>
                    <a:cubicBezTo>
                      <a:pt x="1944649" y="574288"/>
                      <a:pt x="1909408" y="564192"/>
                      <a:pt x="1869780" y="564192"/>
                    </a:cubicBezTo>
                    <a:cubicBezTo>
                      <a:pt x="1854920" y="564192"/>
                      <a:pt x="1840441" y="555618"/>
                      <a:pt x="1825393" y="554094"/>
                    </a:cubicBezTo>
                    <a:cubicBezTo>
                      <a:pt x="1804816" y="552190"/>
                      <a:pt x="1781194" y="547045"/>
                      <a:pt x="1763287" y="554286"/>
                    </a:cubicBezTo>
                    <a:cubicBezTo>
                      <a:pt x="1721185" y="571430"/>
                      <a:pt x="1687086" y="557142"/>
                      <a:pt x="1650317" y="540187"/>
                    </a:cubicBezTo>
                    <a:cubicBezTo>
                      <a:pt x="1614120" y="523423"/>
                      <a:pt x="1576019" y="510088"/>
                      <a:pt x="1537537" y="499038"/>
                    </a:cubicBezTo>
                    <a:cubicBezTo>
                      <a:pt x="1523059" y="495038"/>
                      <a:pt x="1505724" y="501706"/>
                      <a:pt x="1489720" y="503038"/>
                    </a:cubicBezTo>
                    <a:cubicBezTo>
                      <a:pt x="1484004" y="503420"/>
                      <a:pt x="1477717" y="503992"/>
                      <a:pt x="1472575" y="502086"/>
                    </a:cubicBezTo>
                    <a:cubicBezTo>
                      <a:pt x="1422854" y="483797"/>
                      <a:pt x="1372368" y="469891"/>
                      <a:pt x="1318456" y="479415"/>
                    </a:cubicBezTo>
                    <a:cubicBezTo>
                      <a:pt x="1313504" y="480369"/>
                      <a:pt x="1307978" y="478273"/>
                      <a:pt x="1303024" y="476939"/>
                    </a:cubicBezTo>
                    <a:cubicBezTo>
                      <a:pt x="1278829" y="470081"/>
                      <a:pt x="1255206" y="459223"/>
                      <a:pt x="1230633" y="456746"/>
                    </a:cubicBezTo>
                    <a:cubicBezTo>
                      <a:pt x="1170051" y="450650"/>
                      <a:pt x="1109091" y="448172"/>
                      <a:pt x="1048125" y="444172"/>
                    </a:cubicBezTo>
                    <a:cubicBezTo>
                      <a:pt x="1044315" y="443982"/>
                      <a:pt x="1040315" y="443982"/>
                      <a:pt x="1036887" y="442648"/>
                    </a:cubicBezTo>
                    <a:cubicBezTo>
                      <a:pt x="1014406" y="434456"/>
                      <a:pt x="994785" y="437124"/>
                      <a:pt x="975733" y="452744"/>
                    </a:cubicBezTo>
                    <a:cubicBezTo>
                      <a:pt x="967350" y="459603"/>
                      <a:pt x="955920" y="463223"/>
                      <a:pt x="945444" y="467033"/>
                    </a:cubicBezTo>
                    <a:cubicBezTo>
                      <a:pt x="930011" y="472749"/>
                      <a:pt x="914200" y="478273"/>
                      <a:pt x="898198" y="481893"/>
                    </a:cubicBezTo>
                    <a:cubicBezTo>
                      <a:pt x="882384" y="485321"/>
                      <a:pt x="865430" y="490084"/>
                      <a:pt x="850189" y="487417"/>
                    </a:cubicBezTo>
                    <a:cubicBezTo>
                      <a:pt x="822756" y="482655"/>
                      <a:pt x="796655" y="471987"/>
                      <a:pt x="769605" y="464937"/>
                    </a:cubicBezTo>
                    <a:cubicBezTo>
                      <a:pt x="760270" y="462461"/>
                      <a:pt x="749982" y="462843"/>
                      <a:pt x="740268" y="462651"/>
                    </a:cubicBezTo>
                    <a:cubicBezTo>
                      <a:pt x="717977" y="462081"/>
                      <a:pt x="695116" y="467605"/>
                      <a:pt x="674923" y="451792"/>
                    </a:cubicBezTo>
                    <a:cubicBezTo>
                      <a:pt x="656255" y="436934"/>
                      <a:pt x="637392" y="441314"/>
                      <a:pt x="617772" y="452554"/>
                    </a:cubicBezTo>
                    <a:cubicBezTo>
                      <a:pt x="603673" y="460557"/>
                      <a:pt x="587672" y="466843"/>
                      <a:pt x="571860" y="469891"/>
                    </a:cubicBezTo>
                    <a:cubicBezTo>
                      <a:pt x="550141" y="474081"/>
                      <a:pt x="528615" y="475797"/>
                      <a:pt x="505182" y="473319"/>
                    </a:cubicBezTo>
                    <a:cubicBezTo>
                      <a:pt x="488607" y="471605"/>
                      <a:pt x="475081" y="470843"/>
                      <a:pt x="462126" y="460747"/>
                    </a:cubicBezTo>
                    <a:cubicBezTo>
                      <a:pt x="460032" y="459223"/>
                      <a:pt x="456222" y="458841"/>
                      <a:pt x="453364" y="459033"/>
                    </a:cubicBezTo>
                    <a:cubicBezTo>
                      <a:pt x="415835" y="462271"/>
                      <a:pt x="378686" y="460557"/>
                      <a:pt x="340774" y="458268"/>
                    </a:cubicBezTo>
                    <a:cubicBezTo>
                      <a:pt x="292579" y="455222"/>
                      <a:pt x="241901" y="464175"/>
                      <a:pt x="200182" y="496180"/>
                    </a:cubicBezTo>
                    <a:cubicBezTo>
                      <a:pt x="194085" y="500944"/>
                      <a:pt x="184941" y="503038"/>
                      <a:pt x="176939" y="504182"/>
                    </a:cubicBezTo>
                    <a:cubicBezTo>
                      <a:pt x="139219" y="509134"/>
                      <a:pt x="101308" y="512564"/>
                      <a:pt x="63587" y="518088"/>
                    </a:cubicBezTo>
                    <a:cubicBezTo>
                      <a:pt x="43012" y="521137"/>
                      <a:pt x="21486" y="523805"/>
                      <a:pt x="2817" y="532187"/>
                    </a:cubicBezTo>
                    <a:lnTo>
                      <a:pt x="0" y="533314"/>
                    </a:ln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</p:grp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CF1740C6-0EDE-4D23-29DF-F79D7A4865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09025" y="2129660"/>
            <a:ext cx="2663825" cy="266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067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7C4D3-8401-DA66-2961-DB9B6C33C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on Guest Service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631BBE-7F68-2ADD-69CA-08476A3C77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6449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09CF7-1865-D4F8-5CE7-4E06DD927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E99B9-49F1-AA17-E8DC-8955DC66C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8194"/>
            <a:ext cx="10515600" cy="5579805"/>
          </a:xfrm>
        </p:spPr>
        <p:txBody>
          <a:bodyPr>
            <a:normAutofit/>
          </a:bodyPr>
          <a:lstStyle/>
          <a:p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Qatar Airways (2023) </a:t>
            </a:r>
            <a:r>
              <a:rPr lang="en-US" sz="1200" b="0" i="1" dirty="0">
                <a:solidFill>
                  <a:srgbClr val="333333"/>
                </a:solidFill>
                <a:effectLst/>
                <a:latin typeface="avenir-regular-class"/>
              </a:rPr>
              <a:t>Qatar Airways Privilege club. 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Available at 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  <a:hlinkClick r:id="rId2"/>
              </a:rPr>
              <a:t>https://www.qatarairways.com/en-ro/Privilege-Club.html?iid=ALL99602720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 (Accessed: 6 Dec. 2023)</a:t>
            </a:r>
          </a:p>
          <a:p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Qatar Airways Group (2017) </a:t>
            </a:r>
            <a:r>
              <a:rPr lang="en-US" sz="1200" b="0" i="1" dirty="0">
                <a:solidFill>
                  <a:srgbClr val="333333"/>
                </a:solidFill>
                <a:effectLst/>
                <a:latin typeface="avenir-regular-class"/>
              </a:rPr>
              <a:t>QATAR AIRWAYS GROUP SUSTAINABILITY REPORT. 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Available at: https://www.qatarairways.com/content/dam/documents/environmental/sustainability-report-2017.pdf (Accessed: 6 Dec. 2023)</a:t>
            </a:r>
          </a:p>
          <a:p>
            <a:r>
              <a:rPr lang="en-US" sz="1200" dirty="0" err="1">
                <a:effectLst/>
                <a:latin typeface="Times New Roman" panose="02020603050405020304" pitchFamily="18" charset="0"/>
              </a:rPr>
              <a:t>Thommandru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A., Espinoza-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Maguiña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M., Ramirez-Asis, E., Ray, S.,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Naved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M. and Guzman-Avalos, M. (2021). Role of Tourism and Hospitality Business in Economic Development.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Materials Today: Proceedings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[online] 80.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://doi.org/10.1016/j.matpr.2021.07.059.</a:t>
            </a:r>
          </a:p>
          <a:p>
            <a:r>
              <a:rPr lang="en-US" sz="1200" b="0" i="0" dirty="0" err="1">
                <a:solidFill>
                  <a:srgbClr val="333333"/>
                </a:solidFill>
                <a:effectLst/>
                <a:latin typeface="avenir-regular-class"/>
              </a:rPr>
              <a:t>QatarAirways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 (2023) </a:t>
            </a:r>
            <a:r>
              <a:rPr lang="en-US" sz="1200" b="0" i="1" dirty="0">
                <a:solidFill>
                  <a:srgbClr val="333333"/>
                </a:solidFill>
                <a:effectLst/>
                <a:latin typeface="avenir-regular-class"/>
              </a:rPr>
              <a:t>U.S. Customer service commitment. </a:t>
            </a:r>
            <a:r>
              <a:rPr lang="en-US" sz="1200" b="0" i="0" dirty="0">
                <a:solidFill>
                  <a:srgbClr val="333333"/>
                </a:solidFill>
                <a:effectLst/>
                <a:latin typeface="avenir-regular-class"/>
              </a:rPr>
              <a:t>Available at: https://www.qatarairways.com/en-us/legal/customer-service-commitment.html (Accessed: 05 Dec. 2023)</a:t>
            </a:r>
            <a:endParaRPr lang="en-US" sz="1200" dirty="0">
              <a:solidFill>
                <a:srgbClr val="333333"/>
              </a:solidFill>
              <a:latin typeface="avenir-regular-class"/>
            </a:endParaRPr>
          </a:p>
          <a:p>
            <a:r>
              <a:rPr lang="en-US" sz="1200" dirty="0" err="1">
                <a:effectLst/>
                <a:latin typeface="Times New Roman" panose="02020603050405020304" pitchFamily="18" charset="0"/>
              </a:rPr>
              <a:t>Pizam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A. and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Mansfeld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Y. (1999).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Consumer Behavior in Travel and Tourism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Google Books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Psychology Press. Available at: https://books.google.ro/books?hl=en&amp;lr=&amp;id=Z4iAl2CpQpQC&amp;oi=fnd&amp;pg=PA5&amp;dq=changing+consumer+demands+travel+and+tourism&amp;ots=lgKZe9E536&amp;sig=tMH_1kuJ-81hGZpsCB6-I0RcB_Y&amp;redir_esc=y#v=onepage&amp;q=changing%20consumer%20demands%20travel%20and%20tourism&amp;f=false (Accessed 5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Das, A. (2023).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Consumer Behavior and Hotel Strategies: Adapting for the Future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EZee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 Absolute. Available at: https://www.ezeeabsolute.com/blog/how-changes-in-consumer-behaviour-impact-hotels/ (Accessed 4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Rodrigues, A. (2022).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5 Ways to Improve Airline Customer Service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www.hubtype.com. Available at: https://www.hubtype.com/blog/ways-to-improve-airline-customer-service [Accessed 4 Dec. 2023].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Rodrigues, A. (2022).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5 Ways to Improve Airline Customer Service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www.hubtype.com. Available at: https://www.hubtype.com/blog/ways-to-improve-airline-customer-service (Accessed 4 Dec. 2023)</a:t>
            </a:r>
          </a:p>
          <a:p>
            <a:r>
              <a:rPr lang="en-GB" sz="1200" dirty="0">
                <a:effectLst/>
                <a:latin typeface="Times New Roman" panose="02020603050405020304" pitchFamily="18" charset="0"/>
              </a:rPr>
              <a:t>Agarwal, S. (No date)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Airlines Customer Experience: Valuing the Consumer | </a:t>
            </a:r>
            <a:r>
              <a:rPr lang="en-GB" sz="1200" i="1" dirty="0" err="1">
                <a:effectLst/>
                <a:latin typeface="Times New Roman" panose="02020603050405020304" pitchFamily="18" charset="0"/>
              </a:rPr>
              <a:t>LoginRadius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 Blog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[online] www.loginradius.com. Available at: https://www.loginradius.com/blog/growth/improving-airline-customer-experience/ [Accessed 4 Dec. 2023].</a:t>
            </a:r>
          </a:p>
          <a:p>
            <a:r>
              <a:rPr lang="en-US" sz="1200" dirty="0" err="1">
                <a:effectLst/>
                <a:latin typeface="Times New Roman" panose="02020603050405020304" pitchFamily="18" charset="0"/>
              </a:rPr>
              <a:t>Kochar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A. (2021).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How to Improve Customer Service in the Airline Industry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Kapture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 CRM. Available at: https://www.kapturecrm.com/us/blog/customer-service-in-airline-industry/ (Accessed 4 Dec. 2023).</a:t>
            </a: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b="0" i="0" dirty="0">
              <a:solidFill>
                <a:srgbClr val="333333"/>
              </a:solidFill>
              <a:effectLst/>
              <a:latin typeface="avenir-regular-class"/>
            </a:endParaRPr>
          </a:p>
          <a:p>
            <a:pPr marL="0" indent="0">
              <a:buNone/>
            </a:pPr>
            <a:endParaRPr lang="en-US" sz="1200" dirty="0">
              <a:solidFill>
                <a:srgbClr val="333333"/>
              </a:solidFill>
              <a:latin typeface="avenir-regular-class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65797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860</TotalTime>
  <Words>632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avenir-regular-class</vt:lpstr>
      <vt:lpstr>Calibri</vt:lpstr>
      <vt:lpstr>Calibri Light</vt:lpstr>
      <vt:lpstr>Times New Roman</vt:lpstr>
      <vt:lpstr>Wingdings</vt:lpstr>
      <vt:lpstr>Office Theme</vt:lpstr>
      <vt:lpstr>PowerPoint Presentation</vt:lpstr>
      <vt:lpstr>Nature and Scope of Qatar Airways</vt:lpstr>
      <vt:lpstr>Importance of Hospitality</vt:lpstr>
      <vt:lpstr>Qatar Airways Service Excellence</vt:lpstr>
      <vt:lpstr>Changing Consumer Demands</vt:lpstr>
      <vt:lpstr>Impact on Guest Service Management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Andronic (1812192)</dc:creator>
  <cp:lastModifiedBy>Dan Andronic (1812192)</cp:lastModifiedBy>
  <cp:revision>2</cp:revision>
  <dcterms:created xsi:type="dcterms:W3CDTF">2023-12-05T14:00:37Z</dcterms:created>
  <dcterms:modified xsi:type="dcterms:W3CDTF">2023-12-07T01:08:56Z</dcterms:modified>
</cp:coreProperties>
</file>