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6" r:id="rId2"/>
    <p:sldId id="267" r:id="rId3"/>
    <p:sldId id="271" r:id="rId4"/>
    <p:sldId id="276" r:id="rId5"/>
    <p:sldId id="275" r:id="rId6"/>
    <p:sldId id="279" r:id="rId7"/>
    <p:sldId id="268" r:id="rId8"/>
    <p:sldId id="277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AF606853-7671-496A-8E4F-DF71F8EC918B}" styleName="Dark Style 1 –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6146" autoAdjust="0"/>
  </p:normalViewPr>
  <p:slideViewPr>
    <p:cSldViewPr>
      <p:cViewPr varScale="1">
        <p:scale>
          <a:sx n="68" d="100"/>
          <a:sy n="68" d="100"/>
        </p:scale>
        <p:origin x="96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mya Uddin Begum (2508691)" userId="c6a6bb91-6573-4b52-b3ca-80d76586c938" providerId="ADAL" clId="{8D032870-5EF6-420E-B02C-A6409A2704BA}"/>
    <pc:docChg chg="undo redo custSel addSld delSld modSld sldOrd modMainMaster">
      <pc:chgData name="Sumya Uddin Begum (2508691)" userId="c6a6bb91-6573-4b52-b3ca-80d76586c938" providerId="ADAL" clId="{8D032870-5EF6-420E-B02C-A6409A2704BA}" dt="2026-06-15T17:06:42.552" v="3399" actId="2696"/>
      <pc:docMkLst>
        <pc:docMk/>
      </pc:docMkLst>
      <pc:sldChg chg="addSp delSp modSp mod modClrScheme chgLayout">
        <pc:chgData name="Sumya Uddin Begum (2508691)" userId="c6a6bb91-6573-4b52-b3ca-80d76586c938" providerId="ADAL" clId="{8D032870-5EF6-420E-B02C-A6409A2704BA}" dt="2026-06-15T16:53:38.008" v="3276" actId="255"/>
        <pc:sldMkLst>
          <pc:docMk/>
          <pc:sldMk cId="1563912364" sldId="258"/>
        </pc:sldMkLst>
        <pc:spChg chg="add mod">
          <ac:chgData name="Sumya Uddin Begum (2508691)" userId="c6a6bb91-6573-4b52-b3ca-80d76586c938" providerId="ADAL" clId="{8D032870-5EF6-420E-B02C-A6409A2704BA}" dt="2026-06-15T16:53:38.008" v="3276" actId="255"/>
          <ac:spMkLst>
            <pc:docMk/>
            <pc:sldMk cId="1563912364" sldId="258"/>
            <ac:spMk id="3" creationId="{63BEA912-2DFC-CB5B-ADCF-05997BA119B7}"/>
          </ac:spMkLst>
        </pc:spChg>
        <pc:spChg chg="del">
          <ac:chgData name="Sumya Uddin Begum (2508691)" userId="c6a6bb91-6573-4b52-b3ca-80d76586c938" providerId="ADAL" clId="{8D032870-5EF6-420E-B02C-A6409A2704BA}" dt="2026-06-15T16:50:50.156" v="3258" actId="700"/>
          <ac:spMkLst>
            <pc:docMk/>
            <pc:sldMk cId="1563912364" sldId="258"/>
            <ac:spMk id="8" creationId="{AF3D4198-AF2C-4BDA-97F3-07341BF318AB}"/>
          </ac:spMkLst>
        </pc:spChg>
        <pc:spChg chg="del">
          <ac:chgData name="Sumya Uddin Begum (2508691)" userId="c6a6bb91-6573-4b52-b3ca-80d76586c938" providerId="ADAL" clId="{8D032870-5EF6-420E-B02C-A6409A2704BA}" dt="2026-06-15T16:50:50.156" v="3258" actId="700"/>
          <ac:spMkLst>
            <pc:docMk/>
            <pc:sldMk cId="1563912364" sldId="258"/>
            <ac:spMk id="9" creationId="{22CC67C2-4C04-4936-BEB8-E90ECD1F683F}"/>
          </ac:spMkLst>
        </pc:spChg>
        <pc:spChg chg="del">
          <ac:chgData name="Sumya Uddin Begum (2508691)" userId="c6a6bb91-6573-4b52-b3ca-80d76586c938" providerId="ADAL" clId="{8D032870-5EF6-420E-B02C-A6409A2704BA}" dt="2026-06-15T16:50:50.156" v="3258" actId="700"/>
          <ac:spMkLst>
            <pc:docMk/>
            <pc:sldMk cId="1563912364" sldId="258"/>
            <ac:spMk id="10" creationId="{180EA8F6-222B-4134-9EFA-DF85F1A306C1}"/>
          </ac:spMkLst>
        </pc:spChg>
        <pc:spChg chg="del">
          <ac:chgData name="Sumya Uddin Begum (2508691)" userId="c6a6bb91-6573-4b52-b3ca-80d76586c938" providerId="ADAL" clId="{8D032870-5EF6-420E-B02C-A6409A2704BA}" dt="2026-06-15T16:50:50.156" v="3258" actId="700"/>
          <ac:spMkLst>
            <pc:docMk/>
            <pc:sldMk cId="1563912364" sldId="258"/>
            <ac:spMk id="11" creationId="{6C6300B1-98DF-43AA-8F89-36CAA01EE07C}"/>
          </ac:spMkLst>
        </pc:spChg>
        <pc:spChg chg="del">
          <ac:chgData name="Sumya Uddin Begum (2508691)" userId="c6a6bb91-6573-4b52-b3ca-80d76586c938" providerId="ADAL" clId="{8D032870-5EF6-420E-B02C-A6409A2704BA}" dt="2026-06-15T16:50:50.156" v="3258" actId="700"/>
          <ac:spMkLst>
            <pc:docMk/>
            <pc:sldMk cId="1563912364" sldId="258"/>
            <ac:spMk id="12" creationId="{33FECB48-D9EC-4D4C-ADD3-8F4B081A0320}"/>
          </ac:spMkLst>
        </pc:spChg>
        <pc:spChg chg="del">
          <ac:chgData name="Sumya Uddin Begum (2508691)" userId="c6a6bb91-6573-4b52-b3ca-80d76586c938" providerId="ADAL" clId="{8D032870-5EF6-420E-B02C-A6409A2704BA}" dt="2026-06-15T16:50:50.156" v="3258" actId="700"/>
          <ac:spMkLst>
            <pc:docMk/>
            <pc:sldMk cId="1563912364" sldId="258"/>
            <ac:spMk id="13" creationId="{24CD4A19-685A-49FD-8513-7496C9250FFD}"/>
          </ac:spMkLst>
        </pc:spChg>
      </pc:sldChg>
      <pc:sldChg chg="del mod">
        <pc:chgData name="Sumya Uddin Begum (2508691)" userId="c6a6bb91-6573-4b52-b3ca-80d76586c938" providerId="ADAL" clId="{8D032870-5EF6-420E-B02C-A6409A2704BA}" dt="2026-06-15T17:06:40.901" v="3398" actId="2696"/>
        <pc:sldMkLst>
          <pc:docMk/>
          <pc:sldMk cId="902030114" sldId="260"/>
        </pc:sldMkLst>
      </pc:sldChg>
      <pc:sldChg chg="del mod">
        <pc:chgData name="Sumya Uddin Begum (2508691)" userId="c6a6bb91-6573-4b52-b3ca-80d76586c938" providerId="ADAL" clId="{8D032870-5EF6-420E-B02C-A6409A2704BA}" dt="2026-06-15T17:06:42.552" v="3399" actId="2696"/>
        <pc:sldMkLst>
          <pc:docMk/>
          <pc:sldMk cId="4262045724" sldId="261"/>
        </pc:sldMkLst>
      </pc:sldChg>
      <pc:sldChg chg="mod">
        <pc:chgData name="Sumya Uddin Begum (2508691)" userId="c6a6bb91-6573-4b52-b3ca-80d76586c938" providerId="ADAL" clId="{8D032870-5EF6-420E-B02C-A6409A2704BA}" dt="2026-06-13T18:10:16.116" v="2807" actId="13091"/>
        <pc:sldMkLst>
          <pc:docMk/>
          <pc:sldMk cId="2559344133" sldId="266"/>
        </pc:sldMkLst>
      </pc:sldChg>
      <pc:sldChg chg="addSp modSp mod setBg">
        <pc:chgData name="Sumya Uddin Begum (2508691)" userId="c6a6bb91-6573-4b52-b3ca-80d76586c938" providerId="ADAL" clId="{8D032870-5EF6-420E-B02C-A6409A2704BA}" dt="2026-06-15T15:58:01.393" v="3002" actId="20577"/>
        <pc:sldMkLst>
          <pc:docMk/>
          <pc:sldMk cId="1601034384" sldId="267"/>
        </pc:sldMkLst>
        <pc:spChg chg="mod">
          <ac:chgData name="Sumya Uddin Begum (2508691)" userId="c6a6bb91-6573-4b52-b3ca-80d76586c938" providerId="ADAL" clId="{8D032870-5EF6-420E-B02C-A6409A2704BA}" dt="2026-06-15T15:55:37.998" v="2953" actId="1076"/>
          <ac:spMkLst>
            <pc:docMk/>
            <pc:sldMk cId="1601034384" sldId="267"/>
            <ac:spMk id="4" creationId="{5F3A8819-27FE-FBC8-95C1-378F12722930}"/>
          </ac:spMkLst>
        </pc:spChg>
        <pc:spChg chg="add mod">
          <ac:chgData name="Sumya Uddin Begum (2508691)" userId="c6a6bb91-6573-4b52-b3ca-80d76586c938" providerId="ADAL" clId="{8D032870-5EF6-420E-B02C-A6409A2704BA}" dt="2026-06-15T15:57:30.070" v="2999" actId="1076"/>
          <ac:spMkLst>
            <pc:docMk/>
            <pc:sldMk cId="1601034384" sldId="267"/>
            <ac:spMk id="5" creationId="{CCA7939C-8E80-0298-646D-DCA241599AB1}"/>
          </ac:spMkLst>
        </pc:spChg>
        <pc:spChg chg="mod">
          <ac:chgData name="Sumya Uddin Begum (2508691)" userId="c6a6bb91-6573-4b52-b3ca-80d76586c938" providerId="ADAL" clId="{8D032870-5EF6-420E-B02C-A6409A2704BA}" dt="2026-06-15T15:55:58.180" v="2959" actId="1076"/>
          <ac:spMkLst>
            <pc:docMk/>
            <pc:sldMk cId="1601034384" sldId="267"/>
            <ac:spMk id="8" creationId="{B9E7F202-48B8-45D6-9FF3-60FCA299CA94}"/>
          </ac:spMkLst>
        </pc:spChg>
        <pc:graphicFrameChg chg="mod modGraphic">
          <ac:chgData name="Sumya Uddin Begum (2508691)" userId="c6a6bb91-6573-4b52-b3ca-80d76586c938" providerId="ADAL" clId="{8D032870-5EF6-420E-B02C-A6409A2704BA}" dt="2026-06-15T15:58:01.393" v="3002" actId="20577"/>
          <ac:graphicFrameMkLst>
            <pc:docMk/>
            <pc:sldMk cId="1601034384" sldId="267"/>
            <ac:graphicFrameMk id="2" creationId="{F91C93A2-CD1D-DC57-2CBB-38519B8D1165}"/>
          </ac:graphicFrameMkLst>
        </pc:graphicFrameChg>
        <pc:picChg chg="add mod">
          <ac:chgData name="Sumya Uddin Begum (2508691)" userId="c6a6bb91-6573-4b52-b3ca-80d76586c938" providerId="ADAL" clId="{8D032870-5EF6-420E-B02C-A6409A2704BA}" dt="2026-06-15T15:54:09.103" v="2897" actId="1076"/>
          <ac:picMkLst>
            <pc:docMk/>
            <pc:sldMk cId="1601034384" sldId="267"/>
            <ac:picMk id="3" creationId="{64B6EB94-41BB-3B9A-DB8F-12F45983DF40}"/>
          </ac:picMkLst>
        </pc:picChg>
      </pc:sldChg>
      <pc:sldChg chg="addSp delSp modSp mod setBg modClrScheme chgLayout">
        <pc:chgData name="Sumya Uddin Begum (2508691)" userId="c6a6bb91-6573-4b52-b3ca-80d76586c938" providerId="ADAL" clId="{8D032870-5EF6-420E-B02C-A6409A2704BA}" dt="2026-06-15T15:50:15.171" v="2885" actId="1076"/>
        <pc:sldMkLst>
          <pc:docMk/>
          <pc:sldMk cId="1947563169" sldId="268"/>
        </pc:sldMkLst>
        <pc:spChg chg="add mod">
          <ac:chgData name="Sumya Uddin Begum (2508691)" userId="c6a6bb91-6573-4b52-b3ca-80d76586c938" providerId="ADAL" clId="{8D032870-5EF6-420E-B02C-A6409A2704BA}" dt="2026-06-15T15:49:23.706" v="2880" actId="1076"/>
          <ac:spMkLst>
            <pc:docMk/>
            <pc:sldMk cId="1947563169" sldId="268"/>
            <ac:spMk id="2" creationId="{1BFABF06-3572-E34A-83F1-C2F6D9AC58F3}"/>
          </ac:spMkLst>
        </pc:spChg>
        <pc:spChg chg="add mod">
          <ac:chgData name="Sumya Uddin Begum (2508691)" userId="c6a6bb91-6573-4b52-b3ca-80d76586c938" providerId="ADAL" clId="{8D032870-5EF6-420E-B02C-A6409A2704BA}" dt="2026-06-15T15:50:15.171" v="2885" actId="1076"/>
          <ac:spMkLst>
            <pc:docMk/>
            <pc:sldMk cId="1947563169" sldId="268"/>
            <ac:spMk id="9" creationId="{85376A64-ED4B-B2E3-0D7D-D09E0D986999}"/>
          </ac:spMkLst>
        </pc:spChg>
        <pc:spChg chg="add mod ord">
          <ac:chgData name="Sumya Uddin Begum (2508691)" userId="c6a6bb91-6573-4b52-b3ca-80d76586c938" providerId="ADAL" clId="{8D032870-5EF6-420E-B02C-A6409A2704BA}" dt="2026-06-15T15:50:03.485" v="2884" actId="14100"/>
          <ac:spMkLst>
            <pc:docMk/>
            <pc:sldMk cId="1947563169" sldId="268"/>
            <ac:spMk id="12" creationId="{05DBD1A6-8535-69E6-D211-ABC082361C8C}"/>
          </ac:spMkLst>
        </pc:spChg>
        <pc:spChg chg="add mod">
          <ac:chgData name="Sumya Uddin Begum (2508691)" userId="c6a6bb91-6573-4b52-b3ca-80d76586c938" providerId="ADAL" clId="{8D032870-5EF6-420E-B02C-A6409A2704BA}" dt="2026-06-15T15:46:03.721" v="2864" actId="1076"/>
          <ac:spMkLst>
            <pc:docMk/>
            <pc:sldMk cId="1947563169" sldId="268"/>
            <ac:spMk id="13" creationId="{B93FE43D-F3F8-6C4D-27BB-D0F9DA274500}"/>
          </ac:spMkLst>
        </pc:spChg>
        <pc:spChg chg="add mod">
          <ac:chgData name="Sumya Uddin Begum (2508691)" userId="c6a6bb91-6573-4b52-b3ca-80d76586c938" providerId="ADAL" clId="{8D032870-5EF6-420E-B02C-A6409A2704BA}" dt="2026-06-15T15:45:52.053" v="2862" actId="1076"/>
          <ac:spMkLst>
            <pc:docMk/>
            <pc:sldMk cId="1947563169" sldId="268"/>
            <ac:spMk id="14" creationId="{D8CAC1C6-5EBC-2F07-8D2E-411A6872EB09}"/>
          </ac:spMkLst>
        </pc:spChg>
        <pc:spChg chg="add mod">
          <ac:chgData name="Sumya Uddin Begum (2508691)" userId="c6a6bb91-6573-4b52-b3ca-80d76586c938" providerId="ADAL" clId="{8D032870-5EF6-420E-B02C-A6409A2704BA}" dt="2026-06-15T15:45:56.903" v="2863" actId="1076"/>
          <ac:spMkLst>
            <pc:docMk/>
            <pc:sldMk cId="1947563169" sldId="268"/>
            <ac:spMk id="15" creationId="{A0189E38-C743-7C33-11B1-5FB942A9AEC0}"/>
          </ac:spMkLst>
        </pc:spChg>
        <pc:spChg chg="add mod">
          <ac:chgData name="Sumya Uddin Begum (2508691)" userId="c6a6bb91-6573-4b52-b3ca-80d76586c938" providerId="ADAL" clId="{8D032870-5EF6-420E-B02C-A6409A2704BA}" dt="2026-06-15T15:49:46.292" v="2883" actId="1076"/>
          <ac:spMkLst>
            <pc:docMk/>
            <pc:sldMk cId="1947563169" sldId="268"/>
            <ac:spMk id="16" creationId="{0BFBA574-3FFC-5DF6-CD46-DCA691AAFA4A}"/>
          </ac:spMkLst>
        </pc:spChg>
        <pc:spChg chg="add mod ord">
          <ac:chgData name="Sumya Uddin Begum (2508691)" userId="c6a6bb91-6573-4b52-b3ca-80d76586c938" providerId="ADAL" clId="{8D032870-5EF6-420E-B02C-A6409A2704BA}" dt="2026-06-15T15:49:38.613" v="2882" actId="1076"/>
          <ac:spMkLst>
            <pc:docMk/>
            <pc:sldMk cId="1947563169" sldId="268"/>
            <ac:spMk id="20" creationId="{5280649A-F8B5-F250-B458-AEE6F4B77EDC}"/>
          </ac:spMkLst>
        </pc:spChg>
        <pc:picChg chg="add mod">
          <ac:chgData name="Sumya Uddin Begum (2508691)" userId="c6a6bb91-6573-4b52-b3ca-80d76586c938" providerId="ADAL" clId="{8D032870-5EF6-420E-B02C-A6409A2704BA}" dt="2026-06-15T15:49:31.379" v="2881" actId="1076"/>
          <ac:picMkLst>
            <pc:docMk/>
            <pc:sldMk cId="1947563169" sldId="268"/>
            <ac:picMk id="19" creationId="{DE926C11-D549-74C1-F74C-CA062DB54D27}"/>
          </ac:picMkLst>
        </pc:picChg>
      </pc:sldChg>
      <pc:sldChg chg="addSp delSp modSp mod setBg">
        <pc:chgData name="Sumya Uddin Begum (2508691)" userId="c6a6bb91-6573-4b52-b3ca-80d76586c938" providerId="ADAL" clId="{8D032870-5EF6-420E-B02C-A6409A2704BA}" dt="2026-06-15T16:48:20.030" v="3256" actId="14100"/>
        <pc:sldMkLst>
          <pc:docMk/>
          <pc:sldMk cId="3618794637" sldId="271"/>
        </pc:sldMkLst>
        <pc:spChg chg="add mod">
          <ac:chgData name="Sumya Uddin Begum (2508691)" userId="c6a6bb91-6573-4b52-b3ca-80d76586c938" providerId="ADAL" clId="{8D032870-5EF6-420E-B02C-A6409A2704BA}" dt="2026-06-15T16:05:09.986" v="3027" actId="1076"/>
          <ac:spMkLst>
            <pc:docMk/>
            <pc:sldMk cId="3618794637" sldId="271"/>
            <ac:spMk id="2" creationId="{0266D685-579C-ED22-DC6D-7242308A42E3}"/>
          </ac:spMkLst>
        </pc:spChg>
        <pc:spChg chg="add mod">
          <ac:chgData name="Sumya Uddin Begum (2508691)" userId="c6a6bb91-6573-4b52-b3ca-80d76586c938" providerId="ADAL" clId="{8D032870-5EF6-420E-B02C-A6409A2704BA}" dt="2026-06-15T16:10:11.906" v="3086" actId="2"/>
          <ac:spMkLst>
            <pc:docMk/>
            <pc:sldMk cId="3618794637" sldId="271"/>
            <ac:spMk id="3" creationId="{903B85D6-56D5-D7E3-887F-F8C4DCBE0C28}"/>
          </ac:spMkLst>
        </pc:spChg>
        <pc:spChg chg="mod">
          <ac:chgData name="Sumya Uddin Begum (2508691)" userId="c6a6bb91-6573-4b52-b3ca-80d76586c938" providerId="ADAL" clId="{8D032870-5EF6-420E-B02C-A6409A2704BA}" dt="2026-06-15T16:10:02.358" v="3085" actId="14100"/>
          <ac:spMkLst>
            <pc:docMk/>
            <pc:sldMk cId="3618794637" sldId="271"/>
            <ac:spMk id="4" creationId="{CACAD96D-21DF-47FE-A993-0E57E9294661}"/>
          </ac:spMkLst>
        </pc:spChg>
        <pc:spChg chg="del mod">
          <ac:chgData name="Sumya Uddin Begum (2508691)" userId="c6a6bb91-6573-4b52-b3ca-80d76586c938" providerId="ADAL" clId="{8D032870-5EF6-420E-B02C-A6409A2704BA}" dt="2026-06-15T16:08:27.855" v="3070" actId="478"/>
          <ac:spMkLst>
            <pc:docMk/>
            <pc:sldMk cId="3618794637" sldId="271"/>
            <ac:spMk id="5" creationId="{B5E3DDCB-E276-4C2B-A1E8-19836622C22E}"/>
          </ac:spMkLst>
        </pc:spChg>
        <pc:spChg chg="add mod">
          <ac:chgData name="Sumya Uddin Begum (2508691)" userId="c6a6bb91-6573-4b52-b3ca-80d76586c938" providerId="ADAL" clId="{8D032870-5EF6-420E-B02C-A6409A2704BA}" dt="2026-06-15T16:05:38.461" v="3043" actId="1076"/>
          <ac:spMkLst>
            <pc:docMk/>
            <pc:sldMk cId="3618794637" sldId="271"/>
            <ac:spMk id="6" creationId="{38F67F84-555E-A37D-5E53-CE24A83035BC}"/>
          </ac:spMkLst>
        </pc:spChg>
        <pc:spChg chg="add mod">
          <ac:chgData name="Sumya Uddin Begum (2508691)" userId="c6a6bb91-6573-4b52-b3ca-80d76586c938" providerId="ADAL" clId="{8D032870-5EF6-420E-B02C-A6409A2704BA}" dt="2026-06-15T16:06:20.545" v="3063" actId="20577"/>
          <ac:spMkLst>
            <pc:docMk/>
            <pc:sldMk cId="3618794637" sldId="271"/>
            <ac:spMk id="7" creationId="{5D2793E6-3F73-9C7F-A9A3-7C13656092DB}"/>
          </ac:spMkLst>
        </pc:spChg>
        <pc:spChg chg="del mod">
          <ac:chgData name="Sumya Uddin Begum (2508691)" userId="c6a6bb91-6573-4b52-b3ca-80d76586c938" providerId="ADAL" clId="{8D032870-5EF6-420E-B02C-A6409A2704BA}" dt="2026-06-15T16:07:48.809" v="3066" actId="478"/>
          <ac:spMkLst>
            <pc:docMk/>
            <pc:sldMk cId="3618794637" sldId="271"/>
            <ac:spMk id="8" creationId="{33B28A81-FF30-B4E0-AE2B-A7244FB207C7}"/>
          </ac:spMkLst>
        </pc:spChg>
        <pc:spChg chg="add del mod">
          <ac:chgData name="Sumya Uddin Begum (2508691)" userId="c6a6bb91-6573-4b52-b3ca-80d76586c938" providerId="ADAL" clId="{8D032870-5EF6-420E-B02C-A6409A2704BA}" dt="2026-06-15T16:09:44.006" v="3080" actId="478"/>
          <ac:spMkLst>
            <pc:docMk/>
            <pc:sldMk cId="3618794637" sldId="271"/>
            <ac:spMk id="10" creationId="{16753E99-5284-1882-6471-174C5CA96CB2}"/>
          </ac:spMkLst>
        </pc:spChg>
        <pc:spChg chg="add mod">
          <ac:chgData name="Sumya Uddin Begum (2508691)" userId="c6a6bb91-6573-4b52-b3ca-80d76586c938" providerId="ADAL" clId="{8D032870-5EF6-420E-B02C-A6409A2704BA}" dt="2026-06-15T16:48:20.030" v="3256" actId="14100"/>
          <ac:spMkLst>
            <pc:docMk/>
            <pc:sldMk cId="3618794637" sldId="271"/>
            <ac:spMk id="14" creationId="{ADFEF04B-CC75-E9F1-4A11-9971FBAFB403}"/>
          </ac:spMkLst>
        </pc:spChg>
        <pc:picChg chg="add mod">
          <ac:chgData name="Sumya Uddin Begum (2508691)" userId="c6a6bb91-6573-4b52-b3ca-80d76586c938" providerId="ADAL" clId="{8D032870-5EF6-420E-B02C-A6409A2704BA}" dt="2026-06-15T16:09:53.779" v="3083" actId="1076"/>
          <ac:picMkLst>
            <pc:docMk/>
            <pc:sldMk cId="3618794637" sldId="271"/>
            <ac:picMk id="13" creationId="{FA85A0D1-371E-26E5-5AF8-DEE6824E2621}"/>
          </ac:picMkLst>
        </pc:picChg>
      </pc:sldChg>
      <pc:sldChg chg="modSp del mod setBg">
        <pc:chgData name="Sumya Uddin Begum (2508691)" userId="c6a6bb91-6573-4b52-b3ca-80d76586c938" providerId="ADAL" clId="{8D032870-5EF6-420E-B02C-A6409A2704BA}" dt="2026-06-15T16:18:20.816" v="3130" actId="2696"/>
        <pc:sldMkLst>
          <pc:docMk/>
          <pc:sldMk cId="4293592023" sldId="272"/>
        </pc:sldMkLst>
        <pc:spChg chg="mod">
          <ac:chgData name="Sumya Uddin Begum (2508691)" userId="c6a6bb91-6573-4b52-b3ca-80d76586c938" providerId="ADAL" clId="{8D032870-5EF6-420E-B02C-A6409A2704BA}" dt="2026-06-15T16:10:11.908" v="3087" actId="2"/>
          <ac:spMkLst>
            <pc:docMk/>
            <pc:sldMk cId="4293592023" sldId="272"/>
            <ac:spMk id="5" creationId="{5D7619AD-A247-232D-8E6F-8CFA6AFF2C02}"/>
          </ac:spMkLst>
        </pc:spChg>
      </pc:sldChg>
      <pc:sldChg chg="addSp delSp modSp del mod setBg modClrScheme chgLayout">
        <pc:chgData name="Sumya Uddin Begum (2508691)" userId="c6a6bb91-6573-4b52-b3ca-80d76586c938" providerId="ADAL" clId="{8D032870-5EF6-420E-B02C-A6409A2704BA}" dt="2026-06-15T16:31:58.245" v="3224" actId="2696"/>
        <pc:sldMkLst>
          <pc:docMk/>
          <pc:sldMk cId="2365944077" sldId="273"/>
        </pc:sldMkLst>
        <pc:spChg chg="add mod">
          <ac:chgData name="Sumya Uddin Begum (2508691)" userId="c6a6bb91-6573-4b52-b3ca-80d76586c938" providerId="ADAL" clId="{8D032870-5EF6-420E-B02C-A6409A2704BA}" dt="2026-06-15T15:42:03.634" v="2848" actId="1076"/>
          <ac:spMkLst>
            <pc:docMk/>
            <pc:sldMk cId="2365944077" sldId="273"/>
            <ac:spMk id="2" creationId="{607A89B1-6477-961E-8317-538E9EE2D15B}"/>
          </ac:spMkLst>
        </pc:spChg>
        <pc:spChg chg="add mod">
          <ac:chgData name="Sumya Uddin Begum (2508691)" userId="c6a6bb91-6573-4b52-b3ca-80d76586c938" providerId="ADAL" clId="{8D032870-5EF6-420E-B02C-A6409A2704BA}" dt="2026-06-15T15:42:08.302" v="2849" actId="1076"/>
          <ac:spMkLst>
            <pc:docMk/>
            <pc:sldMk cId="2365944077" sldId="273"/>
            <ac:spMk id="3" creationId="{8AE890C2-84EE-A074-0E98-6A8F111F8CAA}"/>
          </ac:spMkLst>
        </pc:spChg>
        <pc:spChg chg="add mod">
          <ac:chgData name="Sumya Uddin Begum (2508691)" userId="c6a6bb91-6573-4b52-b3ca-80d76586c938" providerId="ADAL" clId="{8D032870-5EF6-420E-B02C-A6409A2704BA}" dt="2026-06-15T15:42:15.601" v="2850" actId="1076"/>
          <ac:spMkLst>
            <pc:docMk/>
            <pc:sldMk cId="2365944077" sldId="273"/>
            <ac:spMk id="4" creationId="{9B0BB867-EE2F-BEB6-78FA-CC31A630F177}"/>
          </ac:spMkLst>
        </pc:spChg>
      </pc:sldChg>
      <pc:sldChg chg="addSp delSp modSp del mod setBg">
        <pc:chgData name="Sumya Uddin Begum (2508691)" userId="c6a6bb91-6573-4b52-b3ca-80d76586c938" providerId="ADAL" clId="{8D032870-5EF6-420E-B02C-A6409A2704BA}" dt="2026-06-15T17:04:51.765" v="3394" actId="2696"/>
        <pc:sldMkLst>
          <pc:docMk/>
          <pc:sldMk cId="287071546" sldId="274"/>
        </pc:sldMkLst>
      </pc:sldChg>
      <pc:sldChg chg="addSp modSp mod setBg">
        <pc:chgData name="Sumya Uddin Begum (2508691)" userId="c6a6bb91-6573-4b52-b3ca-80d76586c938" providerId="ADAL" clId="{8D032870-5EF6-420E-B02C-A6409A2704BA}" dt="2026-06-15T17:05:54.370" v="3396" actId="1076"/>
        <pc:sldMkLst>
          <pc:docMk/>
          <pc:sldMk cId="1852941633" sldId="275"/>
        </pc:sldMkLst>
        <pc:spChg chg="add mod">
          <ac:chgData name="Sumya Uddin Begum (2508691)" userId="c6a6bb91-6573-4b52-b3ca-80d76586c938" providerId="ADAL" clId="{8D032870-5EF6-420E-B02C-A6409A2704BA}" dt="2026-06-15T17:05:54.370" v="3396" actId="1076"/>
          <ac:spMkLst>
            <pc:docMk/>
            <pc:sldMk cId="1852941633" sldId="275"/>
            <ac:spMk id="3" creationId="{57FCCF5D-F1BC-A7DA-F2E8-99089334FAD9}"/>
          </ac:spMkLst>
        </pc:spChg>
        <pc:graphicFrameChg chg="mod">
          <ac:chgData name="Sumya Uddin Begum (2508691)" userId="c6a6bb91-6573-4b52-b3ca-80d76586c938" providerId="ADAL" clId="{8D032870-5EF6-420E-B02C-A6409A2704BA}" dt="2026-06-15T17:05:46.423" v="3395" actId="1076"/>
          <ac:graphicFrameMkLst>
            <pc:docMk/>
            <pc:sldMk cId="1852941633" sldId="275"/>
            <ac:graphicFrameMk id="12" creationId="{11507E31-FDEE-0A7F-6ADD-25878E4061C6}"/>
          </ac:graphicFrameMkLst>
        </pc:graphicFrameChg>
      </pc:sldChg>
      <pc:sldChg chg="new del">
        <pc:chgData name="Sumya Uddin Begum (2508691)" userId="c6a6bb91-6573-4b52-b3ca-80d76586c938" providerId="ADAL" clId="{8D032870-5EF6-420E-B02C-A6409A2704BA}" dt="2026-06-15T16:10:29.554" v="3088" actId="2696"/>
        <pc:sldMkLst>
          <pc:docMk/>
          <pc:sldMk cId="993991961" sldId="276"/>
        </pc:sldMkLst>
      </pc:sldChg>
      <pc:sldChg chg="addSp modSp new mod ord">
        <pc:chgData name="Sumya Uddin Begum (2508691)" userId="c6a6bb91-6573-4b52-b3ca-80d76586c938" providerId="ADAL" clId="{8D032870-5EF6-420E-B02C-A6409A2704BA}" dt="2026-06-15T16:17:46.202" v="3129" actId="1076"/>
        <pc:sldMkLst>
          <pc:docMk/>
          <pc:sldMk cId="4242146226" sldId="276"/>
        </pc:sldMkLst>
        <pc:spChg chg="add mod">
          <ac:chgData name="Sumya Uddin Begum (2508691)" userId="c6a6bb91-6573-4b52-b3ca-80d76586c938" providerId="ADAL" clId="{8D032870-5EF6-420E-B02C-A6409A2704BA}" dt="2026-06-15T16:17:04.635" v="3123" actId="1076"/>
          <ac:spMkLst>
            <pc:docMk/>
            <pc:sldMk cId="4242146226" sldId="276"/>
            <ac:spMk id="2" creationId="{C8209191-1BDE-A5D2-E7B6-E6C2CA13FE25}"/>
          </ac:spMkLst>
        </pc:spChg>
        <pc:spChg chg="add">
          <ac:chgData name="Sumya Uddin Begum (2508691)" userId="c6a6bb91-6573-4b52-b3ca-80d76586c938" providerId="ADAL" clId="{8D032870-5EF6-420E-B02C-A6409A2704BA}" dt="2026-06-15T16:13:21.807" v="3095" actId="139"/>
          <ac:spMkLst>
            <pc:docMk/>
            <pc:sldMk cId="4242146226" sldId="276"/>
            <ac:spMk id="3" creationId="{8A68AA75-575F-8ECE-A757-A9D7088677F2}"/>
          </ac:spMkLst>
        </pc:spChg>
        <pc:spChg chg="add mod">
          <ac:chgData name="Sumya Uddin Begum (2508691)" userId="c6a6bb91-6573-4b52-b3ca-80d76586c938" providerId="ADAL" clId="{8D032870-5EF6-420E-B02C-A6409A2704BA}" dt="2026-06-15T16:16:58.844" v="3122" actId="1076"/>
          <ac:spMkLst>
            <pc:docMk/>
            <pc:sldMk cId="4242146226" sldId="276"/>
            <ac:spMk id="5" creationId="{3FF73E34-73A1-F82E-20A0-EA6B4C9D78B5}"/>
          </ac:spMkLst>
        </pc:spChg>
        <pc:spChg chg="add mod">
          <ac:chgData name="Sumya Uddin Begum (2508691)" userId="c6a6bb91-6573-4b52-b3ca-80d76586c938" providerId="ADAL" clId="{8D032870-5EF6-420E-B02C-A6409A2704BA}" dt="2026-06-15T16:16:54.238" v="3121" actId="1076"/>
          <ac:spMkLst>
            <pc:docMk/>
            <pc:sldMk cId="4242146226" sldId="276"/>
            <ac:spMk id="6" creationId="{897A369A-1294-E553-4743-7AA82197912B}"/>
          </ac:spMkLst>
        </pc:spChg>
        <pc:spChg chg="add mod">
          <ac:chgData name="Sumya Uddin Begum (2508691)" userId="c6a6bb91-6573-4b52-b3ca-80d76586c938" providerId="ADAL" clId="{8D032870-5EF6-420E-B02C-A6409A2704BA}" dt="2026-06-15T16:15:02.860" v="3106" actId="1076"/>
          <ac:spMkLst>
            <pc:docMk/>
            <pc:sldMk cId="4242146226" sldId="276"/>
            <ac:spMk id="7" creationId="{BB184E0E-757B-CF1C-9AF4-96C2601A3969}"/>
          </ac:spMkLst>
        </pc:spChg>
        <pc:spChg chg="add mod">
          <ac:chgData name="Sumya Uddin Begum (2508691)" userId="c6a6bb91-6573-4b52-b3ca-80d76586c938" providerId="ADAL" clId="{8D032870-5EF6-420E-B02C-A6409A2704BA}" dt="2026-06-15T16:15:48.689" v="3111" actId="1076"/>
          <ac:spMkLst>
            <pc:docMk/>
            <pc:sldMk cId="4242146226" sldId="276"/>
            <ac:spMk id="8" creationId="{8B773E60-03D9-2ABB-8176-E0523C040A8B}"/>
          </ac:spMkLst>
        </pc:spChg>
        <pc:spChg chg="add mod">
          <ac:chgData name="Sumya Uddin Begum (2508691)" userId="c6a6bb91-6573-4b52-b3ca-80d76586c938" providerId="ADAL" clId="{8D032870-5EF6-420E-B02C-A6409A2704BA}" dt="2026-06-15T16:17:46.202" v="3129" actId="1076"/>
          <ac:spMkLst>
            <pc:docMk/>
            <pc:sldMk cId="4242146226" sldId="276"/>
            <ac:spMk id="12" creationId="{8D73349B-1551-72CB-CCA1-20B037CEB8A5}"/>
          </ac:spMkLst>
        </pc:spChg>
        <pc:picChg chg="add mod">
          <ac:chgData name="Sumya Uddin Begum (2508691)" userId="c6a6bb91-6573-4b52-b3ca-80d76586c938" providerId="ADAL" clId="{8D032870-5EF6-420E-B02C-A6409A2704BA}" dt="2026-06-15T16:16:46.374" v="3120" actId="1076"/>
          <ac:picMkLst>
            <pc:docMk/>
            <pc:sldMk cId="4242146226" sldId="276"/>
            <ac:picMk id="11" creationId="{42B5510D-51F5-46B8-F24B-854D2807BAB5}"/>
          </ac:picMkLst>
        </pc:picChg>
      </pc:sldChg>
      <pc:sldChg chg="addSp delSp modSp new mod modClrScheme chgLayout">
        <pc:chgData name="Sumya Uddin Begum (2508691)" userId="c6a6bb91-6573-4b52-b3ca-80d76586c938" providerId="ADAL" clId="{8D032870-5EF6-420E-B02C-A6409A2704BA}" dt="2026-06-15T16:46:44.194" v="3250" actId="1076"/>
        <pc:sldMkLst>
          <pc:docMk/>
          <pc:sldMk cId="2537685316" sldId="277"/>
        </pc:sldMkLst>
        <pc:spChg chg="add mod">
          <ac:chgData name="Sumya Uddin Begum (2508691)" userId="c6a6bb91-6573-4b52-b3ca-80d76586c938" providerId="ADAL" clId="{8D032870-5EF6-420E-B02C-A6409A2704BA}" dt="2026-06-15T16:46:44.194" v="3250" actId="1076"/>
          <ac:spMkLst>
            <pc:docMk/>
            <pc:sldMk cId="2537685316" sldId="277"/>
            <ac:spMk id="6" creationId="{ED129132-4081-48BF-DE5D-4DA0AA4469C4}"/>
          </ac:spMkLst>
        </pc:spChg>
        <pc:spChg chg="add mod">
          <ac:chgData name="Sumya Uddin Begum (2508691)" userId="c6a6bb91-6573-4b52-b3ca-80d76586c938" providerId="ADAL" clId="{8D032870-5EF6-420E-B02C-A6409A2704BA}" dt="2026-06-15T16:27:46.343" v="3190" actId="1076"/>
          <ac:spMkLst>
            <pc:docMk/>
            <pc:sldMk cId="2537685316" sldId="277"/>
            <ac:spMk id="7" creationId="{B7BA83FA-5B99-B5C5-2011-0A6FD6A6E494}"/>
          </ac:spMkLst>
        </pc:spChg>
        <pc:spChg chg="add mod">
          <ac:chgData name="Sumya Uddin Begum (2508691)" userId="c6a6bb91-6573-4b52-b3ca-80d76586c938" providerId="ADAL" clId="{8D032870-5EF6-420E-B02C-A6409A2704BA}" dt="2026-06-15T16:29:59.655" v="3205" actId="22"/>
          <ac:spMkLst>
            <pc:docMk/>
            <pc:sldMk cId="2537685316" sldId="277"/>
            <ac:spMk id="8" creationId="{18ED7E96-706D-EA26-71AE-736754F69E5A}"/>
          </ac:spMkLst>
        </pc:spChg>
        <pc:spChg chg="add mod ord">
          <ac:chgData name="Sumya Uddin Begum (2508691)" userId="c6a6bb91-6573-4b52-b3ca-80d76586c938" providerId="ADAL" clId="{8D032870-5EF6-420E-B02C-A6409A2704BA}" dt="2026-06-15T16:29:12.453" v="3200" actId="167"/>
          <ac:spMkLst>
            <pc:docMk/>
            <pc:sldMk cId="2537685316" sldId="277"/>
            <ac:spMk id="9" creationId="{D9DC5E05-550B-63B6-B12F-DFC8436985C7}"/>
          </ac:spMkLst>
        </pc:spChg>
        <pc:spChg chg="add mod ord">
          <ac:chgData name="Sumya Uddin Begum (2508691)" userId="c6a6bb91-6573-4b52-b3ca-80d76586c938" providerId="ADAL" clId="{8D032870-5EF6-420E-B02C-A6409A2704BA}" dt="2026-06-15T16:32:59.073" v="3239" actId="14100"/>
          <ac:spMkLst>
            <pc:docMk/>
            <pc:sldMk cId="2537685316" sldId="277"/>
            <ac:spMk id="10" creationId="{CF2AFFF0-9A0E-65D4-2BAC-2C6F96BC7CD8}"/>
          </ac:spMkLst>
        </pc:spChg>
        <pc:spChg chg="add mod ord">
          <ac:chgData name="Sumya Uddin Begum (2508691)" userId="c6a6bb91-6573-4b52-b3ca-80d76586c938" providerId="ADAL" clId="{8D032870-5EF6-420E-B02C-A6409A2704BA}" dt="2026-06-15T16:31:44.409" v="3223" actId="14100"/>
          <ac:spMkLst>
            <pc:docMk/>
            <pc:sldMk cId="2537685316" sldId="277"/>
            <ac:spMk id="11" creationId="{6A9331FA-6416-A5CF-4790-97F42D8F8FF5}"/>
          </ac:spMkLst>
        </pc:spChg>
        <pc:picChg chg="add del mod">
          <ac:chgData name="Sumya Uddin Begum (2508691)" userId="c6a6bb91-6573-4b52-b3ca-80d76586c938" providerId="ADAL" clId="{8D032870-5EF6-420E-B02C-A6409A2704BA}" dt="2026-06-15T16:22:47.146" v="3136" actId="21"/>
          <ac:picMkLst>
            <pc:docMk/>
            <pc:sldMk cId="2537685316" sldId="277"/>
            <ac:picMk id="4" creationId="{37F44EBF-16FF-8DA6-66AF-9CBBC4933A4F}"/>
          </ac:picMkLst>
        </pc:picChg>
        <pc:picChg chg="add del mod">
          <ac:chgData name="Sumya Uddin Begum (2508691)" userId="c6a6bb91-6573-4b52-b3ca-80d76586c938" providerId="ADAL" clId="{8D032870-5EF6-420E-B02C-A6409A2704BA}" dt="2026-06-15T16:24:20.053" v="3145" actId="21"/>
          <ac:picMkLst>
            <pc:docMk/>
            <pc:sldMk cId="2537685316" sldId="277"/>
            <ac:picMk id="5" creationId="{B812536C-7579-4CBC-7096-3DEE55442A83}"/>
          </ac:picMkLst>
        </pc:picChg>
      </pc:sldChg>
      <pc:sldChg chg="new del">
        <pc:chgData name="Sumya Uddin Begum (2508691)" userId="c6a6bb91-6573-4b52-b3ca-80d76586c938" providerId="ADAL" clId="{8D032870-5EF6-420E-B02C-A6409A2704BA}" dt="2026-06-15T17:06:39.319" v="3397" actId="2696"/>
        <pc:sldMkLst>
          <pc:docMk/>
          <pc:sldMk cId="163118205" sldId="278"/>
        </pc:sldMkLst>
      </pc:sldChg>
      <pc:sldChg chg="addSp delSp modSp new mod">
        <pc:chgData name="Sumya Uddin Begum (2508691)" userId="c6a6bb91-6573-4b52-b3ca-80d76586c938" providerId="ADAL" clId="{8D032870-5EF6-420E-B02C-A6409A2704BA}" dt="2026-06-15T17:03:49.543" v="3393" actId="478"/>
        <pc:sldMkLst>
          <pc:docMk/>
          <pc:sldMk cId="3927646963" sldId="279"/>
        </pc:sldMkLst>
        <pc:spChg chg="add mod ord">
          <ac:chgData name="Sumya Uddin Begum (2508691)" userId="c6a6bb91-6573-4b52-b3ca-80d76586c938" providerId="ADAL" clId="{8D032870-5EF6-420E-B02C-A6409A2704BA}" dt="2026-06-15T17:01:21.158" v="3371" actId="14100"/>
          <ac:spMkLst>
            <pc:docMk/>
            <pc:sldMk cId="3927646963" sldId="279"/>
            <ac:spMk id="3" creationId="{3843B3B3-71FE-2CB2-EB2A-CD077AE64EE7}"/>
          </ac:spMkLst>
        </pc:spChg>
        <pc:spChg chg="add mod">
          <ac:chgData name="Sumya Uddin Begum (2508691)" userId="c6a6bb91-6573-4b52-b3ca-80d76586c938" providerId="ADAL" clId="{8D032870-5EF6-420E-B02C-A6409A2704BA}" dt="2026-06-15T17:01:58.950" v="3383" actId="1076"/>
          <ac:spMkLst>
            <pc:docMk/>
            <pc:sldMk cId="3927646963" sldId="279"/>
            <ac:spMk id="4" creationId="{4E6D2278-8644-E06C-7AC7-FD8D409A9B2A}"/>
          </ac:spMkLst>
        </pc:spChg>
        <pc:spChg chg="add del mod">
          <ac:chgData name="Sumya Uddin Begum (2508691)" userId="c6a6bb91-6573-4b52-b3ca-80d76586c938" providerId="ADAL" clId="{8D032870-5EF6-420E-B02C-A6409A2704BA}" dt="2026-06-15T17:03:49.543" v="3393" actId="478"/>
          <ac:spMkLst>
            <pc:docMk/>
            <pc:sldMk cId="3927646963" sldId="279"/>
            <ac:spMk id="6" creationId="{E7FC204F-C9B2-9234-E689-E24E1889E434}"/>
          </ac:spMkLst>
        </pc:spChg>
        <pc:graphicFrameChg chg="add mod modGraphic">
          <ac:chgData name="Sumya Uddin Begum (2508691)" userId="c6a6bb91-6573-4b52-b3ca-80d76586c938" providerId="ADAL" clId="{8D032870-5EF6-420E-B02C-A6409A2704BA}" dt="2026-06-15T16:59:45.297" v="3359" actId="14100"/>
          <ac:graphicFrameMkLst>
            <pc:docMk/>
            <pc:sldMk cId="3927646963" sldId="279"/>
            <ac:graphicFrameMk id="2" creationId="{3C2307CF-8A83-D489-8E0F-829F99DA1E4A}"/>
          </ac:graphicFrameMkLst>
        </pc:graphicFrameChg>
      </pc:sldChg>
      <pc:sldMasterChg chg="mod setBg modSldLayout">
        <pc:chgData name="Sumya Uddin Begum (2508691)" userId="c6a6bb91-6573-4b52-b3ca-80d76586c938" providerId="ADAL" clId="{8D032870-5EF6-420E-B02C-A6409A2704BA}" dt="2026-06-13T18:10:16.116" v="2807" actId="13091"/>
        <pc:sldMasterMkLst>
          <pc:docMk/>
          <pc:sldMasterMk cId="2947441784" sldId="2147483648"/>
        </pc:sldMasterMkLst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3300702035" sldId="2147483649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1845209772" sldId="2147483650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3922135031" sldId="2147483651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1144541985" sldId="2147483652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3442303551" sldId="2147483653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1303727333" sldId="2147483654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807561213" sldId="2147483655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3285445008" sldId="2147483656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1034430256" sldId="2147483657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455860123" sldId="2147483658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4125461852" sldId="2147483659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4155860178" sldId="2147483660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3988477192" sldId="2147483661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725515550" sldId="2147483662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2301965803" sldId="2147483663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1763502585" sldId="2147483664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3211517993" sldId="2147483665"/>
          </pc:sldLayoutMkLst>
        </pc:sldLayoutChg>
        <pc:sldLayoutChg chg="mod">
          <pc:chgData name="Sumya Uddin Begum (2508691)" userId="c6a6bb91-6573-4b52-b3ca-80d76586c938" providerId="ADAL" clId="{8D032870-5EF6-420E-B02C-A6409A2704BA}" dt="2026-06-13T18:10:16.116" v="2807" actId="13091"/>
          <pc:sldLayoutMkLst>
            <pc:docMk/>
            <pc:sldMasterMk cId="2947441784" sldId="2147483648"/>
            <pc:sldLayoutMk cId="1420587093" sldId="214748366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1F7F0-D4C1-4AED-9298-3196B199C1A5}" type="datetimeFigureOut">
              <a:rPr lang="en-US" smtClean="0"/>
              <a:t>6/15/26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5639AE-68CA-4D30-A1A0-938E9270D0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0975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1001BF-1343-4B3D-9CB9-ED2AC4733D1C}" type="datetimeFigureOut">
              <a:rPr lang="en-US" smtClean="0"/>
              <a:t>6/15/26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185F71-770B-4752-8E12-005825E68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691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i="1" dirty="0">
                <a:latin typeface="Arial" pitchFamily="34" charset="0"/>
                <a:cs typeface="Arial" pitchFamily="34" charset="0"/>
              </a:rPr>
              <a:t>Replace these sample pictures with cute ones of your own. It’s easy to do: Select the sample picture and delete it. Now click the Insert Pictures icon inside the frame,</a:t>
            </a:r>
            <a:r>
              <a:rPr lang="en-US" sz="1200" i="1" baseline="0" dirty="0">
                <a:latin typeface="Arial" pitchFamily="34" charset="0"/>
                <a:cs typeface="Arial" pitchFamily="34" charset="0"/>
              </a:rPr>
              <a:t> and locate the picture you want display.</a:t>
            </a:r>
            <a:endParaRPr lang="en-US" sz="1200" i="1" dirty="0">
              <a:latin typeface="Arial" pitchFamily="34" charset="0"/>
              <a:cs typeface="Arial" pitchFamily="34" charset="0"/>
            </a:endParaRPr>
          </a:p>
          <a:p>
            <a:endParaRPr lang="en-US" sz="1200" i="1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85F71-770B-4752-8E12-005825E685F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307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i="1" dirty="0">
                <a:latin typeface="Arial" pitchFamily="34" charset="0"/>
                <a:cs typeface="Arial" pitchFamily="34" charset="0"/>
              </a:rPr>
              <a:t>Replace these sample pictures with cute ones of your own. It’s easy to do: Select the sample picture and delete it. Now click the Insert Pictures icon inside the frame,</a:t>
            </a:r>
            <a:r>
              <a:rPr lang="en-US" sz="1200" i="1" baseline="0" dirty="0">
                <a:latin typeface="Arial" pitchFamily="34" charset="0"/>
                <a:cs typeface="Arial" pitchFamily="34" charset="0"/>
              </a:rPr>
              <a:t> and locate the picture you want display.</a:t>
            </a:r>
            <a:endParaRPr lang="en-US" sz="12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85F71-770B-4752-8E12-005825E685F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7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i="1" dirty="0">
                <a:latin typeface="Arial" pitchFamily="34" charset="0"/>
                <a:cs typeface="Arial" pitchFamily="34" charset="0"/>
              </a:rPr>
              <a:t>Replace these sample pictures with cute ones of your own. It’s easy to do: Select the sample picture and delete it. Now click the Insert Pictures icon inside the frame,</a:t>
            </a:r>
            <a:r>
              <a:rPr lang="en-US" sz="1200" i="1" baseline="0" dirty="0">
                <a:latin typeface="Arial" pitchFamily="34" charset="0"/>
                <a:cs typeface="Arial" pitchFamily="34" charset="0"/>
              </a:rPr>
              <a:t> and locate the picture you want display.</a:t>
            </a:r>
            <a:endParaRPr lang="en-US" sz="12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85F71-770B-4752-8E12-005825E685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236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88A2162-2A6F-42F1-BB8E-DC9249A793ED}"/>
              </a:ext>
            </a:extLst>
          </p:cNvPr>
          <p:cNvSpPr/>
          <p:nvPr userDrawn="1"/>
        </p:nvSpPr>
        <p:spPr>
          <a:xfrm>
            <a:off x="5029201" y="1828800"/>
            <a:ext cx="5562600" cy="2362200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7635" y="2133600"/>
            <a:ext cx="3724275" cy="1219200"/>
          </a:xfrm>
        </p:spPr>
        <p:txBody>
          <a:bodyPr anchor="b">
            <a:normAutofit/>
          </a:bodyPr>
          <a:lstStyle>
            <a:lvl1pPr>
              <a:defRPr sz="3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47635" y="3429000"/>
            <a:ext cx="3724275" cy="609600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21">
            <a:extLst>
              <a:ext uri="{FF2B5EF4-FFF2-40B4-BE49-F238E27FC236}">
                <a16:creationId xmlns:a16="http://schemas.microsoft.com/office/drawing/2014/main" id="{13D10D28-A185-4F27-917F-BE0253A9176D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-5024" y="0"/>
            <a:ext cx="5872424" cy="6858000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50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88A2162-2A6F-42F1-BB8E-DC9249A793ED}"/>
              </a:ext>
            </a:extLst>
          </p:cNvPr>
          <p:cNvSpPr/>
          <p:nvPr userDrawn="1"/>
        </p:nvSpPr>
        <p:spPr>
          <a:xfrm>
            <a:off x="6303390" y="914400"/>
            <a:ext cx="4267201" cy="1295400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7426" y="914400"/>
            <a:ext cx="3724275" cy="685800"/>
          </a:xfrm>
        </p:spPr>
        <p:txBody>
          <a:bodyPr anchor="b">
            <a:normAutofit/>
          </a:bodyPr>
          <a:lstStyle>
            <a:lvl1pPr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07426" y="1600200"/>
            <a:ext cx="3724275" cy="609600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63B2208-A3A6-4638-9C42-7211A3C70C1C}"/>
              </a:ext>
            </a:extLst>
          </p:cNvPr>
          <p:cNvSpPr/>
          <p:nvPr userDrawn="1"/>
        </p:nvSpPr>
        <p:spPr>
          <a:xfrm>
            <a:off x="1621409" y="4745906"/>
            <a:ext cx="4267201" cy="1295400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10F9579-17B5-47AD-B733-08248F2F1056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1825445" y="5431706"/>
            <a:ext cx="3724275" cy="609600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E2599EC-9FB6-49DA-9610-AF5F5508640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825625" y="4746625"/>
            <a:ext cx="3724275" cy="685800"/>
          </a:xfrm>
        </p:spPr>
        <p:txBody>
          <a:bodyPr anchor="b"/>
          <a:lstStyle>
            <a:lvl1pPr marL="45720" indent="0"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1" name="Picture Placeholder 21">
            <a:extLst>
              <a:ext uri="{FF2B5EF4-FFF2-40B4-BE49-F238E27FC236}">
                <a16:creationId xmlns:a16="http://schemas.microsoft.com/office/drawing/2014/main" id="{5D8D29FF-2C6A-46AC-ADF9-6373FB6AA26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228600" y="263379"/>
            <a:ext cx="6049390" cy="4015081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9CF5CAF3-F240-4595-A989-4D94AE9BD68E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888610" y="2579540"/>
            <a:ext cx="6049390" cy="4015081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51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F6601FFA-EB84-4A65-8ACC-0BE78FEBE546}"/>
              </a:ext>
            </a:extLst>
          </p:cNvPr>
          <p:cNvSpPr/>
          <p:nvPr userDrawn="1"/>
        </p:nvSpPr>
        <p:spPr>
          <a:xfrm>
            <a:off x="457200" y="1919329"/>
            <a:ext cx="11734801" cy="1295400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DA94C381-4251-4697-87BA-4989F6BD5EC6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9132135" y="2739157"/>
            <a:ext cx="2373885" cy="475571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18C6CDDB-7AFA-46B8-A3A4-A9EA3620EF6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132315" y="1920048"/>
            <a:ext cx="2373885" cy="685800"/>
          </a:xfrm>
        </p:spPr>
        <p:txBody>
          <a:bodyPr anchor="b"/>
          <a:lstStyle>
            <a:lvl1pPr marL="45720" indent="0"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FBA454-D11D-40B3-AEB4-891DCF4DECBC}"/>
              </a:ext>
            </a:extLst>
          </p:cNvPr>
          <p:cNvSpPr/>
          <p:nvPr userDrawn="1"/>
        </p:nvSpPr>
        <p:spPr>
          <a:xfrm>
            <a:off x="457200" y="5048293"/>
            <a:ext cx="11734801" cy="1295400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B857B93B-B346-417A-BEA5-B3E609D51A40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9132135" y="5868121"/>
            <a:ext cx="2373885" cy="475571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Text Placeholder 19">
            <a:extLst>
              <a:ext uri="{FF2B5EF4-FFF2-40B4-BE49-F238E27FC236}">
                <a16:creationId xmlns:a16="http://schemas.microsoft.com/office/drawing/2014/main" id="{81E61F79-6625-4BDA-8697-5BB99346155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132315" y="5049012"/>
            <a:ext cx="2373885" cy="685800"/>
          </a:xfrm>
        </p:spPr>
        <p:txBody>
          <a:bodyPr anchor="b"/>
          <a:lstStyle>
            <a:lvl1pPr marL="45720" indent="0"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E68A4FFF-6E75-45EE-AAF3-E0A6D2FD349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85800" y="519045"/>
            <a:ext cx="1914525" cy="2859122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Picture Placeholder 21">
            <a:extLst>
              <a:ext uri="{FF2B5EF4-FFF2-40B4-BE49-F238E27FC236}">
                <a16:creationId xmlns:a16="http://schemas.microsoft.com/office/drawing/2014/main" id="{88376759-95F9-457C-B865-C8FD39022B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85800" y="3730629"/>
            <a:ext cx="1914525" cy="2859084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C44AE6BD-221F-4D1D-825F-BD64B35B192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607711" y="3730629"/>
            <a:ext cx="4307688" cy="2859084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6009C1E1-FFAA-4B6C-AECE-8468D71CE4D3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607711" y="569916"/>
            <a:ext cx="4307688" cy="2859084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58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B732E0-7468-435F-8F00-30949CE28506}"/>
              </a:ext>
            </a:extLst>
          </p:cNvPr>
          <p:cNvSpPr/>
          <p:nvPr userDrawn="1"/>
        </p:nvSpPr>
        <p:spPr>
          <a:xfrm>
            <a:off x="304800" y="3625678"/>
            <a:ext cx="7002778" cy="1632122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F2DFB325-F7E6-4067-8407-C185D3502387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609601" y="4521371"/>
            <a:ext cx="5791200" cy="571917"/>
          </a:xfrm>
        </p:spPr>
        <p:txBody>
          <a:bodyPr/>
          <a:lstStyle>
            <a:lvl1pPr marL="45720" indent="0">
              <a:buNone/>
              <a:defRPr/>
            </a:lvl1pPr>
          </a:lstStyle>
          <a:p>
            <a:pPr lvl="0"/>
            <a:r>
              <a:rPr lang="en-GB">
                <a:solidFill>
                  <a:schemeClr val="bg1"/>
                </a:solidFill>
              </a:rPr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1ECD8-6C42-42DC-9A28-14B9748737E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9600" y="3733800"/>
            <a:ext cx="5791200" cy="679450"/>
          </a:xfrm>
        </p:spPr>
        <p:txBody>
          <a:bodyPr anchor="b">
            <a:normAutofit/>
          </a:bodyPr>
          <a:lstStyle>
            <a:lvl1pPr marL="45720" indent="0">
              <a:buNone/>
              <a:defRPr sz="2800"/>
            </a:lvl1pPr>
          </a:lstStyle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3 Pictures with Caption Layout</a:t>
            </a:r>
          </a:p>
        </p:txBody>
      </p:sp>
      <p:sp>
        <p:nvSpPr>
          <p:cNvPr id="12" name="Picture Placeholder 21">
            <a:extLst>
              <a:ext uri="{FF2B5EF4-FFF2-40B4-BE49-F238E27FC236}">
                <a16:creationId xmlns:a16="http://schemas.microsoft.com/office/drawing/2014/main" id="{43ED3D9D-E4B9-405A-9E05-2B7FADC74013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1"/>
            <a:ext cx="6277990" cy="3429000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21">
            <a:extLst>
              <a:ext uri="{FF2B5EF4-FFF2-40B4-BE49-F238E27FC236}">
                <a16:creationId xmlns:a16="http://schemas.microsoft.com/office/drawing/2014/main" id="{604D1753-9799-425B-B109-D2DDA553310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617007" y="549865"/>
            <a:ext cx="5249871" cy="2498135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21">
            <a:extLst>
              <a:ext uri="{FF2B5EF4-FFF2-40B4-BE49-F238E27FC236}">
                <a16:creationId xmlns:a16="http://schemas.microsoft.com/office/drawing/2014/main" id="{4AF7011B-00A1-497E-AB58-7B6BF62ED8C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637329" y="3816177"/>
            <a:ext cx="5249871" cy="2498135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515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53000" y="990600"/>
            <a:ext cx="6400800" cy="2425716"/>
          </a:xfrm>
        </p:spPr>
        <p:txBody>
          <a:bodyPr anchor="b"/>
          <a:lstStyle>
            <a:lvl1pPr algn="l">
              <a:lnSpc>
                <a:spcPct val="80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53000" y="3601750"/>
            <a:ext cx="6400800" cy="750123"/>
          </a:xfrm>
        </p:spPr>
        <p:txBody>
          <a:bodyPr/>
          <a:lstStyle>
            <a:lvl1pPr marL="0" indent="0" algn="l">
              <a:spcBef>
                <a:spcPts val="600"/>
              </a:spcBef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70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9828AC4-E166-4094-B9B5-8BEB79840C4A}"/>
              </a:ext>
            </a:extLst>
          </p:cNvPr>
          <p:cNvSpPr/>
          <p:nvPr userDrawn="1"/>
        </p:nvSpPr>
        <p:spPr>
          <a:xfrm>
            <a:off x="2931568" y="5029200"/>
            <a:ext cx="6328863" cy="1641963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Picture Placeholder 21">
            <a:extLst>
              <a:ext uri="{FF2B5EF4-FFF2-40B4-BE49-F238E27FC236}">
                <a16:creationId xmlns:a16="http://schemas.microsoft.com/office/drawing/2014/main" id="{9E0C6675-A43A-44F0-B700-3D43FEFAAC9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65066" y="1"/>
            <a:ext cx="11269734" cy="5410200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619500" y="5029200"/>
            <a:ext cx="4953000" cy="1066800"/>
          </a:xfrm>
        </p:spPr>
        <p:txBody>
          <a:bodyPr anchor="b"/>
          <a:lstStyle>
            <a:lvl1pPr algn="ctr">
              <a:lnSpc>
                <a:spcPct val="80000"/>
              </a:lnSpc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Album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619500" y="6208622"/>
            <a:ext cx="4953000" cy="462542"/>
          </a:xfrm>
        </p:spPr>
        <p:txBody>
          <a:bodyPr/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>
                <a:solidFill>
                  <a:schemeClr val="bg1"/>
                </a:solidFill>
              </a:rPr>
              <a:t>Subtitle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86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1524000"/>
            <a:ext cx="3724275" cy="18288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199" y="3429000"/>
            <a:ext cx="3724275" cy="1828800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430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14411" y="4572001"/>
            <a:ext cx="3886200" cy="1304924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6679692" y="4572001"/>
            <a:ext cx="3886200" cy="1304924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847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0" y="3962400"/>
            <a:ext cx="2743200" cy="1295400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8211412" y="1125494"/>
            <a:ext cx="2743200" cy="1295400"/>
          </a:xfrm>
        </p:spPr>
        <p:txBody>
          <a:bodyPr/>
          <a:lstStyle>
            <a:lvl1pPr marL="0" indent="0"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1965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209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7400" y="381000"/>
            <a:ext cx="5480050" cy="3048000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67400" y="3581401"/>
            <a:ext cx="5480050" cy="76200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213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1904999"/>
            <a:ext cx="4572000" cy="40386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0" y="1904999"/>
            <a:ext cx="4572000" cy="40386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541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905000"/>
            <a:ext cx="4572000" cy="685800"/>
          </a:xfrm>
        </p:spPr>
        <p:txBody>
          <a:bodyPr anchor="ctr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9200" y="2666999"/>
            <a:ext cx="4572000" cy="32766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1905000"/>
            <a:ext cx="4572000" cy="685800"/>
          </a:xfrm>
        </p:spPr>
        <p:txBody>
          <a:bodyPr anchor="ctr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0800" y="2666999"/>
            <a:ext cx="4572000" cy="32766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30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7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561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6202" y="1524000"/>
            <a:ext cx="3657600" cy="18288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324600" cy="51911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6305" y="3429001"/>
            <a:ext cx="3655908" cy="18288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445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860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81000"/>
            <a:ext cx="1600200" cy="5562600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381000"/>
            <a:ext cx="7848600" cy="55626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B3D8-5ADB-4A32-BF23-A92F8A52B91A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E26C7-C0F2-47B8-A1D5-ED66318EE9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46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alphaModFix amt="24041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381000"/>
            <a:ext cx="9753600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905000"/>
            <a:ext cx="9753600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9199" y="6508752"/>
            <a:ext cx="1012583" cy="273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0AC4B3D8-5ADB-4A32-BF23-A92F8A52B91A}" type="datetimeFigureOut">
              <a:rPr lang="en-US" smtClean="0"/>
              <a:pPr/>
              <a:t>6/15/26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9200" y="6508752"/>
            <a:ext cx="5791200" cy="273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508752"/>
            <a:ext cx="762000" cy="273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AAEE26C7-C0F2-47B8-A1D5-ED66318EE9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441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2" r:id="rId4"/>
    <p:sldLayoutId id="2147483649" r:id="rId5"/>
    <p:sldLayoutId id="2147483660" r:id="rId6"/>
    <p:sldLayoutId id="2147483657" r:id="rId7"/>
    <p:sldLayoutId id="2147483661" r:id="rId8"/>
    <p:sldLayoutId id="2147483663" r:id="rId9"/>
    <p:sldLayoutId id="2147483650" r:id="rId10"/>
    <p:sldLayoutId id="2147483651" r:id="rId11"/>
    <p:sldLayoutId id="2147483652" r:id="rId12"/>
    <p:sldLayoutId id="2147483653" r:id="rId13"/>
    <p:sldLayoutId id="2147483654" r:id="rId14"/>
    <p:sldLayoutId id="2147483655" r:id="rId15"/>
    <p:sldLayoutId id="2147483656" r:id="rId16"/>
    <p:sldLayoutId id="2147483658" r:id="rId17"/>
    <p:sldLayoutId id="214748365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 descr="rectangle&#10;">
            <a:extLst>
              <a:ext uri="{FF2B5EF4-FFF2-40B4-BE49-F238E27FC236}">
                <a16:creationId xmlns:a16="http://schemas.microsoft.com/office/drawing/2014/main" id="{6CE14FB6-B2E8-4F68-9994-37C2CBC414E3}"/>
              </a:ext>
            </a:extLst>
          </p:cNvPr>
          <p:cNvSpPr/>
          <p:nvPr/>
        </p:nvSpPr>
        <p:spPr>
          <a:xfrm>
            <a:off x="2755528" y="1370091"/>
            <a:ext cx="6328863" cy="1641963"/>
          </a:xfrm>
          <a:prstGeom prst="rect">
            <a:avLst/>
          </a:prstGeom>
          <a:solidFill>
            <a:schemeClr val="accent5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24DE1F1F-9C3D-BF8E-BCFC-A0ECB2C19C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65638" y="1474944"/>
            <a:ext cx="5547134" cy="1537109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Sumya uddin begum-2508691</a:t>
            </a:r>
          </a:p>
          <a:p>
            <a:r>
              <a:rPr lang="en-GB" sz="2600" dirty="0">
                <a:solidFill>
                  <a:schemeClr val="bg1"/>
                </a:solidFill>
              </a:rPr>
              <a:t>Psychology-LCHS4010</a:t>
            </a:r>
          </a:p>
          <a:p>
            <a:r>
              <a:rPr lang="en-GB" sz="2600" dirty="0">
                <a:solidFill>
                  <a:schemeClr val="bg1"/>
                </a:solidFill>
              </a:rPr>
              <a:t>Lecturer- Alice </a:t>
            </a:r>
            <a:r>
              <a:rPr lang="en-GB" sz="2600" dirty="0" err="1">
                <a:solidFill>
                  <a:schemeClr val="bg1"/>
                </a:solidFill>
              </a:rPr>
              <a:t>clayton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9EB5FC-FC7B-C8AE-6D77-26046DFAB13A}"/>
              </a:ext>
            </a:extLst>
          </p:cNvPr>
          <p:cNvSpPr txBox="1"/>
          <p:nvPr/>
        </p:nvSpPr>
        <p:spPr>
          <a:xfrm>
            <a:off x="3730170" y="5119680"/>
            <a:ext cx="30189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Attachment, instability and development: Understanding Isaac through </a:t>
            </a:r>
            <a:r>
              <a:rPr lang="en-GB" dirty="0" err="1">
                <a:solidFill>
                  <a:schemeClr val="bg1"/>
                </a:solidFill>
              </a:rPr>
              <a:t>Bowlby</a:t>
            </a:r>
            <a:r>
              <a:rPr lang="en-GB" dirty="0">
                <a:solidFill>
                  <a:schemeClr val="bg1"/>
                </a:solidFill>
              </a:rPr>
              <a:t>”s attachment theory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344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9E7F202-48B8-45D6-9FF3-60FCA299CA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648" y="3429000"/>
            <a:ext cx="3671096" cy="2621213"/>
          </a:xfrm>
        </p:spPr>
        <p:txBody>
          <a:bodyPr>
            <a:noAutofit/>
          </a:bodyPr>
          <a:lstStyle/>
          <a:p>
            <a:r>
              <a:rPr lang="en-GB" sz="3100" dirty="0">
                <a:solidFill>
                  <a:schemeClr val="tx1"/>
                </a:solidFill>
              </a:rPr>
              <a:t>Isaac’s background</a:t>
            </a:r>
            <a:br>
              <a:rPr lang="en-GB" sz="3100" dirty="0">
                <a:solidFill>
                  <a:schemeClr val="tx1"/>
                </a:solidFill>
              </a:rPr>
            </a:br>
            <a:r>
              <a:rPr lang="en-GB" sz="3100" dirty="0">
                <a:solidFill>
                  <a:schemeClr val="tx1"/>
                </a:solidFill>
              </a:rPr>
              <a:t>-4 yr old boy attending children centre.</a:t>
            </a:r>
            <a:br>
              <a:rPr lang="en-GB" sz="3100" dirty="0">
                <a:solidFill>
                  <a:schemeClr val="tx1"/>
                </a:solidFill>
              </a:rPr>
            </a:br>
            <a:r>
              <a:rPr lang="en-GB" sz="3100" dirty="0">
                <a:solidFill>
                  <a:schemeClr val="tx1"/>
                </a:solidFill>
              </a:rPr>
              <a:t>-lives with a single mother experiencing post natal depression.</a:t>
            </a:r>
            <a:br>
              <a:rPr lang="en-GB" sz="3100" dirty="0">
                <a:solidFill>
                  <a:schemeClr val="tx1"/>
                </a:solidFill>
              </a:rPr>
            </a:br>
            <a:r>
              <a:rPr lang="en-GB" sz="3100" dirty="0">
                <a:solidFill>
                  <a:schemeClr val="tx1"/>
                </a:solidFill>
              </a:rPr>
              <a:t>- recently relocated to London.</a:t>
            </a:r>
            <a:br>
              <a:rPr lang="en-GB" sz="3100" dirty="0">
                <a:solidFill>
                  <a:schemeClr val="tx1"/>
                </a:solidFill>
              </a:rPr>
            </a:br>
            <a:r>
              <a:rPr lang="en-GB" sz="3100" dirty="0">
                <a:solidFill>
                  <a:schemeClr val="tx1"/>
                </a:solidFill>
              </a:rPr>
              <a:t>-disrupted childcare arrangement over the past 2 years</a:t>
            </a:r>
            <a:endParaRPr lang="en-US" sz="3100" dirty="0">
              <a:solidFill>
                <a:schemeClr val="tx1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91C93A2-CD1D-DC57-2CBB-38519B8D11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722024"/>
              </p:ext>
            </p:extLst>
          </p:nvPr>
        </p:nvGraphicFramePr>
        <p:xfrm>
          <a:off x="7295015" y="231512"/>
          <a:ext cx="4539230" cy="4297680"/>
        </p:xfrm>
        <a:graphic>
          <a:graphicData uri="http://schemas.openxmlformats.org/drawingml/2006/table">
            <a:tbl>
              <a:tblPr firstRow="1" firstCol="1" lastRow="1">
                <a:tableStyleId>{9DCAF9ED-07DC-4A11-8D7F-57B35C25682E}</a:tableStyleId>
              </a:tblPr>
              <a:tblGrid>
                <a:gridCol w="2269615">
                  <a:extLst>
                    <a:ext uri="{9D8B030D-6E8A-4147-A177-3AD203B41FA5}">
                      <a16:colId xmlns:a16="http://schemas.microsoft.com/office/drawing/2014/main" val="3497634094"/>
                    </a:ext>
                  </a:extLst>
                </a:gridCol>
                <a:gridCol w="2269615">
                  <a:extLst>
                    <a:ext uri="{9D8B030D-6E8A-4147-A177-3AD203B41FA5}">
                      <a16:colId xmlns:a16="http://schemas.microsoft.com/office/drawing/2014/main" val="1790476288"/>
                    </a:ext>
                  </a:extLst>
                </a:gridCol>
              </a:tblGrid>
              <a:tr h="100992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    Early experiences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Potential impact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4476754"/>
                  </a:ext>
                </a:extLst>
              </a:tr>
              <a:tr h="2641330">
                <a:tc>
                  <a:txBody>
                    <a:bodyPr/>
                    <a:lstStyle/>
                    <a:p>
                      <a:r>
                        <a:rPr lang="en-GB" dirty="0"/>
                        <a:t>-Maternal post natal depression.</a:t>
                      </a:r>
                    </a:p>
                    <a:p>
                      <a:r>
                        <a:rPr lang="en-GB" dirty="0"/>
                        <a:t>-Disrupted childcare arrangements.</a:t>
                      </a:r>
                    </a:p>
                    <a:p>
                      <a:r>
                        <a:rPr lang="en-GB" dirty="0"/>
                        <a:t>-relocation to London</a:t>
                      </a:r>
                    </a:p>
                    <a:p>
                      <a:r>
                        <a:rPr lang="en-GB" dirty="0"/>
                        <a:t>-single parent household pressures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-Reduced emotional availability.</a:t>
                      </a:r>
                    </a:p>
                    <a:p>
                      <a:r>
                        <a:rPr lang="en-GB" dirty="0"/>
                        <a:t>-Inconsistent caregiving experiences</a:t>
                      </a:r>
                    </a:p>
                    <a:p>
                      <a:r>
                        <a:rPr lang="en-GB" dirty="0"/>
                        <a:t>-Loss of routine and support network</a:t>
                      </a:r>
                    </a:p>
                    <a:p>
                      <a:r>
                        <a:rPr lang="en-GB" dirty="0"/>
                        <a:t>-increased family stress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5080289"/>
                  </a:ext>
                </a:extLst>
              </a:tr>
            </a:tbl>
          </a:graphicData>
        </a:graphic>
      </p:graphicFrame>
      <p:sp>
        <p:nvSpPr>
          <p:cNvPr id="4" name="Subtitle 3">
            <a:extLst>
              <a:ext uri="{FF2B5EF4-FFF2-40B4-BE49-F238E27FC236}">
                <a16:creationId xmlns:a16="http://schemas.microsoft.com/office/drawing/2014/main" id="{5F3A8819-27FE-FBC8-95C1-378F127229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0977" y="210363"/>
            <a:ext cx="6400800" cy="750123"/>
          </a:xfrm>
        </p:spPr>
        <p:txBody>
          <a:bodyPr/>
          <a:lstStyle/>
          <a:p>
            <a:r>
              <a:rPr lang="en-GB" dirty="0"/>
              <a:t>Introduction to Isaac’s case study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B6EB94-41BB-3B9A-DB8F-12F45983DF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864" y="1449899"/>
            <a:ext cx="3211513" cy="39582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A7939C-8E80-0298-646D-DCA241599AB1}"/>
              </a:ext>
            </a:extLst>
          </p:cNvPr>
          <p:cNvSpPr txBox="1"/>
          <p:nvPr/>
        </p:nvSpPr>
        <p:spPr>
          <a:xfrm>
            <a:off x="7788899" y="5249994"/>
            <a:ext cx="272828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Theory: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bowlbys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attachment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03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CAD96D-21DF-47FE-A993-0E57E9294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0331" y="532429"/>
            <a:ext cx="6239141" cy="236311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2000" b="1" dirty="0"/>
              <a:t>Importance in Early Childhood</a:t>
            </a:r>
            <a:endParaRPr lang="en-GB" sz="2000" dirty="0"/>
          </a:p>
          <a:p>
            <a:r>
              <a:rPr lang="en-GB" sz="2000" dirty="0"/>
              <a:t>Secure attachments support emotional wellbeing.</a:t>
            </a:r>
          </a:p>
          <a:p>
            <a:r>
              <a:rPr lang="en-GB" sz="2000" dirty="0"/>
              <a:t>Children develop confidence and independence.</a:t>
            </a:r>
          </a:p>
          <a:p>
            <a:r>
              <a:rPr lang="en-GB" sz="2000" dirty="0"/>
              <a:t>Positive attachments help social and communication skills develop.</a:t>
            </a:r>
          </a:p>
          <a:p>
            <a:r>
              <a:rPr lang="en-GB" sz="2000" dirty="0"/>
              <a:t>Insecure attachments may lead to emotional and behavioural difficulties.</a:t>
            </a:r>
          </a:p>
          <a:p>
            <a:endParaRPr lang="en-GB" sz="270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66D685-579C-ED22-DC6D-7242308A42E3}"/>
              </a:ext>
            </a:extLst>
          </p:cNvPr>
          <p:cNvSpPr txBox="1"/>
          <p:nvPr/>
        </p:nvSpPr>
        <p:spPr>
          <a:xfrm>
            <a:off x="0" y="500976"/>
            <a:ext cx="44860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Children are biologically programmed to form attachments with caregivers.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Attachments provide safety, security and emotional support.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/>
              <a:t>Early relationships influence future development and wellbeing.</a:t>
            </a:r>
          </a:p>
          <a:p>
            <a:pPr marL="285750" indent="-285750" algn="l"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3B85D6-56D5-D7E3-887F-F8C4DCBE0C28}"/>
              </a:ext>
            </a:extLst>
          </p:cNvPr>
          <p:cNvSpPr txBox="1"/>
          <p:nvPr/>
        </p:nvSpPr>
        <p:spPr>
          <a:xfrm>
            <a:off x="256040" y="2895541"/>
            <a:ext cx="39739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Monotropy</a:t>
            </a:r>
            <a:r>
              <a:rPr lang="en-GB" dirty="0"/>
              <a:t> – one primary attachment figure is most important.</a:t>
            </a:r>
          </a:p>
          <a:p>
            <a:r>
              <a:rPr lang="en-GB" b="1" dirty="0"/>
              <a:t>Internal Working Model</a:t>
            </a:r>
            <a:r>
              <a:rPr lang="en-GB" dirty="0"/>
              <a:t> – early relationships shape future expectations of others.</a:t>
            </a:r>
          </a:p>
          <a:p>
            <a:r>
              <a:rPr lang="en-GB" b="1" dirty="0"/>
              <a:t>Critical Period</a:t>
            </a:r>
            <a:r>
              <a:rPr lang="en-GB" dirty="0"/>
              <a:t> – attachments should develop during the first few years of life.</a:t>
            </a:r>
          </a:p>
          <a:p>
            <a:r>
              <a:rPr lang="en-GB" b="1" dirty="0"/>
              <a:t>Maternal Deprivation</a:t>
            </a:r>
            <a:r>
              <a:rPr lang="en-GB" dirty="0"/>
              <a:t> – separation from a primary caregiver may negatively affect development.</a:t>
            </a: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F67F84-555E-A37D-5E53-CE24A83035BC}"/>
              </a:ext>
            </a:extLst>
          </p:cNvPr>
          <p:cNvSpPr txBox="1"/>
          <p:nvPr/>
        </p:nvSpPr>
        <p:spPr>
          <a:xfrm>
            <a:off x="1155208" y="13164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Main ideas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2793E6-3F73-9C7F-A9A3-7C13656092DB}"/>
              </a:ext>
            </a:extLst>
          </p:cNvPr>
          <p:cNvSpPr txBox="1"/>
          <p:nvPr/>
        </p:nvSpPr>
        <p:spPr>
          <a:xfrm>
            <a:off x="0" y="245129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Key concepts: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85A0D1-371E-26E5-5AF8-DEE6824E2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926" y="3535107"/>
            <a:ext cx="4919546" cy="285940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DFEF04B-CC75-E9F1-4A11-9971FBAFB403}"/>
              </a:ext>
            </a:extLst>
          </p:cNvPr>
          <p:cNvSpPr txBox="1"/>
          <p:nvPr/>
        </p:nvSpPr>
        <p:spPr>
          <a:xfrm>
            <a:off x="3851639" y="5933606"/>
            <a:ext cx="20704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Bowlby</a:t>
            </a:r>
            <a:r>
              <a:rPr lang="en-GB" b="1" dirty="0"/>
              <a:t>, 1988; Howe, 2011)</a:t>
            </a:r>
            <a:endParaRPr lang="en-GB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79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209191-1BDE-A5D2-E7B6-E6C2CA13FE25}"/>
              </a:ext>
            </a:extLst>
          </p:cNvPr>
          <p:cNvSpPr txBox="1"/>
          <p:nvPr/>
        </p:nvSpPr>
        <p:spPr>
          <a:xfrm>
            <a:off x="0" y="875288"/>
            <a:ext cx="55165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Monotropy</a:t>
            </a:r>
          </a:p>
          <a:p>
            <a:r>
              <a:rPr lang="en-GB" dirty="0"/>
              <a:t>Isaac’s mother is his primary attachment figure.</a:t>
            </a:r>
          </a:p>
          <a:p>
            <a:r>
              <a:rPr lang="en-GB" dirty="0"/>
              <a:t>His distress when separated from her suggests a strong attachment bond.</a:t>
            </a:r>
          </a:p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68AA75-575F-8ECE-A757-A9D7088677F2}"/>
              </a:ext>
            </a:extLst>
          </p:cNvPr>
          <p:cNvSpPr txBox="1"/>
          <p:nvPr/>
        </p:nvSpPr>
        <p:spPr>
          <a:xfrm>
            <a:off x="5157787" y="251856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F73E34-73A1-F82E-20A0-EA6B4C9D78B5}"/>
              </a:ext>
            </a:extLst>
          </p:cNvPr>
          <p:cNvSpPr txBox="1"/>
          <p:nvPr/>
        </p:nvSpPr>
        <p:spPr>
          <a:xfrm>
            <a:off x="0" y="2314248"/>
            <a:ext cx="61317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Maternal Deprivation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His mother’s post-natal depression may have reduced emotional availability during early childhood.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may have affected the quality of attachment formed.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7A369A-1294-E553-4743-7AA82197912B}"/>
              </a:ext>
            </a:extLst>
          </p:cNvPr>
          <p:cNvSpPr txBox="1"/>
          <p:nvPr/>
        </p:nvSpPr>
        <p:spPr>
          <a:xfrm>
            <a:off x="0" y="3995897"/>
            <a:ext cx="62722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Internal Working Model</a:t>
            </a:r>
          </a:p>
          <a:p>
            <a:r>
              <a:rPr lang="en-GB" dirty="0"/>
              <a:t>Early experiences may have influenced Isaac’s confidence and ability to trust others.</a:t>
            </a:r>
          </a:p>
          <a:p>
            <a:r>
              <a:rPr lang="en-GB" dirty="0"/>
              <a:t>This could help explain his withdrawn behaviour and reluctance to engage in group activities.</a:t>
            </a:r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184E0E-757B-CF1C-9AF4-96C2601A3969}"/>
              </a:ext>
            </a:extLst>
          </p:cNvPr>
          <p:cNvSpPr txBox="1"/>
          <p:nvPr/>
        </p:nvSpPr>
        <p:spPr>
          <a:xfrm>
            <a:off x="5893592" y="355600"/>
            <a:ext cx="61198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Effects on Development</a:t>
            </a:r>
          </a:p>
          <a:p>
            <a:r>
              <a:rPr lang="en-GB" dirty="0"/>
              <a:t>Separation anxiety when away from his mother.</a:t>
            </a:r>
          </a:p>
          <a:p>
            <a:r>
              <a:rPr lang="en-GB" dirty="0"/>
              <a:t>Difficulty playing independently.</a:t>
            </a:r>
          </a:p>
          <a:p>
            <a:r>
              <a:rPr lang="en-GB" dirty="0"/>
              <a:t>Limited social interaction with peers.</a:t>
            </a:r>
          </a:p>
          <a:p>
            <a:r>
              <a:rPr lang="en-GB" dirty="0"/>
              <a:t>Possible impact on emotional and language development.</a:t>
            </a: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773E60-03D9-2ABB-8176-E0523C040A8B}"/>
              </a:ext>
            </a:extLst>
          </p:cNvPr>
          <p:cNvSpPr txBox="1"/>
          <p:nvPr/>
        </p:nvSpPr>
        <p:spPr>
          <a:xfrm>
            <a:off x="6131718" y="2187367"/>
            <a:ext cx="5696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Conclusion</a:t>
            </a:r>
          </a:p>
          <a:p>
            <a:r>
              <a:rPr lang="en-GB" dirty="0" err="1"/>
              <a:t>Bowlby’s</a:t>
            </a:r>
            <a:r>
              <a:rPr lang="en-GB" dirty="0"/>
              <a:t> theory suggests that Isaac’s early attachment experiences may have contributed to the emotional and social difficulties observed by staff.</a:t>
            </a:r>
          </a:p>
          <a:p>
            <a:pPr algn="l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2B5510D-51F5-46B8-F24B-854D2807B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2895" y="3742136"/>
            <a:ext cx="4914389" cy="22955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D73349B-1551-72CB-CCA1-20B037CEB8A5}"/>
              </a:ext>
            </a:extLst>
          </p:cNvPr>
          <p:cNvSpPr txBox="1"/>
          <p:nvPr/>
        </p:nvSpPr>
        <p:spPr>
          <a:xfrm>
            <a:off x="1559717" y="162312"/>
            <a:ext cx="39568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Applying </a:t>
            </a:r>
            <a:r>
              <a:rPr lang="en-GB" b="1" dirty="0" err="1"/>
              <a:t>Bowlby’s</a:t>
            </a:r>
            <a:r>
              <a:rPr lang="en-GB" b="1" dirty="0"/>
              <a:t> Theory to Isaac</a:t>
            </a:r>
          </a:p>
          <a:p>
            <a:r>
              <a:rPr lang="en-GB" b="1" dirty="0"/>
              <a:t>Monotropy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14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1507E31-FDEE-0A7F-6ADD-25878E4061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3507696"/>
              </p:ext>
            </p:extLst>
          </p:nvPr>
        </p:nvGraphicFramePr>
        <p:xfrm>
          <a:off x="646140" y="133684"/>
          <a:ext cx="6676572" cy="6579810"/>
        </p:xfrm>
        <a:graphic>
          <a:graphicData uri="http://schemas.openxmlformats.org/drawingml/2006/table">
            <a:tbl>
              <a:tblPr firstRow="1" firstCol="1" lastCol="1" bandCol="1">
                <a:tableStyleId>{3C2FFA5D-87B4-456A-9821-1D502468CF0F}</a:tableStyleId>
              </a:tblPr>
              <a:tblGrid>
                <a:gridCol w="3338286">
                  <a:extLst>
                    <a:ext uri="{9D8B030D-6E8A-4147-A177-3AD203B41FA5}">
                      <a16:colId xmlns:a16="http://schemas.microsoft.com/office/drawing/2014/main" val="219339884"/>
                    </a:ext>
                  </a:extLst>
                </a:gridCol>
                <a:gridCol w="3338286">
                  <a:extLst>
                    <a:ext uri="{9D8B030D-6E8A-4147-A177-3AD203B41FA5}">
                      <a16:colId xmlns:a16="http://schemas.microsoft.com/office/drawing/2014/main" val="3126580029"/>
                    </a:ext>
                  </a:extLst>
                </a:gridCol>
              </a:tblGrid>
              <a:tr h="1096635">
                <a:tc>
                  <a:txBody>
                    <a:bodyPr/>
                    <a:lstStyle/>
                    <a:p>
                      <a:r>
                        <a:rPr lang="en-GB" dirty="0"/>
                        <a:t>Observation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Bowlbys</a:t>
                      </a:r>
                      <a:r>
                        <a:rPr lang="en-GB" dirty="0"/>
                        <a:t> interpretation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1502172"/>
                  </a:ext>
                </a:extLst>
              </a:tr>
              <a:tr h="1096635">
                <a:tc>
                  <a:txBody>
                    <a:bodyPr/>
                    <a:lstStyle/>
                    <a:p>
                      <a:r>
                        <a:rPr lang="en-GB" dirty="0"/>
                        <a:t>Separation distress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Evidence of Attachment related anxiety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0795891"/>
                  </a:ext>
                </a:extLst>
              </a:tr>
              <a:tr h="1096635">
                <a:tc>
                  <a:txBody>
                    <a:bodyPr/>
                    <a:lstStyle/>
                    <a:p>
                      <a:r>
                        <a:rPr lang="en-GB" dirty="0"/>
                        <a:t>Clingy behaviour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Reliance on caregiver for emotional security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4725678"/>
                  </a:ext>
                </a:extLst>
              </a:tr>
              <a:tr h="1096635">
                <a:tc>
                  <a:txBody>
                    <a:bodyPr/>
                    <a:lstStyle/>
                    <a:p>
                      <a:r>
                        <a:rPr lang="en-GB" dirty="0"/>
                        <a:t>Withdrawn play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confidence to explore independently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8083563"/>
                  </a:ext>
                </a:extLst>
              </a:tr>
              <a:tr h="1096635">
                <a:tc>
                  <a:txBody>
                    <a:bodyPr/>
                    <a:lstStyle/>
                    <a:p>
                      <a:r>
                        <a:rPr lang="en-GB" dirty="0"/>
                        <a:t>Difficulty joining groups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Insecure attachment affecting peer engagement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3209673"/>
                  </a:ext>
                </a:extLst>
              </a:tr>
              <a:tr h="1096635">
                <a:tc>
                  <a:txBody>
                    <a:bodyPr/>
                    <a:lstStyle/>
                    <a:p>
                      <a:r>
                        <a:rPr lang="en-GB" dirty="0"/>
                        <a:t>Language delay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opportunities for social communication and exploration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7129920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B1049CFA-A0A5-4C55-DFA0-515D576700B5}"/>
              </a:ext>
            </a:extLst>
          </p:cNvPr>
          <p:cNvSpPr txBox="1"/>
          <p:nvPr/>
        </p:nvSpPr>
        <p:spPr>
          <a:xfrm>
            <a:off x="7322460" y="435542"/>
            <a:ext cx="4627449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Isaac’s difficulties may be interconnected outcomes of attachment insecurity, rather than separate developmental concerns.</a:t>
            </a:r>
          </a:p>
          <a:p>
            <a:pPr algn="l"/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ABEF10D-618B-769E-CDA9-B19CAECFECA6}"/>
              </a:ext>
            </a:extLst>
          </p:cNvPr>
          <p:cNvSpPr txBox="1"/>
          <p:nvPr/>
        </p:nvSpPr>
        <p:spPr>
          <a:xfrm flipH="1">
            <a:off x="7322459" y="2651864"/>
            <a:ext cx="4028165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900" b="1" dirty="0"/>
              <a:t>Attachment Insecurity</a:t>
            </a:r>
            <a:r>
              <a:rPr lang="en-GB" sz="1900" b="1" dirty="0"/>
              <a:t>.  —&gt;</a:t>
            </a:r>
            <a:r>
              <a:rPr lang="en-US" sz="1900" b="1" dirty="0"/>
              <a:t>Anxiety</a:t>
            </a:r>
            <a:r>
              <a:rPr lang="en-GB" sz="1900" b="1" dirty="0"/>
              <a:t> —&gt;</a:t>
            </a:r>
            <a:r>
              <a:rPr lang="en-US" sz="1900" b="1" dirty="0"/>
              <a:t> Reduced Exploration</a:t>
            </a:r>
            <a:r>
              <a:rPr lang="en-GB" sz="1900" b="1" dirty="0"/>
              <a:t> —&gt;</a:t>
            </a:r>
            <a:r>
              <a:rPr lang="en-US" sz="1900" b="1" dirty="0"/>
              <a:t>Social Withdrawal </a:t>
            </a:r>
            <a:r>
              <a:rPr lang="en-GB" sz="1900" b="1" dirty="0"/>
              <a:t> —&gt;</a:t>
            </a:r>
            <a:r>
              <a:rPr lang="en-US" sz="1900" b="1" dirty="0"/>
              <a:t>Language Difficulties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FCCF5D-F1BC-A7DA-F2E8-99089334FAD9}"/>
              </a:ext>
            </a:extLst>
          </p:cNvPr>
          <p:cNvSpPr txBox="1"/>
          <p:nvPr/>
        </p:nvSpPr>
        <p:spPr>
          <a:xfrm>
            <a:off x="7322459" y="5319088"/>
            <a:ext cx="61105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i="1" dirty="0" err="1"/>
              <a:t>Bowlby</a:t>
            </a:r>
            <a:r>
              <a:rPr lang="en-GB" i="1" dirty="0"/>
              <a:t> (1969); Ainsworth et al. (1978)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94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Diagonal Corners Snipped 2">
            <a:extLst>
              <a:ext uri="{FF2B5EF4-FFF2-40B4-BE49-F238E27FC236}">
                <a16:creationId xmlns:a16="http://schemas.microsoft.com/office/drawing/2014/main" id="{3843B3B3-71FE-2CB2-EB2A-CD077AE64EE7}"/>
              </a:ext>
            </a:extLst>
          </p:cNvPr>
          <p:cNvSpPr/>
          <p:nvPr/>
        </p:nvSpPr>
        <p:spPr>
          <a:xfrm>
            <a:off x="8343232" y="398826"/>
            <a:ext cx="3153610" cy="3030174"/>
          </a:xfrm>
          <a:prstGeom prst="snip2Diag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C2307CF-8A83-D489-8E0F-829F99DA1E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972704"/>
              </p:ext>
            </p:extLst>
          </p:nvPr>
        </p:nvGraphicFramePr>
        <p:xfrm>
          <a:off x="383227" y="313465"/>
          <a:ext cx="7526422" cy="623107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763211">
                  <a:extLst>
                    <a:ext uri="{9D8B030D-6E8A-4147-A177-3AD203B41FA5}">
                      <a16:colId xmlns:a16="http://schemas.microsoft.com/office/drawing/2014/main" val="358623675"/>
                    </a:ext>
                  </a:extLst>
                </a:gridCol>
                <a:gridCol w="3763211">
                  <a:extLst>
                    <a:ext uri="{9D8B030D-6E8A-4147-A177-3AD203B41FA5}">
                      <a16:colId xmlns:a16="http://schemas.microsoft.com/office/drawing/2014/main" val="461266715"/>
                    </a:ext>
                  </a:extLst>
                </a:gridCol>
              </a:tblGrid>
              <a:tr h="1364479">
                <a:tc>
                  <a:txBody>
                    <a:bodyPr/>
                    <a:lstStyle/>
                    <a:p>
                      <a:r>
                        <a:rPr lang="en-GB" dirty="0"/>
                        <a:t>Nature (Biological factors)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Nurture (Environmental factors)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7538436"/>
                  </a:ext>
                </a:extLst>
              </a:tr>
              <a:tr h="21831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Temperament may influence how Isaac responds to stress.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Mother’s post-natal depression may have affected emotional responsiveness.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804212"/>
                  </a:ext>
                </a:extLst>
              </a:tr>
              <a:tr h="14805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Biological maturation may contribute to developmental differences.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Disrupted childcare reduced consistency and stability.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868819"/>
                  </a:ext>
                </a:extLst>
              </a:tr>
              <a:tr h="120291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Individual developmental readiness may affect language development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Individual developmental readiness may affect language development.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42192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E6D2278-8644-E06C-7AC7-FD8D409A9B2A}"/>
              </a:ext>
            </a:extLst>
          </p:cNvPr>
          <p:cNvSpPr txBox="1"/>
          <p:nvPr/>
        </p:nvSpPr>
        <p:spPr>
          <a:xfrm>
            <a:off x="8343232" y="933563"/>
            <a:ext cx="315361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Nurture appears to have the stronger influence on Isaac’s development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764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Alternative Process 19">
            <a:extLst>
              <a:ext uri="{FF2B5EF4-FFF2-40B4-BE49-F238E27FC236}">
                <a16:creationId xmlns:a16="http://schemas.microsoft.com/office/drawing/2014/main" id="{5280649A-F8B5-F250-B458-AEE6F4B77EDC}"/>
              </a:ext>
            </a:extLst>
          </p:cNvPr>
          <p:cNvSpPr/>
          <p:nvPr/>
        </p:nvSpPr>
        <p:spPr>
          <a:xfrm>
            <a:off x="3497907" y="3368632"/>
            <a:ext cx="3429421" cy="2142191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: Folded Corner 11">
            <a:extLst>
              <a:ext uri="{FF2B5EF4-FFF2-40B4-BE49-F238E27FC236}">
                <a16:creationId xmlns:a16="http://schemas.microsoft.com/office/drawing/2014/main" id="{05DBD1A6-8535-69E6-D211-ABC082361C8C}"/>
              </a:ext>
            </a:extLst>
          </p:cNvPr>
          <p:cNvSpPr/>
          <p:nvPr/>
        </p:nvSpPr>
        <p:spPr>
          <a:xfrm>
            <a:off x="237753" y="150851"/>
            <a:ext cx="3260154" cy="3237117"/>
          </a:xfrm>
          <a:prstGeom prst="foldedCorner">
            <a:avLst>
              <a:gd name="adj" fmla="val 2070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376A64-ED4B-B2E3-0D7D-D09E0D986999}"/>
              </a:ext>
            </a:extLst>
          </p:cNvPr>
          <p:cNvSpPr txBox="1"/>
          <p:nvPr/>
        </p:nvSpPr>
        <p:spPr>
          <a:xfrm>
            <a:off x="3819722" y="188930"/>
            <a:ext cx="53698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u="sng" dirty="0"/>
              <a:t>Evaluation of </a:t>
            </a:r>
            <a:r>
              <a:rPr lang="en-GB" sz="2000" b="1" i="1" u="sng" dirty="0" err="1"/>
              <a:t>bowlbys</a:t>
            </a:r>
            <a:r>
              <a:rPr lang="en-GB" sz="2000" b="1" i="1" u="sng" dirty="0"/>
              <a:t> attachment theory</a:t>
            </a:r>
            <a:endParaRPr lang="en-US" sz="2000" b="1" i="1" u="sng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3FE43D-F3F8-6C4D-27BB-D0F9DA274500}"/>
              </a:ext>
            </a:extLst>
          </p:cNvPr>
          <p:cNvSpPr txBox="1"/>
          <p:nvPr/>
        </p:nvSpPr>
        <p:spPr>
          <a:xfrm flipH="1">
            <a:off x="390301" y="366558"/>
            <a:ext cx="34294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Strength’s:</a:t>
            </a:r>
          </a:p>
          <a:p>
            <a:pPr algn="l"/>
            <a:r>
              <a:rPr lang="en-GB" sz="3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-Early relationships matter</a:t>
            </a:r>
          </a:p>
          <a:p>
            <a:pPr algn="l"/>
            <a:r>
              <a:rPr lang="en-GB" sz="3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-explains Isaac’s behaviour</a:t>
            </a:r>
          </a:p>
          <a:p>
            <a:pPr algn="l"/>
            <a:r>
              <a:rPr lang="en-GB" sz="3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-useful for practitioners</a:t>
            </a:r>
          </a:p>
          <a:p>
            <a:pPr algn="l"/>
            <a:r>
              <a:rPr lang="en-GB" sz="30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-supports early intervention</a:t>
            </a:r>
          </a:p>
          <a:p>
            <a:pPr algn="l"/>
            <a:endParaRPr lang="en-GB" dirty="0"/>
          </a:p>
        </p:txBody>
      </p:sp>
      <p:sp>
        <p:nvSpPr>
          <p:cNvPr id="14" name="Rectangle: Folded Corner 13">
            <a:extLst>
              <a:ext uri="{FF2B5EF4-FFF2-40B4-BE49-F238E27FC236}">
                <a16:creationId xmlns:a16="http://schemas.microsoft.com/office/drawing/2014/main" id="{D8CAC1C6-5EBC-2F07-8D2E-411A6872EB09}"/>
              </a:ext>
            </a:extLst>
          </p:cNvPr>
          <p:cNvSpPr/>
          <p:nvPr/>
        </p:nvSpPr>
        <p:spPr>
          <a:xfrm>
            <a:off x="224974" y="3309961"/>
            <a:ext cx="2955058" cy="3596971"/>
          </a:xfrm>
          <a:prstGeom prst="foldedCorner">
            <a:avLst>
              <a:gd name="adj" fmla="val 30855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189E38-C743-7C33-11B1-5FB942A9AEC0}"/>
              </a:ext>
            </a:extLst>
          </p:cNvPr>
          <p:cNvSpPr txBox="1"/>
          <p:nvPr/>
        </p:nvSpPr>
        <p:spPr>
          <a:xfrm>
            <a:off x="390301" y="3373268"/>
            <a:ext cx="251834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Limitations:</a:t>
            </a:r>
          </a:p>
          <a:p>
            <a:pPr algn="l"/>
            <a:r>
              <a:rPr lang="en-GB" sz="2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-Too much focus on mother.</a:t>
            </a:r>
          </a:p>
          <a:p>
            <a:pPr algn="l"/>
            <a:r>
              <a:rPr lang="en-GB" sz="2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-doesn't fully explain language delay</a:t>
            </a:r>
          </a:p>
          <a:p>
            <a:pPr algn="l"/>
            <a:r>
              <a:rPr lang="en-GB" sz="2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-ignores wider social influences</a:t>
            </a:r>
          </a:p>
          <a:p>
            <a:pPr algn="l"/>
            <a:r>
              <a:rPr lang="en-GB" sz="26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-Children can be resilient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BFBA574-3FFC-5DF6-CD46-DCA691AAFA4A}"/>
              </a:ext>
            </a:extLst>
          </p:cNvPr>
          <p:cNvSpPr txBox="1"/>
          <p:nvPr/>
        </p:nvSpPr>
        <p:spPr>
          <a:xfrm>
            <a:off x="3485127" y="3479498"/>
            <a:ext cx="34038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>
                <a:latin typeface="Cooper Black" panose="0208090404030B020404" pitchFamily="18" charset="77"/>
              </a:rPr>
              <a:t>Bowlby’s</a:t>
            </a:r>
            <a:r>
              <a:rPr lang="en-GB" i="1" dirty="0">
                <a:latin typeface="Cooper Black" panose="0208090404030B020404" pitchFamily="18" charset="77"/>
              </a:rPr>
              <a:t> theory helps explain Isaac’s attachment difficulties and emotional wellbeing, but it does not fully account for all aspects of his development.</a:t>
            </a:r>
          </a:p>
          <a:p>
            <a:pPr algn="l"/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E926C11-D549-74C1-F74C-CA062DB54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1993" y="732739"/>
            <a:ext cx="2346283" cy="18867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BFABF06-3572-E34A-83F1-C2F6D9AC58F3}"/>
              </a:ext>
            </a:extLst>
          </p:cNvPr>
          <p:cNvSpPr txBox="1"/>
          <p:nvPr/>
        </p:nvSpPr>
        <p:spPr>
          <a:xfrm>
            <a:off x="7700589" y="874388"/>
            <a:ext cx="3708293" cy="56323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Alternative Theory: </a:t>
            </a:r>
            <a:r>
              <a:rPr lang="en-GB" b="1" dirty="0" err="1"/>
              <a:t>Vygotsky’s</a:t>
            </a:r>
            <a:r>
              <a:rPr lang="en-GB" b="1" dirty="0"/>
              <a:t> Sociocultural Theory</a:t>
            </a:r>
          </a:p>
          <a:p>
            <a:r>
              <a:rPr lang="en-GB" b="1" dirty="0"/>
              <a:t>Strengths</a:t>
            </a:r>
          </a:p>
          <a:p>
            <a:r>
              <a:rPr lang="en-GB" dirty="0"/>
              <a:t>Emphasises the importance of social interaction in learning and development.</a:t>
            </a:r>
          </a:p>
          <a:p>
            <a:r>
              <a:rPr lang="en-GB" dirty="0"/>
              <a:t>Helps explain Isaac’s language delay through reduced opportunities for communication and social engagement.</a:t>
            </a:r>
          </a:p>
          <a:p>
            <a:r>
              <a:rPr lang="en-GB" dirty="0"/>
              <a:t>Recognises the role of adults and peers in supporting development.</a:t>
            </a:r>
          </a:p>
          <a:p>
            <a:r>
              <a:rPr lang="en-GB" dirty="0"/>
              <a:t>Suggests that targeted support and scaffolding can help Isaac make progress.</a:t>
            </a:r>
          </a:p>
          <a:p>
            <a:r>
              <a:rPr lang="en-GB" dirty="0"/>
              <a:t>Takes greater account of cultural and environmental influences than </a:t>
            </a:r>
            <a:r>
              <a:rPr lang="en-GB" dirty="0" err="1"/>
              <a:t>Bowlby</a:t>
            </a:r>
            <a:r>
              <a:rPr lang="en-GB" dirty="0"/>
              <a:t>.</a:t>
            </a:r>
          </a:p>
          <a:p>
            <a:endParaRPr lang="en-GB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6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Diagonal Corners Snipped 10">
            <a:extLst>
              <a:ext uri="{FF2B5EF4-FFF2-40B4-BE49-F238E27FC236}">
                <a16:creationId xmlns:a16="http://schemas.microsoft.com/office/drawing/2014/main" id="{6A9331FA-6416-A5CF-4790-97F42D8F8FF5}"/>
              </a:ext>
            </a:extLst>
          </p:cNvPr>
          <p:cNvSpPr/>
          <p:nvPr/>
        </p:nvSpPr>
        <p:spPr>
          <a:xfrm>
            <a:off x="5184099" y="377505"/>
            <a:ext cx="6337925" cy="3723970"/>
          </a:xfrm>
          <a:prstGeom prst="snip2Diag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Diagonal Corners Snipped 9">
            <a:extLst>
              <a:ext uri="{FF2B5EF4-FFF2-40B4-BE49-F238E27FC236}">
                <a16:creationId xmlns:a16="http://schemas.microsoft.com/office/drawing/2014/main" id="{CF2AFFF0-9A0E-65D4-2BAC-2C6F96BC7CD8}"/>
              </a:ext>
            </a:extLst>
          </p:cNvPr>
          <p:cNvSpPr/>
          <p:nvPr/>
        </p:nvSpPr>
        <p:spPr>
          <a:xfrm>
            <a:off x="0" y="377505"/>
            <a:ext cx="4996721" cy="3723970"/>
          </a:xfrm>
          <a:prstGeom prst="snip2Diag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lternative Process 8">
            <a:extLst>
              <a:ext uri="{FF2B5EF4-FFF2-40B4-BE49-F238E27FC236}">
                <a16:creationId xmlns:a16="http://schemas.microsoft.com/office/drawing/2014/main" id="{D9DC5E05-550B-63B6-B12F-DFC8436985C7}"/>
              </a:ext>
            </a:extLst>
          </p:cNvPr>
          <p:cNvSpPr/>
          <p:nvPr/>
        </p:nvSpPr>
        <p:spPr>
          <a:xfrm>
            <a:off x="562131" y="4770519"/>
            <a:ext cx="9951803" cy="1828799"/>
          </a:xfrm>
          <a:prstGeom prst="flowChartAlternateProces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129132-4081-48BF-DE5D-4DA0AA4469C4}"/>
              </a:ext>
            </a:extLst>
          </p:cNvPr>
          <p:cNvSpPr txBox="1"/>
          <p:nvPr/>
        </p:nvSpPr>
        <p:spPr>
          <a:xfrm>
            <a:off x="1" y="377505"/>
            <a:ext cx="518409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✅ Strengths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Explains Isaac’s separation anxiety and clingy behaviour.</a:t>
            </a:r>
          </a:p>
          <a:p>
            <a:pPr marL="285750" indent="-285750">
              <a:buFont typeface="Wingdings" pitchFamily="2" charset="2"/>
              <a:buChar char="ü"/>
            </a:pPr>
            <a:endParaRPr lang="en-GB" dirty="0"/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Helps understand the impact of post-natal depression and disrupted childcare.</a:t>
            </a:r>
          </a:p>
          <a:p>
            <a:pPr marL="285750" indent="-285750">
              <a:buFont typeface="Wingdings" pitchFamily="2" charset="2"/>
              <a:buChar char="ü"/>
            </a:pPr>
            <a:endParaRPr lang="en-GB" dirty="0"/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Internal Working Model explains difficulties with trust and relationships.</a:t>
            </a:r>
          </a:p>
          <a:p>
            <a:pPr marL="285750" indent="-285750">
              <a:buFont typeface="Wingdings" pitchFamily="2" charset="2"/>
              <a:buChar char="ü"/>
            </a:pPr>
            <a:endParaRPr lang="en-GB" dirty="0"/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Research supports the importance of secure attachment for healthy development.  </a:t>
            </a:r>
            <a:r>
              <a:rPr lang="en-GB" dirty="0" err="1"/>
              <a:t>Bowlby</a:t>
            </a:r>
            <a:r>
              <a:rPr lang="en-GB" dirty="0"/>
              <a:t> (1969)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BA83FA-5B99-B5C5-2011-0A6FD6A6E494}"/>
              </a:ext>
            </a:extLst>
          </p:cNvPr>
          <p:cNvSpPr txBox="1"/>
          <p:nvPr/>
        </p:nvSpPr>
        <p:spPr>
          <a:xfrm>
            <a:off x="5184099" y="377505"/>
            <a:ext cx="633792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Limitations</a:t>
            </a:r>
          </a:p>
          <a:p>
            <a:r>
              <a:rPr lang="en-GB" dirty="0"/>
              <a:t>⚠️ Does not fully explain Isaac’s language delay and learning needs.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⚠️ Other factors such as temperament, social support and life experiences also influence development.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⚠️ Can be considered deterministic as it may overemphasise the impact of early experiences.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ED7E96-706D-EA26-71AE-736754F69E5A}"/>
              </a:ext>
            </a:extLst>
          </p:cNvPr>
          <p:cNvSpPr txBox="1"/>
          <p:nvPr/>
        </p:nvSpPr>
        <p:spPr>
          <a:xfrm>
            <a:off x="562131" y="4844636"/>
            <a:ext cx="995180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Bowlby’s</a:t>
            </a:r>
            <a:r>
              <a:rPr lang="en-GB" b="1" dirty="0"/>
              <a:t> Attachment Theory is highly useful for understanding Isaac’s emotional and social difficulties, but it should be combined with other theories to provide a more complete understanding of his development.</a:t>
            </a:r>
            <a:endParaRPr lang="en-GB" dirty="0"/>
          </a:p>
          <a:p>
            <a:r>
              <a:rPr lang="en-GB" b="1" dirty="0"/>
              <a:t>Takeaway Message</a:t>
            </a:r>
          </a:p>
          <a:p>
            <a:r>
              <a:rPr lang="en-GB" b="1" dirty="0"/>
              <a:t>Psychological theories help practitioners understand children’s needs and develop effective support strategies to improve outcomes.</a:t>
            </a:r>
            <a:endParaRPr lang="en-GB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68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3BEA912-2DFC-CB5B-ADCF-05997BA119B7}"/>
              </a:ext>
            </a:extLst>
          </p:cNvPr>
          <p:cNvSpPr txBox="1"/>
          <p:nvPr/>
        </p:nvSpPr>
        <p:spPr>
          <a:xfrm>
            <a:off x="630835" y="0"/>
            <a:ext cx="10930329" cy="6827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2400"/>
              </a:lnSpc>
              <a:buNone/>
            </a:pPr>
            <a:r>
              <a:rPr lang="en-GB" sz="14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Works Cited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Berry, Katherine, et al.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Attachment Theory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Routledge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25 Mar. 2023.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Bowlby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John. “Attachment and Loss, Volume I: Attachment.”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British Journal of Sociology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vol. 21, no. 1, Mar. 1969, pp. 1–326,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mindsplain.com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wp-content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/uploads/2020/08/ATTACHMENT_AND_LOSS_VOLUME_I_ATTACHMENT.pdf.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Early Years Foundation Stage Statutory Framework for Childminders Setting the Standards for Learning, Development and Care for Children from Birth to Five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Gowrie NSW. “Lev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Vygotsky’s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Theory of Child Development.” </a:t>
            </a:r>
            <a:r>
              <a:rPr lang="en-GB" sz="14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Www.gowriensw.com.au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2022,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www.gowriensw.com.au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/thought-leadership/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vygotsky-theory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Holmes, Jeremy. “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Bowlby’s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Trilogy.”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BJPsych Advances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19 Oct. 2023, pp. 1–3, https://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doi.org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/10.1192/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bja.2023.53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“John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Bowlby’s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Attachment Theory.”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Simply Psychology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24 Jan. 2024,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www.simplypsychology.org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bowlby.html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?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utm_source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=.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“Mary Ainsworth Strange Situation Experiment.”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Simply Psychology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17 Jan. 2024,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www.simplypsychology.org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/mary-ainsworth.html?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utm_source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=.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McLeod, Saul. “Nature vs. Nurture Debate in Psychology.”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Simply Psychology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Simply Psychology, 16 July 2024,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www.simplypsychology.org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naturevsnurture.html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“Overview | Antenatal and Postnatal Mental Health: Clinical Management and Service Guidance | Guidance | NICE.”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Nice.org.uk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NICE, 17 Dec. 2014, www.nice.org.uk/guidance/cg192?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utm_source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Salter, Mary D.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Patterns of Attachment : A Psychological Study of the Strange Situation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New York ; Hove, East Sussex, Psychology Press, 2009.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she /her, Angelica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Celinska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“An Introduction to John 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Bowlby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Voice of Early Childhood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12 Jan. 2025, thevoiceofearlychildhood.com/an-introduction-to-john-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bowlby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/?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utm_source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=. Accessed 15 June 2026.</a:t>
            </a: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---. “An Introduction to Mary Ainsworth.”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Voice of Early Childhood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9 Jan. 2025, thevoiceofearlychildhood.com/an-introduction-to-mary-ainsworth/?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utm_source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=. Accessed 15 June 2026.</a:t>
            </a:r>
          </a:p>
        </p:txBody>
      </p:sp>
    </p:spTree>
    <p:extLst>
      <p:ext uri="{BB962C8B-B14F-4D97-AF65-F5344CB8AC3E}">
        <p14:creationId xmlns:p14="http://schemas.microsoft.com/office/powerpoint/2010/main" val="156391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HEARTSOFT 16X9">
  <a:themeElements>
    <a:clrScheme name="Custom 251">
      <a:dk1>
        <a:sysClr val="windowText" lastClr="000000"/>
      </a:dk1>
      <a:lt1>
        <a:sysClr val="window" lastClr="FFFFFF"/>
      </a:lt1>
      <a:dk2>
        <a:srgbClr val="272968"/>
      </a:dk2>
      <a:lt2>
        <a:srgbClr val="F2EFE2"/>
      </a:lt2>
      <a:accent1>
        <a:srgbClr val="68B1E2"/>
      </a:accent1>
      <a:accent2>
        <a:srgbClr val="BBCE78"/>
      </a:accent2>
      <a:accent3>
        <a:srgbClr val="FEC77C"/>
      </a:accent3>
      <a:accent4>
        <a:srgbClr val="EF457A"/>
      </a:accent4>
      <a:accent5>
        <a:srgbClr val="5B6DB0"/>
      </a:accent5>
      <a:accent6>
        <a:srgbClr val="CF9E76"/>
      </a:accent6>
      <a:hlink>
        <a:srgbClr val="89D3D3"/>
      </a:hlink>
      <a:folHlink>
        <a:srgbClr val="AF9FD3"/>
      </a:folHlink>
    </a:clrScheme>
    <a:fontScheme name="Cambria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3417345 Photo album, flowering hearts design (widescreen) NEW.potx" id="{F37325BE-53D3-4338-BD96-2FDD1F56F8EB}" vid="{0F42F6C2-EBA6-48BE-A03F-8D9916FBBB57}"/>
    </a:ext>
  </a:extLst>
</a:theme>
</file>

<file path=ppt/theme/theme2.xml><?xml version="1.0" encoding="utf-8"?>
<a:theme xmlns:a="http://schemas.openxmlformats.org/drawingml/2006/main" name="Office Theme">
  <a:themeElements>
    <a:clrScheme name="HeartSoft_16x9">
      <a:dk1>
        <a:sysClr val="windowText" lastClr="000000"/>
      </a:dk1>
      <a:lt1>
        <a:sysClr val="window" lastClr="FFFFFF"/>
      </a:lt1>
      <a:dk2>
        <a:srgbClr val="41342E"/>
      </a:dk2>
      <a:lt2>
        <a:srgbClr val="F2EFE2"/>
      </a:lt2>
      <a:accent1>
        <a:srgbClr val="89D3D3"/>
      </a:accent1>
      <a:accent2>
        <a:srgbClr val="BBCE78"/>
      </a:accent2>
      <a:accent3>
        <a:srgbClr val="FEC77C"/>
      </a:accent3>
      <a:accent4>
        <a:srgbClr val="E58E89"/>
      </a:accent4>
      <a:accent5>
        <a:srgbClr val="AF9FD3"/>
      </a:accent5>
      <a:accent6>
        <a:srgbClr val="CF9E76"/>
      </a:accent6>
      <a:hlink>
        <a:srgbClr val="89D3D3"/>
      </a:hlink>
      <a:folHlink>
        <a:srgbClr val="AF9FD3"/>
      </a:folHlink>
    </a:clrScheme>
    <a:fontScheme name="Cambria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HeartSoft_16x9">
      <a:dk1>
        <a:sysClr val="windowText" lastClr="000000"/>
      </a:dk1>
      <a:lt1>
        <a:sysClr val="window" lastClr="FFFFFF"/>
      </a:lt1>
      <a:dk2>
        <a:srgbClr val="41342E"/>
      </a:dk2>
      <a:lt2>
        <a:srgbClr val="F2EFE2"/>
      </a:lt2>
      <a:accent1>
        <a:srgbClr val="89D3D3"/>
      </a:accent1>
      <a:accent2>
        <a:srgbClr val="BBCE78"/>
      </a:accent2>
      <a:accent3>
        <a:srgbClr val="FEC77C"/>
      </a:accent3>
      <a:accent4>
        <a:srgbClr val="E58E89"/>
      </a:accent4>
      <a:accent5>
        <a:srgbClr val="AF9FD3"/>
      </a:accent5>
      <a:accent6>
        <a:srgbClr val="CF9E76"/>
      </a:accent6>
      <a:hlink>
        <a:srgbClr val="89D3D3"/>
      </a:hlink>
      <a:folHlink>
        <a:srgbClr val="AF9FD3"/>
      </a:folHlink>
    </a:clrScheme>
    <a:fontScheme name="Cambria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222</Words>
  <Application>Microsoft Office PowerPoint</Application>
  <PresentationFormat>Widescreen</PresentationFormat>
  <Paragraphs>13</Paragraphs>
  <Slides>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HEARTSOFT 16X9</vt:lpstr>
      <vt:lpstr>PowerPoint Presentation</vt:lpstr>
      <vt:lpstr>Isaac’s background -4 yr old boy attending children centre. -lives with a single mother experiencing post natal depression. - recently relocated to London. -disrupted childcare arrangement over the past 2 years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Sumya Uddin Begum (2508691)</dc:creator>
  <cp:lastModifiedBy>Sumya Uddin Begum (2508691)</cp:lastModifiedBy>
  <cp:revision>3</cp:revision>
  <dcterms:created xsi:type="dcterms:W3CDTF">2026-06-10T19:00:53Z</dcterms:created>
  <dcterms:modified xsi:type="dcterms:W3CDTF">2026-06-15T17:06:49Z</dcterms:modified>
</cp:coreProperties>
</file>