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661371"/>
            <a:ext cx="8486939" cy="2247794"/>
          </a:xfrm>
        </p:spPr>
        <p:txBody>
          <a:bodyPr/>
          <a:lstStyle/>
          <a:p>
            <a:pPr algn="ctr"/>
            <a:r>
              <a:rPr lang="en-GB" u="sng" dirty="0" smtClean="0"/>
              <a:t>Dealing with negative PR and how to turn the incident around</a:t>
            </a:r>
            <a:endParaRPr lang="en-GB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6143223"/>
            <a:ext cx="6168741" cy="714777"/>
          </a:xfrm>
        </p:spPr>
        <p:txBody>
          <a:bodyPr>
            <a:normAutofit/>
          </a:bodyPr>
          <a:lstStyle/>
          <a:p>
            <a:pPr algn="l"/>
            <a:r>
              <a:rPr lang="en-GB" sz="2000" dirty="0" smtClean="0">
                <a:solidFill>
                  <a:schemeClr val="tx1"/>
                </a:solidFill>
              </a:rPr>
              <a:t>By Lauren Stephens- 1807521</a:t>
            </a: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7231" y="3909165"/>
            <a:ext cx="4521991" cy="2290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671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 smtClean="0"/>
              <a:t>Main issues we have encountered</a:t>
            </a:r>
            <a:endParaRPr lang="en-GB" sz="4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Trust from consumers or even potential customer's may be at stake also affecting the brand loyalty.</a:t>
            </a:r>
          </a:p>
          <a:p>
            <a:endParaRPr lang="en-GB" sz="2400" dirty="0"/>
          </a:p>
          <a:p>
            <a:r>
              <a:rPr lang="en-GB" sz="2400" dirty="0" smtClean="0"/>
              <a:t>Potentially allergy issues with consumers</a:t>
            </a:r>
          </a:p>
          <a:p>
            <a:endParaRPr lang="en-GB" sz="2400" dirty="0"/>
          </a:p>
          <a:p>
            <a:r>
              <a:rPr lang="en-GB" sz="2400" dirty="0" smtClean="0"/>
              <a:t>Stakeholders to be affected are Suppliers, Investors, employees and customers.</a:t>
            </a:r>
          </a:p>
        </p:txBody>
      </p:sp>
    </p:spTree>
    <p:extLst>
      <p:ext uri="{BB962C8B-B14F-4D97-AF65-F5344CB8AC3E}">
        <p14:creationId xmlns:p14="http://schemas.microsoft.com/office/powerpoint/2010/main" val="3961928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 smtClean="0"/>
              <a:t>Main Messages for the recall</a:t>
            </a:r>
            <a:endParaRPr lang="en-GB" sz="4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Main Goal is to improve the relationship with our Customers and potential Customers.</a:t>
            </a:r>
          </a:p>
          <a:p>
            <a:endParaRPr lang="en-GB" sz="2800" dirty="0"/>
          </a:p>
          <a:p>
            <a:r>
              <a:rPr lang="en-GB" sz="2800" dirty="0" smtClean="0"/>
              <a:t>Approach the situation in a formal and polite manor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95566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u="sng" dirty="0" smtClean="0"/>
              <a:t>Communications Channel’s we are going to use</a:t>
            </a:r>
            <a:endParaRPr lang="en-GB" sz="4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465389"/>
            <a:ext cx="8596668" cy="3880773"/>
          </a:xfrm>
        </p:spPr>
        <p:txBody>
          <a:bodyPr/>
          <a:lstStyle/>
          <a:p>
            <a:r>
              <a:rPr lang="en-GB" sz="2400" dirty="0" smtClean="0"/>
              <a:t>Communicate via Social media</a:t>
            </a:r>
          </a:p>
          <a:p>
            <a:endParaRPr lang="en-GB" sz="2400" dirty="0"/>
          </a:p>
          <a:p>
            <a:r>
              <a:rPr lang="en-GB" sz="2400" dirty="0" smtClean="0"/>
              <a:t>Be honest and open</a:t>
            </a:r>
          </a:p>
          <a:p>
            <a:endParaRPr lang="en-GB" sz="2400" dirty="0"/>
          </a:p>
          <a:p>
            <a:r>
              <a:rPr lang="en-GB" sz="2400" dirty="0" smtClean="0"/>
              <a:t>Keep employees up to date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7350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 smtClean="0"/>
              <a:t>Tools for Monitoring</a:t>
            </a:r>
            <a:endParaRPr lang="en-GB" sz="4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Monitor reactions of consumers and respond to all social media posts</a:t>
            </a:r>
          </a:p>
          <a:p>
            <a:endParaRPr lang="en-GB" sz="2400" dirty="0"/>
          </a:p>
          <a:p>
            <a:r>
              <a:rPr lang="en-GB" sz="2400" dirty="0" smtClean="0"/>
              <a:t>Make sure Accounts are secure</a:t>
            </a:r>
          </a:p>
          <a:p>
            <a:endParaRPr lang="en-GB" sz="2400" dirty="0"/>
          </a:p>
          <a:p>
            <a:r>
              <a:rPr lang="en-GB" sz="2400" dirty="0" smtClean="0"/>
              <a:t>Feedback Customer response</a:t>
            </a:r>
          </a:p>
          <a:p>
            <a:endParaRPr lang="en-GB" sz="2400" dirty="0"/>
          </a:p>
          <a:p>
            <a:r>
              <a:rPr lang="en-GB" sz="2400" dirty="0" smtClean="0"/>
              <a:t>Be aware of Scheduled posts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80235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 smtClean="0"/>
              <a:t>Repositioning the Message</a:t>
            </a:r>
            <a:endParaRPr lang="en-GB" sz="4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More Advertising</a:t>
            </a:r>
          </a:p>
          <a:p>
            <a:endParaRPr lang="en-GB" sz="2800" dirty="0"/>
          </a:p>
          <a:p>
            <a:r>
              <a:rPr lang="en-GB" sz="2800" dirty="0" smtClean="0"/>
              <a:t>Make a new look for the Chocolate bar and give off a different message</a:t>
            </a:r>
            <a:endParaRPr lang="en-GB" sz="2800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6720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Thankyou for listening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600" dirty="0" smtClean="0">
                <a:solidFill>
                  <a:schemeClr val="tx1"/>
                </a:solidFill>
              </a:rPr>
              <a:t>Any Questions?</a:t>
            </a:r>
            <a:endParaRPr lang="en-GB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44792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1527</TotalTime>
  <Words>155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Dealing with negative PR and how to turn the incident around</vt:lpstr>
      <vt:lpstr>Main issues we have encountered</vt:lpstr>
      <vt:lpstr>Main Messages for the recall</vt:lpstr>
      <vt:lpstr>Communications Channel’s we are going to use</vt:lpstr>
      <vt:lpstr>Tools for Monitoring</vt:lpstr>
      <vt:lpstr>Repositioning the Message</vt:lpstr>
      <vt:lpstr>Thankyou for listening</vt:lpstr>
    </vt:vector>
  </TitlesOfParts>
  <Company>Carmarthenshire County Council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Dealing with negative PR and how to turn the incident around</dc:title>
  <dc:creator>Ailsa Stephens</dc:creator>
  <cp:lastModifiedBy>Ailsa Stephens</cp:lastModifiedBy>
  <cp:revision>11</cp:revision>
  <dcterms:created xsi:type="dcterms:W3CDTF">2019-11-10T23:26:04Z</dcterms:created>
  <dcterms:modified xsi:type="dcterms:W3CDTF">2019-11-12T00:53:59Z</dcterms:modified>
</cp:coreProperties>
</file>