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7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98E43F39-2F17-48DD-98FD-A63E789315F5}">
          <p14:sldIdLst>
            <p14:sldId id="256"/>
            <p14:sldId id="257"/>
            <p14:sldId id="258"/>
          </p14:sldIdLst>
        </p14:section>
        <p14:section name="Untitled Section" id="{7B635955-737B-4E8C-B1A6-20AD438299BA}">
          <p14:sldIdLst>
            <p14:sldId id="259"/>
            <p14:sldId id="261"/>
            <p14:sldId id="262"/>
            <p14:sldId id="263"/>
            <p14:sldId id="264"/>
            <p14:sldId id="265"/>
            <p14:sldId id="266"/>
            <p14:sldId id="267"/>
          </p14:sldIdLst>
        </p14:section>
        <p14:section name="Untitled Section" id="{7B176456-1FAB-4D83-9280-A56B15C5F996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65578A-C632-4EB9-993B-602F2CC2A98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3A38F6-EE4F-4B62-930A-078282E727F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Government policies, Regulations, and Support programs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726118-E64E-4D1C-8BF1-FBDA589BEC6C}" type="parTrans" cxnId="{F2286F72-A687-4F58-B7C9-52BC78B35FC3}">
      <dgm:prSet/>
      <dgm:spPr/>
      <dgm:t>
        <a:bodyPr/>
        <a:lstStyle/>
        <a:p>
          <a:endParaRPr lang="en-US"/>
        </a:p>
      </dgm:t>
    </dgm:pt>
    <dgm:pt modelId="{A36E9CF9-2734-4C06-984A-E2EE716FA12D}" type="sibTrans" cxnId="{F2286F72-A687-4F58-B7C9-52BC78B35FC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71753C3-F787-4E95-95E5-1DD020E8044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Inflation, Employment levels, and the cost of living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C95A62-A9A9-4CE7-A28E-84BFDF26E53F}" type="parTrans" cxnId="{763B7AAA-0848-4CD1-8097-757C5CEB7206}">
      <dgm:prSet/>
      <dgm:spPr/>
      <dgm:t>
        <a:bodyPr/>
        <a:lstStyle/>
        <a:p>
          <a:endParaRPr lang="en-US"/>
        </a:p>
      </dgm:t>
    </dgm:pt>
    <dgm:pt modelId="{178100EE-8B96-4442-926E-16D3DAC0A479}" type="sibTrans" cxnId="{763B7AAA-0848-4CD1-8097-757C5CEB720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AE4E6BF-B1B9-47FA-8DFE-B10287B410C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Lifestyle attitudes, Career attitudes, Health consciousness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B7BC6E-5542-4B8C-8992-EF6AA8995B64}" type="parTrans" cxnId="{88EFC0DF-4538-4C75-B060-8DFA83048A8A}">
      <dgm:prSet/>
      <dgm:spPr/>
      <dgm:t>
        <a:bodyPr/>
        <a:lstStyle/>
        <a:p>
          <a:endParaRPr lang="en-US"/>
        </a:p>
      </dgm:t>
    </dgm:pt>
    <dgm:pt modelId="{17D0ABDE-1BED-4D08-9EB1-CA24D0CBAF07}" type="sibTrans" cxnId="{88EFC0DF-4538-4C75-B060-8DFA83048A8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D2BE991-6CE1-4550-966F-CC8BE77F8AC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Adoption of new technologies and degree of innovation in the market</a:t>
          </a:r>
        </a:p>
      </dgm:t>
    </dgm:pt>
    <dgm:pt modelId="{DACF3216-9230-480C-9123-01B44A763DB4}" type="parTrans" cxnId="{B767509B-B390-4F83-85BE-052B6A93DFD5}">
      <dgm:prSet/>
      <dgm:spPr/>
      <dgm:t>
        <a:bodyPr/>
        <a:lstStyle/>
        <a:p>
          <a:endParaRPr lang="en-US"/>
        </a:p>
      </dgm:t>
    </dgm:pt>
    <dgm:pt modelId="{0C5624CA-ADD1-4309-8706-AF8A1EA0AEF2}" type="sibTrans" cxnId="{B767509B-B390-4F83-85BE-052B6A93DFD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2BDE4AF-26A8-4494-944F-E37154D039B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Green regulations and the impact of changing climate conditions</a:t>
          </a:r>
        </a:p>
      </dgm:t>
    </dgm:pt>
    <dgm:pt modelId="{D87E480C-B4BD-4277-8D00-F574C018C387}" type="parTrans" cxnId="{89143E7A-AC8C-4274-B5B8-4E036CB3F2A7}">
      <dgm:prSet/>
      <dgm:spPr/>
      <dgm:t>
        <a:bodyPr/>
        <a:lstStyle/>
        <a:p>
          <a:endParaRPr lang="en-US"/>
        </a:p>
      </dgm:t>
    </dgm:pt>
    <dgm:pt modelId="{D037FE89-1BAC-4040-B2C9-522BC4BC7327}" type="sibTrans" cxnId="{89143E7A-AC8C-4274-B5B8-4E036CB3F2A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B01325E-5AB2-4E06-B824-6817E19B89E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Employment laws, Health &amp; Safety laws, Customer protection laws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B3020F-BAAA-46DD-A540-870ED04CCEEB}" type="parTrans" cxnId="{A48CF283-5DA9-41DE-A9C7-39B6875926C6}">
      <dgm:prSet/>
      <dgm:spPr/>
      <dgm:t>
        <a:bodyPr/>
        <a:lstStyle/>
        <a:p>
          <a:endParaRPr lang="en-US"/>
        </a:p>
      </dgm:t>
    </dgm:pt>
    <dgm:pt modelId="{EC823BDC-71C2-430D-BF04-9C78EEECFEC9}" type="sibTrans" cxnId="{A48CF283-5DA9-41DE-A9C7-39B6875926C6}">
      <dgm:prSet/>
      <dgm:spPr/>
      <dgm:t>
        <a:bodyPr/>
        <a:lstStyle/>
        <a:p>
          <a:endParaRPr lang="en-US"/>
        </a:p>
      </dgm:t>
    </dgm:pt>
    <dgm:pt modelId="{0D080207-FD04-4146-AC71-E9AB09D1D458}" type="pres">
      <dgm:prSet presAssocID="{4165578A-C632-4EB9-993B-602F2CC2A987}" presName="root" presStyleCnt="0">
        <dgm:presLayoutVars>
          <dgm:dir/>
          <dgm:resizeHandles val="exact"/>
        </dgm:presLayoutVars>
      </dgm:prSet>
      <dgm:spPr/>
    </dgm:pt>
    <dgm:pt modelId="{0CE45A85-9B6C-4383-83E5-1CF188343672}" type="pres">
      <dgm:prSet presAssocID="{4165578A-C632-4EB9-993B-602F2CC2A987}" presName="container" presStyleCnt="0">
        <dgm:presLayoutVars>
          <dgm:dir/>
          <dgm:resizeHandles val="exact"/>
        </dgm:presLayoutVars>
      </dgm:prSet>
      <dgm:spPr/>
    </dgm:pt>
    <dgm:pt modelId="{938CABDC-FEA4-4796-BA9B-89E23AE2883A}" type="pres">
      <dgm:prSet presAssocID="{E63A38F6-EE4F-4B62-930A-078282E727F9}" presName="compNode" presStyleCnt="0"/>
      <dgm:spPr/>
    </dgm:pt>
    <dgm:pt modelId="{80305DCA-BF21-42E0-9597-9AA2AF7419C1}" type="pres">
      <dgm:prSet presAssocID="{E63A38F6-EE4F-4B62-930A-078282E727F9}" presName="iconBgRect" presStyleLbl="bgShp" presStyleIdx="0" presStyleCnt="6"/>
      <dgm:spPr/>
    </dgm:pt>
    <dgm:pt modelId="{255A5835-2133-4F07-B9D5-49831B89D528}" type="pres">
      <dgm:prSet presAssocID="{E63A38F6-EE4F-4B62-930A-078282E727F9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53CAC10-3DE7-401F-ACCE-5361F8DEA4DE}" type="pres">
      <dgm:prSet presAssocID="{E63A38F6-EE4F-4B62-930A-078282E727F9}" presName="spaceRect" presStyleCnt="0"/>
      <dgm:spPr/>
    </dgm:pt>
    <dgm:pt modelId="{4C39C44C-E825-4211-A5B1-7002EFB6A5EB}" type="pres">
      <dgm:prSet presAssocID="{E63A38F6-EE4F-4B62-930A-078282E727F9}" presName="textRect" presStyleLbl="revTx" presStyleIdx="0" presStyleCnt="6">
        <dgm:presLayoutVars>
          <dgm:chMax val="1"/>
          <dgm:chPref val="1"/>
        </dgm:presLayoutVars>
      </dgm:prSet>
      <dgm:spPr/>
    </dgm:pt>
    <dgm:pt modelId="{2782CD1B-FF36-4E08-8748-56A167AFFB00}" type="pres">
      <dgm:prSet presAssocID="{A36E9CF9-2734-4C06-984A-E2EE716FA12D}" presName="sibTrans" presStyleLbl="sibTrans2D1" presStyleIdx="0" presStyleCnt="0"/>
      <dgm:spPr/>
    </dgm:pt>
    <dgm:pt modelId="{7101A83C-4686-4F3E-A3B3-0676090E7283}" type="pres">
      <dgm:prSet presAssocID="{B71753C3-F787-4E95-95E5-1DD020E80442}" presName="compNode" presStyleCnt="0"/>
      <dgm:spPr/>
    </dgm:pt>
    <dgm:pt modelId="{A30113D0-8761-4C41-AB11-8B0866CF0A65}" type="pres">
      <dgm:prSet presAssocID="{B71753C3-F787-4E95-95E5-1DD020E80442}" presName="iconBgRect" presStyleLbl="bgShp" presStyleIdx="1" presStyleCnt="6"/>
      <dgm:spPr/>
    </dgm:pt>
    <dgm:pt modelId="{C71EDD67-2180-4C2B-B156-EA7351128E7A}" type="pres">
      <dgm:prSet presAssocID="{B71753C3-F787-4E95-95E5-1DD020E80442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CFE6052-C675-4455-952E-E2C4FEBB36B8}" type="pres">
      <dgm:prSet presAssocID="{B71753C3-F787-4E95-95E5-1DD020E80442}" presName="spaceRect" presStyleCnt="0"/>
      <dgm:spPr/>
    </dgm:pt>
    <dgm:pt modelId="{E788CBF9-31D4-4CBE-AD07-88BADC408A6A}" type="pres">
      <dgm:prSet presAssocID="{B71753C3-F787-4E95-95E5-1DD020E80442}" presName="textRect" presStyleLbl="revTx" presStyleIdx="1" presStyleCnt="6">
        <dgm:presLayoutVars>
          <dgm:chMax val="1"/>
          <dgm:chPref val="1"/>
        </dgm:presLayoutVars>
      </dgm:prSet>
      <dgm:spPr/>
    </dgm:pt>
    <dgm:pt modelId="{8858D0D0-D499-4AA6-836B-78887C34E403}" type="pres">
      <dgm:prSet presAssocID="{178100EE-8B96-4442-926E-16D3DAC0A479}" presName="sibTrans" presStyleLbl="sibTrans2D1" presStyleIdx="0" presStyleCnt="0"/>
      <dgm:spPr/>
    </dgm:pt>
    <dgm:pt modelId="{05A9D8FD-F55B-4817-B377-7785B40BE5EC}" type="pres">
      <dgm:prSet presAssocID="{DAE4E6BF-B1B9-47FA-8DFE-B10287B410CE}" presName="compNode" presStyleCnt="0"/>
      <dgm:spPr/>
    </dgm:pt>
    <dgm:pt modelId="{D64A33F5-E874-437D-9BCE-EF432E38CECB}" type="pres">
      <dgm:prSet presAssocID="{DAE4E6BF-B1B9-47FA-8DFE-B10287B410CE}" presName="iconBgRect" presStyleLbl="bgShp" presStyleIdx="2" presStyleCnt="6"/>
      <dgm:spPr/>
    </dgm:pt>
    <dgm:pt modelId="{5E236EC9-4293-4427-BEA7-6FA6862084A2}" type="pres">
      <dgm:prSet presAssocID="{DAE4E6BF-B1B9-47FA-8DFE-B10287B410C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DD2DDB8-EE16-490D-8BF2-6C2DF06FF545}" type="pres">
      <dgm:prSet presAssocID="{DAE4E6BF-B1B9-47FA-8DFE-B10287B410CE}" presName="spaceRect" presStyleCnt="0"/>
      <dgm:spPr/>
    </dgm:pt>
    <dgm:pt modelId="{FD1D01F5-CD11-476C-A776-6E2DBFF3CCC7}" type="pres">
      <dgm:prSet presAssocID="{DAE4E6BF-B1B9-47FA-8DFE-B10287B410CE}" presName="textRect" presStyleLbl="revTx" presStyleIdx="2" presStyleCnt="6">
        <dgm:presLayoutVars>
          <dgm:chMax val="1"/>
          <dgm:chPref val="1"/>
        </dgm:presLayoutVars>
      </dgm:prSet>
      <dgm:spPr/>
    </dgm:pt>
    <dgm:pt modelId="{23C43747-41E8-4C7A-B7F5-D376232C797E}" type="pres">
      <dgm:prSet presAssocID="{17D0ABDE-1BED-4D08-9EB1-CA24D0CBAF07}" presName="sibTrans" presStyleLbl="sibTrans2D1" presStyleIdx="0" presStyleCnt="0"/>
      <dgm:spPr/>
    </dgm:pt>
    <dgm:pt modelId="{E18556EC-46C0-4484-A6E5-A0B83D1C30AA}" type="pres">
      <dgm:prSet presAssocID="{DD2BE991-6CE1-4550-966F-CC8BE77F8ACA}" presName="compNode" presStyleCnt="0"/>
      <dgm:spPr/>
    </dgm:pt>
    <dgm:pt modelId="{E9CBCF7D-38C8-4628-AB1F-83CDD969D722}" type="pres">
      <dgm:prSet presAssocID="{DD2BE991-6CE1-4550-966F-CC8BE77F8ACA}" presName="iconBgRect" presStyleLbl="bgShp" presStyleIdx="3" presStyleCnt="6"/>
      <dgm:spPr/>
    </dgm:pt>
    <dgm:pt modelId="{DE080503-1FE2-4075-B946-FE929EDA4932}" type="pres">
      <dgm:prSet presAssocID="{DD2BE991-6CE1-4550-966F-CC8BE77F8ACA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4464C29-1DAA-4F58-92A2-ED44ACB58928}" type="pres">
      <dgm:prSet presAssocID="{DD2BE991-6CE1-4550-966F-CC8BE77F8ACA}" presName="spaceRect" presStyleCnt="0"/>
      <dgm:spPr/>
    </dgm:pt>
    <dgm:pt modelId="{00937384-E006-4653-9C34-21495848341F}" type="pres">
      <dgm:prSet presAssocID="{DD2BE991-6CE1-4550-966F-CC8BE77F8ACA}" presName="textRect" presStyleLbl="revTx" presStyleIdx="3" presStyleCnt="6">
        <dgm:presLayoutVars>
          <dgm:chMax val="1"/>
          <dgm:chPref val="1"/>
        </dgm:presLayoutVars>
      </dgm:prSet>
      <dgm:spPr/>
    </dgm:pt>
    <dgm:pt modelId="{5945FC72-B78D-481D-A6A9-205EDB156CD2}" type="pres">
      <dgm:prSet presAssocID="{0C5624CA-ADD1-4309-8706-AF8A1EA0AEF2}" presName="sibTrans" presStyleLbl="sibTrans2D1" presStyleIdx="0" presStyleCnt="0"/>
      <dgm:spPr/>
    </dgm:pt>
    <dgm:pt modelId="{361C1B23-0C77-4D93-BBA6-F3DF435A921B}" type="pres">
      <dgm:prSet presAssocID="{A2BDE4AF-26A8-4494-944F-E37154D039B5}" presName="compNode" presStyleCnt="0"/>
      <dgm:spPr/>
    </dgm:pt>
    <dgm:pt modelId="{34BE631A-E1CF-42F2-964A-D914F91726B0}" type="pres">
      <dgm:prSet presAssocID="{A2BDE4AF-26A8-4494-944F-E37154D039B5}" presName="iconBgRect" presStyleLbl="bgShp" presStyleIdx="4" presStyleCnt="6"/>
      <dgm:spPr/>
    </dgm:pt>
    <dgm:pt modelId="{2EB26A1A-9A53-4F27-9F07-2AC3398CD082}" type="pres">
      <dgm:prSet presAssocID="{A2BDE4AF-26A8-4494-944F-E37154D039B5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07A62AB5-E27E-4C7C-9704-3EE03F23B99F}" type="pres">
      <dgm:prSet presAssocID="{A2BDE4AF-26A8-4494-944F-E37154D039B5}" presName="spaceRect" presStyleCnt="0"/>
      <dgm:spPr/>
    </dgm:pt>
    <dgm:pt modelId="{D1FD52D6-64DC-4399-9B9A-F37111BFA21F}" type="pres">
      <dgm:prSet presAssocID="{A2BDE4AF-26A8-4494-944F-E37154D039B5}" presName="textRect" presStyleLbl="revTx" presStyleIdx="4" presStyleCnt="6">
        <dgm:presLayoutVars>
          <dgm:chMax val="1"/>
          <dgm:chPref val="1"/>
        </dgm:presLayoutVars>
      </dgm:prSet>
      <dgm:spPr/>
    </dgm:pt>
    <dgm:pt modelId="{E7B07958-7899-4D9B-8B0F-50EE2B03F16B}" type="pres">
      <dgm:prSet presAssocID="{D037FE89-1BAC-4040-B2C9-522BC4BC7327}" presName="sibTrans" presStyleLbl="sibTrans2D1" presStyleIdx="0" presStyleCnt="0"/>
      <dgm:spPr/>
    </dgm:pt>
    <dgm:pt modelId="{2A816195-8313-438B-8ACB-29D6FA41DAD7}" type="pres">
      <dgm:prSet presAssocID="{FB01325E-5AB2-4E06-B824-6817E19B89E4}" presName="compNode" presStyleCnt="0"/>
      <dgm:spPr/>
    </dgm:pt>
    <dgm:pt modelId="{58E8496D-A0EB-40DB-80DF-61DB75BBFC06}" type="pres">
      <dgm:prSet presAssocID="{FB01325E-5AB2-4E06-B824-6817E19B89E4}" presName="iconBgRect" presStyleLbl="bgShp" presStyleIdx="5" presStyleCnt="6"/>
      <dgm:spPr/>
    </dgm:pt>
    <dgm:pt modelId="{16AB1417-CA7E-4339-A813-BDC2D8D8FC4C}" type="pres">
      <dgm:prSet presAssocID="{FB01325E-5AB2-4E06-B824-6817E19B89E4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71DA307-5594-489F-B0E5-9DBF85841A82}" type="pres">
      <dgm:prSet presAssocID="{FB01325E-5AB2-4E06-B824-6817E19B89E4}" presName="spaceRect" presStyleCnt="0"/>
      <dgm:spPr/>
    </dgm:pt>
    <dgm:pt modelId="{2B2F771C-B63F-43A8-BBF0-F9568951921E}" type="pres">
      <dgm:prSet presAssocID="{FB01325E-5AB2-4E06-B824-6817E19B89E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CA08F1E-E7B8-4F57-9EFA-DECC32B5E998}" type="presOf" srcId="{178100EE-8B96-4442-926E-16D3DAC0A479}" destId="{8858D0D0-D499-4AA6-836B-78887C34E403}" srcOrd="0" destOrd="0" presId="urn:microsoft.com/office/officeart/2018/2/layout/IconCircleList"/>
    <dgm:cxn modelId="{20224637-9CE7-4936-8E5B-B67FA25C6D9D}" type="presOf" srcId="{B71753C3-F787-4E95-95E5-1DD020E80442}" destId="{E788CBF9-31D4-4CBE-AD07-88BADC408A6A}" srcOrd="0" destOrd="0" presId="urn:microsoft.com/office/officeart/2018/2/layout/IconCircleList"/>
    <dgm:cxn modelId="{A13F4E3F-9B04-4C2E-91D5-F02909E113B7}" type="presOf" srcId="{DD2BE991-6CE1-4550-966F-CC8BE77F8ACA}" destId="{00937384-E006-4653-9C34-21495848341F}" srcOrd="0" destOrd="0" presId="urn:microsoft.com/office/officeart/2018/2/layout/IconCircleList"/>
    <dgm:cxn modelId="{EB92F145-B5EF-4E29-BF0E-89B741676279}" type="presOf" srcId="{4165578A-C632-4EB9-993B-602F2CC2A987}" destId="{0D080207-FD04-4146-AC71-E9AB09D1D458}" srcOrd="0" destOrd="0" presId="urn:microsoft.com/office/officeart/2018/2/layout/IconCircleList"/>
    <dgm:cxn modelId="{E4CC6668-24CB-40D5-8CD3-8C1D41F8F9B4}" type="presOf" srcId="{0C5624CA-ADD1-4309-8706-AF8A1EA0AEF2}" destId="{5945FC72-B78D-481D-A6A9-205EDB156CD2}" srcOrd="0" destOrd="0" presId="urn:microsoft.com/office/officeart/2018/2/layout/IconCircleList"/>
    <dgm:cxn modelId="{F4C6EF4A-73FB-495F-94D1-3F9A64C75FF2}" type="presOf" srcId="{D037FE89-1BAC-4040-B2C9-522BC4BC7327}" destId="{E7B07958-7899-4D9B-8B0F-50EE2B03F16B}" srcOrd="0" destOrd="0" presId="urn:microsoft.com/office/officeart/2018/2/layout/IconCircleList"/>
    <dgm:cxn modelId="{F2286F72-A687-4F58-B7C9-52BC78B35FC3}" srcId="{4165578A-C632-4EB9-993B-602F2CC2A987}" destId="{E63A38F6-EE4F-4B62-930A-078282E727F9}" srcOrd="0" destOrd="0" parTransId="{7D726118-E64E-4D1C-8BF1-FBDA589BEC6C}" sibTransId="{A36E9CF9-2734-4C06-984A-E2EE716FA12D}"/>
    <dgm:cxn modelId="{AC4C7D57-582C-4A28-91CE-84F1FB59C0D9}" type="presOf" srcId="{E63A38F6-EE4F-4B62-930A-078282E727F9}" destId="{4C39C44C-E825-4211-A5B1-7002EFB6A5EB}" srcOrd="0" destOrd="0" presId="urn:microsoft.com/office/officeart/2018/2/layout/IconCircleList"/>
    <dgm:cxn modelId="{89143E7A-AC8C-4274-B5B8-4E036CB3F2A7}" srcId="{4165578A-C632-4EB9-993B-602F2CC2A987}" destId="{A2BDE4AF-26A8-4494-944F-E37154D039B5}" srcOrd="4" destOrd="0" parTransId="{D87E480C-B4BD-4277-8D00-F574C018C387}" sibTransId="{D037FE89-1BAC-4040-B2C9-522BC4BC7327}"/>
    <dgm:cxn modelId="{A48CF283-5DA9-41DE-A9C7-39B6875926C6}" srcId="{4165578A-C632-4EB9-993B-602F2CC2A987}" destId="{FB01325E-5AB2-4E06-B824-6817E19B89E4}" srcOrd="5" destOrd="0" parTransId="{0EB3020F-BAAA-46DD-A540-870ED04CCEEB}" sibTransId="{EC823BDC-71C2-430D-BF04-9C78EEECFEC9}"/>
    <dgm:cxn modelId="{B767509B-B390-4F83-85BE-052B6A93DFD5}" srcId="{4165578A-C632-4EB9-993B-602F2CC2A987}" destId="{DD2BE991-6CE1-4550-966F-CC8BE77F8ACA}" srcOrd="3" destOrd="0" parTransId="{DACF3216-9230-480C-9123-01B44A763DB4}" sibTransId="{0C5624CA-ADD1-4309-8706-AF8A1EA0AEF2}"/>
    <dgm:cxn modelId="{763B7AAA-0848-4CD1-8097-757C5CEB7206}" srcId="{4165578A-C632-4EB9-993B-602F2CC2A987}" destId="{B71753C3-F787-4E95-95E5-1DD020E80442}" srcOrd="1" destOrd="0" parTransId="{79C95A62-A9A9-4CE7-A28E-84BFDF26E53F}" sibTransId="{178100EE-8B96-4442-926E-16D3DAC0A479}"/>
    <dgm:cxn modelId="{B098B8AA-8792-40A4-B90C-14275BA56856}" type="presOf" srcId="{A2BDE4AF-26A8-4494-944F-E37154D039B5}" destId="{D1FD52D6-64DC-4399-9B9A-F37111BFA21F}" srcOrd="0" destOrd="0" presId="urn:microsoft.com/office/officeart/2018/2/layout/IconCircleList"/>
    <dgm:cxn modelId="{FC10F1AE-5606-4EB4-9FED-B16AD3E1A291}" type="presOf" srcId="{17D0ABDE-1BED-4D08-9EB1-CA24D0CBAF07}" destId="{23C43747-41E8-4C7A-B7F5-D376232C797E}" srcOrd="0" destOrd="0" presId="urn:microsoft.com/office/officeart/2018/2/layout/IconCircleList"/>
    <dgm:cxn modelId="{12E176CE-7930-47BB-AF28-47D09F2A5939}" type="presOf" srcId="{FB01325E-5AB2-4E06-B824-6817E19B89E4}" destId="{2B2F771C-B63F-43A8-BBF0-F9568951921E}" srcOrd="0" destOrd="0" presId="urn:microsoft.com/office/officeart/2018/2/layout/IconCircleList"/>
    <dgm:cxn modelId="{88EFC0DF-4538-4C75-B060-8DFA83048A8A}" srcId="{4165578A-C632-4EB9-993B-602F2CC2A987}" destId="{DAE4E6BF-B1B9-47FA-8DFE-B10287B410CE}" srcOrd="2" destOrd="0" parTransId="{58B7BC6E-5542-4B8C-8992-EF6AA8995B64}" sibTransId="{17D0ABDE-1BED-4D08-9EB1-CA24D0CBAF07}"/>
    <dgm:cxn modelId="{01C239E6-0AA3-42A3-959D-56F1ABA034F8}" type="presOf" srcId="{A36E9CF9-2734-4C06-984A-E2EE716FA12D}" destId="{2782CD1B-FF36-4E08-8748-56A167AFFB00}" srcOrd="0" destOrd="0" presId="urn:microsoft.com/office/officeart/2018/2/layout/IconCircleList"/>
    <dgm:cxn modelId="{E69288E9-29AF-4868-8FF6-246BD9CBA465}" type="presOf" srcId="{DAE4E6BF-B1B9-47FA-8DFE-B10287B410CE}" destId="{FD1D01F5-CD11-476C-A776-6E2DBFF3CCC7}" srcOrd="0" destOrd="0" presId="urn:microsoft.com/office/officeart/2018/2/layout/IconCircleList"/>
    <dgm:cxn modelId="{4B23B151-812A-4C59-9C3A-72FC24DBC256}" type="presParOf" srcId="{0D080207-FD04-4146-AC71-E9AB09D1D458}" destId="{0CE45A85-9B6C-4383-83E5-1CF188343672}" srcOrd="0" destOrd="0" presId="urn:microsoft.com/office/officeart/2018/2/layout/IconCircleList"/>
    <dgm:cxn modelId="{91008264-29BF-4B52-BDCA-32747DCDEDDB}" type="presParOf" srcId="{0CE45A85-9B6C-4383-83E5-1CF188343672}" destId="{938CABDC-FEA4-4796-BA9B-89E23AE2883A}" srcOrd="0" destOrd="0" presId="urn:microsoft.com/office/officeart/2018/2/layout/IconCircleList"/>
    <dgm:cxn modelId="{05899DC4-8CEA-45D3-BCF6-DD50FD551F16}" type="presParOf" srcId="{938CABDC-FEA4-4796-BA9B-89E23AE2883A}" destId="{80305DCA-BF21-42E0-9597-9AA2AF7419C1}" srcOrd="0" destOrd="0" presId="urn:microsoft.com/office/officeart/2018/2/layout/IconCircleList"/>
    <dgm:cxn modelId="{57F52B59-990A-4B77-AC6A-800DFE8E1FB2}" type="presParOf" srcId="{938CABDC-FEA4-4796-BA9B-89E23AE2883A}" destId="{255A5835-2133-4F07-B9D5-49831B89D528}" srcOrd="1" destOrd="0" presId="urn:microsoft.com/office/officeart/2018/2/layout/IconCircleList"/>
    <dgm:cxn modelId="{9FBE98A3-CC9D-4F4A-B1ED-8DE0F1DC51F3}" type="presParOf" srcId="{938CABDC-FEA4-4796-BA9B-89E23AE2883A}" destId="{753CAC10-3DE7-401F-ACCE-5361F8DEA4DE}" srcOrd="2" destOrd="0" presId="urn:microsoft.com/office/officeart/2018/2/layout/IconCircleList"/>
    <dgm:cxn modelId="{17E3F63A-A312-43FF-B469-243092A3F8CA}" type="presParOf" srcId="{938CABDC-FEA4-4796-BA9B-89E23AE2883A}" destId="{4C39C44C-E825-4211-A5B1-7002EFB6A5EB}" srcOrd="3" destOrd="0" presId="urn:microsoft.com/office/officeart/2018/2/layout/IconCircleList"/>
    <dgm:cxn modelId="{8758A34B-7395-4823-A666-E25B20FC24C9}" type="presParOf" srcId="{0CE45A85-9B6C-4383-83E5-1CF188343672}" destId="{2782CD1B-FF36-4E08-8748-56A167AFFB00}" srcOrd="1" destOrd="0" presId="urn:microsoft.com/office/officeart/2018/2/layout/IconCircleList"/>
    <dgm:cxn modelId="{7B19DD96-7DA8-454A-A6CE-E666E62A7ECB}" type="presParOf" srcId="{0CE45A85-9B6C-4383-83E5-1CF188343672}" destId="{7101A83C-4686-4F3E-A3B3-0676090E7283}" srcOrd="2" destOrd="0" presId="urn:microsoft.com/office/officeart/2018/2/layout/IconCircleList"/>
    <dgm:cxn modelId="{80E37342-E3EE-4468-BCDB-CE2B73133D98}" type="presParOf" srcId="{7101A83C-4686-4F3E-A3B3-0676090E7283}" destId="{A30113D0-8761-4C41-AB11-8B0866CF0A65}" srcOrd="0" destOrd="0" presId="urn:microsoft.com/office/officeart/2018/2/layout/IconCircleList"/>
    <dgm:cxn modelId="{4D3EC2B4-CD82-4E4C-8EB3-9520E4A7B639}" type="presParOf" srcId="{7101A83C-4686-4F3E-A3B3-0676090E7283}" destId="{C71EDD67-2180-4C2B-B156-EA7351128E7A}" srcOrd="1" destOrd="0" presId="urn:microsoft.com/office/officeart/2018/2/layout/IconCircleList"/>
    <dgm:cxn modelId="{8CAE2316-57BD-4EF7-A585-9B53B33A5F8A}" type="presParOf" srcId="{7101A83C-4686-4F3E-A3B3-0676090E7283}" destId="{5CFE6052-C675-4455-952E-E2C4FEBB36B8}" srcOrd="2" destOrd="0" presId="urn:microsoft.com/office/officeart/2018/2/layout/IconCircleList"/>
    <dgm:cxn modelId="{71230D63-1818-4D31-8BFD-F091DD1FF1F7}" type="presParOf" srcId="{7101A83C-4686-4F3E-A3B3-0676090E7283}" destId="{E788CBF9-31D4-4CBE-AD07-88BADC408A6A}" srcOrd="3" destOrd="0" presId="urn:microsoft.com/office/officeart/2018/2/layout/IconCircleList"/>
    <dgm:cxn modelId="{3915B271-6E5E-48E2-9BF5-B4868451FFF6}" type="presParOf" srcId="{0CE45A85-9B6C-4383-83E5-1CF188343672}" destId="{8858D0D0-D499-4AA6-836B-78887C34E403}" srcOrd="3" destOrd="0" presId="urn:microsoft.com/office/officeart/2018/2/layout/IconCircleList"/>
    <dgm:cxn modelId="{61BA3952-8D61-483D-BA11-F0FE55406359}" type="presParOf" srcId="{0CE45A85-9B6C-4383-83E5-1CF188343672}" destId="{05A9D8FD-F55B-4817-B377-7785B40BE5EC}" srcOrd="4" destOrd="0" presId="urn:microsoft.com/office/officeart/2018/2/layout/IconCircleList"/>
    <dgm:cxn modelId="{E77F2AA2-2327-4706-BAE3-3E3872DECFA3}" type="presParOf" srcId="{05A9D8FD-F55B-4817-B377-7785B40BE5EC}" destId="{D64A33F5-E874-437D-9BCE-EF432E38CECB}" srcOrd="0" destOrd="0" presId="urn:microsoft.com/office/officeart/2018/2/layout/IconCircleList"/>
    <dgm:cxn modelId="{BD00ABC1-1C02-4E7A-A837-6129FE4EDC4E}" type="presParOf" srcId="{05A9D8FD-F55B-4817-B377-7785B40BE5EC}" destId="{5E236EC9-4293-4427-BEA7-6FA6862084A2}" srcOrd="1" destOrd="0" presId="urn:microsoft.com/office/officeart/2018/2/layout/IconCircleList"/>
    <dgm:cxn modelId="{D1556DAA-2553-4C8E-8CE3-C32704D272BC}" type="presParOf" srcId="{05A9D8FD-F55B-4817-B377-7785B40BE5EC}" destId="{DDD2DDB8-EE16-490D-8BF2-6C2DF06FF545}" srcOrd="2" destOrd="0" presId="urn:microsoft.com/office/officeart/2018/2/layout/IconCircleList"/>
    <dgm:cxn modelId="{23B4F020-E691-48E1-BE6A-FE957B5253B3}" type="presParOf" srcId="{05A9D8FD-F55B-4817-B377-7785B40BE5EC}" destId="{FD1D01F5-CD11-476C-A776-6E2DBFF3CCC7}" srcOrd="3" destOrd="0" presId="urn:microsoft.com/office/officeart/2018/2/layout/IconCircleList"/>
    <dgm:cxn modelId="{DE28B585-752A-40B3-BA0B-99E7D483EBE9}" type="presParOf" srcId="{0CE45A85-9B6C-4383-83E5-1CF188343672}" destId="{23C43747-41E8-4C7A-B7F5-D376232C797E}" srcOrd="5" destOrd="0" presId="urn:microsoft.com/office/officeart/2018/2/layout/IconCircleList"/>
    <dgm:cxn modelId="{761A6FF9-4DD6-4EFF-B244-E50CB1698FA2}" type="presParOf" srcId="{0CE45A85-9B6C-4383-83E5-1CF188343672}" destId="{E18556EC-46C0-4484-A6E5-A0B83D1C30AA}" srcOrd="6" destOrd="0" presId="urn:microsoft.com/office/officeart/2018/2/layout/IconCircleList"/>
    <dgm:cxn modelId="{76136BFB-15E2-45A2-A9D2-38F13EB1391A}" type="presParOf" srcId="{E18556EC-46C0-4484-A6E5-A0B83D1C30AA}" destId="{E9CBCF7D-38C8-4628-AB1F-83CDD969D722}" srcOrd="0" destOrd="0" presId="urn:microsoft.com/office/officeart/2018/2/layout/IconCircleList"/>
    <dgm:cxn modelId="{044DD2C8-BA41-4325-B201-7620A1047729}" type="presParOf" srcId="{E18556EC-46C0-4484-A6E5-A0B83D1C30AA}" destId="{DE080503-1FE2-4075-B946-FE929EDA4932}" srcOrd="1" destOrd="0" presId="urn:microsoft.com/office/officeart/2018/2/layout/IconCircleList"/>
    <dgm:cxn modelId="{D0B459F7-AA54-4FE5-A99C-6E4F827F8199}" type="presParOf" srcId="{E18556EC-46C0-4484-A6E5-A0B83D1C30AA}" destId="{F4464C29-1DAA-4F58-92A2-ED44ACB58928}" srcOrd="2" destOrd="0" presId="urn:microsoft.com/office/officeart/2018/2/layout/IconCircleList"/>
    <dgm:cxn modelId="{AB78E9F4-6574-499E-8D48-5D5C2EA4085B}" type="presParOf" srcId="{E18556EC-46C0-4484-A6E5-A0B83D1C30AA}" destId="{00937384-E006-4653-9C34-21495848341F}" srcOrd="3" destOrd="0" presId="urn:microsoft.com/office/officeart/2018/2/layout/IconCircleList"/>
    <dgm:cxn modelId="{5F09E945-39AC-44A6-8BA6-7B85D4BC365E}" type="presParOf" srcId="{0CE45A85-9B6C-4383-83E5-1CF188343672}" destId="{5945FC72-B78D-481D-A6A9-205EDB156CD2}" srcOrd="7" destOrd="0" presId="urn:microsoft.com/office/officeart/2018/2/layout/IconCircleList"/>
    <dgm:cxn modelId="{4B80CF21-505F-4C53-981F-4A30E91C7FB5}" type="presParOf" srcId="{0CE45A85-9B6C-4383-83E5-1CF188343672}" destId="{361C1B23-0C77-4D93-BBA6-F3DF435A921B}" srcOrd="8" destOrd="0" presId="urn:microsoft.com/office/officeart/2018/2/layout/IconCircleList"/>
    <dgm:cxn modelId="{810C46A5-429C-421A-98D2-642DA4165571}" type="presParOf" srcId="{361C1B23-0C77-4D93-BBA6-F3DF435A921B}" destId="{34BE631A-E1CF-42F2-964A-D914F91726B0}" srcOrd="0" destOrd="0" presId="urn:microsoft.com/office/officeart/2018/2/layout/IconCircleList"/>
    <dgm:cxn modelId="{177793FD-31AC-434D-8BDD-A03BC608ADF1}" type="presParOf" srcId="{361C1B23-0C77-4D93-BBA6-F3DF435A921B}" destId="{2EB26A1A-9A53-4F27-9F07-2AC3398CD082}" srcOrd="1" destOrd="0" presId="urn:microsoft.com/office/officeart/2018/2/layout/IconCircleList"/>
    <dgm:cxn modelId="{9A50FD2E-2A11-4637-938F-7A9EB0FF80D8}" type="presParOf" srcId="{361C1B23-0C77-4D93-BBA6-F3DF435A921B}" destId="{07A62AB5-E27E-4C7C-9704-3EE03F23B99F}" srcOrd="2" destOrd="0" presId="urn:microsoft.com/office/officeart/2018/2/layout/IconCircleList"/>
    <dgm:cxn modelId="{067C2809-72B0-4981-A14F-1B2AE3463213}" type="presParOf" srcId="{361C1B23-0C77-4D93-BBA6-F3DF435A921B}" destId="{D1FD52D6-64DC-4399-9B9A-F37111BFA21F}" srcOrd="3" destOrd="0" presId="urn:microsoft.com/office/officeart/2018/2/layout/IconCircleList"/>
    <dgm:cxn modelId="{5F2083C8-4911-44E9-B2A8-C96E13D1D231}" type="presParOf" srcId="{0CE45A85-9B6C-4383-83E5-1CF188343672}" destId="{E7B07958-7899-4D9B-8B0F-50EE2B03F16B}" srcOrd="9" destOrd="0" presId="urn:microsoft.com/office/officeart/2018/2/layout/IconCircleList"/>
    <dgm:cxn modelId="{0C6ED029-EDB6-4600-98A1-72F2D105A3A6}" type="presParOf" srcId="{0CE45A85-9B6C-4383-83E5-1CF188343672}" destId="{2A816195-8313-438B-8ACB-29D6FA41DAD7}" srcOrd="10" destOrd="0" presId="urn:microsoft.com/office/officeart/2018/2/layout/IconCircleList"/>
    <dgm:cxn modelId="{CD647309-0908-483D-8F82-6CBD9D97D23F}" type="presParOf" srcId="{2A816195-8313-438B-8ACB-29D6FA41DAD7}" destId="{58E8496D-A0EB-40DB-80DF-61DB75BBFC06}" srcOrd="0" destOrd="0" presId="urn:microsoft.com/office/officeart/2018/2/layout/IconCircleList"/>
    <dgm:cxn modelId="{FFB61999-838F-4828-A8BC-71D72992FC78}" type="presParOf" srcId="{2A816195-8313-438B-8ACB-29D6FA41DAD7}" destId="{16AB1417-CA7E-4339-A813-BDC2D8D8FC4C}" srcOrd="1" destOrd="0" presId="urn:microsoft.com/office/officeart/2018/2/layout/IconCircleList"/>
    <dgm:cxn modelId="{0D105F2F-A7E7-49DB-919B-92DA6D90DEE7}" type="presParOf" srcId="{2A816195-8313-438B-8ACB-29D6FA41DAD7}" destId="{C71DA307-5594-489F-B0E5-9DBF85841A82}" srcOrd="2" destOrd="0" presId="urn:microsoft.com/office/officeart/2018/2/layout/IconCircleList"/>
    <dgm:cxn modelId="{3499C071-53E0-4AFF-93E1-BD087DBBADF5}" type="presParOf" srcId="{2A816195-8313-438B-8ACB-29D6FA41DAD7}" destId="{2B2F771C-B63F-43A8-BBF0-F9568951921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B9C250-65DF-4ECA-B2EE-A5637A78155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3CAE78-21B5-4A1A-8957-91B5DC61019A}">
      <dgm:prSet custT="1"/>
      <dgm:spPr/>
      <dgm:t>
        <a:bodyPr/>
        <a:lstStyle/>
        <a:p>
          <a:r>
            <a:rPr lang="en-GB" sz="20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Target market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– people who need regular and reliable cleaning services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E00D3D-8107-40FD-868E-1955343C9712}" type="parTrans" cxnId="{83F3F96D-E781-4A37-B228-FA60C0418277}">
      <dgm:prSet/>
      <dgm:spPr/>
      <dgm:t>
        <a:bodyPr/>
        <a:lstStyle/>
        <a:p>
          <a:endParaRPr lang="en-US"/>
        </a:p>
      </dgm:t>
    </dgm:pt>
    <dgm:pt modelId="{7EA63537-F0B8-45B3-B864-BCFAF9A30F93}" type="sibTrans" cxnId="{83F3F96D-E781-4A37-B228-FA60C0418277}">
      <dgm:prSet/>
      <dgm:spPr/>
      <dgm:t>
        <a:bodyPr/>
        <a:lstStyle/>
        <a:p>
          <a:endParaRPr lang="en-US"/>
        </a:p>
      </dgm:t>
    </dgm:pt>
    <dgm:pt modelId="{27F7D22A-97BA-4860-9BA1-F8FA7DFD5057}">
      <dgm:prSet custT="1"/>
      <dgm:spPr/>
      <dgm:t>
        <a:bodyPr/>
        <a:lstStyle/>
        <a:p>
          <a:r>
            <a:rPr lang="en-GB" sz="20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Business will focus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– Busy working families, Working woman with demanding careers, Small office businesses, and Elderly people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(PolicyBee,2025)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0E40E0-EED6-40D2-8BB6-0AA92741AFEC}" type="parTrans" cxnId="{B3C89642-99E2-408C-8EE0-72A3FC41551A}">
      <dgm:prSet/>
      <dgm:spPr/>
      <dgm:t>
        <a:bodyPr/>
        <a:lstStyle/>
        <a:p>
          <a:endParaRPr lang="en-US"/>
        </a:p>
      </dgm:t>
    </dgm:pt>
    <dgm:pt modelId="{A5F67C70-1899-4889-900A-690BE6D0E64E}" type="sibTrans" cxnId="{B3C89642-99E2-408C-8EE0-72A3FC41551A}">
      <dgm:prSet/>
      <dgm:spPr/>
      <dgm:t>
        <a:bodyPr/>
        <a:lstStyle/>
        <a:p>
          <a:endParaRPr lang="en-US"/>
        </a:p>
      </dgm:t>
    </dgm:pt>
    <dgm:pt modelId="{24BE36FC-515B-4AC2-AF94-846CD366A561}" type="pres">
      <dgm:prSet presAssocID="{27B9C250-65DF-4ECA-B2EE-A5637A78155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FC6C646-C9D5-42A3-8D60-F6B34583BD2C}" type="pres">
      <dgm:prSet presAssocID="{FF3CAE78-21B5-4A1A-8957-91B5DC61019A}" presName="hierRoot1" presStyleCnt="0"/>
      <dgm:spPr/>
    </dgm:pt>
    <dgm:pt modelId="{E2839BDF-D0B3-4421-A519-A537D49CCAF0}" type="pres">
      <dgm:prSet presAssocID="{FF3CAE78-21B5-4A1A-8957-91B5DC61019A}" presName="composite" presStyleCnt="0"/>
      <dgm:spPr/>
    </dgm:pt>
    <dgm:pt modelId="{FB49E72A-BB20-4080-BA99-A9DCB4267622}" type="pres">
      <dgm:prSet presAssocID="{FF3CAE78-21B5-4A1A-8957-91B5DC61019A}" presName="background" presStyleLbl="node0" presStyleIdx="0" presStyleCnt="2"/>
      <dgm:spPr/>
    </dgm:pt>
    <dgm:pt modelId="{F344ACCD-DBF6-475B-9C48-835A1AA853E2}" type="pres">
      <dgm:prSet presAssocID="{FF3CAE78-21B5-4A1A-8957-91B5DC61019A}" presName="text" presStyleLbl="fgAcc0" presStyleIdx="0" presStyleCnt="2">
        <dgm:presLayoutVars>
          <dgm:chPref val="3"/>
        </dgm:presLayoutVars>
      </dgm:prSet>
      <dgm:spPr/>
    </dgm:pt>
    <dgm:pt modelId="{B1DB22EF-C1FD-4C89-84C3-C9AA60367048}" type="pres">
      <dgm:prSet presAssocID="{FF3CAE78-21B5-4A1A-8957-91B5DC61019A}" presName="hierChild2" presStyleCnt="0"/>
      <dgm:spPr/>
    </dgm:pt>
    <dgm:pt modelId="{E1A7E005-B8F4-4D05-91AB-0067B1724528}" type="pres">
      <dgm:prSet presAssocID="{27F7D22A-97BA-4860-9BA1-F8FA7DFD5057}" presName="hierRoot1" presStyleCnt="0"/>
      <dgm:spPr/>
    </dgm:pt>
    <dgm:pt modelId="{435DA199-F13F-40A0-8B79-0A4918FA9264}" type="pres">
      <dgm:prSet presAssocID="{27F7D22A-97BA-4860-9BA1-F8FA7DFD5057}" presName="composite" presStyleCnt="0"/>
      <dgm:spPr/>
    </dgm:pt>
    <dgm:pt modelId="{A4C6FADF-B20A-4E9B-9CA2-49500D5ABA2C}" type="pres">
      <dgm:prSet presAssocID="{27F7D22A-97BA-4860-9BA1-F8FA7DFD5057}" presName="background" presStyleLbl="node0" presStyleIdx="1" presStyleCnt="2"/>
      <dgm:spPr/>
    </dgm:pt>
    <dgm:pt modelId="{CD80F80D-59E0-4595-99B1-F9DC2986B76F}" type="pres">
      <dgm:prSet presAssocID="{27F7D22A-97BA-4860-9BA1-F8FA7DFD5057}" presName="text" presStyleLbl="fgAcc0" presStyleIdx="1" presStyleCnt="2">
        <dgm:presLayoutVars>
          <dgm:chPref val="3"/>
        </dgm:presLayoutVars>
      </dgm:prSet>
      <dgm:spPr/>
    </dgm:pt>
    <dgm:pt modelId="{77AE5CC3-C644-4BE4-B282-4248650A6332}" type="pres">
      <dgm:prSet presAssocID="{27F7D22A-97BA-4860-9BA1-F8FA7DFD5057}" presName="hierChild2" presStyleCnt="0"/>
      <dgm:spPr/>
    </dgm:pt>
  </dgm:ptLst>
  <dgm:cxnLst>
    <dgm:cxn modelId="{98F5FD2D-915D-4B1E-99B2-383B541A93C7}" type="presOf" srcId="{FF3CAE78-21B5-4A1A-8957-91B5DC61019A}" destId="{F344ACCD-DBF6-475B-9C48-835A1AA853E2}" srcOrd="0" destOrd="0" presId="urn:microsoft.com/office/officeart/2005/8/layout/hierarchy1"/>
    <dgm:cxn modelId="{B3C89642-99E2-408C-8EE0-72A3FC41551A}" srcId="{27B9C250-65DF-4ECA-B2EE-A5637A781559}" destId="{27F7D22A-97BA-4860-9BA1-F8FA7DFD5057}" srcOrd="1" destOrd="0" parTransId="{930E40E0-EED6-40D2-8BB6-0AA92741AFEC}" sibTransId="{A5F67C70-1899-4889-900A-690BE6D0E64E}"/>
    <dgm:cxn modelId="{759F9F4D-7CA6-4959-BAB0-17E44BA64A19}" type="presOf" srcId="{27F7D22A-97BA-4860-9BA1-F8FA7DFD5057}" destId="{CD80F80D-59E0-4595-99B1-F9DC2986B76F}" srcOrd="0" destOrd="0" presId="urn:microsoft.com/office/officeart/2005/8/layout/hierarchy1"/>
    <dgm:cxn modelId="{83F3F96D-E781-4A37-B228-FA60C0418277}" srcId="{27B9C250-65DF-4ECA-B2EE-A5637A781559}" destId="{FF3CAE78-21B5-4A1A-8957-91B5DC61019A}" srcOrd="0" destOrd="0" parTransId="{06E00D3D-8107-40FD-868E-1955343C9712}" sibTransId="{7EA63537-F0B8-45B3-B864-BCFAF9A30F93}"/>
    <dgm:cxn modelId="{27D480F0-7552-410E-9F57-784BAB10F875}" type="presOf" srcId="{27B9C250-65DF-4ECA-B2EE-A5637A781559}" destId="{24BE36FC-515B-4AC2-AF94-846CD366A561}" srcOrd="0" destOrd="0" presId="urn:microsoft.com/office/officeart/2005/8/layout/hierarchy1"/>
    <dgm:cxn modelId="{A3AF2829-DE0A-4722-BE92-FEC9322B2D32}" type="presParOf" srcId="{24BE36FC-515B-4AC2-AF94-846CD366A561}" destId="{1FC6C646-C9D5-42A3-8D60-F6B34583BD2C}" srcOrd="0" destOrd="0" presId="urn:microsoft.com/office/officeart/2005/8/layout/hierarchy1"/>
    <dgm:cxn modelId="{2CAB5224-7712-4A93-97A0-CA10BDB79E66}" type="presParOf" srcId="{1FC6C646-C9D5-42A3-8D60-F6B34583BD2C}" destId="{E2839BDF-D0B3-4421-A519-A537D49CCAF0}" srcOrd="0" destOrd="0" presId="urn:microsoft.com/office/officeart/2005/8/layout/hierarchy1"/>
    <dgm:cxn modelId="{EACC476E-7165-4D5A-B856-C860872C28C4}" type="presParOf" srcId="{E2839BDF-D0B3-4421-A519-A537D49CCAF0}" destId="{FB49E72A-BB20-4080-BA99-A9DCB4267622}" srcOrd="0" destOrd="0" presId="urn:microsoft.com/office/officeart/2005/8/layout/hierarchy1"/>
    <dgm:cxn modelId="{1EFAEE6F-360F-4A6B-BD65-F830F0A79EF5}" type="presParOf" srcId="{E2839BDF-D0B3-4421-A519-A537D49CCAF0}" destId="{F344ACCD-DBF6-475B-9C48-835A1AA853E2}" srcOrd="1" destOrd="0" presId="urn:microsoft.com/office/officeart/2005/8/layout/hierarchy1"/>
    <dgm:cxn modelId="{9F0E61F2-4BF6-4DAC-8089-1B7699BB5D02}" type="presParOf" srcId="{1FC6C646-C9D5-42A3-8D60-F6B34583BD2C}" destId="{B1DB22EF-C1FD-4C89-84C3-C9AA60367048}" srcOrd="1" destOrd="0" presId="urn:microsoft.com/office/officeart/2005/8/layout/hierarchy1"/>
    <dgm:cxn modelId="{639A1418-3755-4BF8-A5C0-70581B6C3D5A}" type="presParOf" srcId="{24BE36FC-515B-4AC2-AF94-846CD366A561}" destId="{E1A7E005-B8F4-4D05-91AB-0067B1724528}" srcOrd="1" destOrd="0" presId="urn:microsoft.com/office/officeart/2005/8/layout/hierarchy1"/>
    <dgm:cxn modelId="{59157968-A738-4264-9EB5-C69D6FB82DE9}" type="presParOf" srcId="{E1A7E005-B8F4-4D05-91AB-0067B1724528}" destId="{435DA199-F13F-40A0-8B79-0A4918FA9264}" srcOrd="0" destOrd="0" presId="urn:microsoft.com/office/officeart/2005/8/layout/hierarchy1"/>
    <dgm:cxn modelId="{BF8D7582-9E17-4B74-8B36-84A6DBA789E3}" type="presParOf" srcId="{435DA199-F13F-40A0-8B79-0A4918FA9264}" destId="{A4C6FADF-B20A-4E9B-9CA2-49500D5ABA2C}" srcOrd="0" destOrd="0" presId="urn:microsoft.com/office/officeart/2005/8/layout/hierarchy1"/>
    <dgm:cxn modelId="{4BDF01E5-2C50-461A-B50C-74E03BD87433}" type="presParOf" srcId="{435DA199-F13F-40A0-8B79-0A4918FA9264}" destId="{CD80F80D-59E0-4595-99B1-F9DC2986B76F}" srcOrd="1" destOrd="0" presId="urn:microsoft.com/office/officeart/2005/8/layout/hierarchy1"/>
    <dgm:cxn modelId="{EBA3BA9D-8283-45C9-A0F1-64C5B0183DAD}" type="presParOf" srcId="{E1A7E005-B8F4-4D05-91AB-0067B1724528}" destId="{77AE5CC3-C644-4BE4-B282-4248650A633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C510F2-3E0E-4A8D-AA09-CC5C2199051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569141-FA64-4157-8FAC-67A478AE41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Grett Cleaning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– Sole Trader, Full control by the owner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(Business.gov.uk, 2026)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04C761-02EC-4274-8158-A898D6F75304}" type="parTrans" cxnId="{6A2B16D4-1FB0-4736-95C4-68C7B6969F79}">
      <dgm:prSet/>
      <dgm:spPr/>
      <dgm:t>
        <a:bodyPr/>
        <a:lstStyle/>
        <a:p>
          <a:endParaRPr lang="en-US"/>
        </a:p>
      </dgm:t>
    </dgm:pt>
    <dgm:pt modelId="{D6F98E01-CD24-4C01-9931-6229A61735F1}" type="sibTrans" cxnId="{6A2B16D4-1FB0-4736-95C4-68C7B6969F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F3CB048-125C-4E76-99B6-6DECE2F8146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Basic Organizational Structure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– Owner performs all administrative duties, contacts customers, and supervises the work of the staff.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22A708-D1C7-41B3-90CC-5FCB1E15AC77}" type="parTrans" cxnId="{7BB10DF7-C72E-4E26-903C-F06B23CA179C}">
      <dgm:prSet/>
      <dgm:spPr/>
      <dgm:t>
        <a:bodyPr/>
        <a:lstStyle/>
        <a:p>
          <a:endParaRPr lang="en-US"/>
        </a:p>
      </dgm:t>
    </dgm:pt>
    <dgm:pt modelId="{10A1AC41-6D58-4A94-815A-014BD6E02E82}" type="sibTrans" cxnId="{7BB10DF7-C72E-4E26-903C-F06B23CA179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A8DE73-BFAA-4969-B03D-6310C5BD5CB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Start-up Costs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– Business registration, Licenses, Insurance, Marketing and more - £ 5,300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6ACDED-C8D7-46E7-9779-3735AE518879}" type="parTrans" cxnId="{D9B5E802-FD39-4D27-9B7A-7EFBC326F082}">
      <dgm:prSet/>
      <dgm:spPr/>
      <dgm:t>
        <a:bodyPr/>
        <a:lstStyle/>
        <a:p>
          <a:endParaRPr lang="en-US"/>
        </a:p>
      </dgm:t>
    </dgm:pt>
    <dgm:pt modelId="{E8665A5B-F54C-4B2B-8E49-7E4515D67F05}" type="sibTrans" cxnId="{D9B5E802-FD39-4D27-9B7A-7EFBC326F08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8E9A2AE-2E2B-47A2-AB39-2B5F373CC52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Sources of Finance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– Personal savings, Family and Friends loan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44CF81-7272-4F06-A277-B3C38295C4F7}" type="parTrans" cxnId="{FBFEEB67-E8A8-4F76-AF8D-1DE3DEF024AA}">
      <dgm:prSet/>
      <dgm:spPr/>
      <dgm:t>
        <a:bodyPr/>
        <a:lstStyle/>
        <a:p>
          <a:endParaRPr lang="en-US"/>
        </a:p>
      </dgm:t>
    </dgm:pt>
    <dgm:pt modelId="{A5E97AA5-FEAD-434F-94AD-AFD39CE3477E}" type="sibTrans" cxnId="{FBFEEB67-E8A8-4F76-AF8D-1DE3DEF024AA}">
      <dgm:prSet/>
      <dgm:spPr/>
      <dgm:t>
        <a:bodyPr/>
        <a:lstStyle/>
        <a:p>
          <a:endParaRPr lang="en-US"/>
        </a:p>
      </dgm:t>
    </dgm:pt>
    <dgm:pt modelId="{8FC5EC2C-F37B-4ACB-9226-C37631993C72}" type="pres">
      <dgm:prSet presAssocID="{8FC510F2-3E0E-4A8D-AA09-CC5C2199051D}" presName="root" presStyleCnt="0">
        <dgm:presLayoutVars>
          <dgm:dir/>
          <dgm:resizeHandles val="exact"/>
        </dgm:presLayoutVars>
      </dgm:prSet>
      <dgm:spPr/>
    </dgm:pt>
    <dgm:pt modelId="{B38D74FB-3A7A-45F2-A6CA-8CCB90DD09E2}" type="pres">
      <dgm:prSet presAssocID="{8FC510F2-3E0E-4A8D-AA09-CC5C2199051D}" presName="container" presStyleCnt="0">
        <dgm:presLayoutVars>
          <dgm:dir/>
          <dgm:resizeHandles val="exact"/>
        </dgm:presLayoutVars>
      </dgm:prSet>
      <dgm:spPr/>
    </dgm:pt>
    <dgm:pt modelId="{7364981B-9372-41E6-8AEA-9CD0EB52A4B6}" type="pres">
      <dgm:prSet presAssocID="{24569141-FA64-4157-8FAC-67A478AE4189}" presName="compNode" presStyleCnt="0"/>
      <dgm:spPr/>
    </dgm:pt>
    <dgm:pt modelId="{8E81A755-9AD3-4E13-9CAA-29816099DDE1}" type="pres">
      <dgm:prSet presAssocID="{24569141-FA64-4157-8FAC-67A478AE4189}" presName="iconBgRect" presStyleLbl="bgShp" presStyleIdx="0" presStyleCnt="4"/>
      <dgm:spPr/>
    </dgm:pt>
    <dgm:pt modelId="{39AB2CCD-106E-419C-B3D0-BD1EA342D1EA}" type="pres">
      <dgm:prSet presAssocID="{24569141-FA64-4157-8FAC-67A478AE418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6FA29FED-1705-4197-AFB8-5EAB2BF87C79}" type="pres">
      <dgm:prSet presAssocID="{24569141-FA64-4157-8FAC-67A478AE4189}" presName="spaceRect" presStyleCnt="0"/>
      <dgm:spPr/>
    </dgm:pt>
    <dgm:pt modelId="{1D985B05-E36A-4CB1-A506-9E5DECB9E76F}" type="pres">
      <dgm:prSet presAssocID="{24569141-FA64-4157-8FAC-67A478AE4189}" presName="textRect" presStyleLbl="revTx" presStyleIdx="0" presStyleCnt="4">
        <dgm:presLayoutVars>
          <dgm:chMax val="1"/>
          <dgm:chPref val="1"/>
        </dgm:presLayoutVars>
      </dgm:prSet>
      <dgm:spPr/>
    </dgm:pt>
    <dgm:pt modelId="{C5571904-AF65-4DD4-8A7B-72D764E86F8F}" type="pres">
      <dgm:prSet presAssocID="{D6F98E01-CD24-4C01-9931-6229A61735F1}" presName="sibTrans" presStyleLbl="sibTrans2D1" presStyleIdx="0" presStyleCnt="0"/>
      <dgm:spPr/>
    </dgm:pt>
    <dgm:pt modelId="{A8629F09-3893-4949-A7D4-9DE2AC2AE391}" type="pres">
      <dgm:prSet presAssocID="{0F3CB048-125C-4E76-99B6-6DECE2F8146A}" presName="compNode" presStyleCnt="0"/>
      <dgm:spPr/>
    </dgm:pt>
    <dgm:pt modelId="{3C0F55A7-1200-4CDF-A76F-5C76D859BF04}" type="pres">
      <dgm:prSet presAssocID="{0F3CB048-125C-4E76-99B6-6DECE2F8146A}" presName="iconBgRect" presStyleLbl="bgShp" presStyleIdx="1" presStyleCnt="4"/>
      <dgm:spPr/>
    </dgm:pt>
    <dgm:pt modelId="{B8D19938-1346-453E-97B6-4127F5D064E3}" type="pres">
      <dgm:prSet presAssocID="{0F3CB048-125C-4E76-99B6-6DECE2F8146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65B78FA-E270-4ADC-B072-B314AF28A385}" type="pres">
      <dgm:prSet presAssocID="{0F3CB048-125C-4E76-99B6-6DECE2F8146A}" presName="spaceRect" presStyleCnt="0"/>
      <dgm:spPr/>
    </dgm:pt>
    <dgm:pt modelId="{8F1AD5A9-3111-4CC6-9EDD-439B957AC3BC}" type="pres">
      <dgm:prSet presAssocID="{0F3CB048-125C-4E76-99B6-6DECE2F8146A}" presName="textRect" presStyleLbl="revTx" presStyleIdx="1" presStyleCnt="4">
        <dgm:presLayoutVars>
          <dgm:chMax val="1"/>
          <dgm:chPref val="1"/>
        </dgm:presLayoutVars>
      </dgm:prSet>
      <dgm:spPr/>
    </dgm:pt>
    <dgm:pt modelId="{FE9BE70A-AE1F-4A94-AD42-97D74D6010D8}" type="pres">
      <dgm:prSet presAssocID="{10A1AC41-6D58-4A94-815A-014BD6E02E82}" presName="sibTrans" presStyleLbl="sibTrans2D1" presStyleIdx="0" presStyleCnt="0"/>
      <dgm:spPr/>
    </dgm:pt>
    <dgm:pt modelId="{5F8FBF0E-8451-47A8-804B-F1336634DF4F}" type="pres">
      <dgm:prSet presAssocID="{42A8DE73-BFAA-4969-B03D-6310C5BD5CBD}" presName="compNode" presStyleCnt="0"/>
      <dgm:spPr/>
    </dgm:pt>
    <dgm:pt modelId="{D76F73BE-45A7-4493-8745-F32A5D3EE5E2}" type="pres">
      <dgm:prSet presAssocID="{42A8DE73-BFAA-4969-B03D-6310C5BD5CBD}" presName="iconBgRect" presStyleLbl="bgShp" presStyleIdx="2" presStyleCnt="4"/>
      <dgm:spPr/>
    </dgm:pt>
    <dgm:pt modelId="{D6239C50-6BE4-4051-8E10-2C847722A5A0}" type="pres">
      <dgm:prSet presAssocID="{42A8DE73-BFAA-4969-B03D-6310C5BD5CB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2AD7CC65-5C5F-4A10-956B-0B6D8ACFB6FE}" type="pres">
      <dgm:prSet presAssocID="{42A8DE73-BFAA-4969-B03D-6310C5BD5CBD}" presName="spaceRect" presStyleCnt="0"/>
      <dgm:spPr/>
    </dgm:pt>
    <dgm:pt modelId="{0D27B5D6-5740-493C-8799-D8F078CFD6AB}" type="pres">
      <dgm:prSet presAssocID="{42A8DE73-BFAA-4969-B03D-6310C5BD5CBD}" presName="textRect" presStyleLbl="revTx" presStyleIdx="2" presStyleCnt="4" custLinFactNeighborY="1087">
        <dgm:presLayoutVars>
          <dgm:chMax val="1"/>
          <dgm:chPref val="1"/>
        </dgm:presLayoutVars>
      </dgm:prSet>
      <dgm:spPr/>
    </dgm:pt>
    <dgm:pt modelId="{9BBD2396-ABA8-457B-9577-082A68ED5D1F}" type="pres">
      <dgm:prSet presAssocID="{E8665A5B-F54C-4B2B-8E49-7E4515D67F05}" presName="sibTrans" presStyleLbl="sibTrans2D1" presStyleIdx="0" presStyleCnt="0"/>
      <dgm:spPr/>
    </dgm:pt>
    <dgm:pt modelId="{4ED28D66-D9FB-473B-850B-A188ABB6BACB}" type="pres">
      <dgm:prSet presAssocID="{38E9A2AE-2E2B-47A2-AB39-2B5F373CC52A}" presName="compNode" presStyleCnt="0"/>
      <dgm:spPr/>
    </dgm:pt>
    <dgm:pt modelId="{432C7A78-FCC5-49D6-A937-0219829D3A8F}" type="pres">
      <dgm:prSet presAssocID="{38E9A2AE-2E2B-47A2-AB39-2B5F373CC52A}" presName="iconBgRect" presStyleLbl="bgShp" presStyleIdx="3" presStyleCnt="4"/>
      <dgm:spPr/>
    </dgm:pt>
    <dgm:pt modelId="{FACE9C51-C2EA-4372-B8EC-353E01C78AEF}" type="pres">
      <dgm:prSet presAssocID="{38E9A2AE-2E2B-47A2-AB39-2B5F373CC52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6CF9C8C6-5F31-4A45-96BB-C6F8ED613F0D}" type="pres">
      <dgm:prSet presAssocID="{38E9A2AE-2E2B-47A2-AB39-2B5F373CC52A}" presName="spaceRect" presStyleCnt="0"/>
      <dgm:spPr/>
    </dgm:pt>
    <dgm:pt modelId="{3A5CB612-112B-4D89-9009-615A04E23781}" type="pres">
      <dgm:prSet presAssocID="{38E9A2AE-2E2B-47A2-AB39-2B5F373CC52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9B5E802-FD39-4D27-9B7A-7EFBC326F082}" srcId="{8FC510F2-3E0E-4A8D-AA09-CC5C2199051D}" destId="{42A8DE73-BFAA-4969-B03D-6310C5BD5CBD}" srcOrd="2" destOrd="0" parTransId="{A46ACDED-C8D7-46E7-9779-3735AE518879}" sibTransId="{E8665A5B-F54C-4B2B-8E49-7E4515D67F05}"/>
    <dgm:cxn modelId="{B26A5A2D-C56B-4402-B64B-2EFBD39C89D1}" type="presOf" srcId="{8FC510F2-3E0E-4A8D-AA09-CC5C2199051D}" destId="{8FC5EC2C-F37B-4ACB-9226-C37631993C72}" srcOrd="0" destOrd="0" presId="urn:microsoft.com/office/officeart/2018/2/layout/IconCircleList"/>
    <dgm:cxn modelId="{962DF238-82D2-4EAC-9ACF-30942380495E}" type="presOf" srcId="{E8665A5B-F54C-4B2B-8E49-7E4515D67F05}" destId="{9BBD2396-ABA8-457B-9577-082A68ED5D1F}" srcOrd="0" destOrd="0" presId="urn:microsoft.com/office/officeart/2018/2/layout/IconCircleList"/>
    <dgm:cxn modelId="{FBFEEB67-E8A8-4F76-AF8D-1DE3DEF024AA}" srcId="{8FC510F2-3E0E-4A8D-AA09-CC5C2199051D}" destId="{38E9A2AE-2E2B-47A2-AB39-2B5F373CC52A}" srcOrd="3" destOrd="0" parTransId="{B344CF81-7272-4F06-A277-B3C38295C4F7}" sibTransId="{A5E97AA5-FEAD-434F-94AD-AFD39CE3477E}"/>
    <dgm:cxn modelId="{75E5C47C-6F2F-4779-AD7A-DED1228E3DA7}" type="presOf" srcId="{38E9A2AE-2E2B-47A2-AB39-2B5F373CC52A}" destId="{3A5CB612-112B-4D89-9009-615A04E23781}" srcOrd="0" destOrd="0" presId="urn:microsoft.com/office/officeart/2018/2/layout/IconCircleList"/>
    <dgm:cxn modelId="{0B7D9688-2CCF-475C-97FE-8F6EFB5E16A4}" type="presOf" srcId="{42A8DE73-BFAA-4969-B03D-6310C5BD5CBD}" destId="{0D27B5D6-5740-493C-8799-D8F078CFD6AB}" srcOrd="0" destOrd="0" presId="urn:microsoft.com/office/officeart/2018/2/layout/IconCircleList"/>
    <dgm:cxn modelId="{3496D493-DE93-46FD-B097-6AE5A6D6E755}" type="presOf" srcId="{10A1AC41-6D58-4A94-815A-014BD6E02E82}" destId="{FE9BE70A-AE1F-4A94-AD42-97D74D6010D8}" srcOrd="0" destOrd="0" presId="urn:microsoft.com/office/officeart/2018/2/layout/IconCircleList"/>
    <dgm:cxn modelId="{8BB274C7-059C-4325-8BCE-3101486B4FE8}" type="presOf" srcId="{0F3CB048-125C-4E76-99B6-6DECE2F8146A}" destId="{8F1AD5A9-3111-4CC6-9EDD-439B957AC3BC}" srcOrd="0" destOrd="0" presId="urn:microsoft.com/office/officeart/2018/2/layout/IconCircleList"/>
    <dgm:cxn modelId="{6A2B16D4-1FB0-4736-95C4-68C7B6969F79}" srcId="{8FC510F2-3E0E-4A8D-AA09-CC5C2199051D}" destId="{24569141-FA64-4157-8FAC-67A478AE4189}" srcOrd="0" destOrd="0" parTransId="{8204C761-02EC-4274-8158-A898D6F75304}" sibTransId="{D6F98E01-CD24-4C01-9931-6229A61735F1}"/>
    <dgm:cxn modelId="{7BB10DF7-C72E-4E26-903C-F06B23CA179C}" srcId="{8FC510F2-3E0E-4A8D-AA09-CC5C2199051D}" destId="{0F3CB048-125C-4E76-99B6-6DECE2F8146A}" srcOrd="1" destOrd="0" parTransId="{3222A708-D1C7-41B3-90CC-5FCB1E15AC77}" sibTransId="{10A1AC41-6D58-4A94-815A-014BD6E02E82}"/>
    <dgm:cxn modelId="{53A57FF7-55AF-46A3-BC31-20277DC3551E}" type="presOf" srcId="{D6F98E01-CD24-4C01-9931-6229A61735F1}" destId="{C5571904-AF65-4DD4-8A7B-72D764E86F8F}" srcOrd="0" destOrd="0" presId="urn:microsoft.com/office/officeart/2018/2/layout/IconCircleList"/>
    <dgm:cxn modelId="{93913BF8-1F7C-4D85-9878-B98B831D95C0}" type="presOf" srcId="{24569141-FA64-4157-8FAC-67A478AE4189}" destId="{1D985B05-E36A-4CB1-A506-9E5DECB9E76F}" srcOrd="0" destOrd="0" presId="urn:microsoft.com/office/officeart/2018/2/layout/IconCircleList"/>
    <dgm:cxn modelId="{A150CBEB-611A-4026-B37B-40B8E869F702}" type="presParOf" srcId="{8FC5EC2C-F37B-4ACB-9226-C37631993C72}" destId="{B38D74FB-3A7A-45F2-A6CA-8CCB90DD09E2}" srcOrd="0" destOrd="0" presId="urn:microsoft.com/office/officeart/2018/2/layout/IconCircleList"/>
    <dgm:cxn modelId="{845DEB50-48BF-43AA-B035-3B31AF6FD31F}" type="presParOf" srcId="{B38D74FB-3A7A-45F2-A6CA-8CCB90DD09E2}" destId="{7364981B-9372-41E6-8AEA-9CD0EB52A4B6}" srcOrd="0" destOrd="0" presId="urn:microsoft.com/office/officeart/2018/2/layout/IconCircleList"/>
    <dgm:cxn modelId="{756777EE-7F5A-4615-BF92-7B39B80F9DB2}" type="presParOf" srcId="{7364981B-9372-41E6-8AEA-9CD0EB52A4B6}" destId="{8E81A755-9AD3-4E13-9CAA-29816099DDE1}" srcOrd="0" destOrd="0" presId="urn:microsoft.com/office/officeart/2018/2/layout/IconCircleList"/>
    <dgm:cxn modelId="{79B48881-2A2C-4EBE-B6A9-148B0D3B4964}" type="presParOf" srcId="{7364981B-9372-41E6-8AEA-9CD0EB52A4B6}" destId="{39AB2CCD-106E-419C-B3D0-BD1EA342D1EA}" srcOrd="1" destOrd="0" presId="urn:microsoft.com/office/officeart/2018/2/layout/IconCircleList"/>
    <dgm:cxn modelId="{F06BF8DF-86F9-435C-AA2B-A81C2B36ED1E}" type="presParOf" srcId="{7364981B-9372-41E6-8AEA-9CD0EB52A4B6}" destId="{6FA29FED-1705-4197-AFB8-5EAB2BF87C79}" srcOrd="2" destOrd="0" presId="urn:microsoft.com/office/officeart/2018/2/layout/IconCircleList"/>
    <dgm:cxn modelId="{61CEA993-95A9-4EA0-8B10-E1347FDE3EB1}" type="presParOf" srcId="{7364981B-9372-41E6-8AEA-9CD0EB52A4B6}" destId="{1D985B05-E36A-4CB1-A506-9E5DECB9E76F}" srcOrd="3" destOrd="0" presId="urn:microsoft.com/office/officeart/2018/2/layout/IconCircleList"/>
    <dgm:cxn modelId="{32B95EFD-5044-4867-90EE-7274F2521E1B}" type="presParOf" srcId="{B38D74FB-3A7A-45F2-A6CA-8CCB90DD09E2}" destId="{C5571904-AF65-4DD4-8A7B-72D764E86F8F}" srcOrd="1" destOrd="0" presId="urn:microsoft.com/office/officeart/2018/2/layout/IconCircleList"/>
    <dgm:cxn modelId="{85191E40-ACF5-4658-8BD6-AAF0F8BB711B}" type="presParOf" srcId="{B38D74FB-3A7A-45F2-A6CA-8CCB90DD09E2}" destId="{A8629F09-3893-4949-A7D4-9DE2AC2AE391}" srcOrd="2" destOrd="0" presId="urn:microsoft.com/office/officeart/2018/2/layout/IconCircleList"/>
    <dgm:cxn modelId="{6AD2E274-B31F-41FB-9CFF-7E173AD5894F}" type="presParOf" srcId="{A8629F09-3893-4949-A7D4-9DE2AC2AE391}" destId="{3C0F55A7-1200-4CDF-A76F-5C76D859BF04}" srcOrd="0" destOrd="0" presId="urn:microsoft.com/office/officeart/2018/2/layout/IconCircleList"/>
    <dgm:cxn modelId="{322AF1E7-690E-4703-A3F2-80DCE99F830B}" type="presParOf" srcId="{A8629F09-3893-4949-A7D4-9DE2AC2AE391}" destId="{B8D19938-1346-453E-97B6-4127F5D064E3}" srcOrd="1" destOrd="0" presId="urn:microsoft.com/office/officeart/2018/2/layout/IconCircleList"/>
    <dgm:cxn modelId="{36039E5C-58DB-4A63-AF69-FFA11ED54774}" type="presParOf" srcId="{A8629F09-3893-4949-A7D4-9DE2AC2AE391}" destId="{565B78FA-E270-4ADC-B072-B314AF28A385}" srcOrd="2" destOrd="0" presId="urn:microsoft.com/office/officeart/2018/2/layout/IconCircleList"/>
    <dgm:cxn modelId="{76C7F97A-D3EA-419F-A25A-C02DF7D7B686}" type="presParOf" srcId="{A8629F09-3893-4949-A7D4-9DE2AC2AE391}" destId="{8F1AD5A9-3111-4CC6-9EDD-439B957AC3BC}" srcOrd="3" destOrd="0" presId="urn:microsoft.com/office/officeart/2018/2/layout/IconCircleList"/>
    <dgm:cxn modelId="{910E03C5-BDD2-4671-A57F-9B17E9818D9D}" type="presParOf" srcId="{B38D74FB-3A7A-45F2-A6CA-8CCB90DD09E2}" destId="{FE9BE70A-AE1F-4A94-AD42-97D74D6010D8}" srcOrd="3" destOrd="0" presId="urn:microsoft.com/office/officeart/2018/2/layout/IconCircleList"/>
    <dgm:cxn modelId="{C4D24680-6AFD-4404-BA78-BECB8B3CE3F1}" type="presParOf" srcId="{B38D74FB-3A7A-45F2-A6CA-8CCB90DD09E2}" destId="{5F8FBF0E-8451-47A8-804B-F1336634DF4F}" srcOrd="4" destOrd="0" presId="urn:microsoft.com/office/officeart/2018/2/layout/IconCircleList"/>
    <dgm:cxn modelId="{54CC2B83-CFCA-443A-95DA-31C8F1230D0C}" type="presParOf" srcId="{5F8FBF0E-8451-47A8-804B-F1336634DF4F}" destId="{D76F73BE-45A7-4493-8745-F32A5D3EE5E2}" srcOrd="0" destOrd="0" presId="urn:microsoft.com/office/officeart/2018/2/layout/IconCircleList"/>
    <dgm:cxn modelId="{32A7FB59-123C-41FB-B2D3-AB92712AA99F}" type="presParOf" srcId="{5F8FBF0E-8451-47A8-804B-F1336634DF4F}" destId="{D6239C50-6BE4-4051-8E10-2C847722A5A0}" srcOrd="1" destOrd="0" presId="urn:microsoft.com/office/officeart/2018/2/layout/IconCircleList"/>
    <dgm:cxn modelId="{D6430965-53FB-4AD2-9B07-9ACAB4F04E8E}" type="presParOf" srcId="{5F8FBF0E-8451-47A8-804B-F1336634DF4F}" destId="{2AD7CC65-5C5F-4A10-956B-0B6D8ACFB6FE}" srcOrd="2" destOrd="0" presId="urn:microsoft.com/office/officeart/2018/2/layout/IconCircleList"/>
    <dgm:cxn modelId="{84666482-8349-4B6F-B716-EC69D77F15E2}" type="presParOf" srcId="{5F8FBF0E-8451-47A8-804B-F1336634DF4F}" destId="{0D27B5D6-5740-493C-8799-D8F078CFD6AB}" srcOrd="3" destOrd="0" presId="urn:microsoft.com/office/officeart/2018/2/layout/IconCircleList"/>
    <dgm:cxn modelId="{BC9975A1-04B9-440C-9CA2-62D36A85CF2E}" type="presParOf" srcId="{B38D74FB-3A7A-45F2-A6CA-8CCB90DD09E2}" destId="{9BBD2396-ABA8-457B-9577-082A68ED5D1F}" srcOrd="5" destOrd="0" presId="urn:microsoft.com/office/officeart/2018/2/layout/IconCircleList"/>
    <dgm:cxn modelId="{B1F03E13-CEDF-46D9-BEBB-EE1AFEBCD048}" type="presParOf" srcId="{B38D74FB-3A7A-45F2-A6CA-8CCB90DD09E2}" destId="{4ED28D66-D9FB-473B-850B-A188ABB6BACB}" srcOrd="6" destOrd="0" presId="urn:microsoft.com/office/officeart/2018/2/layout/IconCircleList"/>
    <dgm:cxn modelId="{9D4F402D-4A3D-405D-A2A2-0157E2E28713}" type="presParOf" srcId="{4ED28D66-D9FB-473B-850B-A188ABB6BACB}" destId="{432C7A78-FCC5-49D6-A937-0219829D3A8F}" srcOrd="0" destOrd="0" presId="urn:microsoft.com/office/officeart/2018/2/layout/IconCircleList"/>
    <dgm:cxn modelId="{9C3EC3B3-6659-484E-939C-935E3373BD8D}" type="presParOf" srcId="{4ED28D66-D9FB-473B-850B-A188ABB6BACB}" destId="{FACE9C51-C2EA-4372-B8EC-353E01C78AEF}" srcOrd="1" destOrd="0" presId="urn:microsoft.com/office/officeart/2018/2/layout/IconCircleList"/>
    <dgm:cxn modelId="{93741E70-BB26-4015-B658-7DDDB373728E}" type="presParOf" srcId="{4ED28D66-D9FB-473B-850B-A188ABB6BACB}" destId="{6CF9C8C6-5F31-4A45-96BB-C6F8ED613F0D}" srcOrd="2" destOrd="0" presId="urn:microsoft.com/office/officeart/2018/2/layout/IconCircleList"/>
    <dgm:cxn modelId="{F969B799-04F3-4DA1-AF98-06ED34AD804F}" type="presParOf" srcId="{4ED28D66-D9FB-473B-850B-A188ABB6BACB}" destId="{3A5CB612-112B-4D89-9009-615A04E2378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305DCA-BF21-42E0-9597-9AA2AF7419C1}">
      <dsp:nvSpPr>
        <dsp:cNvPr id="0" name=""/>
        <dsp:cNvSpPr/>
      </dsp:nvSpPr>
      <dsp:spPr>
        <a:xfrm>
          <a:off x="866269" y="24422"/>
          <a:ext cx="1076811" cy="10768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5A5835-2133-4F07-B9D5-49831B89D528}">
      <dsp:nvSpPr>
        <dsp:cNvPr id="0" name=""/>
        <dsp:cNvSpPr/>
      </dsp:nvSpPr>
      <dsp:spPr>
        <a:xfrm>
          <a:off x="1092399" y="250553"/>
          <a:ext cx="624550" cy="6245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9C44C-E825-4211-A5B1-7002EFB6A5EB}">
      <dsp:nvSpPr>
        <dsp:cNvPr id="0" name=""/>
        <dsp:cNvSpPr/>
      </dsp:nvSpPr>
      <dsp:spPr>
        <a:xfrm>
          <a:off x="2173825" y="24422"/>
          <a:ext cx="2538198" cy="1076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Government policies, Regulations, and Support programs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73825" y="24422"/>
        <a:ext cx="2538198" cy="1076811"/>
      </dsp:txXfrm>
    </dsp:sp>
    <dsp:sp modelId="{A30113D0-8761-4C41-AB11-8B0866CF0A65}">
      <dsp:nvSpPr>
        <dsp:cNvPr id="0" name=""/>
        <dsp:cNvSpPr/>
      </dsp:nvSpPr>
      <dsp:spPr>
        <a:xfrm>
          <a:off x="5154286" y="24422"/>
          <a:ext cx="1076811" cy="10768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EDD67-2180-4C2B-B156-EA7351128E7A}">
      <dsp:nvSpPr>
        <dsp:cNvPr id="0" name=""/>
        <dsp:cNvSpPr/>
      </dsp:nvSpPr>
      <dsp:spPr>
        <a:xfrm>
          <a:off x="5380416" y="250553"/>
          <a:ext cx="624550" cy="6245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88CBF9-31D4-4CBE-AD07-88BADC408A6A}">
      <dsp:nvSpPr>
        <dsp:cNvPr id="0" name=""/>
        <dsp:cNvSpPr/>
      </dsp:nvSpPr>
      <dsp:spPr>
        <a:xfrm>
          <a:off x="6461843" y="24422"/>
          <a:ext cx="2538198" cy="1076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Inflation, Employment levels, and the cost of living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61843" y="24422"/>
        <a:ext cx="2538198" cy="1076811"/>
      </dsp:txXfrm>
    </dsp:sp>
    <dsp:sp modelId="{D64A33F5-E874-437D-9BCE-EF432E38CECB}">
      <dsp:nvSpPr>
        <dsp:cNvPr id="0" name=""/>
        <dsp:cNvSpPr/>
      </dsp:nvSpPr>
      <dsp:spPr>
        <a:xfrm>
          <a:off x="866269" y="1945897"/>
          <a:ext cx="1076811" cy="10768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36EC9-4293-4427-BEA7-6FA6862084A2}">
      <dsp:nvSpPr>
        <dsp:cNvPr id="0" name=""/>
        <dsp:cNvSpPr/>
      </dsp:nvSpPr>
      <dsp:spPr>
        <a:xfrm>
          <a:off x="1092399" y="2172027"/>
          <a:ext cx="624550" cy="6245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1D01F5-CD11-476C-A776-6E2DBFF3CCC7}">
      <dsp:nvSpPr>
        <dsp:cNvPr id="0" name=""/>
        <dsp:cNvSpPr/>
      </dsp:nvSpPr>
      <dsp:spPr>
        <a:xfrm>
          <a:off x="2173825" y="1945897"/>
          <a:ext cx="2538198" cy="1076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Lifestyle attitudes, Career attitudes, Health consciousness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73825" y="1945897"/>
        <a:ext cx="2538198" cy="1076811"/>
      </dsp:txXfrm>
    </dsp:sp>
    <dsp:sp modelId="{E9CBCF7D-38C8-4628-AB1F-83CDD969D722}">
      <dsp:nvSpPr>
        <dsp:cNvPr id="0" name=""/>
        <dsp:cNvSpPr/>
      </dsp:nvSpPr>
      <dsp:spPr>
        <a:xfrm>
          <a:off x="5154286" y="1945897"/>
          <a:ext cx="1076811" cy="10768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80503-1FE2-4075-B946-FE929EDA4932}">
      <dsp:nvSpPr>
        <dsp:cNvPr id="0" name=""/>
        <dsp:cNvSpPr/>
      </dsp:nvSpPr>
      <dsp:spPr>
        <a:xfrm>
          <a:off x="5380416" y="2172027"/>
          <a:ext cx="624550" cy="6245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937384-E006-4653-9C34-21495848341F}">
      <dsp:nvSpPr>
        <dsp:cNvPr id="0" name=""/>
        <dsp:cNvSpPr/>
      </dsp:nvSpPr>
      <dsp:spPr>
        <a:xfrm>
          <a:off x="6461843" y="1945897"/>
          <a:ext cx="2538198" cy="1076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Adoption of new technologies and degree of innovation in the market</a:t>
          </a:r>
        </a:p>
      </dsp:txBody>
      <dsp:txXfrm>
        <a:off x="6461843" y="1945897"/>
        <a:ext cx="2538198" cy="1076811"/>
      </dsp:txXfrm>
    </dsp:sp>
    <dsp:sp modelId="{34BE631A-E1CF-42F2-964A-D914F91726B0}">
      <dsp:nvSpPr>
        <dsp:cNvPr id="0" name=""/>
        <dsp:cNvSpPr/>
      </dsp:nvSpPr>
      <dsp:spPr>
        <a:xfrm>
          <a:off x="866269" y="3867371"/>
          <a:ext cx="1076811" cy="10768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B26A1A-9A53-4F27-9F07-2AC3398CD082}">
      <dsp:nvSpPr>
        <dsp:cNvPr id="0" name=""/>
        <dsp:cNvSpPr/>
      </dsp:nvSpPr>
      <dsp:spPr>
        <a:xfrm>
          <a:off x="1092399" y="4093502"/>
          <a:ext cx="624550" cy="6245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FD52D6-64DC-4399-9B9A-F37111BFA21F}">
      <dsp:nvSpPr>
        <dsp:cNvPr id="0" name=""/>
        <dsp:cNvSpPr/>
      </dsp:nvSpPr>
      <dsp:spPr>
        <a:xfrm>
          <a:off x="2173825" y="3867371"/>
          <a:ext cx="2538198" cy="1076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Green regulations and the impact of changing climate conditions</a:t>
          </a:r>
        </a:p>
      </dsp:txBody>
      <dsp:txXfrm>
        <a:off x="2173825" y="3867371"/>
        <a:ext cx="2538198" cy="1076811"/>
      </dsp:txXfrm>
    </dsp:sp>
    <dsp:sp modelId="{58E8496D-A0EB-40DB-80DF-61DB75BBFC06}">
      <dsp:nvSpPr>
        <dsp:cNvPr id="0" name=""/>
        <dsp:cNvSpPr/>
      </dsp:nvSpPr>
      <dsp:spPr>
        <a:xfrm>
          <a:off x="5154286" y="3867371"/>
          <a:ext cx="1076811" cy="10768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AB1417-CA7E-4339-A813-BDC2D8D8FC4C}">
      <dsp:nvSpPr>
        <dsp:cNvPr id="0" name=""/>
        <dsp:cNvSpPr/>
      </dsp:nvSpPr>
      <dsp:spPr>
        <a:xfrm>
          <a:off x="5380416" y="4093502"/>
          <a:ext cx="624550" cy="6245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F771C-B63F-43A8-BBF0-F9568951921E}">
      <dsp:nvSpPr>
        <dsp:cNvPr id="0" name=""/>
        <dsp:cNvSpPr/>
      </dsp:nvSpPr>
      <dsp:spPr>
        <a:xfrm>
          <a:off x="6461843" y="3867371"/>
          <a:ext cx="2538198" cy="1076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Employment laws, Health &amp; Safety laws, Customer protection laws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61843" y="3867371"/>
        <a:ext cx="2538198" cy="10768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49E72A-BB20-4080-BA99-A9DCB4267622}">
      <dsp:nvSpPr>
        <dsp:cNvPr id="0" name=""/>
        <dsp:cNvSpPr/>
      </dsp:nvSpPr>
      <dsp:spPr>
        <a:xfrm>
          <a:off x="1088" y="552067"/>
          <a:ext cx="3819952" cy="24256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44ACCD-DBF6-475B-9C48-835A1AA853E2}">
      <dsp:nvSpPr>
        <dsp:cNvPr id="0" name=""/>
        <dsp:cNvSpPr/>
      </dsp:nvSpPr>
      <dsp:spPr>
        <a:xfrm>
          <a:off x="425527" y="955284"/>
          <a:ext cx="3819952" cy="24256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Target market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– people who need regular and reliable cleaning services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6572" y="1026329"/>
        <a:ext cx="3677862" cy="2283579"/>
      </dsp:txXfrm>
    </dsp:sp>
    <dsp:sp modelId="{A4C6FADF-B20A-4E9B-9CA2-49500D5ABA2C}">
      <dsp:nvSpPr>
        <dsp:cNvPr id="0" name=""/>
        <dsp:cNvSpPr/>
      </dsp:nvSpPr>
      <dsp:spPr>
        <a:xfrm>
          <a:off x="4669919" y="552067"/>
          <a:ext cx="3819952" cy="24256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0F80D-59E0-4595-99B1-F9DC2986B76F}">
      <dsp:nvSpPr>
        <dsp:cNvPr id="0" name=""/>
        <dsp:cNvSpPr/>
      </dsp:nvSpPr>
      <dsp:spPr>
        <a:xfrm>
          <a:off x="5094358" y="955284"/>
          <a:ext cx="3819952" cy="24256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Business will focus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– Busy working families, Working woman with demanding careers, Small office businesses, and Elderly people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(PolicyBee,2025)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65403" y="1026329"/>
        <a:ext cx="3677862" cy="22835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81A755-9AD3-4E13-9CAA-29816099DDE1}">
      <dsp:nvSpPr>
        <dsp:cNvPr id="0" name=""/>
        <dsp:cNvSpPr/>
      </dsp:nvSpPr>
      <dsp:spPr>
        <a:xfrm>
          <a:off x="164296" y="622134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AB2CCD-106E-419C-B3D0-BD1EA342D1EA}">
      <dsp:nvSpPr>
        <dsp:cNvPr id="0" name=""/>
        <dsp:cNvSpPr/>
      </dsp:nvSpPr>
      <dsp:spPr>
        <a:xfrm>
          <a:off x="403021" y="860860"/>
          <a:ext cx="659336" cy="6593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85B05-E36A-4CB1-A506-9E5DECB9E76F}">
      <dsp:nvSpPr>
        <dsp:cNvPr id="0" name=""/>
        <dsp:cNvSpPr/>
      </dsp:nvSpPr>
      <dsp:spPr>
        <a:xfrm>
          <a:off x="1544681" y="622134"/>
          <a:ext cx="2679570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Grett Cleaning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– Sole Trader, Full control by the owner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(Business.gov.uk, 2026)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44681" y="622134"/>
        <a:ext cx="2679570" cy="1136787"/>
      </dsp:txXfrm>
    </dsp:sp>
    <dsp:sp modelId="{3C0F55A7-1200-4CDF-A76F-5C76D859BF04}">
      <dsp:nvSpPr>
        <dsp:cNvPr id="0" name=""/>
        <dsp:cNvSpPr/>
      </dsp:nvSpPr>
      <dsp:spPr>
        <a:xfrm>
          <a:off x="4691146" y="622134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D19938-1346-453E-97B6-4127F5D064E3}">
      <dsp:nvSpPr>
        <dsp:cNvPr id="0" name=""/>
        <dsp:cNvSpPr/>
      </dsp:nvSpPr>
      <dsp:spPr>
        <a:xfrm>
          <a:off x="4929872" y="860860"/>
          <a:ext cx="659336" cy="6593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AD5A9-3111-4CC6-9EDD-439B957AC3BC}">
      <dsp:nvSpPr>
        <dsp:cNvPr id="0" name=""/>
        <dsp:cNvSpPr/>
      </dsp:nvSpPr>
      <dsp:spPr>
        <a:xfrm>
          <a:off x="6071531" y="622134"/>
          <a:ext cx="2679570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Basic Organizational Structure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– Owner performs all administrative duties, contacts customers, and supervises the work of the staff.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71531" y="622134"/>
        <a:ext cx="2679570" cy="1136787"/>
      </dsp:txXfrm>
    </dsp:sp>
    <dsp:sp modelId="{D76F73BE-45A7-4493-8745-F32A5D3EE5E2}">
      <dsp:nvSpPr>
        <dsp:cNvPr id="0" name=""/>
        <dsp:cNvSpPr/>
      </dsp:nvSpPr>
      <dsp:spPr>
        <a:xfrm>
          <a:off x="164296" y="2479444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239C50-6BE4-4051-8E10-2C847722A5A0}">
      <dsp:nvSpPr>
        <dsp:cNvPr id="0" name=""/>
        <dsp:cNvSpPr/>
      </dsp:nvSpPr>
      <dsp:spPr>
        <a:xfrm>
          <a:off x="403021" y="2718170"/>
          <a:ext cx="659336" cy="6593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7B5D6-5740-493C-8799-D8F078CFD6AB}">
      <dsp:nvSpPr>
        <dsp:cNvPr id="0" name=""/>
        <dsp:cNvSpPr/>
      </dsp:nvSpPr>
      <dsp:spPr>
        <a:xfrm>
          <a:off x="1544681" y="2491801"/>
          <a:ext cx="2679570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Start-up Costs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– Business registration, Licenses, Insurance, Marketing and more - £ 5,300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44681" y="2491801"/>
        <a:ext cx="2679570" cy="1136787"/>
      </dsp:txXfrm>
    </dsp:sp>
    <dsp:sp modelId="{432C7A78-FCC5-49D6-A937-0219829D3A8F}">
      <dsp:nvSpPr>
        <dsp:cNvPr id="0" name=""/>
        <dsp:cNvSpPr/>
      </dsp:nvSpPr>
      <dsp:spPr>
        <a:xfrm>
          <a:off x="4691146" y="2479444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E9C51-C2EA-4372-B8EC-353E01C78AEF}">
      <dsp:nvSpPr>
        <dsp:cNvPr id="0" name=""/>
        <dsp:cNvSpPr/>
      </dsp:nvSpPr>
      <dsp:spPr>
        <a:xfrm>
          <a:off x="4929872" y="2718170"/>
          <a:ext cx="659336" cy="6593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CB612-112B-4D89-9009-615A04E23781}">
      <dsp:nvSpPr>
        <dsp:cNvPr id="0" name=""/>
        <dsp:cNvSpPr/>
      </dsp:nvSpPr>
      <dsp:spPr>
        <a:xfrm>
          <a:off x="6071531" y="2479444"/>
          <a:ext cx="2679570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Sources of Finance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– Personal savings, Family and Friends loan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71531" y="2479444"/>
        <a:ext cx="2679570" cy="1136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13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713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755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580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689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744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754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5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92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89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1256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0620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395335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4231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8867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96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FC0EE-C6E1-4781-9F72-655516A91FD6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F788ECE-F9AA-4243-9B50-DBA8B8190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9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  <p:sldLayoutId id="2147483859" r:id="rId12"/>
    <p:sldLayoutId id="2147483860" r:id="rId13"/>
    <p:sldLayoutId id="2147483861" r:id="rId14"/>
    <p:sldLayoutId id="2147483862" r:id="rId15"/>
    <p:sldLayoutId id="214748386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profwurzer.com/glossary/unique-selling-proposition-usp/" TargetMode="External"/><Relationship Id="rId13" Type="http://schemas.openxmlformats.org/officeDocument/2006/relationships/hyperlink" Target="https://www.park.edu/blog/effective-marketing-strategies/" TargetMode="External"/><Relationship Id="rId3" Type="http://schemas.openxmlformats.org/officeDocument/2006/relationships/hyperlink" Target="https://www.business.gov.uk/support/business-structures-governance-and-ethics/comparing-business-structures/?utm_source=chatgpt.com" TargetMode="External"/><Relationship Id="rId7" Type="http://schemas.openxmlformats.org/officeDocument/2006/relationships/hyperlink" Target="https://elementor.com/blog/what-is-online-business/#:~:text=So%2C%20what%20exactly%20is%20an,marketing%2C%20or%20developing%20software%20solutions" TargetMode="External"/><Relationship Id="rId12" Type="http://schemas.openxmlformats.org/officeDocument/2006/relationships/hyperlink" Target="https://studylib.net/doc/27749324/kotler--keller---chernev---16th-ed-edits?p=3" TargetMode="External"/><Relationship Id="rId2" Type="http://schemas.openxmlformats.org/officeDocument/2006/relationships/hyperlink" Target="https://www.journalijar.com/uploads/2025/02/67c95d18228b5_IJAR-50378.pdf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startuploans.co.uk/sites/g/files/sovrnj156/files/2024-09/Guide%20-%20SUL-essential-guide-to-starting-a-business.pdf?utm_source=chatgpt.com" TargetMode="External"/><Relationship Id="rId11" Type="http://schemas.openxmlformats.org/officeDocument/2006/relationships/hyperlink" Target="https://www.worldsupporter.org/en/summary/summary-principles-marketing-kotler-41634#:~:text=A%20SWOT%20analysis%20is%20an,that%20might%20challenge%20the%20company)." TargetMode="External"/><Relationship Id="rId5" Type="http://schemas.openxmlformats.org/officeDocument/2006/relationships/hyperlink" Target="https://www.bics.org.uk/wp-content/uploads/2025/04/RR2025.pdf" TargetMode="External"/><Relationship Id="rId10" Type="http://schemas.openxmlformats.org/officeDocument/2006/relationships/hyperlink" Target="https://www.investopedia.com/terms/m/marketing-mix.asp" TargetMode="External"/><Relationship Id="rId4" Type="http://schemas.openxmlformats.org/officeDocument/2006/relationships/hyperlink" Target="https://www.awesomebooks.com/book/9780333914748/entrepreneurship-and-small-business/used" TargetMode="External"/><Relationship Id="rId9" Type="http://schemas.openxmlformats.org/officeDocument/2006/relationships/hyperlink" Target="https://www.gov.uk/government/collections/help-setting-up-and-running-a-small-business" TargetMode="External"/><Relationship Id="rId14" Type="http://schemas.openxmlformats.org/officeDocument/2006/relationships/hyperlink" Target="https://www.policybee.co.uk/blog/uk-cleaning-industry-statist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E5383-BA91-FF1C-5CFB-821E1D60BA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437492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Programme: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BA (Hons) Businesses Management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Entrepreneurship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LCBB5013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Lecture: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Toyin Adisa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Greta Doncheva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2411732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D434C9-2E46-63F0-27C2-B8BE55C605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119" y="320669"/>
            <a:ext cx="3103133" cy="1603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209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8CD86-B0E6-94A4-0084-814079263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833256"/>
            <a:ext cx="8915399" cy="13778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Grett Cleaning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04364B-F379-4D38-1D88-B3C2CC1D0A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1429" y="634963"/>
            <a:ext cx="7500257" cy="4467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662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AB9B2-A31C-74B5-B97F-F1E2D5ACD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326" y="1318591"/>
            <a:ext cx="5882201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Business idea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E8581E77-15E2-1DFA-11EF-057526F722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71519" y="804334"/>
            <a:ext cx="3164648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 in South London</a:t>
            </a:r>
          </a:p>
          <a:p>
            <a:pPr algn="r"/>
            <a:endParaRPr lang="en-US" dirty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Grett Cleaning is a small cleaning company, provides home and small office cleaning services for busy people and families.</a:t>
            </a:r>
          </a:p>
          <a:p>
            <a:pPr algn="r"/>
            <a:endParaRPr lang="en-US" dirty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USP – “Grett Cleaning – enjoy a fresh, clean, and comfortable home!”</a:t>
            </a:r>
          </a:p>
        </p:txBody>
      </p:sp>
    </p:spTree>
    <p:extLst>
      <p:ext uri="{BB962C8B-B14F-4D97-AF65-F5344CB8AC3E}">
        <p14:creationId xmlns:p14="http://schemas.microsoft.com/office/powerpoint/2010/main" val="3881490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07317-175A-9ED1-3C74-60297E2DC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103" y="1318591"/>
            <a:ext cx="580092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Products and Services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36BA21-A154-3C83-815D-7FDB605D3C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55048" y="1871831"/>
            <a:ext cx="3084569" cy="319980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Regular Home         Cleaning</a:t>
            </a: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Office Cleaning</a:t>
            </a:r>
          </a:p>
          <a:p>
            <a:r>
              <a:rPr lang="en-US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Deep 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Cleaning</a:t>
            </a: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End of Tenancy    Cleaning</a:t>
            </a: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Eco-Friendly Cleaning Products</a:t>
            </a:r>
          </a:p>
        </p:txBody>
      </p:sp>
    </p:spTree>
    <p:extLst>
      <p:ext uri="{BB962C8B-B14F-4D97-AF65-F5344CB8AC3E}">
        <p14:creationId xmlns:p14="http://schemas.microsoft.com/office/powerpoint/2010/main" val="574177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07026-A385-FE76-F8C2-3E0D13B4D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0"/>
            <a:ext cx="8915399" cy="1355076"/>
          </a:xfrm>
        </p:spPr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Business objectives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(Kotler, Keller, Chernev, 2022)</a:t>
            </a:r>
            <a:endParaRPr lang="en-GB" sz="4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1E5C64-4BC6-00F0-4A9E-EE5CE2419C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949986"/>
            <a:ext cx="8915399" cy="4472848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Short – term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 on the local market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20-30 regular customer first 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Build a strong local reputation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Long – term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Expand services to more areas of London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Hire additional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 an online booking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Become a trusted cleaning brand in the local community</a:t>
            </a:r>
          </a:p>
        </p:txBody>
      </p:sp>
    </p:spTree>
    <p:extLst>
      <p:ext uri="{BB962C8B-B14F-4D97-AF65-F5344CB8AC3E}">
        <p14:creationId xmlns:p14="http://schemas.microsoft.com/office/powerpoint/2010/main" val="3394617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2DC1A-73D1-78CF-68A3-1BED8CE39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61860"/>
            <a:ext cx="8915399" cy="672029"/>
          </a:xfrm>
        </p:spPr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(Belsare, 2025)</a:t>
            </a:r>
            <a:endParaRPr lang="en-GB" sz="4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004F789C-34CF-C9C8-7CCE-8CA97B52A4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2722191"/>
              </p:ext>
            </p:extLst>
          </p:nvPr>
        </p:nvGraphicFramePr>
        <p:xfrm>
          <a:off x="1638300" y="1410160"/>
          <a:ext cx="9866311" cy="4968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4428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21822-B58B-A441-DD8E-28BB6F65A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637895"/>
            <a:ext cx="8915399" cy="717180"/>
          </a:xfrm>
        </p:spPr>
        <p:txBody>
          <a:bodyPr>
            <a:no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(Kotler, 2017)</a:t>
            </a:r>
            <a:endParaRPr lang="en-GB" sz="4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3B0450-BC89-CE22-C6FB-E72056F9CD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2478795"/>
            <a:ext cx="8915399" cy="307370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Low prices, Reliable service, Eco-Friendly products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New business, Small team, Few customers at start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People need cleaning services, Social media to promote, Customer recommendations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Strong competition, Cheap freelance cleaners, Economic problems </a:t>
            </a:r>
          </a:p>
          <a:p>
            <a:pPr marL="342900" indent="-34290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223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458C8-70A3-9F9C-49A6-B7C8FB954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859315"/>
            <a:ext cx="8915399" cy="2071172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/>
            </a:br>
            <a:br>
              <a:rPr lang="en-GB" dirty="0"/>
            </a:b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Market Segmentation and Target Customers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(Kotler, Keller, Chernev, 2022)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/>
            </a:br>
            <a:endParaRPr lang="en-GB" sz="2200" dirty="0">
              <a:solidFill>
                <a:schemeClr val="tx1"/>
              </a:solidFill>
            </a:endParaRP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1A6EED67-4C85-A5A7-D6EA-72544719CB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2766140"/>
              </p:ext>
            </p:extLst>
          </p:nvPr>
        </p:nvGraphicFramePr>
        <p:xfrm>
          <a:off x="2589212" y="2247442"/>
          <a:ext cx="8915399" cy="3933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4581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95D38-D2F5-87E3-E81B-3E943DA03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32487"/>
            <a:ext cx="8915399" cy="951470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The 4Ps of Marketing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(Kenton, 2026)</a:t>
            </a:r>
            <a:endParaRPr lang="en-GB" sz="4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9D37D1-113E-6EB2-9948-E9439EB19C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40162" y="2570205"/>
            <a:ext cx="5264449" cy="2693773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Professional Cleaning Services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Competitive pricing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South London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Social media platforms, Local online advertisements, Website, Word-of-mouth recommendations, First-time customers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(Park University, 2025)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D2AFB8-8140-3259-11B8-6B4C9B2BA1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877" y="2211858"/>
            <a:ext cx="4403124" cy="3459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157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83EA8-9964-0B14-C0DA-97D280E01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877330"/>
            <a:ext cx="8915399" cy="1210962"/>
          </a:xfrm>
        </p:spPr>
        <p:txBody>
          <a:bodyPr>
            <a:no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Legal, Management, and Financial Planning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4CFA4E46-EE8C-8A14-D01B-D6DA565517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5703517"/>
              </p:ext>
            </p:extLst>
          </p:nvPr>
        </p:nvGraphicFramePr>
        <p:xfrm>
          <a:off x="2589212" y="2088291"/>
          <a:ext cx="8915399" cy="42383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8968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040D1-976B-77BE-3BB4-A6A58F65A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43698"/>
            <a:ext cx="8915399" cy="49427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6C4CB-1780-96C9-3D5F-45A626D668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78228" y="1124464"/>
            <a:ext cx="9626384" cy="5399904"/>
          </a:xfrm>
        </p:spPr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Belsare, H.V., (2025). PESTEL ANALYSIS.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IJAR-50378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Accessed: 5/03/2026).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Business.gov.uk., (2026). Compare and Choose a Business Structure.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Comparing business structures - Business.gov.uk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10/03/2026).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Burns, P.,(2001). Entrepreneurship and Small Business.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Entrepreneurship and Small Business (Used) | Paul Burns | 9780333914748 | Awesome Books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1/03/2026).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BCC, (2025). British Cleaning Council the Cleaning, Hygiene and Waste Industry – Research Report 2025.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RR2025.pdf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6/03/2026).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British Business Bank, (2026). Essential Guide to Starting a Business.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Essential guide to starting a business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10/03/2026).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Haim, I.,(2026). What is Online Business? Definition &amp; Example. Available at: </a:t>
            </a:r>
            <a:r>
              <a:rPr lang="en-GB" sz="1100" dirty="0">
                <a:hlinkClick r:id="rId7"/>
              </a:rPr>
              <a:t> What is Online Business? Definition &amp; Examples</a:t>
            </a:r>
            <a:r>
              <a:rPr lang="en-GB" sz="1100" dirty="0"/>
              <a:t>. (Accessed: 10/03/2026).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IPBA.CONNECT, (2026). Unique Selling Proposition (USP). Available at: </a:t>
            </a:r>
            <a:r>
              <a:rPr lang="en-GB" sz="1100" dirty="0">
                <a:hlinkClick r:id="rId8"/>
              </a:rPr>
              <a:t>Unique Selling Proposition (USP) - IPBA® Connect</a:t>
            </a:r>
            <a:r>
              <a:rPr lang="en-GB" sz="1100" dirty="0"/>
              <a:t>. (Accessed: 4/03/2026).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GOV.UK, (2025). Help setting up and running a small business. Available at: </a:t>
            </a:r>
            <a:r>
              <a:rPr lang="en-GB" sz="1100" dirty="0">
                <a:hlinkClick r:id="rId9"/>
              </a:rPr>
              <a:t>Help setting up and running a small business - GOV.UK</a:t>
            </a:r>
            <a:r>
              <a:rPr lang="en-GB" sz="1100" dirty="0"/>
              <a:t>. (Accessed: 5/03/2026).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Kenton, W., (2026). Marketing Mix: The 4 Ps of Marketing and How to Use Them. Available at: </a:t>
            </a:r>
            <a:r>
              <a:rPr lang="en-GB" sz="1100" dirty="0">
                <a:hlinkClick r:id="rId10"/>
              </a:rPr>
              <a:t>Marketing Mix: The 4 Ps of Marketing and How to Use Them</a:t>
            </a:r>
            <a:r>
              <a:rPr lang="en-GB" sz="1100" dirty="0"/>
              <a:t>. (Accessed: 7/03/2026).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Kottler, P., (2017). Summary Principles of Marketing by Kotler. Available at: </a:t>
            </a:r>
            <a:r>
              <a:rPr lang="en-GB" sz="1100" dirty="0">
                <a:hlinkClick r:id="rId11"/>
              </a:rPr>
              <a:t>Summary | Summary Principles of Marketing by Kotler | </a:t>
            </a:r>
            <a:r>
              <a:rPr lang="en-GB" sz="1100" dirty="0" err="1">
                <a:hlinkClick r:id="rId11"/>
              </a:rPr>
              <a:t>Samenvatting</a:t>
            </a:r>
            <a:r>
              <a:rPr lang="en-GB" sz="1100" dirty="0">
                <a:hlinkClick r:id="rId11"/>
              </a:rPr>
              <a:t> </a:t>
            </a:r>
            <a:r>
              <a:rPr lang="en-GB" sz="1100" dirty="0" err="1">
                <a:hlinkClick r:id="rId11"/>
              </a:rPr>
              <a:t>WorldSupporter</a:t>
            </a:r>
            <a:r>
              <a:rPr lang="en-GB" sz="1100" dirty="0"/>
              <a:t>. (Accessed: 6/03/2026).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Kotler, P., Keller, K.,L., Chernev, A., ( 2022). Marketing Management. Available at: </a:t>
            </a:r>
            <a:r>
              <a:rPr lang="en-GB" sz="1100" dirty="0">
                <a:hlinkClick r:id="rId12"/>
              </a:rPr>
              <a:t>Marketing Management Textbook: Kotler, Keller, Chernev</a:t>
            </a:r>
            <a:r>
              <a:rPr lang="en-GB" sz="1100" dirty="0"/>
              <a:t>. (Accessed: 3/03/2026).</a:t>
            </a:r>
          </a:p>
          <a:p>
            <a:r>
              <a:rPr lang="en-GB" sz="1100" dirty="0"/>
              <a:t>Park University, (2025). 10 Effective marketing Strategies for 2025. Available at: </a:t>
            </a:r>
            <a:r>
              <a:rPr lang="en-GB" sz="1100" dirty="0">
                <a:hlinkClick r:id="rId13"/>
              </a:rPr>
              <a:t>10 Effective Marketing Strategies for 2025 | Park University</a:t>
            </a:r>
            <a:r>
              <a:rPr lang="en-GB" sz="1100" dirty="0"/>
              <a:t>. (Accessed: 8/03/2026).</a:t>
            </a:r>
          </a:p>
          <a:p>
            <a:r>
              <a:rPr lang="en-GB" sz="1100" dirty="0" err="1"/>
              <a:t>PolicyBee</a:t>
            </a:r>
            <a:r>
              <a:rPr lang="en-GB" sz="1100" dirty="0"/>
              <a:t>, (2025). UK Cleaning Industry Statistics 2025. Available at: </a:t>
            </a:r>
            <a:r>
              <a:rPr lang="en-GB" sz="1100" dirty="0">
                <a:hlinkClick r:id="rId14"/>
              </a:rPr>
              <a:t>UK cleaning industry statistics 2025 | </a:t>
            </a:r>
            <a:r>
              <a:rPr lang="en-GB" sz="1100" dirty="0" err="1">
                <a:hlinkClick r:id="rId14"/>
              </a:rPr>
              <a:t>PolicyBee</a:t>
            </a:r>
            <a:r>
              <a:rPr lang="en-GB" sz="1100" dirty="0"/>
              <a:t>. (Accessed: 2/03/2026).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810938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597</TotalTime>
  <Words>899</Words>
  <Application>Microsoft Office PowerPoint</Application>
  <PresentationFormat>Widescreen</PresentationFormat>
  <Paragraphs>67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Wingdings</vt:lpstr>
      <vt:lpstr>Wingdings 3</vt:lpstr>
      <vt:lpstr>Wisp</vt:lpstr>
      <vt:lpstr>       Programme: BA (Hons) Businesses Management Module: Entrepreneurship Module Code: LCBB5013 Module Lecture: Toyin Adisa Student Name: Greta Doncheva Student Number: 2411732</vt:lpstr>
      <vt:lpstr>Grett Cleaning Business Plan</vt:lpstr>
      <vt:lpstr>Business idea</vt:lpstr>
      <vt:lpstr>Products and Services </vt:lpstr>
      <vt:lpstr>Business objectives (Kotler, Keller, Chernev, 2022)</vt:lpstr>
      <vt:lpstr>PESTEL  (Belsare, 2025)</vt:lpstr>
      <vt:lpstr>SWOT (Kotler, 2017)</vt:lpstr>
      <vt:lpstr>                 Market Segmentation and Target Customers  (Kotler, Keller, Chernev, 2022)  </vt:lpstr>
      <vt:lpstr>The 4Ps of Marketing (Kenton, 2026)</vt:lpstr>
      <vt:lpstr>Legal, Management, and Financial Planning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Greta Doncheva (2411732)</dc:creator>
  <cp:lastModifiedBy>Greta Doncheva (2411732)</cp:lastModifiedBy>
  <cp:revision>7</cp:revision>
  <dcterms:created xsi:type="dcterms:W3CDTF">2026-04-11T14:14:52Z</dcterms:created>
  <dcterms:modified xsi:type="dcterms:W3CDTF">2026-04-12T00:46:09Z</dcterms:modified>
</cp:coreProperties>
</file>