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7" r:id="rId1"/>
  </p:sldMasterIdLst>
  <p:notesMasterIdLst>
    <p:notesMasterId r:id="rId21"/>
  </p:notesMasterIdLst>
  <p:handoutMasterIdLst>
    <p:handoutMasterId r:id="rId22"/>
  </p:handoutMasterIdLst>
  <p:sldIdLst>
    <p:sldId id="309" r:id="rId2"/>
    <p:sldId id="311" r:id="rId3"/>
    <p:sldId id="313" r:id="rId4"/>
    <p:sldId id="314" r:id="rId5"/>
    <p:sldId id="315" r:id="rId6"/>
    <p:sldId id="286" r:id="rId7"/>
    <p:sldId id="327" r:id="rId8"/>
    <p:sldId id="316" r:id="rId9"/>
    <p:sldId id="288" r:id="rId10"/>
    <p:sldId id="289" r:id="rId11"/>
    <p:sldId id="322" r:id="rId12"/>
    <p:sldId id="323" r:id="rId13"/>
    <p:sldId id="298" r:id="rId14"/>
    <p:sldId id="325" r:id="rId15"/>
    <p:sldId id="307" r:id="rId16"/>
    <p:sldId id="317" r:id="rId17"/>
    <p:sldId id="318" r:id="rId18"/>
    <p:sldId id="329" r:id="rId19"/>
    <p:sldId id="31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7296" userDrawn="1">
          <p15:clr>
            <a:srgbClr val="A4A3A4"/>
          </p15:clr>
        </p15:guide>
        <p15:guide id="4" orient="horz" pos="412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277727"/>
    <a:srgbClr val="F4064A"/>
    <a:srgbClr val="00B86E"/>
    <a:srgbClr val="33CC33"/>
    <a:srgbClr val="00CC99"/>
    <a:srgbClr val="339933"/>
    <a:srgbClr val="13E727"/>
    <a:srgbClr val="89ED7B"/>
    <a:srgbClr val="BDF5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721" autoAdjust="0"/>
    <p:restoredTop sz="76840" autoAdjust="0"/>
  </p:normalViewPr>
  <p:slideViewPr>
    <p:cSldViewPr snapToGrid="0">
      <p:cViewPr varScale="1">
        <p:scale>
          <a:sx n="57" d="100"/>
          <a:sy n="57" d="100"/>
        </p:scale>
        <p:origin x="906" y="42"/>
      </p:cViewPr>
      <p:guideLst>
        <p:guide orient="horz" pos="2160"/>
        <p:guide pos="3840"/>
        <p:guide pos="7296"/>
        <p:guide orient="horz" pos="412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6" d="100"/>
          <a:sy n="76" d="100"/>
        </p:scale>
        <p:origin x="253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Overall, how satisfied are you with the current facilities provided by the hotel?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tx2">
                  <a:lumMod val="50000"/>
                  <a:lumOff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tx1">
                  <a:lumMod val="85000"/>
                  <a:lumOff val="15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4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1"/>
              <c:layout>
                <c:manualLayout>
                  <c:x val="-0.11748693452305992"/>
                  <c:y val="8.4127025441997169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0.16444931102362204"/>
                  <c:y val="-0.10254883719556866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.17326940522653828"/>
                  <c:y val="-0.2141314362104628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Sheet1!$A$2:$A$6</c:f>
              <c:strCache>
                <c:ptCount val="5"/>
                <c:pt idx="0">
                  <c:v>Poor</c:v>
                </c:pt>
                <c:pt idx="1">
                  <c:v>Below</c:v>
                </c:pt>
                <c:pt idx="2">
                  <c:v>Average</c:v>
                </c:pt>
                <c:pt idx="3">
                  <c:v>Good</c:v>
                </c:pt>
                <c:pt idx="4">
                  <c:v>Excellent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10</c:v>
                </c:pt>
                <c:pt idx="1">
                  <c:v>7</c:v>
                </c:pt>
                <c:pt idx="2">
                  <c:v>25</c:v>
                </c:pt>
                <c:pt idx="3">
                  <c:v>44</c:v>
                </c:pt>
                <c:pt idx="4">
                  <c:v>14</c:v>
                </c:pt>
              </c:numCache>
            </c:numRef>
          </c:val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 rtl="0">
              <a:defRPr lang="en-GB" sz="1800" b="0" i="0" u="none" strike="noStrike" kern="1200" spc="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GB" sz="1800" b="1" i="0" u="none" strike="noStrike" kern="1200" spc="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Q2. ACCORDING TO YOU, WHICH OF THE FOLLOWING AREAS NEED MORE IMPROVEMENT IN YOUR HOTEL?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 rtl="0">
            <a:defRPr lang="en-GB" sz="1800" b="0" i="0" u="none" strike="noStrike" kern="1200" spc="0" baseline="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22419734251968504"/>
          <c:y val="0.14390624114749992"/>
          <c:w val="0.75602928149606297"/>
          <c:h val="0.7925936397272613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Library</c:v>
                </c:pt>
                <c:pt idx="1">
                  <c:v>Learning room</c:v>
                </c:pt>
                <c:pt idx="2">
                  <c:v>Outdoor sports</c:v>
                </c:pt>
                <c:pt idx="3">
                  <c:v>Rest rooms</c:v>
                </c:pt>
                <c:pt idx="4">
                  <c:v>changing room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</c:v>
                </c:pt>
                <c:pt idx="1">
                  <c:v>13</c:v>
                </c:pt>
                <c:pt idx="2">
                  <c:v>27</c:v>
                </c:pt>
                <c:pt idx="3">
                  <c:v>29</c:v>
                </c:pt>
                <c:pt idx="4">
                  <c:v>70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71514216"/>
        <c:axId val="171508336"/>
      </c:barChart>
      <c:catAx>
        <c:axId val="1715142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71508336"/>
        <c:crosses val="autoZero"/>
        <c:auto val="1"/>
        <c:lblAlgn val="ctr"/>
        <c:lblOffset val="100"/>
        <c:noMultiLvlLbl val="0"/>
      </c:catAx>
      <c:valAx>
        <c:axId val="1715083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71514216"/>
        <c:crosses val="autoZero"/>
        <c:crossBetween val="between"/>
      </c:valAx>
      <c:spPr>
        <a:solidFill>
          <a:schemeClr val="bg2"/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1"/>
    </mc:Choice>
    <mc:Fallback>
      <c:style val="1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lang="en-GB" sz="1800" b="0" i="0" u="none" strike="noStrike" kern="1200" cap="all" spc="0" baseline="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GB" sz="1800" b="1" i="0" u="none" strike="noStrike" kern="1200" spc="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Q1. DOES YOUR COMPANY PROMOTE EMPLOYEE WELL-BEING?</a:t>
            </a:r>
            <a:endParaRPr lang="en-GB" sz="1800" b="1" i="0" u="none" strike="noStrike" kern="1200" spc="0" baseline="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lang="en-GB" sz="1800" b="0" i="0" u="none" strike="noStrike" kern="1200" cap="all" spc="0" baseline="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bubble3D val="0"/>
            <c:spPr>
              <a:solidFill>
                <a:schemeClr val="dk1">
                  <a:tint val="885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1"/>
            <c:bubble3D val="0"/>
            <c:spPr>
              <a:solidFill>
                <a:schemeClr val="dk1">
                  <a:tint val="55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2"/>
            <c:bubble3D val="0"/>
            <c:spPr>
              <a:solidFill>
                <a:schemeClr val="dk1">
                  <a:tint val="75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3"/>
            <c:bubble3D val="0"/>
            <c:spPr>
              <a:solidFill>
                <a:schemeClr val="dk1">
                  <a:tint val="985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4"/>
            <c:bubble3D val="0"/>
            <c:spPr>
              <a:solidFill>
                <a:schemeClr val="dk1">
                  <a:tint val="3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Lbls>
            <c:dLbl>
              <c:idx val="0"/>
              <c:layout>
                <c:manualLayout>
                  <c:x val="-8.1054975572206561E-2"/>
                  <c:y val="-0.3053436798291858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9.884753118561776E-2"/>
                  <c:y val="0.13166195368781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bg1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spc="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85</c:v>
                </c:pt>
                <c:pt idx="1">
                  <c:v>15</c:v>
                </c:pt>
              </c:numCache>
            </c:numRef>
          </c:val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l" rtl="0">
              <a:defRPr lang="en-GB" sz="1800" b="0" i="0" u="none" strike="noStrike" kern="1200" spc="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en-GB" sz="1800" b="1" i="0" u="none" strike="noStrike" kern="1200" spc="0" baseline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Q2. ACCORDING TO YOU, WHICH OF THE FOLLOWING AREAS NEED MORE IMPROVEMENT IN YOUR COMPANY?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l" rtl="0">
            <a:defRPr lang="en-GB" sz="1800" b="0" i="0" u="none" strike="noStrike" kern="1200" spc="0" baseline="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chemeClr val="bg2">
                <a:lumMod val="2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Birthday off, Monetary benefits for year</c:v>
                </c:pt>
                <c:pt idx="1">
                  <c:v>A fully equiped Gym</c:v>
                </c:pt>
                <c:pt idx="2">
                  <c:v>Library</c:v>
                </c:pt>
                <c:pt idx="3">
                  <c:v>Learning room</c:v>
                </c:pt>
                <c:pt idx="4">
                  <c:v>Rest room</c:v>
                </c:pt>
                <c:pt idx="5">
                  <c:v>Outdoor sports</c:v>
                </c:pt>
                <c:pt idx="6">
                  <c:v>Changing room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2</c:v>
                </c:pt>
                <c:pt idx="4">
                  <c:v>3</c:v>
                </c:pt>
                <c:pt idx="5">
                  <c:v>4</c:v>
                </c:pt>
                <c:pt idx="6">
                  <c:v>4</c:v>
                </c:pt>
              </c:numCache>
            </c:numRef>
          </c:val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72550736"/>
        <c:axId val="173854640"/>
      </c:barChart>
      <c:catAx>
        <c:axId val="17255073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173854640"/>
        <c:crosses val="autoZero"/>
        <c:auto val="1"/>
        <c:lblAlgn val="ctr"/>
        <c:lblOffset val="100"/>
        <c:noMultiLvlLbl val="0"/>
      </c:catAx>
      <c:valAx>
        <c:axId val="17385464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72550736"/>
        <c:crosses val="autoZero"/>
        <c:crossBetween val="between"/>
      </c:valAx>
      <c:spPr>
        <a:solidFill>
          <a:schemeClr val="bg1">
            <a:lumMod val="95000"/>
          </a:schemeClr>
        </a:solidFill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20">
  <a:schemeClr val="dk1"/>
  <cs:variation>
    <a:tint val="88500"/>
  </cs:variation>
  <cs:variation>
    <a:tint val="55000"/>
  </cs:variation>
  <cs:variation>
    <a:tint val="75000"/>
  </cs:variation>
  <cs:variation>
    <a:tint val="98500"/>
  </cs:variation>
  <cs:variation>
    <a:tint val="30000"/>
  </cs:variation>
  <cs:variation>
    <a:tint val="60000"/>
  </cs:variation>
  <cs:variation>
    <a:tint val="8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2F4B8E-0B31-4A85-AD24-FDA02A4F8328}" type="doc">
      <dgm:prSet loTypeId="urn:microsoft.com/office/officeart/2005/8/layout/orgChart1" loCatId="hierarchy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10E2F946-1D34-4D50-8529-3D6E849ABCBD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b="1" u="none" smtClean="0">
              <a:latin typeface="Arial" panose="020B0604020202020204" pitchFamily="34" charset="0"/>
              <a:cs typeface="Arial" panose="020B0604020202020204" pitchFamily="34" charset="0"/>
            </a:rPr>
            <a:t>Focus Group</a:t>
          </a:r>
          <a:endParaRPr lang="en-GB" sz="14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1441293-E66F-4CD5-84BE-C82FA45CCF06}" type="parTrans" cxnId="{65A2B08C-7022-487C-A303-0EF0B478D9C9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132C46-1472-4DB7-A04D-96A83CA1E8B6}" type="sibTrans" cxnId="{65A2B08C-7022-487C-A303-0EF0B478D9C9}">
      <dgm:prSet/>
      <dgm:spPr/>
      <dgm:t>
        <a:bodyPr/>
        <a:lstStyle/>
        <a:p>
          <a:endParaRPr lang="en-GB"/>
        </a:p>
      </dgm:t>
    </dgm:pt>
    <dgm:pt modelId="{EA5209AE-8E09-4C48-91C0-6EB8C5F21444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b="1" u="none" smtClean="0">
              <a:latin typeface="Arial" panose="020B0604020202020204" pitchFamily="34" charset="0"/>
              <a:cs typeface="Arial" panose="020B0604020202020204" pitchFamily="34" charset="0"/>
            </a:rPr>
            <a:t>Interviews</a:t>
          </a:r>
          <a:endParaRPr lang="en-GB" sz="14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6C4779-6813-4023-802C-60C025F2CDA9}" type="parTrans" cxnId="{3FADA7CA-DD5E-418B-AF95-6E3288D01E3C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B992B2-6EE2-4CB0-8EEE-242C77CA2155}" type="sibTrans" cxnId="{3FADA7CA-DD5E-418B-AF95-6E3288D01E3C}">
      <dgm:prSet/>
      <dgm:spPr/>
      <dgm:t>
        <a:bodyPr/>
        <a:lstStyle/>
        <a:p>
          <a:endParaRPr lang="en-GB"/>
        </a:p>
      </dgm:t>
    </dgm:pt>
    <dgm:pt modelId="{F0D8A472-9C99-4B50-986B-A3A3973325EA}" type="asst">
      <dgm:prSet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u="none" smtClean="0">
              <a:latin typeface="Arial" panose="020B0604020202020204" pitchFamily="34" charset="0"/>
              <a:cs typeface="Arial" panose="020B0604020202020204" pitchFamily="34" charset="0"/>
            </a:rPr>
            <a:t>Targeted 120 participants at random using Google Forms Survey </a:t>
          </a:r>
          <a:endParaRPr lang="en-GB" sz="14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C6C19F-B502-493F-9557-2E5EB346FFF5}" type="parTrans" cxnId="{22C20857-5D8A-4F11-AFDB-56BFD0B57254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90DD47-A76F-47C9-9074-6AAF09FF0DB9}" type="sibTrans" cxnId="{22C20857-5D8A-4F11-AFDB-56BFD0B57254}">
      <dgm:prSet/>
      <dgm:spPr/>
      <dgm:t>
        <a:bodyPr/>
        <a:lstStyle/>
        <a:p>
          <a:endParaRPr lang="en-GB"/>
        </a:p>
      </dgm:t>
    </dgm:pt>
    <dgm:pt modelId="{15AFB71F-3D96-47F7-8EE6-85E42BB0BE93}" type="asst">
      <dgm:prSet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u="none" smtClean="0">
              <a:latin typeface="Arial" panose="020B0604020202020204" pitchFamily="34" charset="0"/>
              <a:cs typeface="Arial" panose="020B0604020202020204" pitchFamily="34" charset="0"/>
            </a:rPr>
            <a:t>74 Responses received</a:t>
          </a:r>
          <a:endParaRPr lang="en-GB" sz="14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7CC507-36CD-400D-B911-4AEF0BFA86B4}" type="parTrans" cxnId="{76E909E6-EE8C-4C85-9849-99D56133870F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14C39A-1194-4B3E-B0D6-0D25BEC17049}" type="sibTrans" cxnId="{76E909E6-EE8C-4C85-9849-99D56133870F}">
      <dgm:prSet/>
      <dgm:spPr/>
      <dgm:t>
        <a:bodyPr/>
        <a:lstStyle/>
        <a:p>
          <a:endParaRPr lang="en-GB"/>
        </a:p>
      </dgm:t>
    </dgm:pt>
    <dgm:pt modelId="{4382492C-0B8F-446F-B33A-269EA27865D3}" type="asst">
      <dgm:prSet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u="none" smtClean="0">
              <a:latin typeface="Arial" panose="020B0604020202020204" pitchFamily="34" charset="0"/>
              <a:cs typeface="Arial" panose="020B0604020202020204" pitchFamily="34" charset="0"/>
            </a:rPr>
            <a:t>Focus Group with Head of Department</a:t>
          </a:r>
          <a:endParaRPr lang="en-GB" sz="14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582E07F-F300-43B7-AA93-A23D55E77E48}" type="parTrans" cxnId="{AB1DDBA6-C9CD-41C0-952B-E7CE1D7981D3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9DDE89-CD73-4834-BB44-B10DC7D8478B}" type="sibTrans" cxnId="{AB1DDBA6-C9CD-41C0-952B-E7CE1D7981D3}">
      <dgm:prSet/>
      <dgm:spPr/>
      <dgm:t>
        <a:bodyPr/>
        <a:lstStyle/>
        <a:p>
          <a:endParaRPr lang="en-GB"/>
        </a:p>
      </dgm:t>
    </dgm:pt>
    <dgm:pt modelId="{6A061F0E-5422-4D33-B460-8E9A8D8A9B5B}" type="asst">
      <dgm:prSet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u="none" smtClean="0">
              <a:latin typeface="Arial" panose="020B0604020202020204" pitchFamily="34" charset="0"/>
              <a:cs typeface="Arial" panose="020B0604020202020204" pitchFamily="34" charset="0"/>
            </a:rPr>
            <a:t>Focus Group with Team Members</a:t>
          </a:r>
          <a:endParaRPr lang="en-GB" sz="14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F580A5-2E78-4ADB-8971-2A20A85D064C}" type="parTrans" cxnId="{5F638F65-CE99-46F8-A198-7AE06DC93592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77AF53-5BF6-4C5D-9EA7-2171446DD02F}" type="sibTrans" cxnId="{5F638F65-CE99-46F8-A198-7AE06DC93592}">
      <dgm:prSet/>
      <dgm:spPr/>
      <dgm:t>
        <a:bodyPr/>
        <a:lstStyle/>
        <a:p>
          <a:endParaRPr lang="en-GB"/>
        </a:p>
      </dgm:t>
    </dgm:pt>
    <dgm:pt modelId="{CB222790-57CA-4FCE-8120-70BC04C0C949}" type="asst">
      <dgm:prSet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u="none" smtClean="0">
              <a:latin typeface="Arial" panose="020B0604020202020204" pitchFamily="34" charset="0"/>
              <a:cs typeface="Arial" panose="020B0604020202020204" pitchFamily="34" charset="0"/>
            </a:rPr>
            <a:t>10 Team Members per group</a:t>
          </a:r>
          <a:endParaRPr lang="en-GB" sz="14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33A9406-43F9-457B-ABE3-074D126007B6}" type="parTrans" cxnId="{6D1C4DE5-EE42-42EE-AB01-CD556B7F2D83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8DB4DDD-8AAB-46BB-85F3-DD9105476D4A}" type="sibTrans" cxnId="{6D1C4DE5-EE42-42EE-AB01-CD556B7F2D83}">
      <dgm:prSet/>
      <dgm:spPr/>
      <dgm:t>
        <a:bodyPr/>
        <a:lstStyle/>
        <a:p>
          <a:endParaRPr lang="en-GB"/>
        </a:p>
      </dgm:t>
    </dgm:pt>
    <dgm:pt modelId="{12FE4CC7-7B9C-41F7-B6B4-234D41942089}" type="asst">
      <dgm:prSet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u="none" dirty="0" smtClean="0">
              <a:latin typeface="Arial" panose="020B0604020202020204" pitchFamily="34" charset="0"/>
              <a:cs typeface="Arial" panose="020B0604020202020204" pitchFamily="34" charset="0"/>
            </a:rPr>
            <a:t>Benchmarking interview with partners and competitors</a:t>
          </a:r>
          <a:endParaRPr lang="en-GB" sz="14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5C2FBD-521D-4BF9-ADB3-ACD4ED832218}" type="parTrans" cxnId="{BA1E92A2-F0C0-437B-90E0-1B6DF88CC4EE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FFB54D-F321-4C44-A435-C50C6AB75E80}" type="sibTrans" cxnId="{BA1E92A2-F0C0-437B-90E0-1B6DF88CC4EE}">
      <dgm:prSet/>
      <dgm:spPr/>
      <dgm:t>
        <a:bodyPr/>
        <a:lstStyle/>
        <a:p>
          <a:endParaRPr lang="en-GB"/>
        </a:p>
      </dgm:t>
    </dgm:pt>
    <dgm:pt modelId="{BA323A5C-DA66-45B8-821A-560CD1052C7B}" type="asst">
      <dgm:prSet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u="none" smtClean="0">
              <a:latin typeface="Arial" panose="020B0604020202020204" pitchFamily="34" charset="0"/>
              <a:cs typeface="Arial" panose="020B0604020202020204" pitchFamily="34" charset="0"/>
            </a:rPr>
            <a:t>Telephone based interviews</a:t>
          </a:r>
          <a:endParaRPr lang="en-GB" sz="14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DF3A79-F6AB-4457-8C88-4BB215856E28}" type="parTrans" cxnId="{47FA6C66-B4F4-4C32-BE33-91B3291858C3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83E10-3CB9-4268-9763-AF5019553677}" type="sibTrans" cxnId="{47FA6C66-B4F4-4C32-BE33-91B3291858C3}">
      <dgm:prSet/>
      <dgm:spPr/>
      <dgm:t>
        <a:bodyPr/>
        <a:lstStyle/>
        <a:p>
          <a:endParaRPr lang="en-GB"/>
        </a:p>
      </dgm:t>
    </dgm:pt>
    <dgm:pt modelId="{E20A4509-77A0-4A9C-B142-4EAC03518982}" type="asst">
      <dgm:prSet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u="none" smtClean="0">
              <a:latin typeface="Arial" panose="020B0604020202020204" pitchFamily="34" charset="0"/>
              <a:cs typeface="Arial" panose="020B0604020202020204" pitchFamily="34" charset="0"/>
            </a:rPr>
            <a:t>Site visit to</a:t>
          </a:r>
        </a:p>
        <a:p>
          <a:r>
            <a:rPr lang="en-GB" sz="1400" u="none" smtClean="0">
              <a:latin typeface="Arial" panose="020B0604020202020204" pitchFamily="34" charset="0"/>
              <a:cs typeface="Arial" panose="020B0604020202020204" pitchFamily="34" charset="0"/>
            </a:rPr>
            <a:t> LUX* Le Morne</a:t>
          </a:r>
          <a:endParaRPr lang="en-GB" sz="1400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C8BFF72-E222-4432-A893-6F5324D9C437}" type="parTrans" cxnId="{344BBB74-342F-4D79-929F-3435A42CB2E9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A15405-6992-4075-9922-0FD2323BAB65}" type="sibTrans" cxnId="{344BBB74-342F-4D79-929F-3435A42CB2E9}">
      <dgm:prSet/>
      <dgm:spPr/>
      <dgm:t>
        <a:bodyPr/>
        <a:lstStyle/>
        <a:p>
          <a:endParaRPr lang="en-GB"/>
        </a:p>
      </dgm:t>
    </dgm:pt>
    <dgm:pt modelId="{D2C4B62B-3EBB-4743-A938-D6B8BE2FAECB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Surveys</a:t>
          </a:r>
          <a:endParaRPr lang="en-GB" sz="14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95ACD2-F105-481E-8FC8-03250E2B6EB4}" type="sibTrans" cxnId="{68D740C5-C107-4489-8F13-34DBEFDA5F11}">
      <dgm:prSet/>
      <dgm:spPr/>
      <dgm:t>
        <a:bodyPr/>
        <a:lstStyle/>
        <a:p>
          <a:endParaRPr lang="en-GB"/>
        </a:p>
      </dgm:t>
    </dgm:pt>
    <dgm:pt modelId="{E64C5BBE-2ACC-42D9-BE83-15763BB0DC7C}" type="parTrans" cxnId="{68D740C5-C107-4489-8F13-34DBEFDA5F11}">
      <dgm:prSet/>
      <dgm:spPr/>
      <dgm:t>
        <a:bodyPr/>
        <a:lstStyle/>
        <a:p>
          <a:endParaRPr lang="en-GB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836AFA-C442-4046-B344-9C17EA3C9DC0}">
      <dgm:prSet phldrT="[Text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en-GB" sz="1400" b="1" u="none" dirty="0" smtClean="0">
              <a:latin typeface="Arial" panose="020B0604020202020204" pitchFamily="34" charset="0"/>
              <a:cs typeface="Arial" panose="020B0604020202020204" pitchFamily="34" charset="0"/>
            </a:rPr>
            <a:t>Methods Used</a:t>
          </a:r>
          <a:endParaRPr lang="en-GB" sz="14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ECEC38-8425-4005-BB68-73C0E85AE311}" type="sibTrans" cxnId="{CDDD5CCC-D767-4819-BF4E-7402D32D9CD2}">
      <dgm:prSet/>
      <dgm:spPr/>
      <dgm:t>
        <a:bodyPr/>
        <a:lstStyle/>
        <a:p>
          <a:endParaRPr lang="en-GB"/>
        </a:p>
      </dgm:t>
    </dgm:pt>
    <dgm:pt modelId="{282B96B7-A6F5-475C-8DCE-7DCE1098FACA}" type="parTrans" cxnId="{CDDD5CCC-D767-4819-BF4E-7402D32D9CD2}">
      <dgm:prSet/>
      <dgm:spPr/>
      <dgm:t>
        <a:bodyPr/>
        <a:lstStyle/>
        <a:p>
          <a:endParaRPr lang="en-GB"/>
        </a:p>
      </dgm:t>
    </dgm:pt>
    <dgm:pt modelId="{BB194725-24E7-4FD4-AFF7-3FC12BDD9984}" type="pres">
      <dgm:prSet presAssocID="{872F4B8E-0B31-4A85-AD24-FDA02A4F832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GB"/>
        </a:p>
      </dgm:t>
    </dgm:pt>
    <dgm:pt modelId="{80C8DF91-BDDB-49A5-BBBC-996631CD9D1A}" type="pres">
      <dgm:prSet presAssocID="{80836AFA-C442-4046-B344-9C17EA3C9DC0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898763D3-C5F0-43F9-91C0-C98B79AF693A}" type="pres">
      <dgm:prSet presAssocID="{80836AFA-C442-4046-B344-9C17EA3C9DC0}" presName="rootComposite1" presStyleCnt="0"/>
      <dgm:spPr/>
      <dgm:t>
        <a:bodyPr/>
        <a:lstStyle/>
        <a:p>
          <a:endParaRPr lang="en-GB"/>
        </a:p>
      </dgm:t>
    </dgm:pt>
    <dgm:pt modelId="{3EE43CFC-5A8C-4C98-9D51-3A896816375F}" type="pres">
      <dgm:prSet presAssocID="{80836AFA-C442-4046-B344-9C17EA3C9DC0}" presName="rootText1" presStyleLbl="node0" presStyleIdx="0" presStyleCnt="1" custScaleX="142560" custScaleY="148196" custLinFactNeighborX="-93512" custLinFactNeighborY="-33196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FB71DDB5-4A3E-4CAB-9287-BB0F46556C65}" type="pres">
      <dgm:prSet presAssocID="{80836AFA-C442-4046-B344-9C17EA3C9DC0}" presName="rootConnector1" presStyleLbl="node1" presStyleIdx="0" presStyleCnt="0"/>
      <dgm:spPr/>
      <dgm:t>
        <a:bodyPr/>
        <a:lstStyle/>
        <a:p>
          <a:endParaRPr lang="en-GB"/>
        </a:p>
      </dgm:t>
    </dgm:pt>
    <dgm:pt modelId="{91AA0903-A636-475D-A9F6-916BEB1C9DC8}" type="pres">
      <dgm:prSet presAssocID="{80836AFA-C442-4046-B344-9C17EA3C9DC0}" presName="hierChild2" presStyleCnt="0"/>
      <dgm:spPr/>
      <dgm:t>
        <a:bodyPr/>
        <a:lstStyle/>
        <a:p>
          <a:endParaRPr lang="en-GB"/>
        </a:p>
      </dgm:t>
    </dgm:pt>
    <dgm:pt modelId="{A92C31C9-1699-4E85-9272-C9A5EF968BB4}" type="pres">
      <dgm:prSet presAssocID="{E64C5BBE-2ACC-42D9-BE83-15763BB0DC7C}" presName="Name37" presStyleLbl="parChTrans1D2" presStyleIdx="0" presStyleCnt="3" custSzX="3978018" custSzY="695050"/>
      <dgm:spPr/>
      <dgm:t>
        <a:bodyPr/>
        <a:lstStyle/>
        <a:p>
          <a:endParaRPr lang="en-GB"/>
        </a:p>
      </dgm:t>
    </dgm:pt>
    <dgm:pt modelId="{FB366BF5-6F0D-4F0C-AB3E-1B6042EAC3E0}" type="pres">
      <dgm:prSet presAssocID="{D2C4B62B-3EBB-4743-A938-D6B8BE2FAECB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E121A066-3D5D-4886-A1C4-CDE97B450DFE}" type="pres">
      <dgm:prSet presAssocID="{D2C4B62B-3EBB-4743-A938-D6B8BE2FAECB}" presName="rootComposite" presStyleCnt="0"/>
      <dgm:spPr/>
      <dgm:t>
        <a:bodyPr/>
        <a:lstStyle/>
        <a:p>
          <a:endParaRPr lang="en-GB"/>
        </a:p>
      </dgm:t>
    </dgm:pt>
    <dgm:pt modelId="{E10FABE3-E518-4D9A-B6C5-CFAF4308ACB0}" type="pres">
      <dgm:prSet presAssocID="{D2C4B62B-3EBB-4743-A938-D6B8BE2FAECB}" presName="rootText" presStyleLbl="node2" presStyleIdx="0" presStyleCnt="3" custScaleX="142560" custScaleY="148196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3D2F621-08EC-4356-9ACC-A41BD450A6BB}" type="pres">
      <dgm:prSet presAssocID="{D2C4B62B-3EBB-4743-A938-D6B8BE2FAECB}" presName="rootConnector" presStyleLbl="node2" presStyleIdx="0" presStyleCnt="3"/>
      <dgm:spPr/>
      <dgm:t>
        <a:bodyPr/>
        <a:lstStyle/>
        <a:p>
          <a:endParaRPr lang="en-GB"/>
        </a:p>
      </dgm:t>
    </dgm:pt>
    <dgm:pt modelId="{FA52C923-D11F-47BF-90DB-80FAFBFA594B}" type="pres">
      <dgm:prSet presAssocID="{D2C4B62B-3EBB-4743-A938-D6B8BE2FAECB}" presName="hierChild4" presStyleCnt="0"/>
      <dgm:spPr/>
      <dgm:t>
        <a:bodyPr/>
        <a:lstStyle/>
        <a:p>
          <a:endParaRPr lang="en-GB"/>
        </a:p>
      </dgm:t>
    </dgm:pt>
    <dgm:pt modelId="{E4E98AFB-8804-43E2-B14E-6622A404F759}" type="pres">
      <dgm:prSet presAssocID="{D2C4B62B-3EBB-4743-A938-D6B8BE2FAECB}" presName="hierChild5" presStyleCnt="0"/>
      <dgm:spPr/>
      <dgm:t>
        <a:bodyPr/>
        <a:lstStyle/>
        <a:p>
          <a:endParaRPr lang="en-GB"/>
        </a:p>
      </dgm:t>
    </dgm:pt>
    <dgm:pt modelId="{6866AD12-72F6-4734-8BEC-33E7647BEB87}" type="pres">
      <dgm:prSet presAssocID="{47C6C19F-B502-493F-9557-2E5EB346FFF5}" presName="Name111" presStyleLbl="parChTrans1D3" presStyleIdx="0" presStyleCnt="4" custSzX="433378" custSzY="1000606"/>
      <dgm:spPr/>
      <dgm:t>
        <a:bodyPr/>
        <a:lstStyle/>
        <a:p>
          <a:endParaRPr lang="en-GB"/>
        </a:p>
      </dgm:t>
    </dgm:pt>
    <dgm:pt modelId="{67E5A3CE-87B5-4AB9-AE5B-2D73FE25360A}" type="pres">
      <dgm:prSet presAssocID="{F0D8A472-9C99-4B50-986B-A3A3973325EA}" presName="hierRoot3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F4AF2E42-F07B-4D52-ADEB-4924C7231D1E}" type="pres">
      <dgm:prSet presAssocID="{F0D8A472-9C99-4B50-986B-A3A3973325EA}" presName="rootComposite3" presStyleCnt="0"/>
      <dgm:spPr/>
      <dgm:t>
        <a:bodyPr/>
        <a:lstStyle/>
        <a:p>
          <a:endParaRPr lang="en-GB"/>
        </a:p>
      </dgm:t>
    </dgm:pt>
    <dgm:pt modelId="{E4AF4C05-9A51-4693-8D5B-9F8F71BD8032}" type="pres">
      <dgm:prSet presAssocID="{F0D8A472-9C99-4B50-986B-A3A3973325EA}" presName="rootText3" presStyleLbl="asst2" presStyleIdx="0" presStyleCnt="8" custScaleX="151501" custScaleY="164174" custLinFactNeighborX="-1439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8C6BE1E-672C-4A67-861E-206E47BAE61C}" type="pres">
      <dgm:prSet presAssocID="{F0D8A472-9C99-4B50-986B-A3A3973325EA}" presName="rootConnector3" presStyleLbl="asst2" presStyleIdx="0" presStyleCnt="8"/>
      <dgm:spPr/>
      <dgm:t>
        <a:bodyPr/>
        <a:lstStyle/>
        <a:p>
          <a:endParaRPr lang="en-GB"/>
        </a:p>
      </dgm:t>
    </dgm:pt>
    <dgm:pt modelId="{0675EA21-D58E-4CA0-B919-512C3C2A3290}" type="pres">
      <dgm:prSet presAssocID="{F0D8A472-9C99-4B50-986B-A3A3973325EA}" presName="hierChild6" presStyleCnt="0"/>
      <dgm:spPr/>
      <dgm:t>
        <a:bodyPr/>
        <a:lstStyle/>
        <a:p>
          <a:endParaRPr lang="en-GB"/>
        </a:p>
      </dgm:t>
    </dgm:pt>
    <dgm:pt modelId="{6F7A480A-7824-4FAC-AE7A-40184B06081C}" type="pres">
      <dgm:prSet presAssocID="{F0D8A472-9C99-4B50-986B-A3A3973325EA}" presName="hierChild7" presStyleCnt="0"/>
      <dgm:spPr/>
      <dgm:t>
        <a:bodyPr/>
        <a:lstStyle/>
        <a:p>
          <a:endParaRPr lang="en-GB"/>
        </a:p>
      </dgm:t>
    </dgm:pt>
    <dgm:pt modelId="{B826E503-DD16-44D5-8C30-4BA031AB5F1F}" type="pres">
      <dgm:prSet presAssocID="{E37CC507-36CD-400D-B911-4AEF0BFA86B4}" presName="Name111" presStyleLbl="parChTrans1D4" presStyleIdx="0" presStyleCnt="4" custSzX="109214" custSzY="882941"/>
      <dgm:spPr/>
      <dgm:t>
        <a:bodyPr/>
        <a:lstStyle/>
        <a:p>
          <a:endParaRPr lang="en-GB"/>
        </a:p>
      </dgm:t>
    </dgm:pt>
    <dgm:pt modelId="{2F44139E-8010-4277-BD1D-0C119D103F2A}" type="pres">
      <dgm:prSet presAssocID="{15AFB71F-3D96-47F7-8EE6-85E42BB0BE93}" presName="hierRoot3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EE1E6D15-DE72-4D94-876C-37329628DF97}" type="pres">
      <dgm:prSet presAssocID="{15AFB71F-3D96-47F7-8EE6-85E42BB0BE93}" presName="rootComposite3" presStyleCnt="0"/>
      <dgm:spPr/>
      <dgm:t>
        <a:bodyPr/>
        <a:lstStyle/>
        <a:p>
          <a:endParaRPr lang="en-GB"/>
        </a:p>
      </dgm:t>
    </dgm:pt>
    <dgm:pt modelId="{DEEA2FD6-D47B-4112-A95E-33798C59241D}" type="pres">
      <dgm:prSet presAssocID="{15AFB71F-3D96-47F7-8EE6-85E42BB0BE93}" presName="rootText3" presStyleLbl="asst2" presStyleIdx="1" presStyleCnt="8" custScaleX="142560" custScaleY="148196" custLinFactX="38680" custLinFactNeighborX="100000" custLinFactNeighborY="-10403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716A742E-8F20-4F98-B63C-E6B201C3753D}" type="pres">
      <dgm:prSet presAssocID="{15AFB71F-3D96-47F7-8EE6-85E42BB0BE93}" presName="rootConnector3" presStyleLbl="asst2" presStyleIdx="1" presStyleCnt="8"/>
      <dgm:spPr/>
      <dgm:t>
        <a:bodyPr/>
        <a:lstStyle/>
        <a:p>
          <a:endParaRPr lang="en-GB"/>
        </a:p>
      </dgm:t>
    </dgm:pt>
    <dgm:pt modelId="{85B8C337-FD20-4E25-9C2F-1F245820CCBE}" type="pres">
      <dgm:prSet presAssocID="{15AFB71F-3D96-47F7-8EE6-85E42BB0BE93}" presName="hierChild6" presStyleCnt="0"/>
      <dgm:spPr/>
      <dgm:t>
        <a:bodyPr/>
        <a:lstStyle/>
        <a:p>
          <a:endParaRPr lang="en-GB"/>
        </a:p>
      </dgm:t>
    </dgm:pt>
    <dgm:pt modelId="{8039A7A6-BCB6-43EF-AADE-3821A187FAA0}" type="pres">
      <dgm:prSet presAssocID="{15AFB71F-3D96-47F7-8EE6-85E42BB0BE93}" presName="hierChild7" presStyleCnt="0"/>
      <dgm:spPr/>
      <dgm:t>
        <a:bodyPr/>
        <a:lstStyle/>
        <a:p>
          <a:endParaRPr lang="en-GB"/>
        </a:p>
      </dgm:t>
    </dgm:pt>
    <dgm:pt modelId="{26A681B2-13F1-4C37-AFCB-B0273BB13A30}" type="pres">
      <dgm:prSet presAssocID="{21441293-E66F-4CD5-84BE-C82FA45CCF06}" presName="Name37" presStyleLbl="parChTrans1D2" presStyleIdx="1" presStyleCnt="3" custSzX="1165495" custSzY="695050"/>
      <dgm:spPr/>
      <dgm:t>
        <a:bodyPr/>
        <a:lstStyle/>
        <a:p>
          <a:endParaRPr lang="en-GB"/>
        </a:p>
      </dgm:t>
    </dgm:pt>
    <dgm:pt modelId="{23880E2A-6289-43E7-8C45-72CCB8BDC012}" type="pres">
      <dgm:prSet presAssocID="{10E2F946-1D34-4D50-8529-3D6E849ABCBD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4A4B29B3-5B2D-47B3-91D5-D1D70CF008EC}" type="pres">
      <dgm:prSet presAssocID="{10E2F946-1D34-4D50-8529-3D6E849ABCBD}" presName="rootComposite" presStyleCnt="0"/>
      <dgm:spPr/>
      <dgm:t>
        <a:bodyPr/>
        <a:lstStyle/>
        <a:p>
          <a:endParaRPr lang="en-GB"/>
        </a:p>
      </dgm:t>
    </dgm:pt>
    <dgm:pt modelId="{FFF57682-0FDD-4E3E-9A8A-16EBE22C777D}" type="pres">
      <dgm:prSet presAssocID="{10E2F946-1D34-4D50-8529-3D6E849ABCBD}" presName="rootText" presStyleLbl="node2" presStyleIdx="1" presStyleCnt="3" custScaleX="142560" custScaleY="148196" custLinFactNeighborX="21185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5008794D-FC73-4F5C-977B-EDE03143EA1D}" type="pres">
      <dgm:prSet presAssocID="{10E2F946-1D34-4D50-8529-3D6E849ABCBD}" presName="rootConnector" presStyleLbl="node2" presStyleIdx="1" presStyleCnt="3"/>
      <dgm:spPr/>
      <dgm:t>
        <a:bodyPr/>
        <a:lstStyle/>
        <a:p>
          <a:endParaRPr lang="en-GB"/>
        </a:p>
      </dgm:t>
    </dgm:pt>
    <dgm:pt modelId="{7B4A0B68-0527-4FCB-B8F2-5FAB004A4D16}" type="pres">
      <dgm:prSet presAssocID="{10E2F946-1D34-4D50-8529-3D6E849ABCBD}" presName="hierChild4" presStyleCnt="0"/>
      <dgm:spPr/>
      <dgm:t>
        <a:bodyPr/>
        <a:lstStyle/>
        <a:p>
          <a:endParaRPr lang="en-GB"/>
        </a:p>
      </dgm:t>
    </dgm:pt>
    <dgm:pt modelId="{B689DD17-442A-4788-9368-BAF59160B189}" type="pres">
      <dgm:prSet presAssocID="{10E2F946-1D34-4D50-8529-3D6E849ABCBD}" presName="hierChild5" presStyleCnt="0"/>
      <dgm:spPr/>
      <dgm:t>
        <a:bodyPr/>
        <a:lstStyle/>
        <a:p>
          <a:endParaRPr lang="en-GB"/>
        </a:p>
      </dgm:t>
    </dgm:pt>
    <dgm:pt modelId="{DBCEA7EB-C004-4CBA-98E0-5D29658361F8}" type="pres">
      <dgm:prSet presAssocID="{2582E07F-F300-43B7-AA93-A23D55E77E48}" presName="Name111" presStyleLbl="parChTrans1D3" presStyleIdx="1" presStyleCnt="4" custSzX="551647" custSzY="942380"/>
      <dgm:spPr/>
      <dgm:t>
        <a:bodyPr/>
        <a:lstStyle/>
        <a:p>
          <a:endParaRPr lang="en-GB"/>
        </a:p>
      </dgm:t>
    </dgm:pt>
    <dgm:pt modelId="{009063A0-11D4-48A9-8468-5120497C26EC}" type="pres">
      <dgm:prSet presAssocID="{4382492C-0B8F-446F-B33A-269EA27865D3}" presName="hierRoot3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224466CB-DEA8-4EB2-97BB-58816FB0A59B}" type="pres">
      <dgm:prSet presAssocID="{4382492C-0B8F-446F-B33A-269EA27865D3}" presName="rootComposite3" presStyleCnt="0"/>
      <dgm:spPr/>
      <dgm:t>
        <a:bodyPr/>
        <a:lstStyle/>
        <a:p>
          <a:endParaRPr lang="en-GB"/>
        </a:p>
      </dgm:t>
    </dgm:pt>
    <dgm:pt modelId="{88A47520-0992-4CF2-9963-1487D76EA9A6}" type="pres">
      <dgm:prSet presAssocID="{4382492C-0B8F-446F-B33A-269EA27865D3}" presName="rootText3" presStyleLbl="asst2" presStyleIdx="2" presStyleCnt="8" custScaleX="142560" custScaleY="148196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8FA1CB02-F4FF-4519-A1FF-5D2B669BEAB4}" type="pres">
      <dgm:prSet presAssocID="{4382492C-0B8F-446F-B33A-269EA27865D3}" presName="rootConnector3" presStyleLbl="asst2" presStyleIdx="2" presStyleCnt="8"/>
      <dgm:spPr/>
      <dgm:t>
        <a:bodyPr/>
        <a:lstStyle/>
        <a:p>
          <a:endParaRPr lang="en-GB"/>
        </a:p>
      </dgm:t>
    </dgm:pt>
    <dgm:pt modelId="{F363DC13-69F2-402A-8C02-752B29AE0324}" type="pres">
      <dgm:prSet presAssocID="{4382492C-0B8F-446F-B33A-269EA27865D3}" presName="hierChild6" presStyleCnt="0"/>
      <dgm:spPr/>
      <dgm:t>
        <a:bodyPr/>
        <a:lstStyle/>
        <a:p>
          <a:endParaRPr lang="en-GB"/>
        </a:p>
      </dgm:t>
    </dgm:pt>
    <dgm:pt modelId="{305656D4-A3A0-4CFE-9980-AA3F4883E9B6}" type="pres">
      <dgm:prSet presAssocID="{4382492C-0B8F-446F-B33A-269EA27865D3}" presName="hierChild7" presStyleCnt="0"/>
      <dgm:spPr/>
      <dgm:t>
        <a:bodyPr/>
        <a:lstStyle/>
        <a:p>
          <a:endParaRPr lang="en-GB"/>
        </a:p>
      </dgm:t>
    </dgm:pt>
    <dgm:pt modelId="{39520DE1-DCC9-488A-B640-13D0CE9041D2}" type="pres">
      <dgm:prSet presAssocID="{66F580A5-2E78-4ADB-8971-2A20A85D064C}" presName="Name111" presStyleLbl="parChTrans1D3" presStyleIdx="2" presStyleCnt="4" custSzX="883994" custSzY="942380"/>
      <dgm:spPr/>
      <dgm:t>
        <a:bodyPr/>
        <a:lstStyle/>
        <a:p>
          <a:endParaRPr lang="en-GB"/>
        </a:p>
      </dgm:t>
    </dgm:pt>
    <dgm:pt modelId="{B897B557-C735-4CC2-88BD-378A11ADA6FE}" type="pres">
      <dgm:prSet presAssocID="{6A061F0E-5422-4D33-B460-8E9A8D8A9B5B}" presName="hierRoot3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A4E689CC-273F-4CD9-A318-D4F9C59A847E}" type="pres">
      <dgm:prSet presAssocID="{6A061F0E-5422-4D33-B460-8E9A8D8A9B5B}" presName="rootComposite3" presStyleCnt="0"/>
      <dgm:spPr/>
      <dgm:t>
        <a:bodyPr/>
        <a:lstStyle/>
        <a:p>
          <a:endParaRPr lang="en-GB"/>
        </a:p>
      </dgm:t>
    </dgm:pt>
    <dgm:pt modelId="{1889B809-8FBE-4F2E-8ABC-2483228FE5AB}" type="pres">
      <dgm:prSet presAssocID="{6A061F0E-5422-4D33-B460-8E9A8D8A9B5B}" presName="rootText3" presStyleLbl="asst2" presStyleIdx="3" presStyleCnt="8" custScaleX="142560" custScaleY="148196" custLinFactNeighborX="-8720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E4103409-02A2-4FE0-9521-5026D0E6AC9F}" type="pres">
      <dgm:prSet presAssocID="{6A061F0E-5422-4D33-B460-8E9A8D8A9B5B}" presName="rootConnector3" presStyleLbl="asst2" presStyleIdx="3" presStyleCnt="8"/>
      <dgm:spPr/>
      <dgm:t>
        <a:bodyPr/>
        <a:lstStyle/>
        <a:p>
          <a:endParaRPr lang="en-GB"/>
        </a:p>
      </dgm:t>
    </dgm:pt>
    <dgm:pt modelId="{3CB4095D-7F8A-4370-B312-C4A6BA015239}" type="pres">
      <dgm:prSet presAssocID="{6A061F0E-5422-4D33-B460-8E9A8D8A9B5B}" presName="hierChild6" presStyleCnt="0"/>
      <dgm:spPr/>
      <dgm:t>
        <a:bodyPr/>
        <a:lstStyle/>
        <a:p>
          <a:endParaRPr lang="en-GB"/>
        </a:p>
      </dgm:t>
    </dgm:pt>
    <dgm:pt modelId="{AF3FDE67-8EA3-4488-BD97-4509879DACA6}" type="pres">
      <dgm:prSet presAssocID="{6A061F0E-5422-4D33-B460-8E9A8D8A9B5B}" presName="hierChild7" presStyleCnt="0"/>
      <dgm:spPr/>
      <dgm:t>
        <a:bodyPr/>
        <a:lstStyle/>
        <a:p>
          <a:endParaRPr lang="en-GB"/>
        </a:p>
      </dgm:t>
    </dgm:pt>
    <dgm:pt modelId="{E679E4B2-8CFE-43FB-9846-5BF11664BDE3}" type="pres">
      <dgm:prSet presAssocID="{D33A9406-43F9-457B-ABE3-074D126007B6}" presName="Name111" presStyleLbl="parChTrans1D4" presStyleIdx="1" presStyleCnt="4" custSzX="372581" custSzY="942380"/>
      <dgm:spPr/>
      <dgm:t>
        <a:bodyPr/>
        <a:lstStyle/>
        <a:p>
          <a:endParaRPr lang="en-GB"/>
        </a:p>
      </dgm:t>
    </dgm:pt>
    <dgm:pt modelId="{AAFBD8DE-D8B7-4D3E-921A-6C2FFA2B2181}" type="pres">
      <dgm:prSet presAssocID="{CB222790-57CA-4FCE-8120-70BC04C0C949}" presName="hierRoot3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2285B126-FEB0-4DDA-9732-75FD8C73EACC}" type="pres">
      <dgm:prSet presAssocID="{CB222790-57CA-4FCE-8120-70BC04C0C949}" presName="rootComposite3" presStyleCnt="0"/>
      <dgm:spPr/>
      <dgm:t>
        <a:bodyPr/>
        <a:lstStyle/>
        <a:p>
          <a:endParaRPr lang="en-GB"/>
        </a:p>
      </dgm:t>
    </dgm:pt>
    <dgm:pt modelId="{B31B8019-E865-4878-BD60-B726005C481E}" type="pres">
      <dgm:prSet presAssocID="{CB222790-57CA-4FCE-8120-70BC04C0C949}" presName="rootText3" presStyleLbl="asst2" presStyleIdx="4" presStyleCnt="8" custScaleX="142560" custScaleY="148196" custLinFactNeighborX="-58454" custLinFactNeighborY="5575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366247AE-5762-407B-B2A5-163B856F98F2}" type="pres">
      <dgm:prSet presAssocID="{CB222790-57CA-4FCE-8120-70BC04C0C949}" presName="rootConnector3" presStyleLbl="asst2" presStyleIdx="4" presStyleCnt="8"/>
      <dgm:spPr/>
      <dgm:t>
        <a:bodyPr/>
        <a:lstStyle/>
        <a:p>
          <a:endParaRPr lang="en-GB"/>
        </a:p>
      </dgm:t>
    </dgm:pt>
    <dgm:pt modelId="{0FBC2E8C-AA6A-4243-9A7C-7B5735439882}" type="pres">
      <dgm:prSet presAssocID="{CB222790-57CA-4FCE-8120-70BC04C0C949}" presName="hierChild6" presStyleCnt="0"/>
      <dgm:spPr/>
      <dgm:t>
        <a:bodyPr/>
        <a:lstStyle/>
        <a:p>
          <a:endParaRPr lang="en-GB"/>
        </a:p>
      </dgm:t>
    </dgm:pt>
    <dgm:pt modelId="{2A506305-994A-491F-BE49-C2D104218146}" type="pres">
      <dgm:prSet presAssocID="{CB222790-57CA-4FCE-8120-70BC04C0C949}" presName="hierChild7" presStyleCnt="0"/>
      <dgm:spPr/>
      <dgm:t>
        <a:bodyPr/>
        <a:lstStyle/>
        <a:p>
          <a:endParaRPr lang="en-GB"/>
        </a:p>
      </dgm:t>
    </dgm:pt>
    <dgm:pt modelId="{BCB01980-D517-4E42-90E6-183729398DD2}" type="pres">
      <dgm:prSet presAssocID="{3C6C4779-6813-4023-802C-60C025F2CDA9}" presName="Name37" presStyleLbl="parChTrans1D2" presStyleIdx="2" presStyleCnt="3" custSzX="2376282" custSzY="695031"/>
      <dgm:spPr/>
      <dgm:t>
        <a:bodyPr/>
        <a:lstStyle/>
        <a:p>
          <a:endParaRPr lang="en-GB"/>
        </a:p>
      </dgm:t>
    </dgm:pt>
    <dgm:pt modelId="{A3B1E0E8-6455-4960-BC4B-241509C527E4}" type="pres">
      <dgm:prSet presAssocID="{EA5209AE-8E09-4C48-91C0-6EB8C5F21444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CBB8C9AD-81B6-4A5F-B980-EA539975CCB3}" type="pres">
      <dgm:prSet presAssocID="{EA5209AE-8E09-4C48-91C0-6EB8C5F21444}" presName="rootComposite" presStyleCnt="0"/>
      <dgm:spPr/>
      <dgm:t>
        <a:bodyPr/>
        <a:lstStyle/>
        <a:p>
          <a:endParaRPr lang="en-GB"/>
        </a:p>
      </dgm:t>
    </dgm:pt>
    <dgm:pt modelId="{3D84C380-2AB8-4315-BC0A-17CB13AE8FCD}" type="pres">
      <dgm:prSet presAssocID="{EA5209AE-8E09-4C48-91C0-6EB8C5F21444}" presName="rootText" presStyleLbl="node2" presStyleIdx="2" presStyleCnt="3" custScaleX="142560" custScaleY="148196" custLinFactX="-96333" custLinFactNeighborX="-100000" custLinFactNeighborY="-2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FD1255C0-6195-44C6-8013-9622FFC3BC21}" type="pres">
      <dgm:prSet presAssocID="{EA5209AE-8E09-4C48-91C0-6EB8C5F21444}" presName="rootConnector" presStyleLbl="node2" presStyleIdx="2" presStyleCnt="3"/>
      <dgm:spPr/>
      <dgm:t>
        <a:bodyPr/>
        <a:lstStyle/>
        <a:p>
          <a:endParaRPr lang="en-GB"/>
        </a:p>
      </dgm:t>
    </dgm:pt>
    <dgm:pt modelId="{32B46723-4E88-491B-A363-B50246DBEC7C}" type="pres">
      <dgm:prSet presAssocID="{EA5209AE-8E09-4C48-91C0-6EB8C5F21444}" presName="hierChild4" presStyleCnt="0"/>
      <dgm:spPr/>
      <dgm:t>
        <a:bodyPr/>
        <a:lstStyle/>
        <a:p>
          <a:endParaRPr lang="en-GB"/>
        </a:p>
      </dgm:t>
    </dgm:pt>
    <dgm:pt modelId="{BA3342FD-F8DE-40AA-96BD-687C4444079E}" type="pres">
      <dgm:prSet presAssocID="{EA5209AE-8E09-4C48-91C0-6EB8C5F21444}" presName="hierChild5" presStyleCnt="0"/>
      <dgm:spPr/>
      <dgm:t>
        <a:bodyPr/>
        <a:lstStyle/>
        <a:p>
          <a:endParaRPr lang="en-GB"/>
        </a:p>
      </dgm:t>
    </dgm:pt>
    <dgm:pt modelId="{172675E2-DB1E-4F76-BB38-8B894D94B504}" type="pres">
      <dgm:prSet presAssocID="{675C2FBD-521D-4BF9-ADB3-ACD4ED832218}" presName="Name111" presStyleLbl="parChTrans1D3" presStyleIdx="3" presStyleCnt="4" custSzX="109214" custSzY="796012"/>
      <dgm:spPr/>
      <dgm:t>
        <a:bodyPr/>
        <a:lstStyle/>
        <a:p>
          <a:endParaRPr lang="en-GB"/>
        </a:p>
      </dgm:t>
    </dgm:pt>
    <dgm:pt modelId="{F0B0D0A0-3BCC-46C2-B580-71C05200B026}" type="pres">
      <dgm:prSet presAssocID="{12FE4CC7-7B9C-41F7-B6B4-234D41942089}" presName="hierRoot3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51693A2B-23AD-45D6-B3D6-2C6D28D7FCC2}" type="pres">
      <dgm:prSet presAssocID="{12FE4CC7-7B9C-41F7-B6B4-234D41942089}" presName="rootComposite3" presStyleCnt="0"/>
      <dgm:spPr/>
      <dgm:t>
        <a:bodyPr/>
        <a:lstStyle/>
        <a:p>
          <a:endParaRPr lang="en-GB"/>
        </a:p>
      </dgm:t>
    </dgm:pt>
    <dgm:pt modelId="{B09B480B-F547-4726-A042-5F2CD8E4768D}" type="pres">
      <dgm:prSet presAssocID="{12FE4CC7-7B9C-41F7-B6B4-234D41942089}" presName="rootText3" presStyleLbl="asst2" presStyleIdx="5" presStyleCnt="8" custScaleX="142560" custScaleY="148196" custLinFactNeighborX="39886" custLinFactNeighborY="2745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34F87C66-DD21-4E5E-81EE-3C58D272E95A}" type="pres">
      <dgm:prSet presAssocID="{12FE4CC7-7B9C-41F7-B6B4-234D41942089}" presName="rootConnector3" presStyleLbl="asst2" presStyleIdx="5" presStyleCnt="8"/>
      <dgm:spPr/>
      <dgm:t>
        <a:bodyPr/>
        <a:lstStyle/>
        <a:p>
          <a:endParaRPr lang="en-GB"/>
        </a:p>
      </dgm:t>
    </dgm:pt>
    <dgm:pt modelId="{F961B019-106E-4BA8-9AEE-E4508053083C}" type="pres">
      <dgm:prSet presAssocID="{12FE4CC7-7B9C-41F7-B6B4-234D41942089}" presName="hierChild6" presStyleCnt="0"/>
      <dgm:spPr/>
      <dgm:t>
        <a:bodyPr/>
        <a:lstStyle/>
        <a:p>
          <a:endParaRPr lang="en-GB"/>
        </a:p>
      </dgm:t>
    </dgm:pt>
    <dgm:pt modelId="{6741017C-1531-47AF-9BE7-6155B5B9B3A2}" type="pres">
      <dgm:prSet presAssocID="{12FE4CC7-7B9C-41F7-B6B4-234D41942089}" presName="hierChild7" presStyleCnt="0"/>
      <dgm:spPr/>
      <dgm:t>
        <a:bodyPr/>
        <a:lstStyle/>
        <a:p>
          <a:endParaRPr lang="en-GB"/>
        </a:p>
      </dgm:t>
    </dgm:pt>
    <dgm:pt modelId="{7E9FD6E3-AEF8-4D50-BFC6-48C12BA915A1}" type="pres">
      <dgm:prSet presAssocID="{3BDF3A79-F6AB-4457-8C88-4BB215856E28}" presName="Name111" presStyleLbl="parChTrans1D4" presStyleIdx="2" presStyleCnt="4" custSzX="391325" custSzY="941996"/>
      <dgm:spPr/>
      <dgm:t>
        <a:bodyPr/>
        <a:lstStyle/>
        <a:p>
          <a:endParaRPr lang="en-GB"/>
        </a:p>
      </dgm:t>
    </dgm:pt>
    <dgm:pt modelId="{14A9180F-6189-4608-AC75-A1271F39C397}" type="pres">
      <dgm:prSet presAssocID="{BA323A5C-DA66-45B8-821A-560CD1052C7B}" presName="hierRoot3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66EB0D00-DD20-4181-849E-354A018D8DD3}" type="pres">
      <dgm:prSet presAssocID="{BA323A5C-DA66-45B8-821A-560CD1052C7B}" presName="rootComposite3" presStyleCnt="0"/>
      <dgm:spPr/>
      <dgm:t>
        <a:bodyPr/>
        <a:lstStyle/>
        <a:p>
          <a:endParaRPr lang="en-GB"/>
        </a:p>
      </dgm:t>
    </dgm:pt>
    <dgm:pt modelId="{892DF8D1-A0F4-4D23-B110-8B66DBE45462}" type="pres">
      <dgm:prSet presAssocID="{BA323A5C-DA66-45B8-821A-560CD1052C7B}" presName="rootText3" presStyleLbl="asst2" presStyleIdx="6" presStyleCnt="8" custScaleX="142560" custScaleY="148196" custLinFactNeighborX="-679" custLinFactNeighborY="5797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4DBEF234-B523-4E93-AB8D-0325D6E05727}" type="pres">
      <dgm:prSet presAssocID="{BA323A5C-DA66-45B8-821A-560CD1052C7B}" presName="rootConnector3" presStyleLbl="asst2" presStyleIdx="6" presStyleCnt="8"/>
      <dgm:spPr/>
      <dgm:t>
        <a:bodyPr/>
        <a:lstStyle/>
        <a:p>
          <a:endParaRPr lang="en-GB"/>
        </a:p>
      </dgm:t>
    </dgm:pt>
    <dgm:pt modelId="{C2CC608B-EAD2-498A-A132-7716806A63CD}" type="pres">
      <dgm:prSet presAssocID="{BA323A5C-DA66-45B8-821A-560CD1052C7B}" presName="hierChild6" presStyleCnt="0"/>
      <dgm:spPr/>
      <dgm:t>
        <a:bodyPr/>
        <a:lstStyle/>
        <a:p>
          <a:endParaRPr lang="en-GB"/>
        </a:p>
      </dgm:t>
    </dgm:pt>
    <dgm:pt modelId="{6E210432-6B82-42A7-848A-01D3E95B4DE6}" type="pres">
      <dgm:prSet presAssocID="{BA323A5C-DA66-45B8-821A-560CD1052C7B}" presName="hierChild7" presStyleCnt="0"/>
      <dgm:spPr/>
      <dgm:t>
        <a:bodyPr/>
        <a:lstStyle/>
        <a:p>
          <a:endParaRPr lang="en-GB"/>
        </a:p>
      </dgm:t>
    </dgm:pt>
    <dgm:pt modelId="{1939A6FD-DCB7-4397-A272-258B46D04C20}" type="pres">
      <dgm:prSet presAssocID="{EC8BFF72-E222-4432-A893-6F5324D9C437}" presName="Name111" presStyleLbl="parChTrans1D4" presStyleIdx="3" presStyleCnt="4" custSzX="163523" custSzY="941996"/>
      <dgm:spPr/>
      <dgm:t>
        <a:bodyPr/>
        <a:lstStyle/>
        <a:p>
          <a:endParaRPr lang="en-GB"/>
        </a:p>
      </dgm:t>
    </dgm:pt>
    <dgm:pt modelId="{021B77EB-B726-4F6C-8685-CD2C389E1545}" type="pres">
      <dgm:prSet presAssocID="{E20A4509-77A0-4A9C-B142-4EAC03518982}" presName="hierRoot3" presStyleCnt="0">
        <dgm:presLayoutVars>
          <dgm:hierBranch val="init"/>
        </dgm:presLayoutVars>
      </dgm:prSet>
      <dgm:spPr/>
      <dgm:t>
        <a:bodyPr/>
        <a:lstStyle/>
        <a:p>
          <a:endParaRPr lang="en-GB"/>
        </a:p>
      </dgm:t>
    </dgm:pt>
    <dgm:pt modelId="{5B4C56E5-AC04-4773-9DB4-18F97BE26E0A}" type="pres">
      <dgm:prSet presAssocID="{E20A4509-77A0-4A9C-B142-4EAC03518982}" presName="rootComposite3" presStyleCnt="0"/>
      <dgm:spPr/>
      <dgm:t>
        <a:bodyPr/>
        <a:lstStyle/>
        <a:p>
          <a:endParaRPr lang="en-GB"/>
        </a:p>
      </dgm:t>
    </dgm:pt>
    <dgm:pt modelId="{8F1774EF-D97A-4C82-B8AB-B929DB0FECFE}" type="pres">
      <dgm:prSet presAssocID="{E20A4509-77A0-4A9C-B142-4EAC03518982}" presName="rootText3" presStyleLbl="asst2" presStyleIdx="7" presStyleCnt="8" custScaleX="142560" custScaleY="148196" custLinFactNeighborX="29494" custLinFactNeighborY="4638">
        <dgm:presLayoutVars>
          <dgm:chPref val="3"/>
        </dgm:presLayoutVars>
      </dgm:prSet>
      <dgm:spPr/>
      <dgm:t>
        <a:bodyPr/>
        <a:lstStyle/>
        <a:p>
          <a:endParaRPr lang="en-GB"/>
        </a:p>
      </dgm:t>
    </dgm:pt>
    <dgm:pt modelId="{0C37EB50-E37C-4F6B-8277-4DF89D64140C}" type="pres">
      <dgm:prSet presAssocID="{E20A4509-77A0-4A9C-B142-4EAC03518982}" presName="rootConnector3" presStyleLbl="asst2" presStyleIdx="7" presStyleCnt="8"/>
      <dgm:spPr/>
      <dgm:t>
        <a:bodyPr/>
        <a:lstStyle/>
        <a:p>
          <a:endParaRPr lang="en-GB"/>
        </a:p>
      </dgm:t>
    </dgm:pt>
    <dgm:pt modelId="{1FD23142-2C69-4E15-A31D-EB1915162F6C}" type="pres">
      <dgm:prSet presAssocID="{E20A4509-77A0-4A9C-B142-4EAC03518982}" presName="hierChild6" presStyleCnt="0"/>
      <dgm:spPr/>
      <dgm:t>
        <a:bodyPr/>
        <a:lstStyle/>
        <a:p>
          <a:endParaRPr lang="en-GB"/>
        </a:p>
      </dgm:t>
    </dgm:pt>
    <dgm:pt modelId="{D3AD04A4-A669-43C7-BB8F-A10256A7EC2A}" type="pres">
      <dgm:prSet presAssocID="{E20A4509-77A0-4A9C-B142-4EAC03518982}" presName="hierChild7" presStyleCnt="0"/>
      <dgm:spPr/>
      <dgm:t>
        <a:bodyPr/>
        <a:lstStyle/>
        <a:p>
          <a:endParaRPr lang="en-GB"/>
        </a:p>
      </dgm:t>
    </dgm:pt>
    <dgm:pt modelId="{FE789C49-E2D2-464D-9A2B-76C37F8A38AE}" type="pres">
      <dgm:prSet presAssocID="{80836AFA-C442-4046-B344-9C17EA3C9DC0}" presName="hierChild3" presStyleCnt="0"/>
      <dgm:spPr/>
      <dgm:t>
        <a:bodyPr/>
        <a:lstStyle/>
        <a:p>
          <a:endParaRPr lang="en-GB"/>
        </a:p>
      </dgm:t>
    </dgm:pt>
  </dgm:ptLst>
  <dgm:cxnLst>
    <dgm:cxn modelId="{C9670BDC-8215-447C-8C55-557DDB69D6A8}" type="presOf" srcId="{6A061F0E-5422-4D33-B460-8E9A8D8A9B5B}" destId="{E4103409-02A2-4FE0-9521-5026D0E6AC9F}" srcOrd="1" destOrd="0" presId="urn:microsoft.com/office/officeart/2005/8/layout/orgChart1"/>
    <dgm:cxn modelId="{6D1C4DE5-EE42-42EE-AB01-CD556B7F2D83}" srcId="{6A061F0E-5422-4D33-B460-8E9A8D8A9B5B}" destId="{CB222790-57CA-4FCE-8120-70BC04C0C949}" srcOrd="0" destOrd="0" parTransId="{D33A9406-43F9-457B-ABE3-074D126007B6}" sibTransId="{E8DB4DDD-8AAB-46BB-85F3-DD9105476D4A}"/>
    <dgm:cxn modelId="{6B694453-4FAF-4962-ABFB-4B54F9D948C2}" type="presOf" srcId="{2582E07F-F300-43B7-AA93-A23D55E77E48}" destId="{DBCEA7EB-C004-4CBA-98E0-5D29658361F8}" srcOrd="0" destOrd="0" presId="urn:microsoft.com/office/officeart/2005/8/layout/orgChart1"/>
    <dgm:cxn modelId="{2A249973-1643-42CC-89ED-1C23827D3E52}" type="presOf" srcId="{47C6C19F-B502-493F-9557-2E5EB346FFF5}" destId="{6866AD12-72F6-4734-8BEC-33E7647BEB87}" srcOrd="0" destOrd="0" presId="urn:microsoft.com/office/officeart/2005/8/layout/orgChart1"/>
    <dgm:cxn modelId="{9F1F82A8-440A-43C3-A36B-E4D675B9FE35}" type="presOf" srcId="{CB222790-57CA-4FCE-8120-70BC04C0C949}" destId="{B31B8019-E865-4878-BD60-B726005C481E}" srcOrd="0" destOrd="0" presId="urn:microsoft.com/office/officeart/2005/8/layout/orgChart1"/>
    <dgm:cxn modelId="{14FB403E-7DF2-479A-9D8E-22F91550B22D}" type="presOf" srcId="{E20A4509-77A0-4A9C-B142-4EAC03518982}" destId="{8F1774EF-D97A-4C82-B8AB-B929DB0FECFE}" srcOrd="0" destOrd="0" presId="urn:microsoft.com/office/officeart/2005/8/layout/orgChart1"/>
    <dgm:cxn modelId="{6D77E1DC-DE4C-4B4A-A914-9F461786F078}" type="presOf" srcId="{EA5209AE-8E09-4C48-91C0-6EB8C5F21444}" destId="{FD1255C0-6195-44C6-8013-9622FFC3BC21}" srcOrd="1" destOrd="0" presId="urn:microsoft.com/office/officeart/2005/8/layout/orgChart1"/>
    <dgm:cxn modelId="{1CE34DF0-641C-4221-AE23-76282C0D1891}" type="presOf" srcId="{80836AFA-C442-4046-B344-9C17EA3C9DC0}" destId="{3EE43CFC-5A8C-4C98-9D51-3A896816375F}" srcOrd="0" destOrd="0" presId="urn:microsoft.com/office/officeart/2005/8/layout/orgChart1"/>
    <dgm:cxn modelId="{238E8A56-AB39-4B13-98EA-38786B29056C}" type="presOf" srcId="{F0D8A472-9C99-4B50-986B-A3A3973325EA}" destId="{E8C6BE1E-672C-4A67-861E-206E47BAE61C}" srcOrd="1" destOrd="0" presId="urn:microsoft.com/office/officeart/2005/8/layout/orgChart1"/>
    <dgm:cxn modelId="{FF42A7DB-26A7-44C1-A6D1-FEFE9F354D14}" type="presOf" srcId="{4382492C-0B8F-446F-B33A-269EA27865D3}" destId="{8FA1CB02-F4FF-4519-A1FF-5D2B669BEAB4}" srcOrd="1" destOrd="0" presId="urn:microsoft.com/office/officeart/2005/8/layout/orgChart1"/>
    <dgm:cxn modelId="{EC7813A3-42C8-4246-B9A5-ABE46325CCFA}" type="presOf" srcId="{D2C4B62B-3EBB-4743-A938-D6B8BE2FAECB}" destId="{E10FABE3-E518-4D9A-B6C5-CFAF4308ACB0}" srcOrd="0" destOrd="0" presId="urn:microsoft.com/office/officeart/2005/8/layout/orgChart1"/>
    <dgm:cxn modelId="{513E1761-642B-4258-84EB-08AB667B79D5}" type="presOf" srcId="{10E2F946-1D34-4D50-8529-3D6E849ABCBD}" destId="{5008794D-FC73-4F5C-977B-EDE03143EA1D}" srcOrd="1" destOrd="0" presId="urn:microsoft.com/office/officeart/2005/8/layout/orgChart1"/>
    <dgm:cxn modelId="{3AB2335F-3611-4E7C-9AF4-0DCBEA383D0E}" type="presOf" srcId="{3BDF3A79-F6AB-4457-8C88-4BB215856E28}" destId="{7E9FD6E3-AEF8-4D50-BFC6-48C12BA915A1}" srcOrd="0" destOrd="0" presId="urn:microsoft.com/office/officeart/2005/8/layout/orgChart1"/>
    <dgm:cxn modelId="{344BBB74-342F-4D79-929F-3435A42CB2E9}" srcId="{12FE4CC7-7B9C-41F7-B6B4-234D41942089}" destId="{E20A4509-77A0-4A9C-B142-4EAC03518982}" srcOrd="1" destOrd="0" parTransId="{EC8BFF72-E222-4432-A893-6F5324D9C437}" sibTransId="{2DA15405-6992-4075-9922-0FD2323BAB65}"/>
    <dgm:cxn modelId="{2C702D1C-4803-4C1C-8955-40234EF62A67}" type="presOf" srcId="{D33A9406-43F9-457B-ABE3-074D126007B6}" destId="{E679E4B2-8CFE-43FB-9846-5BF11664BDE3}" srcOrd="0" destOrd="0" presId="urn:microsoft.com/office/officeart/2005/8/layout/orgChart1"/>
    <dgm:cxn modelId="{14C488BA-F909-4342-BFCE-DC950865A730}" type="presOf" srcId="{15AFB71F-3D96-47F7-8EE6-85E42BB0BE93}" destId="{DEEA2FD6-D47B-4112-A95E-33798C59241D}" srcOrd="0" destOrd="0" presId="urn:microsoft.com/office/officeart/2005/8/layout/orgChart1"/>
    <dgm:cxn modelId="{BD387C3D-7938-446D-8171-B37629BAF74D}" type="presOf" srcId="{675C2FBD-521D-4BF9-ADB3-ACD4ED832218}" destId="{172675E2-DB1E-4F76-BB38-8B894D94B504}" srcOrd="0" destOrd="0" presId="urn:microsoft.com/office/officeart/2005/8/layout/orgChart1"/>
    <dgm:cxn modelId="{68D740C5-C107-4489-8F13-34DBEFDA5F11}" srcId="{80836AFA-C442-4046-B344-9C17EA3C9DC0}" destId="{D2C4B62B-3EBB-4743-A938-D6B8BE2FAECB}" srcOrd="0" destOrd="0" parTransId="{E64C5BBE-2ACC-42D9-BE83-15763BB0DC7C}" sibTransId="{4095ACD2-F105-481E-8FC8-03250E2B6EB4}"/>
    <dgm:cxn modelId="{CDDD5CCC-D767-4819-BF4E-7402D32D9CD2}" srcId="{872F4B8E-0B31-4A85-AD24-FDA02A4F8328}" destId="{80836AFA-C442-4046-B344-9C17EA3C9DC0}" srcOrd="0" destOrd="0" parTransId="{282B96B7-A6F5-475C-8DCE-7DCE1098FACA}" sibTransId="{72ECEC38-8425-4005-BB68-73C0E85AE311}"/>
    <dgm:cxn modelId="{3FADA7CA-DD5E-418B-AF95-6E3288D01E3C}" srcId="{80836AFA-C442-4046-B344-9C17EA3C9DC0}" destId="{EA5209AE-8E09-4C48-91C0-6EB8C5F21444}" srcOrd="2" destOrd="0" parTransId="{3C6C4779-6813-4023-802C-60C025F2CDA9}" sibTransId="{DFB992B2-6EE2-4CB0-8EEE-242C77CA2155}"/>
    <dgm:cxn modelId="{15C22165-0665-4CBD-A4AE-3E415769AF0C}" type="presOf" srcId="{12FE4CC7-7B9C-41F7-B6B4-234D41942089}" destId="{34F87C66-DD21-4E5E-81EE-3C58D272E95A}" srcOrd="1" destOrd="0" presId="urn:microsoft.com/office/officeart/2005/8/layout/orgChart1"/>
    <dgm:cxn modelId="{2F736499-29CC-4007-85CD-52B2AC40FDBA}" type="presOf" srcId="{E20A4509-77A0-4A9C-B142-4EAC03518982}" destId="{0C37EB50-E37C-4F6B-8277-4DF89D64140C}" srcOrd="1" destOrd="0" presId="urn:microsoft.com/office/officeart/2005/8/layout/orgChart1"/>
    <dgm:cxn modelId="{CF844D2C-126D-4B7A-855D-52AD31AAD187}" type="presOf" srcId="{BA323A5C-DA66-45B8-821A-560CD1052C7B}" destId="{892DF8D1-A0F4-4D23-B110-8B66DBE45462}" srcOrd="0" destOrd="0" presId="urn:microsoft.com/office/officeart/2005/8/layout/orgChart1"/>
    <dgm:cxn modelId="{43F6D4F4-FFE5-4D18-8A31-2A6648828FAE}" type="presOf" srcId="{872F4B8E-0B31-4A85-AD24-FDA02A4F8328}" destId="{BB194725-24E7-4FD4-AFF7-3FC12BDD9984}" srcOrd="0" destOrd="0" presId="urn:microsoft.com/office/officeart/2005/8/layout/orgChart1"/>
    <dgm:cxn modelId="{F85C09A8-E645-416E-B6AC-98C6D7979529}" type="presOf" srcId="{21441293-E66F-4CD5-84BE-C82FA45CCF06}" destId="{26A681B2-13F1-4C37-AFCB-B0273BB13A30}" srcOrd="0" destOrd="0" presId="urn:microsoft.com/office/officeart/2005/8/layout/orgChart1"/>
    <dgm:cxn modelId="{5F638F65-CE99-46F8-A198-7AE06DC93592}" srcId="{10E2F946-1D34-4D50-8529-3D6E849ABCBD}" destId="{6A061F0E-5422-4D33-B460-8E9A8D8A9B5B}" srcOrd="1" destOrd="0" parTransId="{66F580A5-2E78-4ADB-8971-2A20A85D064C}" sibTransId="{2977AF53-5BF6-4C5D-9EA7-2171446DD02F}"/>
    <dgm:cxn modelId="{AB1DDBA6-C9CD-41C0-952B-E7CE1D7981D3}" srcId="{10E2F946-1D34-4D50-8529-3D6E849ABCBD}" destId="{4382492C-0B8F-446F-B33A-269EA27865D3}" srcOrd="0" destOrd="0" parTransId="{2582E07F-F300-43B7-AA93-A23D55E77E48}" sibTransId="{1E9DDE89-CD73-4834-BB44-B10DC7D8478B}"/>
    <dgm:cxn modelId="{8FF9309F-C38F-4D39-A58B-CFFA425F5793}" type="presOf" srcId="{66F580A5-2E78-4ADB-8971-2A20A85D064C}" destId="{39520DE1-DCC9-488A-B640-13D0CE9041D2}" srcOrd="0" destOrd="0" presId="urn:microsoft.com/office/officeart/2005/8/layout/orgChart1"/>
    <dgm:cxn modelId="{B3837977-F756-4A51-A7D7-4049E319D43A}" type="presOf" srcId="{12FE4CC7-7B9C-41F7-B6B4-234D41942089}" destId="{B09B480B-F547-4726-A042-5F2CD8E4768D}" srcOrd="0" destOrd="0" presId="urn:microsoft.com/office/officeart/2005/8/layout/orgChart1"/>
    <dgm:cxn modelId="{D2756EE4-871D-4F9C-BD7E-8757DB8CA7CD}" type="presOf" srcId="{15AFB71F-3D96-47F7-8EE6-85E42BB0BE93}" destId="{716A742E-8F20-4F98-B63C-E6B201C3753D}" srcOrd="1" destOrd="0" presId="urn:microsoft.com/office/officeart/2005/8/layout/orgChart1"/>
    <dgm:cxn modelId="{8FF35EAD-C7C6-46CE-8971-7E54A1E6D948}" type="presOf" srcId="{E37CC507-36CD-400D-B911-4AEF0BFA86B4}" destId="{B826E503-DD16-44D5-8C30-4BA031AB5F1F}" srcOrd="0" destOrd="0" presId="urn:microsoft.com/office/officeart/2005/8/layout/orgChart1"/>
    <dgm:cxn modelId="{48D788A1-76FD-40EA-AB12-516461440908}" type="presOf" srcId="{CB222790-57CA-4FCE-8120-70BC04C0C949}" destId="{366247AE-5762-407B-B2A5-163B856F98F2}" srcOrd="1" destOrd="0" presId="urn:microsoft.com/office/officeart/2005/8/layout/orgChart1"/>
    <dgm:cxn modelId="{42742B3C-B9C7-4FB6-BC45-81BE1A67B3D6}" type="presOf" srcId="{E64C5BBE-2ACC-42D9-BE83-15763BB0DC7C}" destId="{A92C31C9-1699-4E85-9272-C9A5EF968BB4}" srcOrd="0" destOrd="0" presId="urn:microsoft.com/office/officeart/2005/8/layout/orgChart1"/>
    <dgm:cxn modelId="{804C6B23-3A7B-413B-8390-38B8D42DD331}" type="presOf" srcId="{EA5209AE-8E09-4C48-91C0-6EB8C5F21444}" destId="{3D84C380-2AB8-4315-BC0A-17CB13AE8FCD}" srcOrd="0" destOrd="0" presId="urn:microsoft.com/office/officeart/2005/8/layout/orgChart1"/>
    <dgm:cxn modelId="{46171E16-85A4-48A7-B23D-25F4679F9DDA}" type="presOf" srcId="{F0D8A472-9C99-4B50-986B-A3A3973325EA}" destId="{E4AF4C05-9A51-4693-8D5B-9F8F71BD8032}" srcOrd="0" destOrd="0" presId="urn:microsoft.com/office/officeart/2005/8/layout/orgChart1"/>
    <dgm:cxn modelId="{BA1E92A2-F0C0-437B-90E0-1B6DF88CC4EE}" srcId="{EA5209AE-8E09-4C48-91C0-6EB8C5F21444}" destId="{12FE4CC7-7B9C-41F7-B6B4-234D41942089}" srcOrd="0" destOrd="0" parTransId="{675C2FBD-521D-4BF9-ADB3-ACD4ED832218}" sibTransId="{CEFFB54D-F321-4C44-A435-C50C6AB75E80}"/>
    <dgm:cxn modelId="{0B2C02E1-11EA-4E9C-8D98-9FA34B12812F}" type="presOf" srcId="{4382492C-0B8F-446F-B33A-269EA27865D3}" destId="{88A47520-0992-4CF2-9963-1487D76EA9A6}" srcOrd="0" destOrd="0" presId="urn:microsoft.com/office/officeart/2005/8/layout/orgChart1"/>
    <dgm:cxn modelId="{A7096B01-835D-4A49-B49C-6B8CECA71F01}" type="presOf" srcId="{80836AFA-C442-4046-B344-9C17EA3C9DC0}" destId="{FB71DDB5-4A3E-4CAB-9287-BB0F46556C65}" srcOrd="1" destOrd="0" presId="urn:microsoft.com/office/officeart/2005/8/layout/orgChart1"/>
    <dgm:cxn modelId="{027D9739-C649-4F4C-BB5F-B5A91B3FD17A}" type="presOf" srcId="{3C6C4779-6813-4023-802C-60C025F2CDA9}" destId="{BCB01980-D517-4E42-90E6-183729398DD2}" srcOrd="0" destOrd="0" presId="urn:microsoft.com/office/officeart/2005/8/layout/orgChart1"/>
    <dgm:cxn modelId="{47FA6C66-B4F4-4C32-BE33-91B3291858C3}" srcId="{12FE4CC7-7B9C-41F7-B6B4-234D41942089}" destId="{BA323A5C-DA66-45B8-821A-560CD1052C7B}" srcOrd="0" destOrd="0" parTransId="{3BDF3A79-F6AB-4457-8C88-4BB215856E28}" sibTransId="{39B83E10-3CB9-4268-9763-AF5019553677}"/>
    <dgm:cxn modelId="{29EFC694-875B-4827-83D8-404D87FB7E4A}" type="presOf" srcId="{EC8BFF72-E222-4432-A893-6F5324D9C437}" destId="{1939A6FD-DCB7-4397-A272-258B46D04C20}" srcOrd="0" destOrd="0" presId="urn:microsoft.com/office/officeart/2005/8/layout/orgChart1"/>
    <dgm:cxn modelId="{408A236B-2F23-4701-9E36-989D94729A53}" type="presOf" srcId="{D2C4B62B-3EBB-4743-A938-D6B8BE2FAECB}" destId="{E3D2F621-08EC-4356-9ACC-A41BD450A6BB}" srcOrd="1" destOrd="0" presId="urn:microsoft.com/office/officeart/2005/8/layout/orgChart1"/>
    <dgm:cxn modelId="{A385635B-9E86-45E1-83C3-060F463E6AE9}" type="presOf" srcId="{6A061F0E-5422-4D33-B460-8E9A8D8A9B5B}" destId="{1889B809-8FBE-4F2E-8ABC-2483228FE5AB}" srcOrd="0" destOrd="0" presId="urn:microsoft.com/office/officeart/2005/8/layout/orgChart1"/>
    <dgm:cxn modelId="{65A2B08C-7022-487C-A303-0EF0B478D9C9}" srcId="{80836AFA-C442-4046-B344-9C17EA3C9DC0}" destId="{10E2F946-1D34-4D50-8529-3D6E849ABCBD}" srcOrd="1" destOrd="0" parTransId="{21441293-E66F-4CD5-84BE-C82FA45CCF06}" sibTransId="{B6132C46-1472-4DB7-A04D-96A83CA1E8B6}"/>
    <dgm:cxn modelId="{F9FDEE7A-0A57-4A7D-86F7-E3F561DA47F1}" type="presOf" srcId="{BA323A5C-DA66-45B8-821A-560CD1052C7B}" destId="{4DBEF234-B523-4E93-AB8D-0325D6E05727}" srcOrd="1" destOrd="0" presId="urn:microsoft.com/office/officeart/2005/8/layout/orgChart1"/>
    <dgm:cxn modelId="{76E909E6-EE8C-4C85-9849-99D56133870F}" srcId="{F0D8A472-9C99-4B50-986B-A3A3973325EA}" destId="{15AFB71F-3D96-47F7-8EE6-85E42BB0BE93}" srcOrd="0" destOrd="0" parTransId="{E37CC507-36CD-400D-B911-4AEF0BFA86B4}" sibTransId="{F214C39A-1194-4B3E-B0D6-0D25BEC17049}"/>
    <dgm:cxn modelId="{22C20857-5D8A-4F11-AFDB-56BFD0B57254}" srcId="{D2C4B62B-3EBB-4743-A938-D6B8BE2FAECB}" destId="{F0D8A472-9C99-4B50-986B-A3A3973325EA}" srcOrd="0" destOrd="0" parTransId="{47C6C19F-B502-493F-9557-2E5EB346FFF5}" sibTransId="{6390DD47-A76F-47C9-9074-6AAF09FF0DB9}"/>
    <dgm:cxn modelId="{953F178F-D316-4614-8CC6-863781790EAD}" type="presOf" srcId="{10E2F946-1D34-4D50-8529-3D6E849ABCBD}" destId="{FFF57682-0FDD-4E3E-9A8A-16EBE22C777D}" srcOrd="0" destOrd="0" presId="urn:microsoft.com/office/officeart/2005/8/layout/orgChart1"/>
    <dgm:cxn modelId="{7EE589CA-0E7F-497D-BE76-FE929837B412}" type="presParOf" srcId="{BB194725-24E7-4FD4-AFF7-3FC12BDD9984}" destId="{80C8DF91-BDDB-49A5-BBBC-996631CD9D1A}" srcOrd="0" destOrd="0" presId="urn:microsoft.com/office/officeart/2005/8/layout/orgChart1"/>
    <dgm:cxn modelId="{10ADD0B9-746B-47FE-9384-0B243FF7360A}" type="presParOf" srcId="{80C8DF91-BDDB-49A5-BBBC-996631CD9D1A}" destId="{898763D3-C5F0-43F9-91C0-C98B79AF693A}" srcOrd="0" destOrd="0" presId="urn:microsoft.com/office/officeart/2005/8/layout/orgChart1"/>
    <dgm:cxn modelId="{44097615-0FFD-43CB-A66B-8A6B9315E0B7}" type="presParOf" srcId="{898763D3-C5F0-43F9-91C0-C98B79AF693A}" destId="{3EE43CFC-5A8C-4C98-9D51-3A896816375F}" srcOrd="0" destOrd="0" presId="urn:microsoft.com/office/officeart/2005/8/layout/orgChart1"/>
    <dgm:cxn modelId="{3C8ABB7C-2D37-40ED-ACAA-B10222390D20}" type="presParOf" srcId="{898763D3-C5F0-43F9-91C0-C98B79AF693A}" destId="{FB71DDB5-4A3E-4CAB-9287-BB0F46556C65}" srcOrd="1" destOrd="0" presId="urn:microsoft.com/office/officeart/2005/8/layout/orgChart1"/>
    <dgm:cxn modelId="{79E3A2B4-4CE8-4B1F-8164-D6EAD23E0F74}" type="presParOf" srcId="{80C8DF91-BDDB-49A5-BBBC-996631CD9D1A}" destId="{91AA0903-A636-475D-A9F6-916BEB1C9DC8}" srcOrd="1" destOrd="0" presId="urn:microsoft.com/office/officeart/2005/8/layout/orgChart1"/>
    <dgm:cxn modelId="{07CA33F2-4985-4BF7-87E3-BCF39843C73F}" type="presParOf" srcId="{91AA0903-A636-475D-A9F6-916BEB1C9DC8}" destId="{A92C31C9-1699-4E85-9272-C9A5EF968BB4}" srcOrd="0" destOrd="0" presId="urn:microsoft.com/office/officeart/2005/8/layout/orgChart1"/>
    <dgm:cxn modelId="{30646CDB-7460-45E8-B7A6-4818220D16B8}" type="presParOf" srcId="{91AA0903-A636-475D-A9F6-916BEB1C9DC8}" destId="{FB366BF5-6F0D-4F0C-AB3E-1B6042EAC3E0}" srcOrd="1" destOrd="0" presId="urn:microsoft.com/office/officeart/2005/8/layout/orgChart1"/>
    <dgm:cxn modelId="{4218CE5F-1633-4EC2-A45B-90275118FD51}" type="presParOf" srcId="{FB366BF5-6F0D-4F0C-AB3E-1B6042EAC3E0}" destId="{E121A066-3D5D-4886-A1C4-CDE97B450DFE}" srcOrd="0" destOrd="0" presId="urn:microsoft.com/office/officeart/2005/8/layout/orgChart1"/>
    <dgm:cxn modelId="{6B3EB534-2A7B-4B05-A4FD-D3C017C98F94}" type="presParOf" srcId="{E121A066-3D5D-4886-A1C4-CDE97B450DFE}" destId="{E10FABE3-E518-4D9A-B6C5-CFAF4308ACB0}" srcOrd="0" destOrd="0" presId="urn:microsoft.com/office/officeart/2005/8/layout/orgChart1"/>
    <dgm:cxn modelId="{B1C71C3F-A7C0-4C07-A007-44672A8832C0}" type="presParOf" srcId="{E121A066-3D5D-4886-A1C4-CDE97B450DFE}" destId="{E3D2F621-08EC-4356-9ACC-A41BD450A6BB}" srcOrd="1" destOrd="0" presId="urn:microsoft.com/office/officeart/2005/8/layout/orgChart1"/>
    <dgm:cxn modelId="{1292F6DB-9A3B-4801-BF13-B2263B072FD6}" type="presParOf" srcId="{FB366BF5-6F0D-4F0C-AB3E-1B6042EAC3E0}" destId="{FA52C923-D11F-47BF-90DB-80FAFBFA594B}" srcOrd="1" destOrd="0" presId="urn:microsoft.com/office/officeart/2005/8/layout/orgChart1"/>
    <dgm:cxn modelId="{557791BC-478A-4C16-BDEC-4BF42CEB4039}" type="presParOf" srcId="{FB366BF5-6F0D-4F0C-AB3E-1B6042EAC3E0}" destId="{E4E98AFB-8804-43E2-B14E-6622A404F759}" srcOrd="2" destOrd="0" presId="urn:microsoft.com/office/officeart/2005/8/layout/orgChart1"/>
    <dgm:cxn modelId="{79D8BC56-F334-4B8D-8E25-71F2FAEF89F0}" type="presParOf" srcId="{E4E98AFB-8804-43E2-B14E-6622A404F759}" destId="{6866AD12-72F6-4734-8BEC-33E7647BEB87}" srcOrd="0" destOrd="0" presId="urn:microsoft.com/office/officeart/2005/8/layout/orgChart1"/>
    <dgm:cxn modelId="{67CA0C64-7E85-447D-83AC-8D93BFC03273}" type="presParOf" srcId="{E4E98AFB-8804-43E2-B14E-6622A404F759}" destId="{67E5A3CE-87B5-4AB9-AE5B-2D73FE25360A}" srcOrd="1" destOrd="0" presId="urn:microsoft.com/office/officeart/2005/8/layout/orgChart1"/>
    <dgm:cxn modelId="{369AAB5E-1FCF-4CDF-8E08-EBFE0FF42599}" type="presParOf" srcId="{67E5A3CE-87B5-4AB9-AE5B-2D73FE25360A}" destId="{F4AF2E42-F07B-4D52-ADEB-4924C7231D1E}" srcOrd="0" destOrd="0" presId="urn:microsoft.com/office/officeart/2005/8/layout/orgChart1"/>
    <dgm:cxn modelId="{75AF9FCF-495B-463E-841D-8B3D30CC35F3}" type="presParOf" srcId="{F4AF2E42-F07B-4D52-ADEB-4924C7231D1E}" destId="{E4AF4C05-9A51-4693-8D5B-9F8F71BD8032}" srcOrd="0" destOrd="0" presId="urn:microsoft.com/office/officeart/2005/8/layout/orgChart1"/>
    <dgm:cxn modelId="{24D1547D-B411-461C-8A73-0239EFEF5BB5}" type="presParOf" srcId="{F4AF2E42-F07B-4D52-ADEB-4924C7231D1E}" destId="{E8C6BE1E-672C-4A67-861E-206E47BAE61C}" srcOrd="1" destOrd="0" presId="urn:microsoft.com/office/officeart/2005/8/layout/orgChart1"/>
    <dgm:cxn modelId="{DEA1E45D-3348-48DE-9872-E34C5E8006CF}" type="presParOf" srcId="{67E5A3CE-87B5-4AB9-AE5B-2D73FE25360A}" destId="{0675EA21-D58E-4CA0-B919-512C3C2A3290}" srcOrd="1" destOrd="0" presId="urn:microsoft.com/office/officeart/2005/8/layout/orgChart1"/>
    <dgm:cxn modelId="{E677A63D-A138-4073-93A8-3CED4D292487}" type="presParOf" srcId="{67E5A3CE-87B5-4AB9-AE5B-2D73FE25360A}" destId="{6F7A480A-7824-4FAC-AE7A-40184B06081C}" srcOrd="2" destOrd="0" presId="urn:microsoft.com/office/officeart/2005/8/layout/orgChart1"/>
    <dgm:cxn modelId="{DD9E0490-17CE-42D2-8D7E-580CC83E6560}" type="presParOf" srcId="{6F7A480A-7824-4FAC-AE7A-40184B06081C}" destId="{B826E503-DD16-44D5-8C30-4BA031AB5F1F}" srcOrd="0" destOrd="0" presId="urn:microsoft.com/office/officeart/2005/8/layout/orgChart1"/>
    <dgm:cxn modelId="{FBC86524-4830-4779-97FE-96A35DF7CD5F}" type="presParOf" srcId="{6F7A480A-7824-4FAC-AE7A-40184B06081C}" destId="{2F44139E-8010-4277-BD1D-0C119D103F2A}" srcOrd="1" destOrd="0" presId="urn:microsoft.com/office/officeart/2005/8/layout/orgChart1"/>
    <dgm:cxn modelId="{58642288-6B17-443B-B6CF-53B65CA2FF2F}" type="presParOf" srcId="{2F44139E-8010-4277-BD1D-0C119D103F2A}" destId="{EE1E6D15-DE72-4D94-876C-37329628DF97}" srcOrd="0" destOrd="0" presId="urn:microsoft.com/office/officeart/2005/8/layout/orgChart1"/>
    <dgm:cxn modelId="{D3821CD5-68DF-44F0-9050-45B4CABAEF7B}" type="presParOf" srcId="{EE1E6D15-DE72-4D94-876C-37329628DF97}" destId="{DEEA2FD6-D47B-4112-A95E-33798C59241D}" srcOrd="0" destOrd="0" presId="urn:microsoft.com/office/officeart/2005/8/layout/orgChart1"/>
    <dgm:cxn modelId="{6F1487F4-8F7D-4E0D-AFFB-0EA3FE4327EF}" type="presParOf" srcId="{EE1E6D15-DE72-4D94-876C-37329628DF97}" destId="{716A742E-8F20-4F98-B63C-E6B201C3753D}" srcOrd="1" destOrd="0" presId="urn:microsoft.com/office/officeart/2005/8/layout/orgChart1"/>
    <dgm:cxn modelId="{BA35B8B3-AD81-4C50-82BC-262F5ED888C5}" type="presParOf" srcId="{2F44139E-8010-4277-BD1D-0C119D103F2A}" destId="{85B8C337-FD20-4E25-9C2F-1F245820CCBE}" srcOrd="1" destOrd="0" presId="urn:microsoft.com/office/officeart/2005/8/layout/orgChart1"/>
    <dgm:cxn modelId="{6DF86209-EE43-40D3-A944-784B492AC46D}" type="presParOf" srcId="{2F44139E-8010-4277-BD1D-0C119D103F2A}" destId="{8039A7A6-BCB6-43EF-AADE-3821A187FAA0}" srcOrd="2" destOrd="0" presId="urn:microsoft.com/office/officeart/2005/8/layout/orgChart1"/>
    <dgm:cxn modelId="{7C443587-55AF-49B8-AD2E-E193E6B0BF64}" type="presParOf" srcId="{91AA0903-A636-475D-A9F6-916BEB1C9DC8}" destId="{26A681B2-13F1-4C37-AFCB-B0273BB13A30}" srcOrd="2" destOrd="0" presId="urn:microsoft.com/office/officeart/2005/8/layout/orgChart1"/>
    <dgm:cxn modelId="{02C67BE8-5965-474C-8E65-9BAE56CF5891}" type="presParOf" srcId="{91AA0903-A636-475D-A9F6-916BEB1C9DC8}" destId="{23880E2A-6289-43E7-8C45-72CCB8BDC012}" srcOrd="3" destOrd="0" presId="urn:microsoft.com/office/officeart/2005/8/layout/orgChart1"/>
    <dgm:cxn modelId="{241B6676-F3BE-4650-8AF2-5F37E717B4F6}" type="presParOf" srcId="{23880E2A-6289-43E7-8C45-72CCB8BDC012}" destId="{4A4B29B3-5B2D-47B3-91D5-D1D70CF008EC}" srcOrd="0" destOrd="0" presId="urn:microsoft.com/office/officeart/2005/8/layout/orgChart1"/>
    <dgm:cxn modelId="{51A197C4-4B33-4241-BC61-93355A0681C6}" type="presParOf" srcId="{4A4B29B3-5B2D-47B3-91D5-D1D70CF008EC}" destId="{FFF57682-0FDD-4E3E-9A8A-16EBE22C777D}" srcOrd="0" destOrd="0" presId="urn:microsoft.com/office/officeart/2005/8/layout/orgChart1"/>
    <dgm:cxn modelId="{C28A4084-B94D-45D6-A955-24B31A86CCD0}" type="presParOf" srcId="{4A4B29B3-5B2D-47B3-91D5-D1D70CF008EC}" destId="{5008794D-FC73-4F5C-977B-EDE03143EA1D}" srcOrd="1" destOrd="0" presId="urn:microsoft.com/office/officeart/2005/8/layout/orgChart1"/>
    <dgm:cxn modelId="{5539368D-7E7A-45C7-B410-169295C87127}" type="presParOf" srcId="{23880E2A-6289-43E7-8C45-72CCB8BDC012}" destId="{7B4A0B68-0527-4FCB-B8F2-5FAB004A4D16}" srcOrd="1" destOrd="0" presId="urn:microsoft.com/office/officeart/2005/8/layout/orgChart1"/>
    <dgm:cxn modelId="{2ED8C3BE-83ED-47B3-B6B3-102FFF38E8A4}" type="presParOf" srcId="{23880E2A-6289-43E7-8C45-72CCB8BDC012}" destId="{B689DD17-442A-4788-9368-BAF59160B189}" srcOrd="2" destOrd="0" presId="urn:microsoft.com/office/officeart/2005/8/layout/orgChart1"/>
    <dgm:cxn modelId="{D551AFB2-E32E-4F67-93C3-21120BB18291}" type="presParOf" srcId="{B689DD17-442A-4788-9368-BAF59160B189}" destId="{DBCEA7EB-C004-4CBA-98E0-5D29658361F8}" srcOrd="0" destOrd="0" presId="urn:microsoft.com/office/officeart/2005/8/layout/orgChart1"/>
    <dgm:cxn modelId="{8B841F1C-83F1-42F5-BDC7-6BA22BEDD2AD}" type="presParOf" srcId="{B689DD17-442A-4788-9368-BAF59160B189}" destId="{009063A0-11D4-48A9-8468-5120497C26EC}" srcOrd="1" destOrd="0" presId="urn:microsoft.com/office/officeart/2005/8/layout/orgChart1"/>
    <dgm:cxn modelId="{A5D039AA-FCF4-432C-ADD0-11B804BFE71D}" type="presParOf" srcId="{009063A0-11D4-48A9-8468-5120497C26EC}" destId="{224466CB-DEA8-4EB2-97BB-58816FB0A59B}" srcOrd="0" destOrd="0" presId="urn:microsoft.com/office/officeart/2005/8/layout/orgChart1"/>
    <dgm:cxn modelId="{E5F0ADB8-D083-4DC9-9A17-0C07E2FB9343}" type="presParOf" srcId="{224466CB-DEA8-4EB2-97BB-58816FB0A59B}" destId="{88A47520-0992-4CF2-9963-1487D76EA9A6}" srcOrd="0" destOrd="0" presId="urn:microsoft.com/office/officeart/2005/8/layout/orgChart1"/>
    <dgm:cxn modelId="{D0827D43-8D1E-40FF-8ABC-B49D3ADFE6B5}" type="presParOf" srcId="{224466CB-DEA8-4EB2-97BB-58816FB0A59B}" destId="{8FA1CB02-F4FF-4519-A1FF-5D2B669BEAB4}" srcOrd="1" destOrd="0" presId="urn:microsoft.com/office/officeart/2005/8/layout/orgChart1"/>
    <dgm:cxn modelId="{6C036317-CB24-4E9B-852A-508B15EFB6BF}" type="presParOf" srcId="{009063A0-11D4-48A9-8468-5120497C26EC}" destId="{F363DC13-69F2-402A-8C02-752B29AE0324}" srcOrd="1" destOrd="0" presId="urn:microsoft.com/office/officeart/2005/8/layout/orgChart1"/>
    <dgm:cxn modelId="{1F8EC516-93B9-4281-900C-14FA9E6F22D3}" type="presParOf" srcId="{009063A0-11D4-48A9-8468-5120497C26EC}" destId="{305656D4-A3A0-4CFE-9980-AA3F4883E9B6}" srcOrd="2" destOrd="0" presId="urn:microsoft.com/office/officeart/2005/8/layout/orgChart1"/>
    <dgm:cxn modelId="{2A5F6463-2DC0-4F48-B4A2-175555B3D673}" type="presParOf" srcId="{B689DD17-442A-4788-9368-BAF59160B189}" destId="{39520DE1-DCC9-488A-B640-13D0CE9041D2}" srcOrd="2" destOrd="0" presId="urn:microsoft.com/office/officeart/2005/8/layout/orgChart1"/>
    <dgm:cxn modelId="{B14B5C0D-5F16-4B1F-A77E-A0F647A3AFA7}" type="presParOf" srcId="{B689DD17-442A-4788-9368-BAF59160B189}" destId="{B897B557-C735-4CC2-88BD-378A11ADA6FE}" srcOrd="3" destOrd="0" presId="urn:microsoft.com/office/officeart/2005/8/layout/orgChart1"/>
    <dgm:cxn modelId="{06049991-C742-440B-97DD-C1708178B127}" type="presParOf" srcId="{B897B557-C735-4CC2-88BD-378A11ADA6FE}" destId="{A4E689CC-273F-4CD9-A318-D4F9C59A847E}" srcOrd="0" destOrd="0" presId="urn:microsoft.com/office/officeart/2005/8/layout/orgChart1"/>
    <dgm:cxn modelId="{0F092CC0-6C5F-4F12-B1D9-9906E76E0D07}" type="presParOf" srcId="{A4E689CC-273F-4CD9-A318-D4F9C59A847E}" destId="{1889B809-8FBE-4F2E-8ABC-2483228FE5AB}" srcOrd="0" destOrd="0" presId="urn:microsoft.com/office/officeart/2005/8/layout/orgChart1"/>
    <dgm:cxn modelId="{E0C7383B-0B96-41EA-B2B4-58F4630672BB}" type="presParOf" srcId="{A4E689CC-273F-4CD9-A318-D4F9C59A847E}" destId="{E4103409-02A2-4FE0-9521-5026D0E6AC9F}" srcOrd="1" destOrd="0" presId="urn:microsoft.com/office/officeart/2005/8/layout/orgChart1"/>
    <dgm:cxn modelId="{202915B4-29D9-4D6A-93E9-C41040F87586}" type="presParOf" srcId="{B897B557-C735-4CC2-88BD-378A11ADA6FE}" destId="{3CB4095D-7F8A-4370-B312-C4A6BA015239}" srcOrd="1" destOrd="0" presId="urn:microsoft.com/office/officeart/2005/8/layout/orgChart1"/>
    <dgm:cxn modelId="{6B491924-7249-492B-893D-F6BD5F7F998C}" type="presParOf" srcId="{B897B557-C735-4CC2-88BD-378A11ADA6FE}" destId="{AF3FDE67-8EA3-4488-BD97-4509879DACA6}" srcOrd="2" destOrd="0" presId="urn:microsoft.com/office/officeart/2005/8/layout/orgChart1"/>
    <dgm:cxn modelId="{68188D91-7744-46EE-8D6C-6FA3C527B2A3}" type="presParOf" srcId="{AF3FDE67-8EA3-4488-BD97-4509879DACA6}" destId="{E679E4B2-8CFE-43FB-9846-5BF11664BDE3}" srcOrd="0" destOrd="0" presId="urn:microsoft.com/office/officeart/2005/8/layout/orgChart1"/>
    <dgm:cxn modelId="{170B2D84-0509-46E1-B5C0-6004B2830A71}" type="presParOf" srcId="{AF3FDE67-8EA3-4488-BD97-4509879DACA6}" destId="{AAFBD8DE-D8B7-4D3E-921A-6C2FFA2B2181}" srcOrd="1" destOrd="0" presId="urn:microsoft.com/office/officeart/2005/8/layout/orgChart1"/>
    <dgm:cxn modelId="{4296B011-400F-4721-A22A-31CA5DDF8054}" type="presParOf" srcId="{AAFBD8DE-D8B7-4D3E-921A-6C2FFA2B2181}" destId="{2285B126-FEB0-4DDA-9732-75FD8C73EACC}" srcOrd="0" destOrd="0" presId="urn:microsoft.com/office/officeart/2005/8/layout/orgChart1"/>
    <dgm:cxn modelId="{CF172AB2-F216-4CD6-8E54-214AED4D4B6F}" type="presParOf" srcId="{2285B126-FEB0-4DDA-9732-75FD8C73EACC}" destId="{B31B8019-E865-4878-BD60-B726005C481E}" srcOrd="0" destOrd="0" presId="urn:microsoft.com/office/officeart/2005/8/layout/orgChart1"/>
    <dgm:cxn modelId="{2C346A39-DD20-4C60-AFB4-0AF74E7304C2}" type="presParOf" srcId="{2285B126-FEB0-4DDA-9732-75FD8C73EACC}" destId="{366247AE-5762-407B-B2A5-163B856F98F2}" srcOrd="1" destOrd="0" presId="urn:microsoft.com/office/officeart/2005/8/layout/orgChart1"/>
    <dgm:cxn modelId="{80ED152D-7C9B-4C24-80AB-B59BE216A6E6}" type="presParOf" srcId="{AAFBD8DE-D8B7-4D3E-921A-6C2FFA2B2181}" destId="{0FBC2E8C-AA6A-4243-9A7C-7B5735439882}" srcOrd="1" destOrd="0" presId="urn:microsoft.com/office/officeart/2005/8/layout/orgChart1"/>
    <dgm:cxn modelId="{F761ABA6-00BF-40A8-B8C1-F9FD7D28B52A}" type="presParOf" srcId="{AAFBD8DE-D8B7-4D3E-921A-6C2FFA2B2181}" destId="{2A506305-994A-491F-BE49-C2D104218146}" srcOrd="2" destOrd="0" presId="urn:microsoft.com/office/officeart/2005/8/layout/orgChart1"/>
    <dgm:cxn modelId="{6338BC11-090D-424B-ACA0-0B14391E5777}" type="presParOf" srcId="{91AA0903-A636-475D-A9F6-916BEB1C9DC8}" destId="{BCB01980-D517-4E42-90E6-183729398DD2}" srcOrd="4" destOrd="0" presId="urn:microsoft.com/office/officeart/2005/8/layout/orgChart1"/>
    <dgm:cxn modelId="{FB4DF299-CF05-4E5A-819A-2EB30FFE657A}" type="presParOf" srcId="{91AA0903-A636-475D-A9F6-916BEB1C9DC8}" destId="{A3B1E0E8-6455-4960-BC4B-241509C527E4}" srcOrd="5" destOrd="0" presId="urn:microsoft.com/office/officeart/2005/8/layout/orgChart1"/>
    <dgm:cxn modelId="{A21F9856-632E-4C5B-AA4C-5DE23D549F0E}" type="presParOf" srcId="{A3B1E0E8-6455-4960-BC4B-241509C527E4}" destId="{CBB8C9AD-81B6-4A5F-B980-EA539975CCB3}" srcOrd="0" destOrd="0" presId="urn:microsoft.com/office/officeart/2005/8/layout/orgChart1"/>
    <dgm:cxn modelId="{B123F98A-11D2-4EF4-BFC5-A6D1B1F6FFFD}" type="presParOf" srcId="{CBB8C9AD-81B6-4A5F-B980-EA539975CCB3}" destId="{3D84C380-2AB8-4315-BC0A-17CB13AE8FCD}" srcOrd="0" destOrd="0" presId="urn:microsoft.com/office/officeart/2005/8/layout/orgChart1"/>
    <dgm:cxn modelId="{8AEE8869-E833-4AA5-A2FE-D6B8B0DB93DF}" type="presParOf" srcId="{CBB8C9AD-81B6-4A5F-B980-EA539975CCB3}" destId="{FD1255C0-6195-44C6-8013-9622FFC3BC21}" srcOrd="1" destOrd="0" presId="urn:microsoft.com/office/officeart/2005/8/layout/orgChart1"/>
    <dgm:cxn modelId="{13DA89D4-EAC4-4C58-9AEA-1C70526DC595}" type="presParOf" srcId="{A3B1E0E8-6455-4960-BC4B-241509C527E4}" destId="{32B46723-4E88-491B-A363-B50246DBEC7C}" srcOrd="1" destOrd="0" presId="urn:microsoft.com/office/officeart/2005/8/layout/orgChart1"/>
    <dgm:cxn modelId="{53451C0A-A279-41FC-97C8-51E2BA1B0D0A}" type="presParOf" srcId="{A3B1E0E8-6455-4960-BC4B-241509C527E4}" destId="{BA3342FD-F8DE-40AA-96BD-687C4444079E}" srcOrd="2" destOrd="0" presId="urn:microsoft.com/office/officeart/2005/8/layout/orgChart1"/>
    <dgm:cxn modelId="{4C53548F-3687-42E2-AA73-D24D1313D911}" type="presParOf" srcId="{BA3342FD-F8DE-40AA-96BD-687C4444079E}" destId="{172675E2-DB1E-4F76-BB38-8B894D94B504}" srcOrd="0" destOrd="0" presId="urn:microsoft.com/office/officeart/2005/8/layout/orgChart1"/>
    <dgm:cxn modelId="{9774ED45-EB8B-4B35-B251-2C55700FAB82}" type="presParOf" srcId="{BA3342FD-F8DE-40AA-96BD-687C4444079E}" destId="{F0B0D0A0-3BCC-46C2-B580-71C05200B026}" srcOrd="1" destOrd="0" presId="urn:microsoft.com/office/officeart/2005/8/layout/orgChart1"/>
    <dgm:cxn modelId="{15263211-814A-449F-AE09-41AC48FBF581}" type="presParOf" srcId="{F0B0D0A0-3BCC-46C2-B580-71C05200B026}" destId="{51693A2B-23AD-45D6-B3D6-2C6D28D7FCC2}" srcOrd="0" destOrd="0" presId="urn:microsoft.com/office/officeart/2005/8/layout/orgChart1"/>
    <dgm:cxn modelId="{ADE6C69A-D028-4CE2-A2BC-889760F46681}" type="presParOf" srcId="{51693A2B-23AD-45D6-B3D6-2C6D28D7FCC2}" destId="{B09B480B-F547-4726-A042-5F2CD8E4768D}" srcOrd="0" destOrd="0" presId="urn:microsoft.com/office/officeart/2005/8/layout/orgChart1"/>
    <dgm:cxn modelId="{9F11B2BA-491A-4FB5-8024-2FE8A75B5AB3}" type="presParOf" srcId="{51693A2B-23AD-45D6-B3D6-2C6D28D7FCC2}" destId="{34F87C66-DD21-4E5E-81EE-3C58D272E95A}" srcOrd="1" destOrd="0" presId="urn:microsoft.com/office/officeart/2005/8/layout/orgChart1"/>
    <dgm:cxn modelId="{83787917-E500-438D-8AC1-4EFF72CA4A1C}" type="presParOf" srcId="{F0B0D0A0-3BCC-46C2-B580-71C05200B026}" destId="{F961B019-106E-4BA8-9AEE-E4508053083C}" srcOrd="1" destOrd="0" presId="urn:microsoft.com/office/officeart/2005/8/layout/orgChart1"/>
    <dgm:cxn modelId="{0C4D8543-92C7-4E39-A752-6B1DE4376864}" type="presParOf" srcId="{F0B0D0A0-3BCC-46C2-B580-71C05200B026}" destId="{6741017C-1531-47AF-9BE7-6155B5B9B3A2}" srcOrd="2" destOrd="0" presId="urn:microsoft.com/office/officeart/2005/8/layout/orgChart1"/>
    <dgm:cxn modelId="{3B35A182-4118-4D62-8195-0C568CA6E59F}" type="presParOf" srcId="{6741017C-1531-47AF-9BE7-6155B5B9B3A2}" destId="{7E9FD6E3-AEF8-4D50-BFC6-48C12BA915A1}" srcOrd="0" destOrd="0" presId="urn:microsoft.com/office/officeart/2005/8/layout/orgChart1"/>
    <dgm:cxn modelId="{9B850A59-FB7F-44E6-8876-4DA37C4C5417}" type="presParOf" srcId="{6741017C-1531-47AF-9BE7-6155B5B9B3A2}" destId="{14A9180F-6189-4608-AC75-A1271F39C397}" srcOrd="1" destOrd="0" presId="urn:microsoft.com/office/officeart/2005/8/layout/orgChart1"/>
    <dgm:cxn modelId="{C12761A9-6200-455F-A85E-D887A96CDE0A}" type="presParOf" srcId="{14A9180F-6189-4608-AC75-A1271F39C397}" destId="{66EB0D00-DD20-4181-849E-354A018D8DD3}" srcOrd="0" destOrd="0" presId="urn:microsoft.com/office/officeart/2005/8/layout/orgChart1"/>
    <dgm:cxn modelId="{C49EBA88-D635-4E91-A963-1579C69BA0CC}" type="presParOf" srcId="{66EB0D00-DD20-4181-849E-354A018D8DD3}" destId="{892DF8D1-A0F4-4D23-B110-8B66DBE45462}" srcOrd="0" destOrd="0" presId="urn:microsoft.com/office/officeart/2005/8/layout/orgChart1"/>
    <dgm:cxn modelId="{13478779-0CAF-4647-A5BC-A064F4AF7E51}" type="presParOf" srcId="{66EB0D00-DD20-4181-849E-354A018D8DD3}" destId="{4DBEF234-B523-4E93-AB8D-0325D6E05727}" srcOrd="1" destOrd="0" presId="urn:microsoft.com/office/officeart/2005/8/layout/orgChart1"/>
    <dgm:cxn modelId="{ECF98494-26D3-4EF9-978C-46A0AF7F58C6}" type="presParOf" srcId="{14A9180F-6189-4608-AC75-A1271F39C397}" destId="{C2CC608B-EAD2-498A-A132-7716806A63CD}" srcOrd="1" destOrd="0" presId="urn:microsoft.com/office/officeart/2005/8/layout/orgChart1"/>
    <dgm:cxn modelId="{4DE8DBC2-735F-4DB5-90BD-9DE1BBC009AA}" type="presParOf" srcId="{14A9180F-6189-4608-AC75-A1271F39C397}" destId="{6E210432-6B82-42A7-848A-01D3E95B4DE6}" srcOrd="2" destOrd="0" presId="urn:microsoft.com/office/officeart/2005/8/layout/orgChart1"/>
    <dgm:cxn modelId="{6356D51E-4D7F-46BD-A05B-A6684313904B}" type="presParOf" srcId="{6741017C-1531-47AF-9BE7-6155B5B9B3A2}" destId="{1939A6FD-DCB7-4397-A272-258B46D04C20}" srcOrd="2" destOrd="0" presId="urn:microsoft.com/office/officeart/2005/8/layout/orgChart1"/>
    <dgm:cxn modelId="{B0A33ED4-7123-4726-8306-FF6778958800}" type="presParOf" srcId="{6741017C-1531-47AF-9BE7-6155B5B9B3A2}" destId="{021B77EB-B726-4F6C-8685-CD2C389E1545}" srcOrd="3" destOrd="0" presId="urn:microsoft.com/office/officeart/2005/8/layout/orgChart1"/>
    <dgm:cxn modelId="{2A3AA225-F762-4711-9473-5A9D87F62111}" type="presParOf" srcId="{021B77EB-B726-4F6C-8685-CD2C389E1545}" destId="{5B4C56E5-AC04-4773-9DB4-18F97BE26E0A}" srcOrd="0" destOrd="0" presId="urn:microsoft.com/office/officeart/2005/8/layout/orgChart1"/>
    <dgm:cxn modelId="{54F8434C-F0C7-45D8-A139-71ACBE4CD1A6}" type="presParOf" srcId="{5B4C56E5-AC04-4773-9DB4-18F97BE26E0A}" destId="{8F1774EF-D97A-4C82-B8AB-B929DB0FECFE}" srcOrd="0" destOrd="0" presId="urn:microsoft.com/office/officeart/2005/8/layout/orgChart1"/>
    <dgm:cxn modelId="{47BEE6B2-855E-4BA6-9BB3-213BB4F79641}" type="presParOf" srcId="{5B4C56E5-AC04-4773-9DB4-18F97BE26E0A}" destId="{0C37EB50-E37C-4F6B-8277-4DF89D64140C}" srcOrd="1" destOrd="0" presId="urn:microsoft.com/office/officeart/2005/8/layout/orgChart1"/>
    <dgm:cxn modelId="{B8590963-9F77-47DE-891A-DF8AD06E3C37}" type="presParOf" srcId="{021B77EB-B726-4F6C-8685-CD2C389E1545}" destId="{1FD23142-2C69-4E15-A31D-EB1915162F6C}" srcOrd="1" destOrd="0" presId="urn:microsoft.com/office/officeart/2005/8/layout/orgChart1"/>
    <dgm:cxn modelId="{5430FF81-594E-436F-BDBA-CB52EA7EF553}" type="presParOf" srcId="{021B77EB-B726-4F6C-8685-CD2C389E1545}" destId="{D3AD04A4-A669-43C7-BB8F-A10256A7EC2A}" srcOrd="2" destOrd="0" presId="urn:microsoft.com/office/officeart/2005/8/layout/orgChart1"/>
    <dgm:cxn modelId="{9ED85CCB-8F78-4EA7-998E-E02508023E33}" type="presParOf" srcId="{80C8DF91-BDDB-49A5-BBBC-996631CD9D1A}" destId="{FE789C49-E2D2-464D-9A2B-76C37F8A38A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39A6FD-DCB7-4397-A272-258B46D04C20}">
      <dsp:nvSpPr>
        <dsp:cNvPr id="0" name=""/>
        <dsp:cNvSpPr/>
      </dsp:nvSpPr>
      <dsp:spPr>
        <a:xfrm>
          <a:off x="9554439" y="4932564"/>
          <a:ext cx="91440" cy="73468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34683"/>
              </a:lnTo>
              <a:lnTo>
                <a:pt x="46579" y="734683"/>
              </a:lnTo>
            </a:path>
          </a:pathLst>
        </a:custGeom>
        <a:noFill/>
        <a:ln w="63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9FD6E3-AEF8-4D50-BFC6-48C12BA915A1}">
      <dsp:nvSpPr>
        <dsp:cNvPr id="0" name=""/>
        <dsp:cNvSpPr/>
      </dsp:nvSpPr>
      <dsp:spPr>
        <a:xfrm>
          <a:off x="8963736" y="4932564"/>
          <a:ext cx="636423" cy="741900"/>
        </a:xfrm>
        <a:custGeom>
          <a:avLst/>
          <a:gdLst/>
          <a:ahLst/>
          <a:cxnLst/>
          <a:rect l="0" t="0" r="0" b="0"/>
          <a:pathLst>
            <a:path>
              <a:moveTo>
                <a:pt x="636423" y="0"/>
              </a:moveTo>
              <a:lnTo>
                <a:pt x="636423" y="741900"/>
              </a:lnTo>
              <a:lnTo>
                <a:pt x="0" y="741900"/>
              </a:lnTo>
            </a:path>
          </a:pathLst>
        </a:custGeom>
        <a:noFill/>
        <a:ln w="63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72675E2-DB1E-4F76-BB38-8B894D94B504}">
      <dsp:nvSpPr>
        <dsp:cNvPr id="0" name=""/>
        <dsp:cNvSpPr/>
      </dsp:nvSpPr>
      <dsp:spPr>
        <a:xfrm>
          <a:off x="8646833" y="3730238"/>
          <a:ext cx="91440" cy="74048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40485"/>
              </a:lnTo>
              <a:lnTo>
                <a:pt x="64773" y="740485"/>
              </a:lnTo>
            </a:path>
          </a:pathLst>
        </a:custGeom>
        <a:noFill/>
        <a:ln w="63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B01980-D517-4E42-90E6-183729398DD2}">
      <dsp:nvSpPr>
        <dsp:cNvPr id="0" name=""/>
        <dsp:cNvSpPr/>
      </dsp:nvSpPr>
      <dsp:spPr>
        <a:xfrm>
          <a:off x="5897448" y="2338141"/>
          <a:ext cx="2795104" cy="4684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7526"/>
              </a:lnTo>
              <a:lnTo>
                <a:pt x="2795104" y="337526"/>
              </a:lnTo>
              <a:lnTo>
                <a:pt x="2795104" y="468416"/>
              </a:lnTo>
            </a:path>
          </a:pathLst>
        </a:custGeom>
        <a:noFill/>
        <a:ln w="635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79E4B2-8CFE-43FB-9846-5BF11664BDE3}">
      <dsp:nvSpPr>
        <dsp:cNvPr id="0" name=""/>
        <dsp:cNvSpPr/>
      </dsp:nvSpPr>
      <dsp:spPr>
        <a:xfrm>
          <a:off x="6204511" y="4915455"/>
          <a:ext cx="750856" cy="758111"/>
        </a:xfrm>
        <a:custGeom>
          <a:avLst/>
          <a:gdLst/>
          <a:ahLst/>
          <a:cxnLst/>
          <a:rect l="0" t="0" r="0" b="0"/>
          <a:pathLst>
            <a:path>
              <a:moveTo>
                <a:pt x="750856" y="0"/>
              </a:moveTo>
              <a:lnTo>
                <a:pt x="750856" y="758111"/>
              </a:lnTo>
              <a:lnTo>
                <a:pt x="0" y="758111"/>
              </a:lnTo>
            </a:path>
          </a:pathLst>
        </a:custGeom>
        <a:noFill/>
        <a:ln w="63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9520DE1-DCC9-488A-B640-13D0CE9041D2}">
      <dsp:nvSpPr>
        <dsp:cNvPr id="0" name=""/>
        <dsp:cNvSpPr/>
      </dsp:nvSpPr>
      <dsp:spPr>
        <a:xfrm>
          <a:off x="5289269" y="3730250"/>
          <a:ext cx="777545" cy="7233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23363"/>
              </a:lnTo>
              <a:lnTo>
                <a:pt x="777545" y="723363"/>
              </a:lnTo>
            </a:path>
          </a:pathLst>
        </a:custGeom>
        <a:noFill/>
        <a:ln w="63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CEA7EB-C004-4CBA-98E0-5D29658361F8}">
      <dsp:nvSpPr>
        <dsp:cNvPr id="0" name=""/>
        <dsp:cNvSpPr/>
      </dsp:nvSpPr>
      <dsp:spPr>
        <a:xfrm>
          <a:off x="4894295" y="3730250"/>
          <a:ext cx="394974" cy="723363"/>
        </a:xfrm>
        <a:custGeom>
          <a:avLst/>
          <a:gdLst/>
          <a:ahLst/>
          <a:cxnLst/>
          <a:rect l="0" t="0" r="0" b="0"/>
          <a:pathLst>
            <a:path>
              <a:moveTo>
                <a:pt x="394974" y="0"/>
              </a:moveTo>
              <a:lnTo>
                <a:pt x="394974" y="723363"/>
              </a:lnTo>
              <a:lnTo>
                <a:pt x="0" y="723363"/>
              </a:lnTo>
            </a:path>
          </a:pathLst>
        </a:custGeom>
        <a:noFill/>
        <a:ln w="63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A681B2-13F1-4C37-AFCB-B0273BB13A30}">
      <dsp:nvSpPr>
        <dsp:cNvPr id="0" name=""/>
        <dsp:cNvSpPr/>
      </dsp:nvSpPr>
      <dsp:spPr>
        <a:xfrm>
          <a:off x="5289269" y="2338141"/>
          <a:ext cx="608178" cy="468428"/>
        </a:xfrm>
        <a:custGeom>
          <a:avLst/>
          <a:gdLst/>
          <a:ahLst/>
          <a:cxnLst/>
          <a:rect l="0" t="0" r="0" b="0"/>
          <a:pathLst>
            <a:path>
              <a:moveTo>
                <a:pt x="608178" y="0"/>
              </a:moveTo>
              <a:lnTo>
                <a:pt x="608178" y="337538"/>
              </a:lnTo>
              <a:lnTo>
                <a:pt x="0" y="337538"/>
              </a:lnTo>
              <a:lnTo>
                <a:pt x="0" y="468428"/>
              </a:lnTo>
            </a:path>
          </a:pathLst>
        </a:custGeom>
        <a:noFill/>
        <a:ln w="635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26E503-DD16-44D5-8C30-4BA031AB5F1F}">
      <dsp:nvSpPr>
        <dsp:cNvPr id="0" name=""/>
        <dsp:cNvSpPr/>
      </dsp:nvSpPr>
      <dsp:spPr>
        <a:xfrm>
          <a:off x="1686004" y="5015043"/>
          <a:ext cx="91440" cy="65852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58523"/>
              </a:lnTo>
              <a:lnTo>
                <a:pt x="45869" y="658523"/>
              </a:lnTo>
            </a:path>
          </a:pathLst>
        </a:custGeom>
        <a:noFill/>
        <a:ln w="63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6AD12-72F6-4734-8BEC-33E7647BEB87}">
      <dsp:nvSpPr>
        <dsp:cNvPr id="0" name=""/>
        <dsp:cNvSpPr/>
      </dsp:nvSpPr>
      <dsp:spPr>
        <a:xfrm>
          <a:off x="2676005" y="3730250"/>
          <a:ext cx="310295" cy="773157"/>
        </a:xfrm>
        <a:custGeom>
          <a:avLst/>
          <a:gdLst/>
          <a:ahLst/>
          <a:cxnLst/>
          <a:rect l="0" t="0" r="0" b="0"/>
          <a:pathLst>
            <a:path>
              <a:moveTo>
                <a:pt x="310295" y="0"/>
              </a:moveTo>
              <a:lnTo>
                <a:pt x="310295" y="773157"/>
              </a:lnTo>
              <a:lnTo>
                <a:pt x="0" y="773157"/>
              </a:lnTo>
            </a:path>
          </a:pathLst>
        </a:custGeom>
        <a:noFill/>
        <a:ln w="635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2C31C9-1699-4E85-9272-C9A5EF968BB4}">
      <dsp:nvSpPr>
        <dsp:cNvPr id="0" name=""/>
        <dsp:cNvSpPr/>
      </dsp:nvSpPr>
      <dsp:spPr>
        <a:xfrm>
          <a:off x="2986300" y="2338141"/>
          <a:ext cx="2911147" cy="468428"/>
        </a:xfrm>
        <a:custGeom>
          <a:avLst/>
          <a:gdLst/>
          <a:ahLst/>
          <a:cxnLst/>
          <a:rect l="0" t="0" r="0" b="0"/>
          <a:pathLst>
            <a:path>
              <a:moveTo>
                <a:pt x="2911147" y="0"/>
              </a:moveTo>
              <a:lnTo>
                <a:pt x="2911147" y="337538"/>
              </a:lnTo>
              <a:lnTo>
                <a:pt x="0" y="337538"/>
              </a:lnTo>
              <a:lnTo>
                <a:pt x="0" y="468428"/>
              </a:lnTo>
            </a:path>
          </a:pathLst>
        </a:custGeom>
        <a:noFill/>
        <a:ln w="635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E43CFC-5A8C-4C98-9D51-3A896816375F}">
      <dsp:nvSpPr>
        <dsp:cNvPr id="0" name=""/>
        <dsp:cNvSpPr/>
      </dsp:nvSpPr>
      <dsp:spPr>
        <a:xfrm>
          <a:off x="5008895" y="1414460"/>
          <a:ext cx="1777105" cy="923680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Methods Used</a:t>
          </a:r>
          <a:endParaRPr lang="en-GB" sz="14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08895" y="1414460"/>
        <a:ext cx="1777105" cy="923680"/>
      </dsp:txXfrm>
    </dsp:sp>
    <dsp:sp modelId="{E10FABE3-E518-4D9A-B6C5-CFAF4308ACB0}">
      <dsp:nvSpPr>
        <dsp:cNvPr id="0" name=""/>
        <dsp:cNvSpPr/>
      </dsp:nvSpPr>
      <dsp:spPr>
        <a:xfrm>
          <a:off x="2097747" y="2806569"/>
          <a:ext cx="1777105" cy="923680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Surveys</a:t>
          </a:r>
          <a:endParaRPr lang="en-GB" sz="14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97747" y="2806569"/>
        <a:ext cx="1777105" cy="923680"/>
      </dsp:txXfrm>
    </dsp:sp>
    <dsp:sp modelId="{E4AF4C05-9A51-4693-8D5B-9F8F71BD8032}">
      <dsp:nvSpPr>
        <dsp:cNvPr id="0" name=""/>
        <dsp:cNvSpPr/>
      </dsp:nvSpPr>
      <dsp:spPr>
        <a:xfrm>
          <a:off x="787444" y="3991774"/>
          <a:ext cx="1888560" cy="1023269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u="none" kern="1200" smtClean="0">
              <a:latin typeface="Arial" panose="020B0604020202020204" pitchFamily="34" charset="0"/>
              <a:cs typeface="Arial" panose="020B0604020202020204" pitchFamily="34" charset="0"/>
            </a:rPr>
            <a:t>Targeted 120 participants at random using Google Forms Survey </a:t>
          </a:r>
          <a:endParaRPr lang="en-GB" sz="14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87444" y="3991774"/>
        <a:ext cx="1888560" cy="1023269"/>
      </dsp:txXfrm>
    </dsp:sp>
    <dsp:sp modelId="{DEEA2FD6-D47B-4112-A95E-33798C59241D}">
      <dsp:nvSpPr>
        <dsp:cNvPr id="0" name=""/>
        <dsp:cNvSpPr/>
      </dsp:nvSpPr>
      <dsp:spPr>
        <a:xfrm>
          <a:off x="1731874" y="5211726"/>
          <a:ext cx="1777105" cy="923680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u="none" kern="1200" smtClean="0">
              <a:latin typeface="Arial" panose="020B0604020202020204" pitchFamily="34" charset="0"/>
              <a:cs typeface="Arial" panose="020B0604020202020204" pitchFamily="34" charset="0"/>
            </a:rPr>
            <a:t>74 Responses received</a:t>
          </a:r>
          <a:endParaRPr lang="en-GB" sz="14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31874" y="5211726"/>
        <a:ext cx="1777105" cy="923680"/>
      </dsp:txXfrm>
    </dsp:sp>
    <dsp:sp modelId="{FFF57682-0FDD-4E3E-9A8A-16EBE22C777D}">
      <dsp:nvSpPr>
        <dsp:cNvPr id="0" name=""/>
        <dsp:cNvSpPr/>
      </dsp:nvSpPr>
      <dsp:spPr>
        <a:xfrm>
          <a:off x="4400717" y="2806569"/>
          <a:ext cx="1777105" cy="923680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u="none" kern="1200" smtClean="0">
              <a:latin typeface="Arial" panose="020B0604020202020204" pitchFamily="34" charset="0"/>
              <a:cs typeface="Arial" panose="020B0604020202020204" pitchFamily="34" charset="0"/>
            </a:rPr>
            <a:t>Focus Group</a:t>
          </a:r>
          <a:endParaRPr lang="en-GB" sz="14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00717" y="2806569"/>
        <a:ext cx="1777105" cy="923680"/>
      </dsp:txXfrm>
    </dsp:sp>
    <dsp:sp modelId="{88A47520-0992-4CF2-9963-1487D76EA9A6}">
      <dsp:nvSpPr>
        <dsp:cNvPr id="0" name=""/>
        <dsp:cNvSpPr/>
      </dsp:nvSpPr>
      <dsp:spPr>
        <a:xfrm>
          <a:off x="3117189" y="3991774"/>
          <a:ext cx="1777105" cy="923680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u="none" kern="1200" smtClean="0">
              <a:latin typeface="Arial" panose="020B0604020202020204" pitchFamily="34" charset="0"/>
              <a:cs typeface="Arial" panose="020B0604020202020204" pitchFamily="34" charset="0"/>
            </a:rPr>
            <a:t>Focus Group with Head of Department</a:t>
          </a:r>
          <a:endParaRPr lang="en-GB" sz="14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17189" y="3991774"/>
        <a:ext cx="1777105" cy="923680"/>
      </dsp:txXfrm>
    </dsp:sp>
    <dsp:sp modelId="{1889B809-8FBE-4F2E-8ABC-2483228FE5AB}">
      <dsp:nvSpPr>
        <dsp:cNvPr id="0" name=""/>
        <dsp:cNvSpPr/>
      </dsp:nvSpPr>
      <dsp:spPr>
        <a:xfrm>
          <a:off x="6066815" y="3991774"/>
          <a:ext cx="1777105" cy="923680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u="none" kern="1200" smtClean="0">
              <a:latin typeface="Arial" panose="020B0604020202020204" pitchFamily="34" charset="0"/>
              <a:cs typeface="Arial" panose="020B0604020202020204" pitchFamily="34" charset="0"/>
            </a:rPr>
            <a:t>Focus Group with Team Members</a:t>
          </a:r>
          <a:endParaRPr lang="en-GB" sz="14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66815" y="3991774"/>
        <a:ext cx="1777105" cy="923680"/>
      </dsp:txXfrm>
    </dsp:sp>
    <dsp:sp modelId="{B31B8019-E865-4878-BD60-B726005C481E}">
      <dsp:nvSpPr>
        <dsp:cNvPr id="0" name=""/>
        <dsp:cNvSpPr/>
      </dsp:nvSpPr>
      <dsp:spPr>
        <a:xfrm>
          <a:off x="4427406" y="5211726"/>
          <a:ext cx="1777105" cy="923680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u="none" kern="1200" smtClean="0">
              <a:latin typeface="Arial" panose="020B0604020202020204" pitchFamily="34" charset="0"/>
              <a:cs typeface="Arial" panose="020B0604020202020204" pitchFamily="34" charset="0"/>
            </a:rPr>
            <a:t>10 Team Members per group</a:t>
          </a:r>
          <a:endParaRPr lang="en-GB" sz="14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27406" y="5211726"/>
        <a:ext cx="1777105" cy="923680"/>
      </dsp:txXfrm>
    </dsp:sp>
    <dsp:sp modelId="{3D84C380-2AB8-4315-BC0A-17CB13AE8FCD}">
      <dsp:nvSpPr>
        <dsp:cNvPr id="0" name=""/>
        <dsp:cNvSpPr/>
      </dsp:nvSpPr>
      <dsp:spPr>
        <a:xfrm>
          <a:off x="7804000" y="2806557"/>
          <a:ext cx="1777105" cy="923680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u="none" kern="1200" smtClean="0">
              <a:latin typeface="Arial" panose="020B0604020202020204" pitchFamily="34" charset="0"/>
              <a:cs typeface="Arial" panose="020B0604020202020204" pitchFamily="34" charset="0"/>
            </a:rPr>
            <a:t>Interviews</a:t>
          </a:r>
          <a:endParaRPr lang="en-GB" sz="1400" b="1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804000" y="2806557"/>
        <a:ext cx="1777105" cy="923680"/>
      </dsp:txXfrm>
    </dsp:sp>
    <dsp:sp modelId="{B09B480B-F547-4726-A042-5F2CD8E4768D}">
      <dsp:nvSpPr>
        <dsp:cNvPr id="0" name=""/>
        <dsp:cNvSpPr/>
      </dsp:nvSpPr>
      <dsp:spPr>
        <a:xfrm>
          <a:off x="8711606" y="4008883"/>
          <a:ext cx="1777105" cy="923680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u="none" kern="1200" dirty="0" smtClean="0">
              <a:latin typeface="Arial" panose="020B0604020202020204" pitchFamily="34" charset="0"/>
              <a:cs typeface="Arial" panose="020B0604020202020204" pitchFamily="34" charset="0"/>
            </a:rPr>
            <a:t>Benchmarking interview with partners and competitors</a:t>
          </a:r>
          <a:endParaRPr lang="en-GB" sz="14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711606" y="4008883"/>
        <a:ext cx="1777105" cy="923680"/>
      </dsp:txXfrm>
    </dsp:sp>
    <dsp:sp modelId="{892DF8D1-A0F4-4D23-B110-8B66DBE45462}">
      <dsp:nvSpPr>
        <dsp:cNvPr id="0" name=""/>
        <dsp:cNvSpPr/>
      </dsp:nvSpPr>
      <dsp:spPr>
        <a:xfrm>
          <a:off x="7188366" y="5213074"/>
          <a:ext cx="1775369" cy="922778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u="none" kern="1200" smtClean="0">
              <a:latin typeface="Arial" panose="020B0604020202020204" pitchFamily="34" charset="0"/>
              <a:cs typeface="Arial" panose="020B0604020202020204" pitchFamily="34" charset="0"/>
            </a:rPr>
            <a:t>Telephone based interviews</a:t>
          </a:r>
          <a:endParaRPr lang="en-GB" sz="14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188366" y="5213074"/>
        <a:ext cx="1775369" cy="922778"/>
      </dsp:txXfrm>
    </dsp:sp>
    <dsp:sp modelId="{8F1774EF-D97A-4C82-B8AB-B929DB0FECFE}">
      <dsp:nvSpPr>
        <dsp:cNvPr id="0" name=""/>
        <dsp:cNvSpPr/>
      </dsp:nvSpPr>
      <dsp:spPr>
        <a:xfrm>
          <a:off x="9601018" y="5205858"/>
          <a:ext cx="1775369" cy="922778"/>
        </a:xfrm>
        <a:prstGeom prst="rect">
          <a:avLst/>
        </a:prstGeom>
        <a:solidFill>
          <a:schemeClr val="bg2">
            <a:lumMod val="2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u="none" kern="1200" smtClean="0">
              <a:latin typeface="Arial" panose="020B0604020202020204" pitchFamily="34" charset="0"/>
              <a:cs typeface="Arial" panose="020B0604020202020204" pitchFamily="34" charset="0"/>
            </a:rPr>
            <a:t>Site visit to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u="none" kern="1200" smtClean="0">
              <a:latin typeface="Arial" panose="020B0604020202020204" pitchFamily="34" charset="0"/>
              <a:cs typeface="Arial" panose="020B0604020202020204" pitchFamily="34" charset="0"/>
            </a:rPr>
            <a:t> LUX* Le Morne</a:t>
          </a:r>
          <a:endParaRPr lang="en-GB" sz="1400" u="none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601018" y="5205858"/>
        <a:ext cx="1775369" cy="9227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796EA6-6F25-4F19-87BA-7ADCC16DAEFF}" type="datetimeFigureOut">
              <a:rPr lang="en-US" smtClean="0"/>
              <a:t>11/8/2019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E50CC-F33A-4EF4-9F12-93EC4A21A0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2950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9C172E-A8B5-46F6-B05C-DFA3E2E0F207}" type="datetimeFigureOut">
              <a:rPr lang="en-US" smtClean="0"/>
              <a:t>11/8/2019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74CE4-FBD8-4481-AEFB-CA53E599A74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3268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28B558-402E-E44A-9B81-F9C74449911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830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28B558-402E-E44A-9B81-F9C74449911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517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28B558-402E-E44A-9B81-F9C74449911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470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28B558-402E-E44A-9B81-F9C74449911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90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28B558-402E-E44A-9B81-F9C74449911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5268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sz="1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en-GB" sz="12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sz="1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method used was a survey composed of 11 questions. For the purpose of the presentation I will focus only on the two questions related to WB. Q1. asked how satisfied were our TM with the current facilities.. </a:t>
            </a:r>
            <a:r>
              <a:rPr lang="en-GB" sz="1200" b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Refer to %....</a:t>
            </a:r>
          </a:p>
          <a:p>
            <a:r>
              <a:rPr lang="en-GB" sz="1200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Event though the average shared their positive views on the facilities provided, it was noticed that the combined percentage from average to poor is at 42% which is linked to the % received in the engagement survey in 2018 which was at 40 %.</a:t>
            </a: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2961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Qu.2 directed the survey participants to 5 areas where we could improve. Out of the 5 questions there were 3 areas that stood out &amp; which had more responses…Changing room, Outdoor sports &amp; rest rooms. In the lit. review where we focussed on </a:t>
            </a:r>
            <a:r>
              <a:rPr lang="en-GB" dirty="0" err="1" smtClean="0"/>
              <a:t>emp.engagement</a:t>
            </a:r>
            <a:r>
              <a:rPr lang="en-GB" dirty="0" smtClean="0"/>
              <a:t> these figures join Harter’s exp. of WB on the external factors that can affect the WB of a person. It also confirms that when people are happy at work this has appositive impact on their performance.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0841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The findings from the Focus Group were similar to that of the Surveys. The data &amp; feedback directed us to 4 areas:</a:t>
            </a:r>
          </a:p>
          <a:p>
            <a:r>
              <a:rPr lang="en-GB" dirty="0" smtClean="0"/>
              <a:t>Rest room, Outdoor activity, Changing room and the canteen….Explain feedback…</a:t>
            </a:r>
          </a:p>
          <a:p>
            <a:r>
              <a:rPr lang="en-GB" dirty="0" smtClean="0"/>
              <a:t>In an article in The Herald a newspaper in </a:t>
            </a:r>
            <a:r>
              <a:rPr lang="en-GB" dirty="0" err="1" smtClean="0"/>
              <a:t>N.Zealand</a:t>
            </a:r>
            <a:r>
              <a:rPr lang="en-GB" dirty="0" smtClean="0"/>
              <a:t> an article quoted that a company increased its </a:t>
            </a:r>
            <a:r>
              <a:rPr lang="en-GB" dirty="0" err="1" smtClean="0"/>
              <a:t>emp.engagement</a:t>
            </a:r>
            <a:r>
              <a:rPr lang="en-GB" dirty="0" smtClean="0"/>
              <a:t> by 51% after capitalising on the momentum of the work place health &amp; through WB initiatives….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28B558-402E-E44A-9B81-F9C74449911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994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The last method used for this</a:t>
            </a:r>
            <a:r>
              <a:rPr lang="en-GB" baseline="0" dirty="0" smtClean="0"/>
              <a:t> project was the Benchmarking.  Benchmarking was conducted with 7 companies through telephone interview and a site visit was done at Lux* Le Morne.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During the interview the participants had to reply to 7 questions but for the purpose of the project, we will go through only 3 of them.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The first question asked was whether the company promote employee well-being.  From the </a:t>
            </a:r>
            <a:r>
              <a:rPr lang="en-GB" baseline="0" dirty="0" err="1" smtClean="0"/>
              <a:t>resposnes</a:t>
            </a:r>
            <a:r>
              <a:rPr lang="en-GB" baseline="0" dirty="0" smtClean="0"/>
              <a:t> received, we can see that 85% of the participants had a well-being program in place.</a:t>
            </a:r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58537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The 2</a:t>
            </a:r>
            <a:r>
              <a:rPr lang="en-GB" baseline="30000" dirty="0" smtClean="0"/>
              <a:t>nd</a:t>
            </a:r>
            <a:r>
              <a:rPr lang="en-GB" baseline="0" dirty="0" smtClean="0"/>
              <a:t> question asked was &lt;&lt;According to you, which of the following areas need more improvement in your hotel&gt;&gt;.   Here again, from the responses received we can see that Changing room, Outdoor sports and rest room were the main area of focus.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 smtClean="0"/>
              <a:t>Therefore, we can see a c</a:t>
            </a:r>
            <a:r>
              <a:rPr lang="en-GB" dirty="0" smtClean="0"/>
              <a:t>orrelation between the Survey,</a:t>
            </a:r>
            <a:r>
              <a:rPr lang="en-GB" baseline="0" dirty="0" smtClean="0"/>
              <a:t> </a:t>
            </a:r>
            <a:r>
              <a:rPr lang="en-GB" dirty="0" smtClean="0"/>
              <a:t>Focus group and </a:t>
            </a:r>
            <a:r>
              <a:rPr lang="en-GB" smtClean="0"/>
              <a:t>Benchmarking</a:t>
            </a:r>
            <a:r>
              <a:rPr lang="en-GB" baseline="0" smtClean="0"/>
              <a:t> re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01976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Going further into the interview,</a:t>
            </a: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we wanted to know the content of their well-being program and what were the top 3 initiatives that were most appreciated.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Shangri-La has implemented the Monthly Award Competition on traditional games and Team Members were rewarded with shields and trophies.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They have also implemented the Yoga day and healthy menu and sandwiches at the canteen.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Techno Gym on the other hand, has implemented the T-restaurant concept with healthy food.  Three different menus are available on a daily basis with Mediterranean, Vegetarian and Organic menus.  Seasonal fruits and vegetables are also available daily.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7773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Sugar Beach on the other hand, has recently implemented the Yoga and Zumba sessions on a weekly basis.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Team Members have access to gym either in the morning before starting their shift or in</a:t>
            </a: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the afternoon after working hours.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Wi-fi</a:t>
            </a: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and coffee machine are also available in the rest room.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Changing room amenities such as shower gel, shampoo &amp; conditioner, shaving kit and mirrors have been implemented.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baseline="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During the site visit at Lux Le Morne, it was lunch time and we could see the Team members enjoying their lunch in the revamped canteen.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Fresh fruits, juices and a full lunch buffet with non-vegetarian and vegetarian meals were available.  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They have a relaxing area with board games  available in a cosy area next to the canteen.</a:t>
            </a: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Changing room amenities: shampoo, conditioner and shower gel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Mirrors and shaving kit were available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corner available for the Team Members to relax and socialise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Cosy set up of board games were available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6198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From</a:t>
            </a: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the findings, we have concluded that well-being in the workplace is fundamental and that our Team Members want to feel valued.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Well-being in the workplace has proved to be of valuable importance as mentioned by Mauritius Telecom in their report (Telecom 2017) and by 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Therefore, Lux* Grand Gaube and Merville Beach should improve their well-being initiatives to enhance their Team members engagement.</a:t>
            </a: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67336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Further to the findings and conclusion,  the</a:t>
            </a: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researchers have come up with some recommendations.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We think that both Lux* Grand Gaube and Merville Beach should introduce healthy food in their canteen with the help of a nutritionist.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 depth training of cooks and a change in routine food preparation techniques should be implemented.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 the changing room, we recommend regular cleaning and amenities such as shower gel, shampoo and conditioner should be available.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The public area cleaners should be trained accordingly.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Scheduled inspection by the Public Area Supervisor through introducing a check list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Rest room facilities to be rearranged (cleaning, pillow, mattresses, bed sheets)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baseline="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Introduce Outdoor activities (Yoga and Swimming sessions)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baseline="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baseline="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baseline="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baseline="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3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Renovation of rest room and changing room facilities 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Implementation of a football pitch with a training schedule plan where each department can enjoy.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Invest </a:t>
            </a:r>
            <a:r>
              <a:rPr lang="en-GB" sz="80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 a </a:t>
            </a:r>
            <a:r>
              <a:rPr lang="en-GB" sz="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gym and coach for the Team Members</a:t>
            </a: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endParaRPr lang="en-GB" sz="8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9166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baseline="0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946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82389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74CE4-FBD8-4481-AEFB-CA53E599A745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413031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28B558-402E-E44A-9B81-F9C74449911F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475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0666D-CEBB-48D6-A774-44BB76174E04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942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14A5A-885E-41D5-B0AF-311C98C8E68F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8993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2C422-B600-4C5C-ACAA-F8EEAAAB260C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92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46AA8-AA56-46D0-8F63-0F4FC4E91174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903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A2FD0-9C9D-4B32-B9A1-31658972D370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90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E292D-7A29-45CD-9218-A3D70A9F3396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340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B533D-A69E-479C-82E9-0F0C70CE485A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237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DDD98A-A3E6-46D8-98F8-80892F284E3E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71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5D197-1155-4765-A56F-3CA4BA48A5F9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65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97D21C-649B-4E99-A7E9-EB7BDE87D9C5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752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7B9E3-A4BE-4D74-BBAE-1BE01539BB5C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09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65CAA-622B-42C1-95EC-D01F693E4755}" type="datetime1">
              <a:rPr lang="en-US" smtClean="0"/>
              <a:t>11/8/2019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CF334-2D5C-4859-84A6-CA7E6E43FAE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581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8" r:id="rId1"/>
    <p:sldLayoutId id="2147484069" r:id="rId2"/>
    <p:sldLayoutId id="2147484070" r:id="rId3"/>
    <p:sldLayoutId id="2147484071" r:id="rId4"/>
    <p:sldLayoutId id="2147484072" r:id="rId5"/>
    <p:sldLayoutId id="2147484073" r:id="rId6"/>
    <p:sldLayoutId id="2147484074" r:id="rId7"/>
    <p:sldLayoutId id="2147484075" r:id="rId8"/>
    <p:sldLayoutId id="2147484076" r:id="rId9"/>
    <p:sldLayoutId id="2147484077" r:id="rId10"/>
    <p:sldLayoutId id="21474840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415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www.telecom.mu/aboutus/our-people/" TargetMode="External"/><Relationship Id="rId4" Type="http://schemas.openxmlformats.org/officeDocument/2006/relationships/hyperlink" Target="https://www.getabstract.com/en/summary/the-essential-guide-to-employee-engagement/10834?u=IBLTOGETHER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0661" y="2764203"/>
            <a:ext cx="6182368" cy="132959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4800" b="1" dirty="0">
                <a:solidFill>
                  <a:schemeClr val="bg1"/>
                </a:solidFill>
                <a:latin typeface="Arial"/>
                <a:cs typeface="Arial"/>
              </a:rPr>
              <a:t>Section Break</a:t>
            </a:r>
            <a:endParaRPr lang="en-GB" sz="48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44568" y="2960620"/>
            <a:ext cx="942823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64029" y="523230"/>
            <a:ext cx="11006051" cy="290577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FIT ME LUX*</a:t>
            </a:r>
          </a:p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Enhancing Team members’ engagement through well-being initiatives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1544568" y="4985409"/>
            <a:ext cx="8352080" cy="197613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>
                <a:srgbClr val="00B050"/>
              </a:buClr>
              <a:buSzPct val="150000"/>
              <a:buFont typeface="Arial"/>
              <a:buNone/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Presented by:</a:t>
            </a:r>
          </a:p>
          <a:p>
            <a:pPr>
              <a:buClrTx/>
              <a:buSzPct val="150000"/>
            </a:pPr>
            <a:endParaRPr lang="en-US" sz="2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Tx/>
              <a:buSzPct val="150000"/>
            </a:pPr>
            <a:r>
              <a:rPr lang="en-US" sz="26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Burwing</a:t>
            </a:r>
            <a:r>
              <a:rPr lang="en-US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Caëtan</a:t>
            </a:r>
            <a:r>
              <a:rPr lang="en-US" sz="26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Sports and Wellness Manager at  LUX* Grand Gaube </a:t>
            </a:r>
          </a:p>
          <a:p>
            <a:pPr>
              <a:buClrTx/>
              <a:buSzPct val="150000"/>
            </a:pPr>
            <a:r>
              <a:rPr lang="en-US" sz="2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Nicolas Cretin – </a:t>
            </a:r>
            <a:r>
              <a:rPr lang="en-US" sz="2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Food and Beverage Manager at LUX* Grand Gaube</a:t>
            </a:r>
          </a:p>
          <a:p>
            <a:pPr>
              <a:buClrTx/>
              <a:buSzPct val="150000"/>
            </a:pPr>
            <a:r>
              <a:rPr lang="en-US" sz="2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Nathacha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Antoine –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Quality Assurance and Training Manager at Merville Beach</a:t>
            </a:r>
          </a:p>
          <a:p>
            <a:pPr>
              <a:buClr>
                <a:srgbClr val="00B050"/>
              </a:buClr>
              <a:buSzPct val="150000"/>
              <a:buFont typeface="Adobe Arabic" panose="02040503050201020203" pitchFamily="18" charset="-78"/>
              <a:buChar char="٭"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1544568" y="3818965"/>
            <a:ext cx="571684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787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0661" y="2764203"/>
            <a:ext cx="6182368" cy="132959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4800" b="1" dirty="0">
                <a:solidFill>
                  <a:schemeClr val="bg1"/>
                </a:solidFill>
                <a:latin typeface="Arial"/>
                <a:cs typeface="Arial"/>
              </a:rPr>
              <a:t>Section Break</a:t>
            </a:r>
            <a:endParaRPr lang="en-GB" sz="48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44568" y="2960620"/>
            <a:ext cx="942823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224765" y="79073"/>
            <a:ext cx="8910637" cy="1281112"/>
          </a:xfrm>
        </p:spPr>
        <p:txBody>
          <a:bodyPr>
            <a:normAutofit/>
          </a:bodyPr>
          <a:lstStyle/>
          <a:p>
            <a:pPr algn="l"/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Background &amp; Justifications 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392353" y="2168325"/>
            <a:ext cx="10594599" cy="429881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SzPct val="150000"/>
            </a:pP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Based on the survey of ‘Great place to work’ held in September 2018, the results revealed that more than 40% of the team members think that the company needs to improve their working environment.</a:t>
            </a:r>
          </a:p>
          <a:p>
            <a:pPr>
              <a:lnSpc>
                <a:spcPct val="200000"/>
              </a:lnSpc>
              <a:buSzPct val="150000"/>
            </a:pP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Feedback received from Team members from various sources such a HR department and Healthy and Safety meetings.</a:t>
            </a:r>
          </a:p>
          <a:p>
            <a:pPr>
              <a:lnSpc>
                <a:spcPct val="200000"/>
              </a:lnSpc>
              <a:buSzPct val="150000"/>
            </a:pP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Importance of Wellbeing in workplace.</a:t>
            </a:r>
          </a:p>
          <a:p>
            <a:pPr>
              <a:buClr>
                <a:srgbClr val="00B050"/>
              </a:buClr>
              <a:buSzPct val="150000"/>
              <a:buFont typeface="Adobe Arabic" panose="02040503050201020203" pitchFamily="18" charset="-78"/>
              <a:buChar char="٭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B050"/>
              </a:buClr>
              <a:buSzPct val="150000"/>
              <a:buFont typeface="Adobe Arabic" panose="02040503050201020203" pitchFamily="18" charset="-78"/>
              <a:buChar char="٭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92354" y="1764254"/>
            <a:ext cx="79775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105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0661" y="2764203"/>
            <a:ext cx="6182368" cy="132959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4800" b="1" dirty="0">
                <a:solidFill>
                  <a:schemeClr val="bg1"/>
                </a:solidFill>
                <a:latin typeface="Arial"/>
                <a:cs typeface="Arial"/>
              </a:rPr>
              <a:t>Section Break</a:t>
            </a:r>
            <a:endParaRPr lang="en-GB" sz="48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44568" y="2960620"/>
            <a:ext cx="942823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224765" y="79073"/>
            <a:ext cx="8910637" cy="1281112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Aims &amp; Objectives of the Project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392354" y="2199939"/>
            <a:ext cx="9023355" cy="4267200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out how satisfied our Team Members are with the current facilities provided.</a:t>
            </a:r>
          </a:p>
          <a:p>
            <a:pPr>
              <a:lnSpc>
                <a:spcPct val="20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find out what our Team members want as well-being facilities.</a:t>
            </a:r>
          </a:p>
          <a:p>
            <a:pPr>
              <a:lnSpc>
                <a:spcPct val="20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make recommendations for improvements to our current hotel facilities.</a:t>
            </a:r>
          </a:p>
          <a:p>
            <a:pPr>
              <a:lnSpc>
                <a:spcPct val="20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benchmark with our partners and competitors on well-being facilities and strategy in place.</a:t>
            </a:r>
          </a:p>
          <a:p>
            <a:pPr>
              <a:buClr>
                <a:srgbClr val="00B050"/>
              </a:buClr>
              <a:buSzPct val="150000"/>
              <a:buFont typeface="Adobe Arabic" panose="02040503050201020203" pitchFamily="18" charset="-78"/>
              <a:buChar char="٭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B050"/>
              </a:buClr>
              <a:buSzPct val="150000"/>
              <a:buFont typeface="Adobe Arabic" panose="02040503050201020203" pitchFamily="18" charset="-78"/>
              <a:buChar char="٭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92354" y="1688951"/>
            <a:ext cx="79775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84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0661" y="2764203"/>
            <a:ext cx="6182368" cy="132959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4800" b="1" dirty="0">
                <a:solidFill>
                  <a:schemeClr val="bg1"/>
                </a:solidFill>
                <a:latin typeface="Arial"/>
                <a:cs typeface="Arial"/>
              </a:rPr>
              <a:t>Section Break</a:t>
            </a:r>
            <a:endParaRPr lang="en-GB" sz="48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44568" y="2960620"/>
            <a:ext cx="942823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2" name="Content Placeholder 1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248518140"/>
              </p:ext>
            </p:extLst>
          </p:nvPr>
        </p:nvGraphicFramePr>
        <p:xfrm>
          <a:off x="484094" y="-800978"/>
          <a:ext cx="12031663" cy="7821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054140" y="-8312"/>
            <a:ext cx="27930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 smtClean="0"/>
              <a:t>Methods Outline</a:t>
            </a:r>
            <a:endParaRPr lang="en-GB" sz="2800" b="1" u="sng" dirty="0"/>
          </a:p>
        </p:txBody>
      </p:sp>
    </p:spTree>
    <p:extLst>
      <p:ext uri="{BB962C8B-B14F-4D97-AF65-F5344CB8AC3E}">
        <p14:creationId xmlns:p14="http://schemas.microsoft.com/office/powerpoint/2010/main" val="304248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0661" y="2764203"/>
            <a:ext cx="6182368" cy="132959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4800" b="1" dirty="0">
                <a:solidFill>
                  <a:schemeClr val="bg1"/>
                </a:solidFill>
                <a:latin typeface="Arial"/>
                <a:cs typeface="Arial"/>
              </a:rPr>
              <a:t>Section Break</a:t>
            </a:r>
            <a:endParaRPr lang="en-GB" sz="48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44568" y="2960620"/>
            <a:ext cx="942823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224765" y="79073"/>
            <a:ext cx="8910637" cy="1281112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Ethics and Insider Research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224765" y="2124817"/>
            <a:ext cx="10728937" cy="460849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participants were free to choose whether they wish to participate or not</a:t>
            </a:r>
          </a:p>
          <a:p>
            <a:pPr>
              <a:lnSpc>
                <a:spcPct val="15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personal data was included in the forms</a:t>
            </a:r>
          </a:p>
          <a:p>
            <a:pPr>
              <a:lnSpc>
                <a:spcPct val="15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data collected were anonymous</a:t>
            </a:r>
          </a:p>
          <a:p>
            <a:pPr>
              <a:lnSpc>
                <a:spcPct val="15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data collected were only accessible to the researchers</a:t>
            </a:r>
          </a:p>
          <a:p>
            <a:pPr>
              <a:lnSpc>
                <a:spcPct val="15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link was generated and sent to various participants via mail, What’s app and iPad’s were available in canteen.</a:t>
            </a:r>
          </a:p>
          <a:p>
            <a:pPr>
              <a:lnSpc>
                <a:spcPct val="15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Responses were recorded to prevent risk of modification.</a:t>
            </a:r>
          </a:p>
          <a:p>
            <a:pPr>
              <a:lnSpc>
                <a:spcPct val="150000"/>
              </a:lnSpc>
              <a:buSzPct val="150000"/>
            </a:pP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Focus groups - Moderator</a:t>
            </a:r>
          </a:p>
          <a:p>
            <a:pPr>
              <a:buClr>
                <a:srgbClr val="00B050"/>
              </a:buClr>
              <a:buSzPct val="150000"/>
              <a:buFont typeface="Adobe Arabic" panose="02040503050201020203" pitchFamily="18" charset="-78"/>
              <a:buChar char="٭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B050"/>
              </a:buClr>
              <a:buSzPct val="150000"/>
              <a:buFont typeface="Adobe Arabic" panose="02040503050201020203" pitchFamily="18" charset="-78"/>
              <a:buChar char="٭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92354" y="1731981"/>
            <a:ext cx="79775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66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6</a:t>
            </a:fld>
            <a:endParaRPr lang="en-US" dirty="0"/>
          </a:p>
        </p:txBody>
      </p:sp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val="3754889215"/>
              </p:ext>
            </p:extLst>
          </p:nvPr>
        </p:nvGraphicFramePr>
        <p:xfrm>
          <a:off x="2577327" y="2482523"/>
          <a:ext cx="7037345" cy="43754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1" name="Title 2"/>
          <p:cNvSpPr txBox="1">
            <a:spLocks/>
          </p:cNvSpPr>
          <p:nvPr/>
        </p:nvSpPr>
        <p:spPr>
          <a:xfrm>
            <a:off x="1295402" y="213532"/>
            <a:ext cx="9601196" cy="1303867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Survey Findings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ight Brace 1"/>
          <p:cNvSpPr/>
          <p:nvPr/>
        </p:nvSpPr>
        <p:spPr>
          <a:xfrm rot="18012405">
            <a:off x="7843359" y="1294239"/>
            <a:ext cx="1239663" cy="326991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295402" y="1081530"/>
            <a:ext cx="102260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Q1. OVERALL</a:t>
            </a:r>
            <a:r>
              <a:rPr lang="en-GB" b="1" dirty="0"/>
              <a:t>, HOW SATISFIED ARE YOU WITH THE CURRENT FACILITIES PROVIDED BY THE HOTEL?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10600" y="1778458"/>
            <a:ext cx="96427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42%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102773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7</a:t>
            </a:fld>
            <a:endParaRPr lang="en-US" dirty="0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387613049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1685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40661" y="2764203"/>
            <a:ext cx="6182368" cy="1329595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4800" b="1" dirty="0">
                <a:solidFill>
                  <a:schemeClr val="bg1"/>
                </a:solidFill>
                <a:latin typeface="Arial"/>
                <a:cs typeface="Arial"/>
              </a:rPr>
              <a:t>Section Break</a:t>
            </a:r>
            <a:endParaRPr lang="en-GB" sz="4800" b="1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44568" y="2960620"/>
            <a:ext cx="942823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21920" tIns="60960" rIns="121920" bIns="60960" numCol="1" anchor="ctr" anchorCtr="0" compatLnSpc="1">
            <a:prstTxWarp prst="textNoShape">
              <a:avLst/>
            </a:prstTxWarp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224765" y="79073"/>
            <a:ext cx="8910637" cy="1281112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Focus Group Findings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392354" y="1996433"/>
            <a:ext cx="9023355" cy="4387743"/>
          </a:xfrm>
        </p:spPr>
        <p:txBody>
          <a:bodyPr>
            <a:normAutofit lnSpcReduction="10000"/>
          </a:bodyPr>
          <a:lstStyle/>
          <a:p>
            <a:pPr marL="0" indent="0">
              <a:buSzPct val="150000"/>
              <a:buNone/>
            </a:pPr>
            <a:endParaRPr lang="en-US" sz="2000" b="1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SzPct val="150000"/>
              <a:buNone/>
            </a:pP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</a:t>
            </a:r>
            <a:r>
              <a:rPr 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Changing Room facilities </a:t>
            </a:r>
          </a:p>
          <a:p>
            <a:pPr>
              <a:buSzPct val="150000"/>
            </a:pPr>
            <a:r>
              <a: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Lockers, privacy of shower, cleanliness and </a:t>
            </a:r>
            <a:r>
              <a:rPr 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tidiness</a:t>
            </a:r>
          </a:p>
          <a:p>
            <a:pPr>
              <a:buSzPct val="150000"/>
            </a:pPr>
            <a:endParaRPr lang="en-US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SzPct val="150000"/>
              <a:buNone/>
            </a:pP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 room facilities </a:t>
            </a:r>
          </a:p>
          <a:p>
            <a:pPr>
              <a:buSzPct val="150000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Larger space, quality of linen, cleanliness and automatic snack dispenser</a:t>
            </a:r>
          </a:p>
          <a:p>
            <a:pPr marL="0" indent="0">
              <a:buSzPct val="150000"/>
              <a:buNone/>
            </a:pPr>
            <a:endParaRPr 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SzPct val="150000"/>
              <a:buNone/>
            </a:pP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 in Outdoor activities </a:t>
            </a:r>
          </a:p>
          <a:p>
            <a:pPr>
              <a:buSzPct val="150000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Football pitch, Jogging track, Yoga and Gym</a:t>
            </a:r>
          </a:p>
          <a:p>
            <a:pPr marL="0" indent="0">
              <a:buSzPct val="150000"/>
              <a:buNone/>
            </a:pPr>
            <a:endParaRPr lang="en-US" sz="20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SzPct val="150000"/>
              <a:buNone/>
            </a:pPr>
            <a:r>
              <a:rPr lang="en-US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the Canteen Menu with more healthy foods</a:t>
            </a:r>
          </a:p>
          <a:p>
            <a:pPr>
              <a:buSzPct val="150000"/>
            </a:pPr>
            <a:r>
              <a:rPr lang="en-US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Breakfast offering, different menus, less oily and junk food</a:t>
            </a:r>
          </a:p>
          <a:p>
            <a:pPr>
              <a:buClr>
                <a:srgbClr val="00B050"/>
              </a:buClr>
              <a:buSzPct val="150000"/>
              <a:buFont typeface="Adobe Arabic" panose="02040503050201020203" pitchFamily="18" charset="-78"/>
              <a:buChar char="٭"/>
            </a:pP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B050"/>
              </a:buClr>
              <a:buSzPct val="150000"/>
              <a:buFont typeface="Adobe Arabic" panose="02040503050201020203" pitchFamily="18" charset="-78"/>
              <a:buChar char="٭"/>
            </a:pP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1392354" y="1731982"/>
            <a:ext cx="79775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600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9</a:t>
            </a:fld>
            <a:endParaRPr lang="en-US" dirty="0"/>
          </a:p>
        </p:txBody>
      </p:sp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3494633544"/>
              </p:ext>
            </p:extLst>
          </p:nvPr>
        </p:nvGraphicFramePr>
        <p:xfrm>
          <a:off x="5381133" y="2005332"/>
          <a:ext cx="6075762" cy="45335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174876" y="3749457"/>
            <a:ext cx="412864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GB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Benchmarking Companies</a:t>
            </a:r>
          </a:p>
          <a:p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SzPct val="1500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Glass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Lam company</a:t>
            </a:r>
            <a:endParaRPr lang="en-GB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SzPct val="1500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Domino’s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Pizza company</a:t>
            </a:r>
            <a:endParaRPr lang="en-GB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SzPct val="150000"/>
              <a:buFont typeface="Arial" panose="020B0604020202020204" pitchFamily="34" charset="0"/>
              <a:buChar char="•"/>
            </a:pPr>
            <a:r>
              <a:rPr lang="en-GB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Technogym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Head Quarters Italy</a:t>
            </a:r>
            <a:endParaRPr lang="en-GB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SzPct val="1500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LUX* Le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Morne Hotel</a:t>
            </a:r>
            <a:endParaRPr lang="en-GB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SzPct val="150000"/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Sugar 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Beach Hotel</a:t>
            </a:r>
            <a:endParaRPr lang="en-GB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SzPct val="150000"/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Shangri-La Hotel</a:t>
            </a:r>
            <a:endParaRPr lang="en-GB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1" indent="-342900">
              <a:buSzPct val="150000"/>
              <a:buFont typeface="Arial" panose="020B0604020202020204" pitchFamily="34" charset="0"/>
              <a:buChar char="•"/>
            </a:pPr>
            <a:r>
              <a:rPr lang="en-GB" sz="1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Trou</a:t>
            </a:r>
            <a:r>
              <a:rPr lang="en-GB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aux </a:t>
            </a:r>
            <a:r>
              <a:rPr lang="en-GB" sz="16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Biches</a:t>
            </a:r>
            <a:r>
              <a:rPr lang="en-GB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Hotel</a:t>
            </a:r>
            <a:endParaRPr lang="en-GB" sz="1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00B050"/>
              </a:buClr>
              <a:buSzPct val="150000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itle 2"/>
          <p:cNvSpPr txBox="1">
            <a:spLocks/>
          </p:cNvSpPr>
          <p:nvPr/>
        </p:nvSpPr>
        <p:spPr>
          <a:xfrm>
            <a:off x="1295402" y="199132"/>
            <a:ext cx="9601196" cy="756727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Benchmarking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Analysis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392354" y="1549101"/>
            <a:ext cx="79775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800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CF334-2D5C-4859-84A6-CA7E6E43FAEB}" type="slidenum">
              <a:rPr lang="en-US" smtClean="0"/>
              <a:t>10</a:t>
            </a:fld>
            <a:endParaRPr lang="en-US" dirty="0"/>
          </a:p>
        </p:txBody>
      </p:sp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2179920202"/>
              </p:ext>
            </p:extLst>
          </p:nvPr>
        </p:nvGraphicFramePr>
        <p:xfrm>
          <a:off x="2128520" y="806706"/>
          <a:ext cx="8128000" cy="54186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84306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5937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89173" y="1618229"/>
            <a:ext cx="9763686" cy="4699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600"/>
              </a:spcAft>
              <a:buSzPct val="115000"/>
            </a:pPr>
            <a:r>
              <a:rPr lang="en-GB" sz="2400" b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Shangri-La Hotel</a:t>
            </a:r>
            <a:endParaRPr lang="en-GB" sz="2400" b="1" u="sng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Monthly Award Competition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traditional games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Yoga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Day</a:t>
            </a:r>
            <a:endParaRPr lang="en-GB" sz="20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Implementation of Healthy Menu and Sandwiches at the Canteen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endParaRPr lang="en-GB" sz="2400" dirty="0" smtClean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457200">
              <a:spcBef>
                <a:spcPct val="20000"/>
              </a:spcBef>
              <a:spcAft>
                <a:spcPts val="600"/>
              </a:spcAft>
              <a:buSzPct val="115000"/>
            </a:pPr>
            <a:r>
              <a:rPr lang="en-GB" sz="2400" b="1" u="sng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 </a:t>
            </a:r>
            <a:r>
              <a:rPr lang="en-GB" sz="2400" b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Gym Head Quarters Italy</a:t>
            </a:r>
            <a:endParaRPr lang="en-GB" sz="2400" b="1" u="sng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T- Restaurant concept with healthy food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different menus available daily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Seasonal fruits and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vegetables</a:t>
            </a:r>
            <a:endParaRPr lang="en-GB" sz="20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endParaRPr lang="en-GB" sz="24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300068" y="423318"/>
            <a:ext cx="8910637" cy="128111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Well-being Initiatives in Place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489173" y="1416099"/>
            <a:ext cx="79775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122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5937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89173" y="1618229"/>
            <a:ext cx="9763686" cy="462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457200">
              <a:spcBef>
                <a:spcPct val="20000"/>
              </a:spcBef>
              <a:spcAft>
                <a:spcPts val="600"/>
              </a:spcAft>
              <a:buClr>
                <a:srgbClr val="92D050"/>
              </a:buClr>
              <a:buSzPct val="115000"/>
            </a:pPr>
            <a:r>
              <a:rPr lang="en-GB" sz="2400" b="1" u="sng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Sugar </a:t>
            </a:r>
            <a:r>
              <a:rPr lang="en-GB" sz="2400" b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Beach Hotel</a:t>
            </a:r>
            <a:endParaRPr lang="en-GB" sz="2400" b="1" u="sng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Weekly Yoga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Zumba sessions</a:t>
            </a:r>
            <a:endParaRPr lang="en-GB" sz="20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 </a:t>
            </a: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gym facilities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Wi-Fi access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Coffee machine </a:t>
            </a:r>
            <a:endParaRPr lang="en-GB" sz="20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Changing </a:t>
            </a: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room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amenities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endParaRPr lang="en-GB" sz="2400" b="1" u="sng" dirty="0" smtClean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defTabSz="457200">
              <a:spcBef>
                <a:spcPct val="20000"/>
              </a:spcBef>
              <a:spcAft>
                <a:spcPts val="600"/>
              </a:spcAft>
              <a:buSzPct val="115000"/>
            </a:pPr>
            <a:r>
              <a:rPr lang="en-GB" sz="2400" b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LUX</a:t>
            </a:r>
            <a:r>
              <a:rPr lang="en-GB" sz="2400" b="1" u="sng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Le </a:t>
            </a:r>
            <a:r>
              <a:rPr lang="en-GB" sz="2400" b="1" u="sng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Morne Hotel</a:t>
            </a:r>
            <a:endParaRPr lang="en-GB" sz="2400" b="1" u="sng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Fresh </a:t>
            </a: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fruits and juices were available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Full lunch buffet with non-vegetarian and vegetarian meals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15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relaxing area with board games</a:t>
            </a:r>
            <a:endParaRPr lang="en-GB" sz="20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300068" y="423318"/>
            <a:ext cx="8910637" cy="128111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Well-being Initiatives in Place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489173" y="1416099"/>
            <a:ext cx="79775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266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6061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89173" y="2671342"/>
            <a:ext cx="9763686" cy="43211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457200">
              <a:lnSpc>
                <a:spcPct val="200000"/>
              </a:lnSpc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Well-being in the workplace is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fundamental (Essential Guide to Employee Engagement and Mauritius Telecom 2017).</a:t>
            </a:r>
            <a:endParaRPr lang="en-GB" sz="20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defTabSz="457200">
              <a:lnSpc>
                <a:spcPct val="200000"/>
              </a:lnSpc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Team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Members’ Engagement – they want to feel valued</a:t>
            </a:r>
          </a:p>
          <a:p>
            <a:pPr marL="342900" indent="-342900" defTabSz="457200">
              <a:lnSpc>
                <a:spcPct val="200000"/>
              </a:lnSpc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LUX</a:t>
            </a: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 Grand Gaube and Merville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Beach (LUX* Grand </a:t>
            </a:r>
            <a:r>
              <a:rPr lang="en-GB" sz="2000" dirty="0" err="1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Baie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should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 </a:t>
            </a:r>
            <a:r>
              <a:rPr lang="en-GB" sz="20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 well-being </a:t>
            </a:r>
            <a:r>
              <a:rPr lang="en-GB" sz="2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initiatives</a:t>
            </a:r>
            <a:endParaRPr lang="en-GB" sz="2400" dirty="0" smtClean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Clr>
                <a:srgbClr val="00B050"/>
              </a:buClr>
              <a:buSzPct val="150000"/>
              <a:buFont typeface="Adobe Arabic" panose="02040503050201020203" pitchFamily="18" charset="-78"/>
              <a:buChar char="٭"/>
            </a:pP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300068" y="423318"/>
            <a:ext cx="8910637" cy="128111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489173" y="1914862"/>
            <a:ext cx="79775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023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246281" y="1810763"/>
            <a:ext cx="1064092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rgbClr val="00B050"/>
              </a:buClr>
              <a:buSzPct val="150000"/>
            </a:pPr>
            <a:r>
              <a:rPr lang="en-GB" sz="20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 Term</a:t>
            </a: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Introducing healthy food by a nutritionist.</a:t>
            </a:r>
          </a:p>
          <a:p>
            <a:pPr marL="342900" indent="-342900" defTabSz="457200"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depth training of cooks and change in routine food preparation techniques.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Regular cleaning and improved amenities for changing room.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Training of Public Area cleaners.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Scheduled inspection by the Public Area Supervisor through introducing a check list.</a:t>
            </a: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Rest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room </a:t>
            </a: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facilities to be rearranged (cleaning, pillow, mattresses, bed sheets).</a:t>
            </a:r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defTabSz="457200"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Introduce Outdoor activities (Yoga and Swimming sessions).</a:t>
            </a:r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246280" y="318269"/>
            <a:ext cx="8910637" cy="128111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392354" y="1441525"/>
            <a:ext cx="79775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4141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6280" y="2382559"/>
            <a:ext cx="10058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spcBef>
                <a:spcPct val="20000"/>
              </a:spcBef>
              <a:spcAft>
                <a:spcPts val="600"/>
              </a:spcAft>
              <a:buClr>
                <a:srgbClr val="00B050"/>
              </a:buClr>
              <a:buSzPct val="150000"/>
            </a:pPr>
            <a:r>
              <a:rPr lang="en-GB" sz="2000" b="1" u="sng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 Term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Renovation of rest </a:t>
            </a:r>
            <a:r>
              <a:rPr lang="en-GB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room </a:t>
            </a: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changing room facilities.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Implementation of a football pitch with a training schedule plan.</a:t>
            </a:r>
          </a:p>
          <a:p>
            <a:pPr marL="457200" lvl="0" indent="-457200" defTabSz="457200">
              <a:spcBef>
                <a:spcPct val="20000"/>
              </a:spcBef>
              <a:spcAft>
                <a:spcPts val="600"/>
              </a:spcAft>
              <a:buSzPct val="150000"/>
              <a:buFont typeface="Arial" panose="020B0604020202020204" pitchFamily="34" charset="0"/>
              <a:buChar char="•"/>
            </a:pPr>
            <a:r>
              <a:rPr lang="en-GB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 in a gym and coach dedicated for Team Members.</a:t>
            </a:r>
            <a:endParaRPr lang="en-GB" sz="20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246280" y="318269"/>
            <a:ext cx="8910637" cy="128111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392354" y="1441525"/>
            <a:ext cx="79775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8852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1389" y="448768"/>
            <a:ext cx="10515600" cy="1325563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and Professional Learning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1496014" y="2303193"/>
            <a:ext cx="5157787" cy="823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Personal learning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ontent Placeholder 3"/>
          <p:cNvSpPr txBox="1">
            <a:spLocks/>
          </p:cNvSpPr>
          <p:nvPr/>
        </p:nvSpPr>
        <p:spPr>
          <a:xfrm>
            <a:off x="1227064" y="3429000"/>
            <a:ext cx="5157787" cy="2949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Adapt to others learning style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Develop a critical approach and increase my personal reflection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Changing my personal </a:t>
            </a: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paradigm</a:t>
            </a:r>
          </a:p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Factors affecting engagement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</p:txBody>
      </p:sp>
      <p:sp>
        <p:nvSpPr>
          <p:cNvPr id="9" name="Text Placeholder 4"/>
          <p:cNvSpPr txBox="1">
            <a:spLocks/>
          </p:cNvSpPr>
          <p:nvPr/>
        </p:nvSpPr>
        <p:spPr>
          <a:xfrm>
            <a:off x="6925237" y="2303193"/>
            <a:ext cx="3617258" cy="8239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>
                <a:latin typeface="Arial" panose="020B0604020202020204" pitchFamily="34" charset="0"/>
                <a:cs typeface="Arial" panose="020B0604020202020204" pitchFamily="34" charset="0"/>
              </a:rPr>
              <a:t>Professional learning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Content Placeholder 5"/>
          <p:cNvSpPr txBox="1">
            <a:spLocks/>
          </p:cNvSpPr>
          <p:nvPr/>
        </p:nvSpPr>
        <p:spPr>
          <a:xfrm>
            <a:off x="6653801" y="3429000"/>
            <a:ext cx="5183188" cy="2949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Design and use research instrument(Google form)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Develop my cognitive skills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Writing style(Descriptive, analytic, critical and reflective)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Development plan(leading projects and assessing progress)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403112" y="2281678"/>
            <a:ext cx="94405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342908" y="6118167"/>
            <a:ext cx="4621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i="1" u="sng" dirty="0" smtClean="0"/>
              <a:t>Nicolas</a:t>
            </a:r>
            <a:endParaRPr lang="en-GB" sz="2400" b="1" i="1" u="sng" dirty="0"/>
          </a:p>
        </p:txBody>
      </p:sp>
    </p:spTree>
    <p:extLst>
      <p:ext uri="{BB962C8B-B14F-4D97-AF65-F5344CB8AC3E}">
        <p14:creationId xmlns:p14="http://schemas.microsoft.com/office/powerpoint/2010/main" val="308886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073729"/>
            <a:ext cx="10058400" cy="401682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403112" y="37408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Personal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Contribution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1631712" y="2452807"/>
            <a:ext cx="7168043" cy="401682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 defTabSz="45720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15000"/>
            </a:pPr>
            <a:r>
              <a:rPr lang="en-US" sz="2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Literature </a:t>
            </a:r>
            <a:r>
              <a:rPr lang="en-US" sz="24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</a:t>
            </a:r>
          </a:p>
          <a:p>
            <a:pPr marL="342900" lvl="0" indent="-342900" defTabSz="45720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15000"/>
            </a:pPr>
            <a:r>
              <a:rPr lang="en-US" sz="24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Survey &amp; Focus group</a:t>
            </a:r>
          </a:p>
          <a:p>
            <a:pPr marL="342900" lvl="0" indent="-342900" defTabSz="45720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15000"/>
            </a:pPr>
            <a:r>
              <a:rPr lang="en-US" sz="24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Align the findings to the aim &amp; objectives of the project</a:t>
            </a:r>
          </a:p>
          <a:p>
            <a:pPr marL="342900" lvl="0" indent="-342900" defTabSz="45720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15000"/>
            </a:pPr>
            <a:r>
              <a:rPr lang="en-US" sz="24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Feedback from corporate </a:t>
            </a:r>
            <a:r>
              <a:rPr lang="en-US" sz="2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office</a:t>
            </a:r>
          </a:p>
          <a:p>
            <a:pPr marL="342900" lvl="0" indent="-342900" defTabSz="45720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15000"/>
            </a:pPr>
            <a:r>
              <a:rPr lang="en-US" sz="24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Boyatzis theory</a:t>
            </a:r>
            <a:endParaRPr lang="en-US" sz="24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403112" y="2076226"/>
            <a:ext cx="94405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342908" y="6118167"/>
            <a:ext cx="4621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i="1" u="sng" dirty="0" smtClean="0"/>
              <a:t>Nicolas</a:t>
            </a:r>
            <a:endParaRPr lang="en-GB" sz="2400" b="1" i="1" u="sng" dirty="0"/>
          </a:p>
        </p:txBody>
      </p:sp>
    </p:spTree>
    <p:extLst>
      <p:ext uri="{BB962C8B-B14F-4D97-AF65-F5344CB8AC3E}">
        <p14:creationId xmlns:p14="http://schemas.microsoft.com/office/powerpoint/2010/main" val="59626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68A98E3-300A-B549-BF0C-5CE20489C8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073729"/>
            <a:ext cx="10058400" cy="401682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403112" y="37408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References &amp; other resources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1403112" y="1900493"/>
            <a:ext cx="9602137" cy="4016827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Cook, S. (2008). get abstract. </a:t>
            </a:r>
            <a:r>
              <a:rPr 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Retrieved 05 30, 2019`, </a:t>
            </a:r>
            <a:r>
              <a:rPr 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US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www.getabstract.com/en/summary/the-essential-guide-to-employee-engagement/10834?u=IBLTOGETHER</a:t>
            </a:r>
            <a:endParaRPr lang="en-US" dirty="0" smtClean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Telecom, M. (2019). Mauritius Telecom. </a:t>
            </a:r>
            <a:r>
              <a:rPr 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Retrieved 05 30, 2019, from </a:t>
            </a:r>
            <a:r>
              <a:rPr 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https://www.telecom.mu/aboutus/our-people/</a:t>
            </a:r>
            <a:r>
              <a:rPr lang="en-US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[Accessed 28 May 2019</a:t>
            </a:r>
            <a:r>
              <a:rPr lang="en-US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  <a:p>
            <a:pPr marL="0" indent="0">
              <a:buNone/>
            </a:pPr>
            <a:endParaRPr lang="en-US" dirty="0" smtClean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Theory of Self-Directed Learning through the five discoveries (</a:t>
            </a:r>
            <a:r>
              <a:rPr lang="en-US" sz="27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Goleman</a:t>
            </a:r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Boyatzis and </a:t>
            </a:r>
            <a:r>
              <a:rPr lang="en-US" sz="27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</a:t>
            </a:r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dirty="0" err="1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</a:t>
            </a:r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2002).</a:t>
            </a:r>
            <a:endParaRPr lang="en-US" sz="27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7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LUX* Resorts and Hotels, group Human Resources Analyst </a:t>
            </a:r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Turnover Statistics.</a:t>
            </a:r>
          </a:p>
          <a:p>
            <a:endParaRPr lang="en-US" sz="27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Great Place to work surveys, LUX* Grand Gaube annual report </a:t>
            </a:r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</a:p>
          <a:p>
            <a:pPr marL="0" indent="0">
              <a:buNone/>
            </a:pPr>
            <a:endParaRPr lang="en-US" sz="27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Great </a:t>
            </a:r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 to work surveys, Merville Beach annual report </a:t>
            </a:r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r>
              <a:rPr lang="en-US" sz="27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0" indent="0">
              <a:buNone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defTabSz="457200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SzPct val="115000"/>
              <a:buNone/>
            </a:pPr>
            <a:endParaRPr lang="en-US" sz="2400" dirty="0">
              <a:solidFill>
                <a:prstClr val="black">
                  <a:lumMod val="85000"/>
                  <a:lumOff val="15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403112" y="1699646"/>
            <a:ext cx="94405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7342908" y="6118167"/>
            <a:ext cx="4621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b="1" i="1" u="sng" dirty="0" smtClean="0"/>
              <a:t>Nicolas</a:t>
            </a:r>
            <a:endParaRPr lang="en-GB" sz="2400" b="1" i="1" u="sng" dirty="0"/>
          </a:p>
        </p:txBody>
      </p:sp>
    </p:spTree>
    <p:extLst>
      <p:ext uri="{BB962C8B-B14F-4D97-AF65-F5344CB8AC3E}">
        <p14:creationId xmlns:p14="http://schemas.microsoft.com/office/powerpoint/2010/main" val="63268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C8D6C60-A8E7-6D4C-9F61-9075B28244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36083" y="2967335"/>
            <a:ext cx="101198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spc="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  <a:endParaRPr lang="en-US" sz="5400" b="1" spc="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76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alibri">
      <a:maj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5417</TotalTime>
  <Words>1861</Words>
  <Application>Microsoft Office PowerPoint</Application>
  <PresentationFormat>Widescreen</PresentationFormat>
  <Paragraphs>238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Adobe Arabic</vt:lpstr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Background &amp; Justifications </vt:lpstr>
      <vt:lpstr>Aims &amp; Objectives of the Project</vt:lpstr>
      <vt:lpstr>PowerPoint Presentation</vt:lpstr>
      <vt:lpstr>Ethics and Insider Research</vt:lpstr>
      <vt:lpstr>PowerPoint Presentation</vt:lpstr>
      <vt:lpstr>PowerPoint Presentation</vt:lpstr>
      <vt:lpstr>Focus Group Findings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Personal and Professional Learning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FIT ME LUX* - Enhancing Team Members engagement through well-being initiatives</dc:title>
  <dc:creator>Burwing</dc:creator>
  <cp:lastModifiedBy>Nicolas Cretin - LUX* Grand Gaube</cp:lastModifiedBy>
  <cp:revision>179</cp:revision>
  <dcterms:created xsi:type="dcterms:W3CDTF">2019-10-03T16:25:34Z</dcterms:created>
  <dcterms:modified xsi:type="dcterms:W3CDTF">2019-11-08T13:29:27Z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