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notesMasterIdLst>
    <p:notesMasterId r:id="rId16"/>
  </p:notesMasterIdLst>
  <p:handoutMasterIdLst>
    <p:handoutMasterId r:id="rId17"/>
  </p:handoutMasterIdLst>
  <p:sldIdLst>
    <p:sldId id="267" r:id="rId2"/>
    <p:sldId id="268" r:id="rId3"/>
    <p:sldId id="263" r:id="rId4"/>
    <p:sldId id="269" r:id="rId5"/>
    <p:sldId id="265" r:id="rId6"/>
    <p:sldId id="264" r:id="rId7"/>
    <p:sldId id="257" r:id="rId8"/>
    <p:sldId id="259" r:id="rId9"/>
    <p:sldId id="260" r:id="rId10"/>
    <p:sldId id="262" r:id="rId11"/>
    <p:sldId id="261" r:id="rId12"/>
    <p:sldId id="258" r:id="rId13"/>
    <p:sldId id="270" r:id="rId14"/>
    <p:sldId id="266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26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59" d="100"/>
          <a:sy n="59" d="100"/>
        </p:scale>
        <p:origin x="77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EA5286-E31C-4542-BA15-503C2F4CBA3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C922120-5C0D-4319-8140-0CC8584E3540}">
      <dgm:prSet/>
      <dgm:spPr/>
      <dgm:t>
        <a:bodyPr/>
        <a:lstStyle/>
        <a:p>
          <a:r>
            <a:rPr lang="en-GB"/>
            <a:t>1-         Introduction.</a:t>
          </a:r>
          <a:endParaRPr lang="en-US"/>
        </a:p>
      </dgm:t>
    </dgm:pt>
    <dgm:pt modelId="{27DE4103-D9D3-42F5-B4E6-273A7CAC0B5B}" type="parTrans" cxnId="{5770BB72-479E-4528-A7CD-1B460DF05E53}">
      <dgm:prSet/>
      <dgm:spPr/>
      <dgm:t>
        <a:bodyPr/>
        <a:lstStyle/>
        <a:p>
          <a:endParaRPr lang="en-US"/>
        </a:p>
      </dgm:t>
    </dgm:pt>
    <dgm:pt modelId="{C031E542-C7B8-4778-ACC4-39A821ACB424}" type="sibTrans" cxnId="{5770BB72-479E-4528-A7CD-1B460DF05E53}">
      <dgm:prSet/>
      <dgm:spPr/>
      <dgm:t>
        <a:bodyPr/>
        <a:lstStyle/>
        <a:p>
          <a:endParaRPr lang="en-US"/>
        </a:p>
      </dgm:t>
    </dgm:pt>
    <dgm:pt modelId="{8B81CE2B-B96D-492C-87DF-7BDE7F88C6F9}">
      <dgm:prSet/>
      <dgm:spPr/>
      <dgm:t>
        <a:bodyPr/>
        <a:lstStyle/>
        <a:p>
          <a:r>
            <a:rPr lang="en-GB"/>
            <a:t>2-         Ethical.</a:t>
          </a:r>
          <a:endParaRPr lang="en-US"/>
        </a:p>
      </dgm:t>
    </dgm:pt>
    <dgm:pt modelId="{5C3184BD-4A90-4FA2-B3F2-5EF45CE27C85}" type="parTrans" cxnId="{4F5B9EC3-4F2A-4AD2-8164-576A99C5CA61}">
      <dgm:prSet/>
      <dgm:spPr/>
      <dgm:t>
        <a:bodyPr/>
        <a:lstStyle/>
        <a:p>
          <a:endParaRPr lang="en-US"/>
        </a:p>
      </dgm:t>
    </dgm:pt>
    <dgm:pt modelId="{82ED97B7-89A2-4A2A-A391-E40DEED74EE3}" type="sibTrans" cxnId="{4F5B9EC3-4F2A-4AD2-8164-576A99C5CA61}">
      <dgm:prSet/>
      <dgm:spPr/>
      <dgm:t>
        <a:bodyPr/>
        <a:lstStyle/>
        <a:p>
          <a:endParaRPr lang="en-US"/>
        </a:p>
      </dgm:t>
    </dgm:pt>
    <dgm:pt modelId="{5FE8D6DF-E92B-432C-B6D8-DFBC649C323A}">
      <dgm:prSet/>
      <dgm:spPr/>
      <dgm:t>
        <a:bodyPr/>
        <a:lstStyle/>
        <a:p>
          <a:r>
            <a:rPr lang="en-GB"/>
            <a:t>3-         Sustainability.</a:t>
          </a:r>
          <a:endParaRPr lang="en-US"/>
        </a:p>
      </dgm:t>
    </dgm:pt>
    <dgm:pt modelId="{D2A74E9E-9977-4FBF-A429-0949CB38FFFC}" type="parTrans" cxnId="{2061D056-60EA-40F4-A9D8-22FA30A4D9EE}">
      <dgm:prSet/>
      <dgm:spPr/>
      <dgm:t>
        <a:bodyPr/>
        <a:lstStyle/>
        <a:p>
          <a:endParaRPr lang="en-US"/>
        </a:p>
      </dgm:t>
    </dgm:pt>
    <dgm:pt modelId="{814D2866-F27C-4FA7-8CB9-F37B439AAC5B}" type="sibTrans" cxnId="{2061D056-60EA-40F4-A9D8-22FA30A4D9EE}">
      <dgm:prSet/>
      <dgm:spPr/>
      <dgm:t>
        <a:bodyPr/>
        <a:lstStyle/>
        <a:p>
          <a:endParaRPr lang="en-US"/>
        </a:p>
      </dgm:t>
    </dgm:pt>
    <dgm:pt modelId="{4A0DD029-2AD6-4DF0-B04E-2BAA5E3F08C3}">
      <dgm:prSet/>
      <dgm:spPr/>
      <dgm:t>
        <a:bodyPr/>
        <a:lstStyle/>
        <a:p>
          <a:r>
            <a:rPr lang="en-GB"/>
            <a:t>4-         Critical literature review on quality models / theories.</a:t>
          </a:r>
          <a:endParaRPr lang="en-US"/>
        </a:p>
      </dgm:t>
    </dgm:pt>
    <dgm:pt modelId="{285E6063-1AD2-43AE-A07B-93402E423BE2}" type="parTrans" cxnId="{42D20A62-4F27-4F25-A79F-C1EECBD17B5D}">
      <dgm:prSet/>
      <dgm:spPr/>
      <dgm:t>
        <a:bodyPr/>
        <a:lstStyle/>
        <a:p>
          <a:endParaRPr lang="en-US"/>
        </a:p>
      </dgm:t>
    </dgm:pt>
    <dgm:pt modelId="{A1B5A1EF-62E9-4EA0-80CD-6756C991D060}" type="sibTrans" cxnId="{42D20A62-4F27-4F25-A79F-C1EECBD17B5D}">
      <dgm:prSet/>
      <dgm:spPr/>
      <dgm:t>
        <a:bodyPr/>
        <a:lstStyle/>
        <a:p>
          <a:endParaRPr lang="en-US"/>
        </a:p>
      </dgm:t>
    </dgm:pt>
    <dgm:pt modelId="{2DBDC90C-2C8E-4797-A00F-78663BBD70D3}">
      <dgm:prSet/>
      <dgm:spPr/>
      <dgm:t>
        <a:bodyPr/>
        <a:lstStyle/>
        <a:p>
          <a:r>
            <a:rPr lang="en-GB"/>
            <a:t>5-         Conclusion.</a:t>
          </a:r>
          <a:endParaRPr lang="en-US"/>
        </a:p>
      </dgm:t>
    </dgm:pt>
    <dgm:pt modelId="{DCBC8C1A-65E5-46D1-ADE5-3976643BA5E2}" type="parTrans" cxnId="{C5CE53D5-2B09-47C0-9D4E-D4C6460A3958}">
      <dgm:prSet/>
      <dgm:spPr/>
      <dgm:t>
        <a:bodyPr/>
        <a:lstStyle/>
        <a:p>
          <a:endParaRPr lang="en-US"/>
        </a:p>
      </dgm:t>
    </dgm:pt>
    <dgm:pt modelId="{DD21023A-D9B5-4531-96A8-255BB080A674}" type="sibTrans" cxnId="{C5CE53D5-2B09-47C0-9D4E-D4C6460A3958}">
      <dgm:prSet/>
      <dgm:spPr/>
      <dgm:t>
        <a:bodyPr/>
        <a:lstStyle/>
        <a:p>
          <a:endParaRPr lang="en-US"/>
        </a:p>
      </dgm:t>
    </dgm:pt>
    <dgm:pt modelId="{A35E6882-11D4-47E6-A9A9-6F16FBE87F97}">
      <dgm:prSet/>
      <dgm:spPr/>
      <dgm:t>
        <a:bodyPr/>
        <a:lstStyle/>
        <a:p>
          <a:r>
            <a:rPr lang="en-GB"/>
            <a:t>6-         References</a:t>
          </a:r>
          <a:endParaRPr lang="en-US"/>
        </a:p>
      </dgm:t>
    </dgm:pt>
    <dgm:pt modelId="{D00664A3-EB42-4179-9187-0ECFAEA998CD}" type="parTrans" cxnId="{E6F9C677-064A-47D0-A4B5-76659B4AE64E}">
      <dgm:prSet/>
      <dgm:spPr/>
      <dgm:t>
        <a:bodyPr/>
        <a:lstStyle/>
        <a:p>
          <a:endParaRPr lang="en-US"/>
        </a:p>
      </dgm:t>
    </dgm:pt>
    <dgm:pt modelId="{7B0EF8BC-A4D9-4F57-83B8-BEE55CCD6B32}" type="sibTrans" cxnId="{E6F9C677-064A-47D0-A4B5-76659B4AE64E}">
      <dgm:prSet/>
      <dgm:spPr/>
      <dgm:t>
        <a:bodyPr/>
        <a:lstStyle/>
        <a:p>
          <a:endParaRPr lang="en-US"/>
        </a:p>
      </dgm:t>
    </dgm:pt>
    <dgm:pt modelId="{878CBE9E-DC62-4B3E-83CC-5D738B85BB28}" type="pres">
      <dgm:prSet presAssocID="{ACEA5286-E31C-4542-BA15-503C2F4CBA3F}" presName="cycle" presStyleCnt="0">
        <dgm:presLayoutVars>
          <dgm:dir/>
          <dgm:resizeHandles val="exact"/>
        </dgm:presLayoutVars>
      </dgm:prSet>
      <dgm:spPr/>
    </dgm:pt>
    <dgm:pt modelId="{AF1922C0-AF47-44E0-98F4-7C16770D607C}" type="pres">
      <dgm:prSet presAssocID="{3C922120-5C0D-4319-8140-0CC8584E3540}" presName="dummy" presStyleCnt="0"/>
      <dgm:spPr/>
    </dgm:pt>
    <dgm:pt modelId="{250FB106-F080-4288-A408-4AE9ECF802BB}" type="pres">
      <dgm:prSet presAssocID="{3C922120-5C0D-4319-8140-0CC8584E3540}" presName="node" presStyleLbl="revTx" presStyleIdx="0" presStyleCnt="6">
        <dgm:presLayoutVars>
          <dgm:bulletEnabled val="1"/>
        </dgm:presLayoutVars>
      </dgm:prSet>
      <dgm:spPr/>
    </dgm:pt>
    <dgm:pt modelId="{A1E259E5-4EF7-4BB5-9D20-95FEB319A087}" type="pres">
      <dgm:prSet presAssocID="{C031E542-C7B8-4778-ACC4-39A821ACB424}" presName="sibTrans" presStyleLbl="node1" presStyleIdx="0" presStyleCnt="6"/>
      <dgm:spPr/>
    </dgm:pt>
    <dgm:pt modelId="{7AE5667E-A874-4BA8-B2CE-73E2048C97F2}" type="pres">
      <dgm:prSet presAssocID="{8B81CE2B-B96D-492C-87DF-7BDE7F88C6F9}" presName="dummy" presStyleCnt="0"/>
      <dgm:spPr/>
    </dgm:pt>
    <dgm:pt modelId="{7E3F00BA-1B2C-4027-B49E-43D71E234C67}" type="pres">
      <dgm:prSet presAssocID="{8B81CE2B-B96D-492C-87DF-7BDE7F88C6F9}" presName="node" presStyleLbl="revTx" presStyleIdx="1" presStyleCnt="6">
        <dgm:presLayoutVars>
          <dgm:bulletEnabled val="1"/>
        </dgm:presLayoutVars>
      </dgm:prSet>
      <dgm:spPr/>
    </dgm:pt>
    <dgm:pt modelId="{5C36099C-902F-4B57-869C-DDD23F0A8BBE}" type="pres">
      <dgm:prSet presAssocID="{82ED97B7-89A2-4A2A-A391-E40DEED74EE3}" presName="sibTrans" presStyleLbl="node1" presStyleIdx="1" presStyleCnt="6"/>
      <dgm:spPr/>
    </dgm:pt>
    <dgm:pt modelId="{97E1E282-06BE-4A4C-A3C5-4598049404F6}" type="pres">
      <dgm:prSet presAssocID="{5FE8D6DF-E92B-432C-B6D8-DFBC649C323A}" presName="dummy" presStyleCnt="0"/>
      <dgm:spPr/>
    </dgm:pt>
    <dgm:pt modelId="{C035034B-9B46-46C3-BD53-D244944464A5}" type="pres">
      <dgm:prSet presAssocID="{5FE8D6DF-E92B-432C-B6D8-DFBC649C323A}" presName="node" presStyleLbl="revTx" presStyleIdx="2" presStyleCnt="6">
        <dgm:presLayoutVars>
          <dgm:bulletEnabled val="1"/>
        </dgm:presLayoutVars>
      </dgm:prSet>
      <dgm:spPr/>
    </dgm:pt>
    <dgm:pt modelId="{BFBCBE1C-EA36-4E84-A665-F4E6B78171B0}" type="pres">
      <dgm:prSet presAssocID="{814D2866-F27C-4FA7-8CB9-F37B439AAC5B}" presName="sibTrans" presStyleLbl="node1" presStyleIdx="2" presStyleCnt="6"/>
      <dgm:spPr/>
    </dgm:pt>
    <dgm:pt modelId="{5CD49290-C422-4576-A534-B7D035A906BA}" type="pres">
      <dgm:prSet presAssocID="{4A0DD029-2AD6-4DF0-B04E-2BAA5E3F08C3}" presName="dummy" presStyleCnt="0"/>
      <dgm:spPr/>
    </dgm:pt>
    <dgm:pt modelId="{41BE8B99-6E52-49D7-9224-B6F6ACEB6148}" type="pres">
      <dgm:prSet presAssocID="{4A0DD029-2AD6-4DF0-B04E-2BAA5E3F08C3}" presName="node" presStyleLbl="revTx" presStyleIdx="3" presStyleCnt="6">
        <dgm:presLayoutVars>
          <dgm:bulletEnabled val="1"/>
        </dgm:presLayoutVars>
      </dgm:prSet>
      <dgm:spPr/>
    </dgm:pt>
    <dgm:pt modelId="{952D2CDE-E9BE-414E-8344-7F96D28375CF}" type="pres">
      <dgm:prSet presAssocID="{A1B5A1EF-62E9-4EA0-80CD-6756C991D060}" presName="sibTrans" presStyleLbl="node1" presStyleIdx="3" presStyleCnt="6"/>
      <dgm:spPr/>
    </dgm:pt>
    <dgm:pt modelId="{F3560A3B-7DBD-44E5-90DC-6B91D432CE27}" type="pres">
      <dgm:prSet presAssocID="{2DBDC90C-2C8E-4797-A00F-78663BBD70D3}" presName="dummy" presStyleCnt="0"/>
      <dgm:spPr/>
    </dgm:pt>
    <dgm:pt modelId="{3C23313B-694F-4820-8BAE-C346D994031D}" type="pres">
      <dgm:prSet presAssocID="{2DBDC90C-2C8E-4797-A00F-78663BBD70D3}" presName="node" presStyleLbl="revTx" presStyleIdx="4" presStyleCnt="6">
        <dgm:presLayoutVars>
          <dgm:bulletEnabled val="1"/>
        </dgm:presLayoutVars>
      </dgm:prSet>
      <dgm:spPr/>
    </dgm:pt>
    <dgm:pt modelId="{499C41E5-4789-41ED-8772-8E9A09FB3D53}" type="pres">
      <dgm:prSet presAssocID="{DD21023A-D9B5-4531-96A8-255BB080A674}" presName="sibTrans" presStyleLbl="node1" presStyleIdx="4" presStyleCnt="6"/>
      <dgm:spPr/>
    </dgm:pt>
    <dgm:pt modelId="{CB6A27CD-5DBB-4AD6-AB39-A15531062FE1}" type="pres">
      <dgm:prSet presAssocID="{A35E6882-11D4-47E6-A9A9-6F16FBE87F97}" presName="dummy" presStyleCnt="0"/>
      <dgm:spPr/>
    </dgm:pt>
    <dgm:pt modelId="{10CF0F22-D65E-449E-BE3A-39FC9C94E7FA}" type="pres">
      <dgm:prSet presAssocID="{A35E6882-11D4-47E6-A9A9-6F16FBE87F97}" presName="node" presStyleLbl="revTx" presStyleIdx="5" presStyleCnt="6">
        <dgm:presLayoutVars>
          <dgm:bulletEnabled val="1"/>
        </dgm:presLayoutVars>
      </dgm:prSet>
      <dgm:spPr/>
    </dgm:pt>
    <dgm:pt modelId="{89FFB3F7-DF98-47E9-9B25-F1071506B9B7}" type="pres">
      <dgm:prSet presAssocID="{7B0EF8BC-A4D9-4F57-83B8-BEE55CCD6B32}" presName="sibTrans" presStyleLbl="node1" presStyleIdx="5" presStyleCnt="6"/>
      <dgm:spPr/>
    </dgm:pt>
  </dgm:ptLst>
  <dgm:cxnLst>
    <dgm:cxn modelId="{8770A004-2CD3-4BE9-B3FE-B8BF488BD3B8}" type="presOf" srcId="{8B81CE2B-B96D-492C-87DF-7BDE7F88C6F9}" destId="{7E3F00BA-1B2C-4027-B49E-43D71E234C67}" srcOrd="0" destOrd="0" presId="urn:microsoft.com/office/officeart/2005/8/layout/cycle1"/>
    <dgm:cxn modelId="{79777609-0140-420D-830A-2074D70D46B9}" type="presOf" srcId="{DD21023A-D9B5-4531-96A8-255BB080A674}" destId="{499C41E5-4789-41ED-8772-8E9A09FB3D53}" srcOrd="0" destOrd="0" presId="urn:microsoft.com/office/officeart/2005/8/layout/cycle1"/>
    <dgm:cxn modelId="{78C5C917-C092-4B48-8E74-6E4859915361}" type="presOf" srcId="{ACEA5286-E31C-4542-BA15-503C2F4CBA3F}" destId="{878CBE9E-DC62-4B3E-83CC-5D738B85BB28}" srcOrd="0" destOrd="0" presId="urn:microsoft.com/office/officeart/2005/8/layout/cycle1"/>
    <dgm:cxn modelId="{06582521-E45C-47A1-B758-7592667D8F09}" type="presOf" srcId="{3C922120-5C0D-4319-8140-0CC8584E3540}" destId="{250FB106-F080-4288-A408-4AE9ECF802BB}" srcOrd="0" destOrd="0" presId="urn:microsoft.com/office/officeart/2005/8/layout/cycle1"/>
    <dgm:cxn modelId="{64A14022-4ABC-431E-A36F-378EA38E55D2}" type="presOf" srcId="{A35E6882-11D4-47E6-A9A9-6F16FBE87F97}" destId="{10CF0F22-D65E-449E-BE3A-39FC9C94E7FA}" srcOrd="0" destOrd="0" presId="urn:microsoft.com/office/officeart/2005/8/layout/cycle1"/>
    <dgm:cxn modelId="{42D20A62-4F27-4F25-A79F-C1EECBD17B5D}" srcId="{ACEA5286-E31C-4542-BA15-503C2F4CBA3F}" destId="{4A0DD029-2AD6-4DF0-B04E-2BAA5E3F08C3}" srcOrd="3" destOrd="0" parTransId="{285E6063-1AD2-43AE-A07B-93402E423BE2}" sibTransId="{A1B5A1EF-62E9-4EA0-80CD-6756C991D060}"/>
    <dgm:cxn modelId="{5770BB72-479E-4528-A7CD-1B460DF05E53}" srcId="{ACEA5286-E31C-4542-BA15-503C2F4CBA3F}" destId="{3C922120-5C0D-4319-8140-0CC8584E3540}" srcOrd="0" destOrd="0" parTransId="{27DE4103-D9D3-42F5-B4E6-273A7CAC0B5B}" sibTransId="{C031E542-C7B8-4778-ACC4-39A821ACB424}"/>
    <dgm:cxn modelId="{CADFD553-A546-4884-8699-9A10FB069E9C}" type="presOf" srcId="{82ED97B7-89A2-4A2A-A391-E40DEED74EE3}" destId="{5C36099C-902F-4B57-869C-DDD23F0A8BBE}" srcOrd="0" destOrd="0" presId="urn:microsoft.com/office/officeart/2005/8/layout/cycle1"/>
    <dgm:cxn modelId="{2061D056-60EA-40F4-A9D8-22FA30A4D9EE}" srcId="{ACEA5286-E31C-4542-BA15-503C2F4CBA3F}" destId="{5FE8D6DF-E92B-432C-B6D8-DFBC649C323A}" srcOrd="2" destOrd="0" parTransId="{D2A74E9E-9977-4FBF-A429-0949CB38FFFC}" sibTransId="{814D2866-F27C-4FA7-8CB9-F37B439AAC5B}"/>
    <dgm:cxn modelId="{E6F9C677-064A-47D0-A4B5-76659B4AE64E}" srcId="{ACEA5286-E31C-4542-BA15-503C2F4CBA3F}" destId="{A35E6882-11D4-47E6-A9A9-6F16FBE87F97}" srcOrd="5" destOrd="0" parTransId="{D00664A3-EB42-4179-9187-0ECFAEA998CD}" sibTransId="{7B0EF8BC-A4D9-4F57-83B8-BEE55CCD6B32}"/>
    <dgm:cxn modelId="{BE4A4285-DABC-4EF4-8E28-69733C520D32}" type="presOf" srcId="{2DBDC90C-2C8E-4797-A00F-78663BBD70D3}" destId="{3C23313B-694F-4820-8BAE-C346D994031D}" srcOrd="0" destOrd="0" presId="urn:microsoft.com/office/officeart/2005/8/layout/cycle1"/>
    <dgm:cxn modelId="{5B74948C-0E62-4A67-A33D-65A5DAB247BF}" type="presOf" srcId="{C031E542-C7B8-4778-ACC4-39A821ACB424}" destId="{A1E259E5-4EF7-4BB5-9D20-95FEB319A087}" srcOrd="0" destOrd="0" presId="urn:microsoft.com/office/officeart/2005/8/layout/cycle1"/>
    <dgm:cxn modelId="{CA03D39C-ACF5-4274-9814-19D79D284D69}" type="presOf" srcId="{814D2866-F27C-4FA7-8CB9-F37B439AAC5B}" destId="{BFBCBE1C-EA36-4E84-A665-F4E6B78171B0}" srcOrd="0" destOrd="0" presId="urn:microsoft.com/office/officeart/2005/8/layout/cycle1"/>
    <dgm:cxn modelId="{83E4E69C-B4B7-4105-900E-DCA03B8DDFA8}" type="presOf" srcId="{A1B5A1EF-62E9-4EA0-80CD-6756C991D060}" destId="{952D2CDE-E9BE-414E-8344-7F96D28375CF}" srcOrd="0" destOrd="0" presId="urn:microsoft.com/office/officeart/2005/8/layout/cycle1"/>
    <dgm:cxn modelId="{AC024D9F-227F-40BB-AF18-90F264FBCAC8}" type="presOf" srcId="{5FE8D6DF-E92B-432C-B6D8-DFBC649C323A}" destId="{C035034B-9B46-46C3-BD53-D244944464A5}" srcOrd="0" destOrd="0" presId="urn:microsoft.com/office/officeart/2005/8/layout/cycle1"/>
    <dgm:cxn modelId="{4F5B9EC3-4F2A-4AD2-8164-576A99C5CA61}" srcId="{ACEA5286-E31C-4542-BA15-503C2F4CBA3F}" destId="{8B81CE2B-B96D-492C-87DF-7BDE7F88C6F9}" srcOrd="1" destOrd="0" parTransId="{5C3184BD-4A90-4FA2-B3F2-5EF45CE27C85}" sibTransId="{82ED97B7-89A2-4A2A-A391-E40DEED74EE3}"/>
    <dgm:cxn modelId="{C5CE53D5-2B09-47C0-9D4E-D4C6460A3958}" srcId="{ACEA5286-E31C-4542-BA15-503C2F4CBA3F}" destId="{2DBDC90C-2C8E-4797-A00F-78663BBD70D3}" srcOrd="4" destOrd="0" parTransId="{DCBC8C1A-65E5-46D1-ADE5-3976643BA5E2}" sibTransId="{DD21023A-D9B5-4531-96A8-255BB080A674}"/>
    <dgm:cxn modelId="{7C2FBAD9-386E-41AD-9A37-2F0B82A58148}" type="presOf" srcId="{7B0EF8BC-A4D9-4F57-83B8-BEE55CCD6B32}" destId="{89FFB3F7-DF98-47E9-9B25-F1071506B9B7}" srcOrd="0" destOrd="0" presId="urn:microsoft.com/office/officeart/2005/8/layout/cycle1"/>
    <dgm:cxn modelId="{D3DEA5E7-8A7B-44C2-94D2-0A4CB1B47B37}" type="presOf" srcId="{4A0DD029-2AD6-4DF0-B04E-2BAA5E3F08C3}" destId="{41BE8B99-6E52-49D7-9224-B6F6ACEB6148}" srcOrd="0" destOrd="0" presId="urn:microsoft.com/office/officeart/2005/8/layout/cycle1"/>
    <dgm:cxn modelId="{B7E776B1-1AC0-4B2C-A365-4084B722FEF1}" type="presParOf" srcId="{878CBE9E-DC62-4B3E-83CC-5D738B85BB28}" destId="{AF1922C0-AF47-44E0-98F4-7C16770D607C}" srcOrd="0" destOrd="0" presId="urn:microsoft.com/office/officeart/2005/8/layout/cycle1"/>
    <dgm:cxn modelId="{B0330AFA-71C8-4B3C-99C3-E5BD5DB49521}" type="presParOf" srcId="{878CBE9E-DC62-4B3E-83CC-5D738B85BB28}" destId="{250FB106-F080-4288-A408-4AE9ECF802BB}" srcOrd="1" destOrd="0" presId="urn:microsoft.com/office/officeart/2005/8/layout/cycle1"/>
    <dgm:cxn modelId="{F6453522-9F62-4047-8F57-F0EBC743C73F}" type="presParOf" srcId="{878CBE9E-DC62-4B3E-83CC-5D738B85BB28}" destId="{A1E259E5-4EF7-4BB5-9D20-95FEB319A087}" srcOrd="2" destOrd="0" presId="urn:microsoft.com/office/officeart/2005/8/layout/cycle1"/>
    <dgm:cxn modelId="{5FE2B194-91C7-4C03-BE27-76B1E06712C6}" type="presParOf" srcId="{878CBE9E-DC62-4B3E-83CC-5D738B85BB28}" destId="{7AE5667E-A874-4BA8-B2CE-73E2048C97F2}" srcOrd="3" destOrd="0" presId="urn:microsoft.com/office/officeart/2005/8/layout/cycle1"/>
    <dgm:cxn modelId="{CDF5DA9E-0A4E-4C04-A738-B34C4C33ABC9}" type="presParOf" srcId="{878CBE9E-DC62-4B3E-83CC-5D738B85BB28}" destId="{7E3F00BA-1B2C-4027-B49E-43D71E234C67}" srcOrd="4" destOrd="0" presId="urn:microsoft.com/office/officeart/2005/8/layout/cycle1"/>
    <dgm:cxn modelId="{2523BD4E-C07C-4857-8307-46C56AD8F3A5}" type="presParOf" srcId="{878CBE9E-DC62-4B3E-83CC-5D738B85BB28}" destId="{5C36099C-902F-4B57-869C-DDD23F0A8BBE}" srcOrd="5" destOrd="0" presId="urn:microsoft.com/office/officeart/2005/8/layout/cycle1"/>
    <dgm:cxn modelId="{B80E0F40-1011-4984-9E37-BCFD1FC13437}" type="presParOf" srcId="{878CBE9E-DC62-4B3E-83CC-5D738B85BB28}" destId="{97E1E282-06BE-4A4C-A3C5-4598049404F6}" srcOrd="6" destOrd="0" presId="urn:microsoft.com/office/officeart/2005/8/layout/cycle1"/>
    <dgm:cxn modelId="{0A98377E-BA01-4777-825E-3BA9C98C2DA9}" type="presParOf" srcId="{878CBE9E-DC62-4B3E-83CC-5D738B85BB28}" destId="{C035034B-9B46-46C3-BD53-D244944464A5}" srcOrd="7" destOrd="0" presId="urn:microsoft.com/office/officeart/2005/8/layout/cycle1"/>
    <dgm:cxn modelId="{BF0B45BB-FD57-4DF4-9C4A-7B10FD4474C3}" type="presParOf" srcId="{878CBE9E-DC62-4B3E-83CC-5D738B85BB28}" destId="{BFBCBE1C-EA36-4E84-A665-F4E6B78171B0}" srcOrd="8" destOrd="0" presId="urn:microsoft.com/office/officeart/2005/8/layout/cycle1"/>
    <dgm:cxn modelId="{C599CDE7-92F5-429F-8613-AEADCE7946A5}" type="presParOf" srcId="{878CBE9E-DC62-4B3E-83CC-5D738B85BB28}" destId="{5CD49290-C422-4576-A534-B7D035A906BA}" srcOrd="9" destOrd="0" presId="urn:microsoft.com/office/officeart/2005/8/layout/cycle1"/>
    <dgm:cxn modelId="{EF6C45B7-2970-4A21-9D25-879FBCC2F7DB}" type="presParOf" srcId="{878CBE9E-DC62-4B3E-83CC-5D738B85BB28}" destId="{41BE8B99-6E52-49D7-9224-B6F6ACEB6148}" srcOrd="10" destOrd="0" presId="urn:microsoft.com/office/officeart/2005/8/layout/cycle1"/>
    <dgm:cxn modelId="{E7390B38-32A3-43B0-AB63-F59C5D969114}" type="presParOf" srcId="{878CBE9E-DC62-4B3E-83CC-5D738B85BB28}" destId="{952D2CDE-E9BE-414E-8344-7F96D28375CF}" srcOrd="11" destOrd="0" presId="urn:microsoft.com/office/officeart/2005/8/layout/cycle1"/>
    <dgm:cxn modelId="{862FFD88-153A-4D04-8929-CC946D061212}" type="presParOf" srcId="{878CBE9E-DC62-4B3E-83CC-5D738B85BB28}" destId="{F3560A3B-7DBD-44E5-90DC-6B91D432CE27}" srcOrd="12" destOrd="0" presId="urn:microsoft.com/office/officeart/2005/8/layout/cycle1"/>
    <dgm:cxn modelId="{FD90A4FB-4542-4C02-923F-E67B83047179}" type="presParOf" srcId="{878CBE9E-DC62-4B3E-83CC-5D738B85BB28}" destId="{3C23313B-694F-4820-8BAE-C346D994031D}" srcOrd="13" destOrd="0" presId="urn:microsoft.com/office/officeart/2005/8/layout/cycle1"/>
    <dgm:cxn modelId="{9DC45A37-1D15-42F1-AB3D-91774F9B6FDC}" type="presParOf" srcId="{878CBE9E-DC62-4B3E-83CC-5D738B85BB28}" destId="{499C41E5-4789-41ED-8772-8E9A09FB3D53}" srcOrd="14" destOrd="0" presId="urn:microsoft.com/office/officeart/2005/8/layout/cycle1"/>
    <dgm:cxn modelId="{F8F22B91-5692-45E4-A009-B309CE49DC98}" type="presParOf" srcId="{878CBE9E-DC62-4B3E-83CC-5D738B85BB28}" destId="{CB6A27CD-5DBB-4AD6-AB39-A15531062FE1}" srcOrd="15" destOrd="0" presId="urn:microsoft.com/office/officeart/2005/8/layout/cycle1"/>
    <dgm:cxn modelId="{D615C83C-6834-4339-B3B7-3F76F12AF5C9}" type="presParOf" srcId="{878CBE9E-DC62-4B3E-83CC-5D738B85BB28}" destId="{10CF0F22-D65E-449E-BE3A-39FC9C94E7FA}" srcOrd="16" destOrd="0" presId="urn:microsoft.com/office/officeart/2005/8/layout/cycle1"/>
    <dgm:cxn modelId="{09D6E38B-32E0-4854-BC34-38E3D2F80ECC}" type="presParOf" srcId="{878CBE9E-DC62-4B3E-83CC-5D738B85BB28}" destId="{89FFB3F7-DF98-47E9-9B25-F1071506B9B7}" srcOrd="17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9D3C53-059D-4DB6-8DC0-BBF0D72929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A8E0F24-81F8-4A75-BC83-6C2E3772B9D8}">
      <dgm:prSet/>
      <dgm:spPr/>
      <dgm:t>
        <a:bodyPr/>
        <a:lstStyle/>
        <a:p>
          <a:r>
            <a:rPr lang="en-GB"/>
            <a:t>The visit of 125,000 people was planned for 2021.</a:t>
          </a:r>
          <a:endParaRPr lang="en-US"/>
        </a:p>
      </dgm:t>
    </dgm:pt>
    <dgm:pt modelId="{72756039-3453-4FE0-B2C0-116277DF93B9}" type="parTrans" cxnId="{C0AF8907-76A3-4D46-8C72-F4C06C7F7385}">
      <dgm:prSet/>
      <dgm:spPr/>
      <dgm:t>
        <a:bodyPr/>
        <a:lstStyle/>
        <a:p>
          <a:endParaRPr lang="en-US"/>
        </a:p>
      </dgm:t>
    </dgm:pt>
    <dgm:pt modelId="{5779660B-5B6D-418E-836F-0313170CFF5D}" type="sibTrans" cxnId="{C0AF8907-76A3-4D46-8C72-F4C06C7F7385}">
      <dgm:prSet/>
      <dgm:spPr/>
      <dgm:t>
        <a:bodyPr/>
        <a:lstStyle/>
        <a:p>
          <a:endParaRPr lang="en-US"/>
        </a:p>
      </dgm:t>
    </dgm:pt>
    <dgm:pt modelId="{0F8B962F-8FC9-4A78-A36C-0B5C89CB18C7}">
      <dgm:prSet/>
      <dgm:spPr/>
      <dgm:t>
        <a:bodyPr/>
        <a:lstStyle/>
        <a:p>
          <a:r>
            <a:rPr lang="en-GB" dirty="0"/>
            <a:t>Acknowledged project for reducing greenhouse gases</a:t>
          </a:r>
          <a:endParaRPr lang="en-US" dirty="0"/>
        </a:p>
      </dgm:t>
    </dgm:pt>
    <dgm:pt modelId="{D204B9A1-3A64-46BB-9DDB-F73E53FEA1E6}" type="parTrans" cxnId="{C94A8C7E-A9AB-440C-9638-B4E76AD0D737}">
      <dgm:prSet/>
      <dgm:spPr/>
      <dgm:t>
        <a:bodyPr/>
        <a:lstStyle/>
        <a:p>
          <a:endParaRPr lang="en-US"/>
        </a:p>
      </dgm:t>
    </dgm:pt>
    <dgm:pt modelId="{8268F06B-0639-43D0-A2B9-36B9D19654D5}" type="sibTrans" cxnId="{C94A8C7E-A9AB-440C-9638-B4E76AD0D737}">
      <dgm:prSet/>
      <dgm:spPr/>
      <dgm:t>
        <a:bodyPr/>
        <a:lstStyle/>
        <a:p>
          <a:endParaRPr lang="en-US"/>
        </a:p>
      </dgm:t>
    </dgm:pt>
    <dgm:pt modelId="{93C47F76-1374-4C6B-8EB7-876B733A8726}">
      <dgm:prSet/>
      <dgm:spPr/>
      <dgm:t>
        <a:bodyPr/>
        <a:lstStyle/>
        <a:p>
          <a:r>
            <a:rPr lang="en-GB"/>
            <a:t>better platform for creating instructional activities for educational institutions like schools and universities</a:t>
          </a:r>
          <a:endParaRPr lang="en-US"/>
        </a:p>
      </dgm:t>
    </dgm:pt>
    <dgm:pt modelId="{47E4C3F5-FD44-4768-B426-DAB5D771075A}" type="parTrans" cxnId="{190DCEDA-BB7C-470B-A8EC-0C4EE29FA8ED}">
      <dgm:prSet/>
      <dgm:spPr/>
      <dgm:t>
        <a:bodyPr/>
        <a:lstStyle/>
        <a:p>
          <a:endParaRPr lang="en-US"/>
        </a:p>
      </dgm:t>
    </dgm:pt>
    <dgm:pt modelId="{333371F8-5642-4695-9D82-4CBFC6675EAA}" type="sibTrans" cxnId="{190DCEDA-BB7C-470B-A8EC-0C4EE29FA8ED}">
      <dgm:prSet/>
      <dgm:spPr/>
      <dgm:t>
        <a:bodyPr/>
        <a:lstStyle/>
        <a:p>
          <a:endParaRPr lang="en-US"/>
        </a:p>
      </dgm:t>
    </dgm:pt>
    <dgm:pt modelId="{392B0EBE-B0BE-4D78-B441-E5CE71C914F2}" type="pres">
      <dgm:prSet presAssocID="{849D3C53-059D-4DB6-8DC0-BBF0D7292939}" presName="root" presStyleCnt="0">
        <dgm:presLayoutVars>
          <dgm:dir/>
          <dgm:resizeHandles val="exact"/>
        </dgm:presLayoutVars>
      </dgm:prSet>
      <dgm:spPr/>
    </dgm:pt>
    <dgm:pt modelId="{2D2EBF67-BAA1-4A22-A08E-8BC1AE2167A5}" type="pres">
      <dgm:prSet presAssocID="{7A8E0F24-81F8-4A75-BC83-6C2E3772B9D8}" presName="compNode" presStyleCnt="0"/>
      <dgm:spPr/>
    </dgm:pt>
    <dgm:pt modelId="{B19D0C2C-C0AE-463A-B6D4-99930EBD740F}" type="pres">
      <dgm:prSet presAssocID="{7A8E0F24-81F8-4A75-BC83-6C2E3772B9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9D544B5-BABB-4274-9C45-0F4F00CD96AA}" type="pres">
      <dgm:prSet presAssocID="{7A8E0F24-81F8-4A75-BC83-6C2E3772B9D8}" presName="spaceRect" presStyleCnt="0"/>
      <dgm:spPr/>
    </dgm:pt>
    <dgm:pt modelId="{B3C55FEA-1A98-4929-B477-92CBCB924A24}" type="pres">
      <dgm:prSet presAssocID="{7A8E0F24-81F8-4A75-BC83-6C2E3772B9D8}" presName="textRect" presStyleLbl="revTx" presStyleIdx="0" presStyleCnt="3">
        <dgm:presLayoutVars>
          <dgm:chMax val="1"/>
          <dgm:chPref val="1"/>
        </dgm:presLayoutVars>
      </dgm:prSet>
      <dgm:spPr/>
    </dgm:pt>
    <dgm:pt modelId="{A0C5612E-A547-4C83-A941-5F9132BB0FEA}" type="pres">
      <dgm:prSet presAssocID="{5779660B-5B6D-418E-836F-0313170CFF5D}" presName="sibTrans" presStyleCnt="0"/>
      <dgm:spPr/>
    </dgm:pt>
    <dgm:pt modelId="{33E07002-C135-4D21-AD2F-0B7CD78D1736}" type="pres">
      <dgm:prSet presAssocID="{0F8B962F-8FC9-4A78-A36C-0B5C89CB18C7}" presName="compNode" presStyleCnt="0"/>
      <dgm:spPr/>
    </dgm:pt>
    <dgm:pt modelId="{0B82E260-0E4B-4885-A6AE-62ED77CE97B1}" type="pres">
      <dgm:prSet presAssocID="{0F8B962F-8FC9-4A78-A36C-0B5C89CB18C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B1AC2DA-B4A5-403E-9E51-FC8AE60F09C6}" type="pres">
      <dgm:prSet presAssocID="{0F8B962F-8FC9-4A78-A36C-0B5C89CB18C7}" presName="spaceRect" presStyleCnt="0"/>
      <dgm:spPr/>
    </dgm:pt>
    <dgm:pt modelId="{0E8F2A22-CC79-4052-BE6E-1D5275BC6291}" type="pres">
      <dgm:prSet presAssocID="{0F8B962F-8FC9-4A78-A36C-0B5C89CB18C7}" presName="textRect" presStyleLbl="revTx" presStyleIdx="1" presStyleCnt="3">
        <dgm:presLayoutVars>
          <dgm:chMax val="1"/>
          <dgm:chPref val="1"/>
        </dgm:presLayoutVars>
      </dgm:prSet>
      <dgm:spPr/>
    </dgm:pt>
    <dgm:pt modelId="{A4FBC10A-73EA-458F-9357-A62EC585BA3C}" type="pres">
      <dgm:prSet presAssocID="{8268F06B-0639-43D0-A2B9-36B9D19654D5}" presName="sibTrans" presStyleCnt="0"/>
      <dgm:spPr/>
    </dgm:pt>
    <dgm:pt modelId="{E5E7F309-D7A0-4DD0-BFCA-4B1387DFD846}" type="pres">
      <dgm:prSet presAssocID="{93C47F76-1374-4C6B-8EB7-876B733A8726}" presName="compNode" presStyleCnt="0"/>
      <dgm:spPr/>
    </dgm:pt>
    <dgm:pt modelId="{0C3325BA-54A6-4B1C-83FB-9B23E5FCEF4E}" type="pres">
      <dgm:prSet presAssocID="{93C47F76-1374-4C6B-8EB7-876B733A87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3B55B05-FD6A-46C2-94BD-619C18E6CDBF}" type="pres">
      <dgm:prSet presAssocID="{93C47F76-1374-4C6B-8EB7-876B733A8726}" presName="spaceRect" presStyleCnt="0"/>
      <dgm:spPr/>
    </dgm:pt>
    <dgm:pt modelId="{34FF2F71-65C0-4C0A-9712-466133513A31}" type="pres">
      <dgm:prSet presAssocID="{93C47F76-1374-4C6B-8EB7-876B733A872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AF8907-76A3-4D46-8C72-F4C06C7F7385}" srcId="{849D3C53-059D-4DB6-8DC0-BBF0D7292939}" destId="{7A8E0F24-81F8-4A75-BC83-6C2E3772B9D8}" srcOrd="0" destOrd="0" parTransId="{72756039-3453-4FE0-B2C0-116277DF93B9}" sibTransId="{5779660B-5B6D-418E-836F-0313170CFF5D}"/>
    <dgm:cxn modelId="{E08CF463-86C2-442E-B766-48DEAD4EF4D1}" type="presOf" srcId="{0F8B962F-8FC9-4A78-A36C-0B5C89CB18C7}" destId="{0E8F2A22-CC79-4052-BE6E-1D5275BC6291}" srcOrd="0" destOrd="0" presId="urn:microsoft.com/office/officeart/2018/2/layout/IconLabelList"/>
    <dgm:cxn modelId="{9A8BDF4B-8C88-4FA3-A3C5-6CDE543C37D8}" type="presOf" srcId="{849D3C53-059D-4DB6-8DC0-BBF0D7292939}" destId="{392B0EBE-B0BE-4D78-B441-E5CE71C914F2}" srcOrd="0" destOrd="0" presId="urn:microsoft.com/office/officeart/2018/2/layout/IconLabelList"/>
    <dgm:cxn modelId="{C94A8C7E-A9AB-440C-9638-B4E76AD0D737}" srcId="{849D3C53-059D-4DB6-8DC0-BBF0D7292939}" destId="{0F8B962F-8FC9-4A78-A36C-0B5C89CB18C7}" srcOrd="1" destOrd="0" parTransId="{D204B9A1-3A64-46BB-9DDB-F73E53FEA1E6}" sibTransId="{8268F06B-0639-43D0-A2B9-36B9D19654D5}"/>
    <dgm:cxn modelId="{B3551298-2E55-4D3D-A503-50D7534AE901}" type="presOf" srcId="{93C47F76-1374-4C6B-8EB7-876B733A8726}" destId="{34FF2F71-65C0-4C0A-9712-466133513A31}" srcOrd="0" destOrd="0" presId="urn:microsoft.com/office/officeart/2018/2/layout/IconLabelList"/>
    <dgm:cxn modelId="{190DCEDA-BB7C-470B-A8EC-0C4EE29FA8ED}" srcId="{849D3C53-059D-4DB6-8DC0-BBF0D7292939}" destId="{93C47F76-1374-4C6B-8EB7-876B733A8726}" srcOrd="2" destOrd="0" parTransId="{47E4C3F5-FD44-4768-B426-DAB5D771075A}" sibTransId="{333371F8-5642-4695-9D82-4CBFC6675EAA}"/>
    <dgm:cxn modelId="{01F836FC-9156-4BD7-A97B-16A6CEC54DC2}" type="presOf" srcId="{7A8E0F24-81F8-4A75-BC83-6C2E3772B9D8}" destId="{B3C55FEA-1A98-4929-B477-92CBCB924A24}" srcOrd="0" destOrd="0" presId="urn:microsoft.com/office/officeart/2018/2/layout/IconLabelList"/>
    <dgm:cxn modelId="{6BA0C434-16E1-46AA-8972-1C49995E951E}" type="presParOf" srcId="{392B0EBE-B0BE-4D78-B441-E5CE71C914F2}" destId="{2D2EBF67-BAA1-4A22-A08E-8BC1AE2167A5}" srcOrd="0" destOrd="0" presId="urn:microsoft.com/office/officeart/2018/2/layout/IconLabelList"/>
    <dgm:cxn modelId="{EB3519EA-C726-42D9-BBA7-5FAF1B075F9E}" type="presParOf" srcId="{2D2EBF67-BAA1-4A22-A08E-8BC1AE2167A5}" destId="{B19D0C2C-C0AE-463A-B6D4-99930EBD740F}" srcOrd="0" destOrd="0" presId="urn:microsoft.com/office/officeart/2018/2/layout/IconLabelList"/>
    <dgm:cxn modelId="{0E4A46B1-48B1-41DF-BA32-F9CDBC261405}" type="presParOf" srcId="{2D2EBF67-BAA1-4A22-A08E-8BC1AE2167A5}" destId="{99D544B5-BABB-4274-9C45-0F4F00CD96AA}" srcOrd="1" destOrd="0" presId="urn:microsoft.com/office/officeart/2018/2/layout/IconLabelList"/>
    <dgm:cxn modelId="{B14E25DD-E7D4-46D6-BC47-2BDA4A3CFD97}" type="presParOf" srcId="{2D2EBF67-BAA1-4A22-A08E-8BC1AE2167A5}" destId="{B3C55FEA-1A98-4929-B477-92CBCB924A24}" srcOrd="2" destOrd="0" presId="urn:microsoft.com/office/officeart/2018/2/layout/IconLabelList"/>
    <dgm:cxn modelId="{CC332010-A95B-486D-A5DF-D7D95B14386E}" type="presParOf" srcId="{392B0EBE-B0BE-4D78-B441-E5CE71C914F2}" destId="{A0C5612E-A547-4C83-A941-5F9132BB0FEA}" srcOrd="1" destOrd="0" presId="urn:microsoft.com/office/officeart/2018/2/layout/IconLabelList"/>
    <dgm:cxn modelId="{E670C6B1-7E79-4855-8F21-2818252FA602}" type="presParOf" srcId="{392B0EBE-B0BE-4D78-B441-E5CE71C914F2}" destId="{33E07002-C135-4D21-AD2F-0B7CD78D1736}" srcOrd="2" destOrd="0" presId="urn:microsoft.com/office/officeart/2018/2/layout/IconLabelList"/>
    <dgm:cxn modelId="{821BCDFD-CEBB-460B-B8F2-0F75FCC79B32}" type="presParOf" srcId="{33E07002-C135-4D21-AD2F-0B7CD78D1736}" destId="{0B82E260-0E4B-4885-A6AE-62ED77CE97B1}" srcOrd="0" destOrd="0" presId="urn:microsoft.com/office/officeart/2018/2/layout/IconLabelList"/>
    <dgm:cxn modelId="{F7D08791-31E7-4CD2-8F63-725C98DA086B}" type="presParOf" srcId="{33E07002-C135-4D21-AD2F-0B7CD78D1736}" destId="{4B1AC2DA-B4A5-403E-9E51-FC8AE60F09C6}" srcOrd="1" destOrd="0" presId="urn:microsoft.com/office/officeart/2018/2/layout/IconLabelList"/>
    <dgm:cxn modelId="{FA3627F2-855A-48AB-9EE7-1D68E78C55FD}" type="presParOf" srcId="{33E07002-C135-4D21-AD2F-0B7CD78D1736}" destId="{0E8F2A22-CC79-4052-BE6E-1D5275BC6291}" srcOrd="2" destOrd="0" presId="urn:microsoft.com/office/officeart/2018/2/layout/IconLabelList"/>
    <dgm:cxn modelId="{85EACE92-C28C-49ED-A59E-8E6790B20312}" type="presParOf" srcId="{392B0EBE-B0BE-4D78-B441-E5CE71C914F2}" destId="{A4FBC10A-73EA-458F-9357-A62EC585BA3C}" srcOrd="3" destOrd="0" presId="urn:microsoft.com/office/officeart/2018/2/layout/IconLabelList"/>
    <dgm:cxn modelId="{CC9A2498-1193-468F-B74C-938F9638588D}" type="presParOf" srcId="{392B0EBE-B0BE-4D78-B441-E5CE71C914F2}" destId="{E5E7F309-D7A0-4DD0-BFCA-4B1387DFD846}" srcOrd="4" destOrd="0" presId="urn:microsoft.com/office/officeart/2018/2/layout/IconLabelList"/>
    <dgm:cxn modelId="{71E2FA41-5A5F-4C62-A597-33D193F1ADD3}" type="presParOf" srcId="{E5E7F309-D7A0-4DD0-BFCA-4B1387DFD846}" destId="{0C3325BA-54A6-4B1C-83FB-9B23E5FCEF4E}" srcOrd="0" destOrd="0" presId="urn:microsoft.com/office/officeart/2018/2/layout/IconLabelList"/>
    <dgm:cxn modelId="{58525AD0-4934-45CF-BD04-4F4CEF2BE8AB}" type="presParOf" srcId="{E5E7F309-D7A0-4DD0-BFCA-4B1387DFD846}" destId="{73B55B05-FD6A-46C2-94BD-619C18E6CDBF}" srcOrd="1" destOrd="0" presId="urn:microsoft.com/office/officeart/2018/2/layout/IconLabelList"/>
    <dgm:cxn modelId="{86B60EF8-F277-4A8E-86FA-1ED17B8C8EC3}" type="presParOf" srcId="{E5E7F309-D7A0-4DD0-BFCA-4B1387DFD846}" destId="{34FF2F71-65C0-4C0A-9712-466133513A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1D3F78-FAC6-4EF6-A5EC-875831DB31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F22B00-100A-47F0-B7E6-C66B3CD9F9E0}">
      <dgm:prSet/>
      <dgm:spPr/>
      <dgm:t>
        <a:bodyPr/>
        <a:lstStyle/>
        <a:p>
          <a:r>
            <a:rPr lang="en-GB" dirty="0"/>
            <a:t>Responsible by making intelligent choices about what products to selling.</a:t>
          </a:r>
          <a:endParaRPr lang="en-US" dirty="0"/>
        </a:p>
      </dgm:t>
    </dgm:pt>
    <dgm:pt modelId="{3BCBBF4F-FC82-4F49-ACAA-C9720F08A16C}" type="parTrans" cxnId="{8F35A134-67FB-4193-84FD-C22ED38F0606}">
      <dgm:prSet/>
      <dgm:spPr/>
      <dgm:t>
        <a:bodyPr/>
        <a:lstStyle/>
        <a:p>
          <a:endParaRPr lang="en-US"/>
        </a:p>
      </dgm:t>
    </dgm:pt>
    <dgm:pt modelId="{38BB8898-92DD-4B30-B58B-B5E358B9022B}" type="sibTrans" cxnId="{8F35A134-67FB-4193-84FD-C22ED38F0606}">
      <dgm:prSet/>
      <dgm:spPr/>
      <dgm:t>
        <a:bodyPr/>
        <a:lstStyle/>
        <a:p>
          <a:endParaRPr lang="en-US"/>
        </a:p>
      </dgm:t>
    </dgm:pt>
    <dgm:pt modelId="{E0B3F5DA-EB27-45F5-8BC5-8BC0356F3725}">
      <dgm:prSet/>
      <dgm:spPr/>
      <dgm:t>
        <a:bodyPr/>
        <a:lstStyle/>
        <a:p>
          <a:r>
            <a:rPr lang="en-GB" dirty="0"/>
            <a:t>Prioritises suppliers who can demonstrate ethical and sustainability.</a:t>
          </a:r>
          <a:endParaRPr lang="en-US" dirty="0"/>
        </a:p>
      </dgm:t>
    </dgm:pt>
    <dgm:pt modelId="{D50065BE-2104-47C0-B69A-42659343594B}" type="parTrans" cxnId="{2F350AB4-2A36-4D9F-A241-B37E875BA511}">
      <dgm:prSet/>
      <dgm:spPr/>
      <dgm:t>
        <a:bodyPr/>
        <a:lstStyle/>
        <a:p>
          <a:endParaRPr lang="en-US"/>
        </a:p>
      </dgm:t>
    </dgm:pt>
    <dgm:pt modelId="{8F07B511-7ADC-479C-A0AF-75F0B7A41D54}" type="sibTrans" cxnId="{2F350AB4-2A36-4D9F-A241-B37E875BA511}">
      <dgm:prSet/>
      <dgm:spPr/>
      <dgm:t>
        <a:bodyPr/>
        <a:lstStyle/>
        <a:p>
          <a:endParaRPr lang="en-US"/>
        </a:p>
      </dgm:t>
    </dgm:pt>
    <dgm:pt modelId="{31AF0690-5CF3-4101-8A9F-6189F13F4DE1}">
      <dgm:prSet/>
      <dgm:spPr/>
      <dgm:t>
        <a:bodyPr/>
        <a:lstStyle/>
        <a:p>
          <a:r>
            <a:rPr lang="en-GB"/>
            <a:t>Follows and offering more effective value and quality.</a:t>
          </a:r>
          <a:endParaRPr lang="en-US"/>
        </a:p>
      </dgm:t>
    </dgm:pt>
    <dgm:pt modelId="{967D3775-2222-4764-8829-F4ABA44DDE87}" type="parTrans" cxnId="{359E3657-8ECC-4EA6-A214-E742B617FC3E}">
      <dgm:prSet/>
      <dgm:spPr/>
      <dgm:t>
        <a:bodyPr/>
        <a:lstStyle/>
        <a:p>
          <a:endParaRPr lang="en-US"/>
        </a:p>
      </dgm:t>
    </dgm:pt>
    <dgm:pt modelId="{4A8ECD78-5C97-4454-B8DD-3FF1FA233E08}" type="sibTrans" cxnId="{359E3657-8ECC-4EA6-A214-E742B617FC3E}">
      <dgm:prSet/>
      <dgm:spPr/>
      <dgm:t>
        <a:bodyPr/>
        <a:lstStyle/>
        <a:p>
          <a:endParaRPr lang="en-US"/>
        </a:p>
      </dgm:t>
    </dgm:pt>
    <dgm:pt modelId="{DE00F20E-1A5E-4306-9948-CB8F236B5BF1}" type="pres">
      <dgm:prSet presAssocID="{531D3F78-FAC6-4EF6-A5EC-875831DB315C}" presName="root" presStyleCnt="0">
        <dgm:presLayoutVars>
          <dgm:dir/>
          <dgm:resizeHandles val="exact"/>
        </dgm:presLayoutVars>
      </dgm:prSet>
      <dgm:spPr/>
    </dgm:pt>
    <dgm:pt modelId="{89318357-8EEC-483E-B182-3E9079819F05}" type="pres">
      <dgm:prSet presAssocID="{30F22B00-100A-47F0-B7E6-C66B3CD9F9E0}" presName="compNode" presStyleCnt="0"/>
      <dgm:spPr/>
    </dgm:pt>
    <dgm:pt modelId="{9695BFF0-5B8F-41BF-AA7A-67E7CAE2550B}" type="pres">
      <dgm:prSet presAssocID="{30F22B00-100A-47F0-B7E6-C66B3CD9F9E0}" presName="bgRect" presStyleLbl="bgShp" presStyleIdx="0" presStyleCnt="3"/>
      <dgm:spPr/>
    </dgm:pt>
    <dgm:pt modelId="{1235E885-039C-460A-8845-658F7409A2A3}" type="pres">
      <dgm:prSet presAssocID="{30F22B00-100A-47F0-B7E6-C66B3CD9F9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8CF6C46-4A41-4C34-AEFA-FD8A3A6F198E}" type="pres">
      <dgm:prSet presAssocID="{30F22B00-100A-47F0-B7E6-C66B3CD9F9E0}" presName="spaceRect" presStyleCnt="0"/>
      <dgm:spPr/>
    </dgm:pt>
    <dgm:pt modelId="{73F7D3B7-D9BE-4FC0-B220-0DB2FF720C51}" type="pres">
      <dgm:prSet presAssocID="{30F22B00-100A-47F0-B7E6-C66B3CD9F9E0}" presName="parTx" presStyleLbl="revTx" presStyleIdx="0" presStyleCnt="3">
        <dgm:presLayoutVars>
          <dgm:chMax val="0"/>
          <dgm:chPref val="0"/>
        </dgm:presLayoutVars>
      </dgm:prSet>
      <dgm:spPr/>
    </dgm:pt>
    <dgm:pt modelId="{7FC9A296-295A-43BE-9B75-5266FCB97D59}" type="pres">
      <dgm:prSet presAssocID="{38BB8898-92DD-4B30-B58B-B5E358B9022B}" presName="sibTrans" presStyleCnt="0"/>
      <dgm:spPr/>
    </dgm:pt>
    <dgm:pt modelId="{BEF884E0-AC45-4275-9D99-07E04804B2D6}" type="pres">
      <dgm:prSet presAssocID="{E0B3F5DA-EB27-45F5-8BC5-8BC0356F3725}" presName="compNode" presStyleCnt="0"/>
      <dgm:spPr/>
    </dgm:pt>
    <dgm:pt modelId="{5B4D7D76-E8A5-4499-94FF-8011C9C7F0BE}" type="pres">
      <dgm:prSet presAssocID="{E0B3F5DA-EB27-45F5-8BC5-8BC0356F3725}" presName="bgRect" presStyleLbl="bgShp" presStyleIdx="1" presStyleCnt="3"/>
      <dgm:spPr/>
    </dgm:pt>
    <dgm:pt modelId="{9F123D81-2054-4021-A25E-8DE50DA8AF5C}" type="pres">
      <dgm:prSet presAssocID="{E0B3F5DA-EB27-45F5-8BC5-8BC0356F37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A7D592E-4CB6-4964-95BF-4B7C81EAB3E8}" type="pres">
      <dgm:prSet presAssocID="{E0B3F5DA-EB27-45F5-8BC5-8BC0356F3725}" presName="spaceRect" presStyleCnt="0"/>
      <dgm:spPr/>
    </dgm:pt>
    <dgm:pt modelId="{084D7ACC-4D39-4D19-8610-09244BF6BD72}" type="pres">
      <dgm:prSet presAssocID="{E0B3F5DA-EB27-45F5-8BC5-8BC0356F3725}" presName="parTx" presStyleLbl="revTx" presStyleIdx="1" presStyleCnt="3">
        <dgm:presLayoutVars>
          <dgm:chMax val="0"/>
          <dgm:chPref val="0"/>
        </dgm:presLayoutVars>
      </dgm:prSet>
      <dgm:spPr/>
    </dgm:pt>
    <dgm:pt modelId="{8448F8D0-FEA9-4D9E-B455-3C9E5C0F9DE0}" type="pres">
      <dgm:prSet presAssocID="{8F07B511-7ADC-479C-A0AF-75F0B7A41D54}" presName="sibTrans" presStyleCnt="0"/>
      <dgm:spPr/>
    </dgm:pt>
    <dgm:pt modelId="{FF315D47-2700-440E-AB19-05B939695D3B}" type="pres">
      <dgm:prSet presAssocID="{31AF0690-5CF3-4101-8A9F-6189F13F4DE1}" presName="compNode" presStyleCnt="0"/>
      <dgm:spPr/>
    </dgm:pt>
    <dgm:pt modelId="{C700E10D-B7DB-4E09-A0B3-AA4AB77D917E}" type="pres">
      <dgm:prSet presAssocID="{31AF0690-5CF3-4101-8A9F-6189F13F4DE1}" presName="bgRect" presStyleLbl="bgShp" presStyleIdx="2" presStyleCnt="3"/>
      <dgm:spPr/>
    </dgm:pt>
    <dgm:pt modelId="{65EED6B5-8352-4B61-8433-A795B8D96937}" type="pres">
      <dgm:prSet presAssocID="{31AF0690-5CF3-4101-8A9F-6189F13F4D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99F3177-8299-4EDA-91EC-705628C3D70A}" type="pres">
      <dgm:prSet presAssocID="{31AF0690-5CF3-4101-8A9F-6189F13F4DE1}" presName="spaceRect" presStyleCnt="0"/>
      <dgm:spPr/>
    </dgm:pt>
    <dgm:pt modelId="{F6133522-C7DA-4B90-BFE0-19D6CB620E93}" type="pres">
      <dgm:prSet presAssocID="{31AF0690-5CF3-4101-8A9F-6189F13F4D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35A134-67FB-4193-84FD-C22ED38F0606}" srcId="{531D3F78-FAC6-4EF6-A5EC-875831DB315C}" destId="{30F22B00-100A-47F0-B7E6-C66B3CD9F9E0}" srcOrd="0" destOrd="0" parTransId="{3BCBBF4F-FC82-4F49-ACAA-C9720F08A16C}" sibTransId="{38BB8898-92DD-4B30-B58B-B5E358B9022B}"/>
    <dgm:cxn modelId="{7402FD68-C9CC-4D4F-985E-CC6DF0CE86C6}" type="presOf" srcId="{531D3F78-FAC6-4EF6-A5EC-875831DB315C}" destId="{DE00F20E-1A5E-4306-9948-CB8F236B5BF1}" srcOrd="0" destOrd="0" presId="urn:microsoft.com/office/officeart/2018/2/layout/IconVerticalSolidList"/>
    <dgm:cxn modelId="{66765E53-1586-479B-A6C7-D7F2047D9A78}" type="presOf" srcId="{31AF0690-5CF3-4101-8A9F-6189F13F4DE1}" destId="{F6133522-C7DA-4B90-BFE0-19D6CB620E93}" srcOrd="0" destOrd="0" presId="urn:microsoft.com/office/officeart/2018/2/layout/IconVerticalSolidList"/>
    <dgm:cxn modelId="{359E3657-8ECC-4EA6-A214-E742B617FC3E}" srcId="{531D3F78-FAC6-4EF6-A5EC-875831DB315C}" destId="{31AF0690-5CF3-4101-8A9F-6189F13F4DE1}" srcOrd="2" destOrd="0" parTransId="{967D3775-2222-4764-8829-F4ABA44DDE87}" sibTransId="{4A8ECD78-5C97-4454-B8DD-3FF1FA233E08}"/>
    <dgm:cxn modelId="{FDB23184-24D0-4F96-B925-5AD32974997F}" type="presOf" srcId="{30F22B00-100A-47F0-B7E6-C66B3CD9F9E0}" destId="{73F7D3B7-D9BE-4FC0-B220-0DB2FF720C51}" srcOrd="0" destOrd="0" presId="urn:microsoft.com/office/officeart/2018/2/layout/IconVerticalSolidList"/>
    <dgm:cxn modelId="{2F350AB4-2A36-4D9F-A241-B37E875BA511}" srcId="{531D3F78-FAC6-4EF6-A5EC-875831DB315C}" destId="{E0B3F5DA-EB27-45F5-8BC5-8BC0356F3725}" srcOrd="1" destOrd="0" parTransId="{D50065BE-2104-47C0-B69A-42659343594B}" sibTransId="{8F07B511-7ADC-479C-A0AF-75F0B7A41D54}"/>
    <dgm:cxn modelId="{4C794BE7-8B7A-4738-B940-8FA9A8C8321B}" type="presOf" srcId="{E0B3F5DA-EB27-45F5-8BC5-8BC0356F3725}" destId="{084D7ACC-4D39-4D19-8610-09244BF6BD72}" srcOrd="0" destOrd="0" presId="urn:microsoft.com/office/officeart/2018/2/layout/IconVerticalSolidList"/>
    <dgm:cxn modelId="{45F0827F-DF86-4F2F-8D84-5789B34B9A59}" type="presParOf" srcId="{DE00F20E-1A5E-4306-9948-CB8F236B5BF1}" destId="{89318357-8EEC-483E-B182-3E9079819F05}" srcOrd="0" destOrd="0" presId="urn:microsoft.com/office/officeart/2018/2/layout/IconVerticalSolidList"/>
    <dgm:cxn modelId="{5AB536FF-7D96-4ACA-A34D-049ACDD20CA8}" type="presParOf" srcId="{89318357-8EEC-483E-B182-3E9079819F05}" destId="{9695BFF0-5B8F-41BF-AA7A-67E7CAE2550B}" srcOrd="0" destOrd="0" presId="urn:microsoft.com/office/officeart/2018/2/layout/IconVerticalSolidList"/>
    <dgm:cxn modelId="{3F812728-EF2D-4464-B4EF-D419999552F1}" type="presParOf" srcId="{89318357-8EEC-483E-B182-3E9079819F05}" destId="{1235E885-039C-460A-8845-658F7409A2A3}" srcOrd="1" destOrd="0" presId="urn:microsoft.com/office/officeart/2018/2/layout/IconVerticalSolidList"/>
    <dgm:cxn modelId="{19B08A8A-45B0-4227-8564-80DD82736AC9}" type="presParOf" srcId="{89318357-8EEC-483E-B182-3E9079819F05}" destId="{58CF6C46-4A41-4C34-AEFA-FD8A3A6F198E}" srcOrd="2" destOrd="0" presId="urn:microsoft.com/office/officeart/2018/2/layout/IconVerticalSolidList"/>
    <dgm:cxn modelId="{90817416-DBFC-4DEF-8CE8-8FB971717ABE}" type="presParOf" srcId="{89318357-8EEC-483E-B182-3E9079819F05}" destId="{73F7D3B7-D9BE-4FC0-B220-0DB2FF720C51}" srcOrd="3" destOrd="0" presId="urn:microsoft.com/office/officeart/2018/2/layout/IconVerticalSolidList"/>
    <dgm:cxn modelId="{94CA212C-1706-4A3B-BB9B-B7B6369AB4A4}" type="presParOf" srcId="{DE00F20E-1A5E-4306-9948-CB8F236B5BF1}" destId="{7FC9A296-295A-43BE-9B75-5266FCB97D59}" srcOrd="1" destOrd="0" presId="urn:microsoft.com/office/officeart/2018/2/layout/IconVerticalSolidList"/>
    <dgm:cxn modelId="{A9299A1B-B54F-411F-A0C0-4B7F149DBBA5}" type="presParOf" srcId="{DE00F20E-1A5E-4306-9948-CB8F236B5BF1}" destId="{BEF884E0-AC45-4275-9D99-07E04804B2D6}" srcOrd="2" destOrd="0" presId="urn:microsoft.com/office/officeart/2018/2/layout/IconVerticalSolidList"/>
    <dgm:cxn modelId="{652233F7-C9BC-4675-9B81-A65C6AA17066}" type="presParOf" srcId="{BEF884E0-AC45-4275-9D99-07E04804B2D6}" destId="{5B4D7D76-E8A5-4499-94FF-8011C9C7F0BE}" srcOrd="0" destOrd="0" presId="urn:microsoft.com/office/officeart/2018/2/layout/IconVerticalSolidList"/>
    <dgm:cxn modelId="{73720DFD-7BC8-47F4-A873-CCBC57185EAA}" type="presParOf" srcId="{BEF884E0-AC45-4275-9D99-07E04804B2D6}" destId="{9F123D81-2054-4021-A25E-8DE50DA8AF5C}" srcOrd="1" destOrd="0" presId="urn:microsoft.com/office/officeart/2018/2/layout/IconVerticalSolidList"/>
    <dgm:cxn modelId="{D7290DA2-AF50-490E-BE26-7897FF908822}" type="presParOf" srcId="{BEF884E0-AC45-4275-9D99-07E04804B2D6}" destId="{FA7D592E-4CB6-4964-95BF-4B7C81EAB3E8}" srcOrd="2" destOrd="0" presId="urn:microsoft.com/office/officeart/2018/2/layout/IconVerticalSolidList"/>
    <dgm:cxn modelId="{1F906D46-5BB9-4265-A52D-D774782BC21A}" type="presParOf" srcId="{BEF884E0-AC45-4275-9D99-07E04804B2D6}" destId="{084D7ACC-4D39-4D19-8610-09244BF6BD72}" srcOrd="3" destOrd="0" presId="urn:microsoft.com/office/officeart/2018/2/layout/IconVerticalSolidList"/>
    <dgm:cxn modelId="{997256C2-FB59-4213-8C3D-C9E1003DF444}" type="presParOf" srcId="{DE00F20E-1A5E-4306-9948-CB8F236B5BF1}" destId="{8448F8D0-FEA9-4D9E-B455-3C9E5C0F9DE0}" srcOrd="3" destOrd="0" presId="urn:microsoft.com/office/officeart/2018/2/layout/IconVerticalSolidList"/>
    <dgm:cxn modelId="{1EBCDB31-B85C-4651-B947-720B3B2BCF11}" type="presParOf" srcId="{DE00F20E-1A5E-4306-9948-CB8F236B5BF1}" destId="{FF315D47-2700-440E-AB19-05B939695D3B}" srcOrd="4" destOrd="0" presId="urn:microsoft.com/office/officeart/2018/2/layout/IconVerticalSolidList"/>
    <dgm:cxn modelId="{0B7BDA4D-ECD8-4B76-A51A-725CE49CAEEF}" type="presParOf" srcId="{FF315D47-2700-440E-AB19-05B939695D3B}" destId="{C700E10D-B7DB-4E09-A0B3-AA4AB77D917E}" srcOrd="0" destOrd="0" presId="urn:microsoft.com/office/officeart/2018/2/layout/IconVerticalSolidList"/>
    <dgm:cxn modelId="{A5B061B4-A090-4476-B1D0-20208A02CE4D}" type="presParOf" srcId="{FF315D47-2700-440E-AB19-05B939695D3B}" destId="{65EED6B5-8352-4B61-8433-A795B8D96937}" srcOrd="1" destOrd="0" presId="urn:microsoft.com/office/officeart/2018/2/layout/IconVerticalSolidList"/>
    <dgm:cxn modelId="{EC7AC7B4-E897-48AD-8C9E-C8C13D8EA8A1}" type="presParOf" srcId="{FF315D47-2700-440E-AB19-05B939695D3B}" destId="{099F3177-8299-4EDA-91EC-705628C3D70A}" srcOrd="2" destOrd="0" presId="urn:microsoft.com/office/officeart/2018/2/layout/IconVerticalSolidList"/>
    <dgm:cxn modelId="{0A53DA75-084E-445D-AFFE-F963749036E2}" type="presParOf" srcId="{FF315D47-2700-440E-AB19-05B939695D3B}" destId="{F6133522-C7DA-4B90-BFE0-19D6CB620E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FB106-F080-4288-A408-4AE9ECF802BB}">
      <dsp:nvSpPr>
        <dsp:cNvPr id="0" name=""/>
        <dsp:cNvSpPr/>
      </dsp:nvSpPr>
      <dsp:spPr>
        <a:xfrm>
          <a:off x="3359899" y="92653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1-         Introduction.</a:t>
          </a:r>
          <a:endParaRPr lang="en-US" sz="1000" kern="1200"/>
        </a:p>
      </dsp:txBody>
      <dsp:txXfrm>
        <a:off x="3359899" y="92653"/>
        <a:ext cx="1002940" cy="1002940"/>
      </dsp:txXfrm>
    </dsp:sp>
    <dsp:sp modelId="{A1E259E5-4EF7-4BB5-9D20-95FEB319A087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20572718"/>
            <a:gd name="adj4" fmla="val 18983480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F00BA-1B2C-4027-B49E-43D71E234C67}">
      <dsp:nvSpPr>
        <dsp:cNvPr id="0" name=""/>
        <dsp:cNvSpPr/>
      </dsp:nvSpPr>
      <dsp:spPr>
        <a:xfrm>
          <a:off x="4478915" y="2030846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2-         Ethical.</a:t>
          </a:r>
          <a:endParaRPr lang="en-US" sz="1000" kern="1200"/>
        </a:p>
      </dsp:txBody>
      <dsp:txXfrm>
        <a:off x="4478915" y="2030846"/>
        <a:ext cx="1002940" cy="1002940"/>
      </dsp:txXfrm>
    </dsp:sp>
    <dsp:sp modelId="{5C36099C-902F-4B57-869C-DDD23F0A8BBE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2366121"/>
            <a:gd name="adj4" fmla="val 776883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5034B-9B46-46C3-BD53-D244944464A5}">
      <dsp:nvSpPr>
        <dsp:cNvPr id="0" name=""/>
        <dsp:cNvSpPr/>
      </dsp:nvSpPr>
      <dsp:spPr>
        <a:xfrm>
          <a:off x="3359899" y="3969039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3-         Sustainability.</a:t>
          </a:r>
          <a:endParaRPr lang="en-US" sz="1000" kern="1200"/>
        </a:p>
      </dsp:txBody>
      <dsp:txXfrm>
        <a:off x="3359899" y="3969039"/>
        <a:ext cx="1002940" cy="1002940"/>
      </dsp:txXfrm>
    </dsp:sp>
    <dsp:sp modelId="{BFBCBE1C-EA36-4E84-A665-F4E6B78171B0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6110657"/>
            <a:gd name="adj4" fmla="val 4438945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E8B99-6E52-49D7-9224-B6F6ACEB6148}">
      <dsp:nvSpPr>
        <dsp:cNvPr id="0" name=""/>
        <dsp:cNvSpPr/>
      </dsp:nvSpPr>
      <dsp:spPr>
        <a:xfrm>
          <a:off x="1121866" y="3969039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4-         Critical literature review on quality models / theories.</a:t>
          </a:r>
          <a:endParaRPr lang="en-US" sz="1000" kern="1200"/>
        </a:p>
      </dsp:txBody>
      <dsp:txXfrm>
        <a:off x="1121866" y="3969039"/>
        <a:ext cx="1002940" cy="1002940"/>
      </dsp:txXfrm>
    </dsp:sp>
    <dsp:sp modelId="{952D2CDE-E9BE-414E-8344-7F96D28375CF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9772718"/>
            <a:gd name="adj4" fmla="val 8183480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3313B-694F-4820-8BAE-C346D994031D}">
      <dsp:nvSpPr>
        <dsp:cNvPr id="0" name=""/>
        <dsp:cNvSpPr/>
      </dsp:nvSpPr>
      <dsp:spPr>
        <a:xfrm>
          <a:off x="2850" y="2030846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5-         Conclusion.</a:t>
          </a:r>
          <a:endParaRPr lang="en-US" sz="1000" kern="1200"/>
        </a:p>
      </dsp:txBody>
      <dsp:txXfrm>
        <a:off x="2850" y="2030846"/>
        <a:ext cx="1002940" cy="1002940"/>
      </dsp:txXfrm>
    </dsp:sp>
    <dsp:sp modelId="{499C41E5-4789-41ED-8772-8E9A09FB3D53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13166121"/>
            <a:gd name="adj4" fmla="val 11576883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F0F22-D65E-449E-BE3A-39FC9C94E7FA}">
      <dsp:nvSpPr>
        <dsp:cNvPr id="0" name=""/>
        <dsp:cNvSpPr/>
      </dsp:nvSpPr>
      <dsp:spPr>
        <a:xfrm>
          <a:off x="1121866" y="92653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6-         References</a:t>
          </a:r>
          <a:endParaRPr lang="en-US" sz="1000" kern="1200"/>
        </a:p>
      </dsp:txBody>
      <dsp:txXfrm>
        <a:off x="1121866" y="92653"/>
        <a:ext cx="1002940" cy="1002940"/>
      </dsp:txXfrm>
    </dsp:sp>
    <dsp:sp modelId="{89FFB3F7-DF98-47E9-9B25-F1071506B9B7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16910657"/>
            <a:gd name="adj4" fmla="val 15238945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D0C2C-C0AE-463A-B6D4-99930EBD740F}">
      <dsp:nvSpPr>
        <dsp:cNvPr id="0" name=""/>
        <dsp:cNvSpPr/>
      </dsp:nvSpPr>
      <dsp:spPr>
        <a:xfrm>
          <a:off x="1604771" y="386157"/>
          <a:ext cx="1025728" cy="10257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55FEA-1A98-4929-B477-92CBCB924A24}">
      <dsp:nvSpPr>
        <dsp:cNvPr id="0" name=""/>
        <dsp:cNvSpPr/>
      </dsp:nvSpPr>
      <dsp:spPr>
        <a:xfrm>
          <a:off x="977937" y="1741450"/>
          <a:ext cx="227939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visit of 125,000 people was planned for 2021.</a:t>
          </a:r>
          <a:endParaRPr lang="en-US" sz="1200" kern="1200"/>
        </a:p>
      </dsp:txBody>
      <dsp:txXfrm>
        <a:off x="977937" y="1741450"/>
        <a:ext cx="2279396" cy="720000"/>
      </dsp:txXfrm>
    </dsp:sp>
    <dsp:sp modelId="{0B82E260-0E4B-4885-A6AE-62ED77CE97B1}">
      <dsp:nvSpPr>
        <dsp:cNvPr id="0" name=""/>
        <dsp:cNvSpPr/>
      </dsp:nvSpPr>
      <dsp:spPr>
        <a:xfrm>
          <a:off x="4283062" y="386157"/>
          <a:ext cx="1025728" cy="10257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F2A22-CC79-4052-BE6E-1D5275BC6291}">
      <dsp:nvSpPr>
        <dsp:cNvPr id="0" name=""/>
        <dsp:cNvSpPr/>
      </dsp:nvSpPr>
      <dsp:spPr>
        <a:xfrm>
          <a:off x="3656228" y="1741450"/>
          <a:ext cx="227939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Acknowledged project for reducing greenhouse gases</a:t>
          </a:r>
          <a:endParaRPr lang="en-US" sz="1200" kern="1200" dirty="0"/>
        </a:p>
      </dsp:txBody>
      <dsp:txXfrm>
        <a:off x="3656228" y="1741450"/>
        <a:ext cx="2279396" cy="720000"/>
      </dsp:txXfrm>
    </dsp:sp>
    <dsp:sp modelId="{0C3325BA-54A6-4B1C-83FB-9B23E5FCEF4E}">
      <dsp:nvSpPr>
        <dsp:cNvPr id="0" name=""/>
        <dsp:cNvSpPr/>
      </dsp:nvSpPr>
      <dsp:spPr>
        <a:xfrm>
          <a:off x="2943916" y="3031299"/>
          <a:ext cx="1025728" cy="10257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F2F71-65C0-4C0A-9712-466133513A31}">
      <dsp:nvSpPr>
        <dsp:cNvPr id="0" name=""/>
        <dsp:cNvSpPr/>
      </dsp:nvSpPr>
      <dsp:spPr>
        <a:xfrm>
          <a:off x="2317082" y="4386592"/>
          <a:ext cx="227939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better platform for creating instructional activities for educational institutions like schools and universities</a:t>
          </a:r>
          <a:endParaRPr lang="en-US" sz="1200" kern="1200"/>
        </a:p>
      </dsp:txBody>
      <dsp:txXfrm>
        <a:off x="2317082" y="4386592"/>
        <a:ext cx="2279396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95BFF0-5B8F-41BF-AA7A-67E7CAE2550B}">
      <dsp:nvSpPr>
        <dsp:cNvPr id="0" name=""/>
        <dsp:cNvSpPr/>
      </dsp:nvSpPr>
      <dsp:spPr>
        <a:xfrm>
          <a:off x="0" y="676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5E885-039C-460A-8845-658F7409A2A3}">
      <dsp:nvSpPr>
        <dsp:cNvPr id="0" name=""/>
        <dsp:cNvSpPr/>
      </dsp:nvSpPr>
      <dsp:spPr>
        <a:xfrm>
          <a:off x="479004" y="356960"/>
          <a:ext cx="870916" cy="8709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7D3B7-D9BE-4FC0-B220-0DB2FF720C51}">
      <dsp:nvSpPr>
        <dsp:cNvPr id="0" name=""/>
        <dsp:cNvSpPr/>
      </dsp:nvSpPr>
      <dsp:spPr>
        <a:xfrm>
          <a:off x="1828924" y="676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Responsible by making intelligent choices about what products to selling.</a:t>
          </a:r>
          <a:endParaRPr lang="en-US" sz="2500" kern="1200" dirty="0"/>
        </a:p>
      </dsp:txBody>
      <dsp:txXfrm>
        <a:off x="1828924" y="676"/>
        <a:ext cx="4449637" cy="1583484"/>
      </dsp:txXfrm>
    </dsp:sp>
    <dsp:sp modelId="{5B4D7D76-E8A5-4499-94FF-8011C9C7F0BE}">
      <dsp:nvSpPr>
        <dsp:cNvPr id="0" name=""/>
        <dsp:cNvSpPr/>
      </dsp:nvSpPr>
      <dsp:spPr>
        <a:xfrm>
          <a:off x="0" y="1980032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23D81-2054-4021-A25E-8DE50DA8AF5C}">
      <dsp:nvSpPr>
        <dsp:cNvPr id="0" name=""/>
        <dsp:cNvSpPr/>
      </dsp:nvSpPr>
      <dsp:spPr>
        <a:xfrm>
          <a:off x="479004" y="2336316"/>
          <a:ext cx="870916" cy="8709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D7ACC-4D39-4D19-8610-09244BF6BD72}">
      <dsp:nvSpPr>
        <dsp:cNvPr id="0" name=""/>
        <dsp:cNvSpPr/>
      </dsp:nvSpPr>
      <dsp:spPr>
        <a:xfrm>
          <a:off x="1828924" y="1980032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Prioritises suppliers who can demonstrate ethical and sustainability.</a:t>
          </a:r>
          <a:endParaRPr lang="en-US" sz="2500" kern="1200" dirty="0"/>
        </a:p>
      </dsp:txBody>
      <dsp:txXfrm>
        <a:off x="1828924" y="1980032"/>
        <a:ext cx="4449637" cy="1583484"/>
      </dsp:txXfrm>
    </dsp:sp>
    <dsp:sp modelId="{C700E10D-B7DB-4E09-A0B3-AA4AB77D917E}">
      <dsp:nvSpPr>
        <dsp:cNvPr id="0" name=""/>
        <dsp:cNvSpPr/>
      </dsp:nvSpPr>
      <dsp:spPr>
        <a:xfrm>
          <a:off x="0" y="3959388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ED6B5-8352-4B61-8433-A795B8D96937}">
      <dsp:nvSpPr>
        <dsp:cNvPr id="0" name=""/>
        <dsp:cNvSpPr/>
      </dsp:nvSpPr>
      <dsp:spPr>
        <a:xfrm>
          <a:off x="479004" y="4315672"/>
          <a:ext cx="870916" cy="8709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33522-C7DA-4B90-BFE0-19D6CB620E93}">
      <dsp:nvSpPr>
        <dsp:cNvPr id="0" name=""/>
        <dsp:cNvSpPr/>
      </dsp:nvSpPr>
      <dsp:spPr>
        <a:xfrm>
          <a:off x="1828924" y="3959388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Follows and offering more effective value and quality.</a:t>
          </a:r>
          <a:endParaRPr lang="en-US" sz="2500" kern="1200"/>
        </a:p>
      </dsp:txBody>
      <dsp:txXfrm>
        <a:off x="1828924" y="3959388"/>
        <a:ext cx="4449637" cy="1583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FF58BA-24F3-4E0B-9630-2FD3683EF9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9B603-B8E7-49C5-A119-26AF4E2BFF8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5E31-8BDD-425B-A551-D63A71F002D9}" type="datetime1">
              <a:rPr lang="en-GB" smtClean="0"/>
              <a:t>12/07/2023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16D7-9596-4347-9A55-B0115383C0E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C0D1A2-3CDB-43B2-A241-F7A8CAC27F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B3278-610A-482F-AF04-93693B96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2B14F-ED20-468D-A54D-C292EB47EE27}" type="datetime1">
              <a:rPr lang="en-GB" smtClean="0"/>
              <a:pPr/>
              <a:t>12/07/2023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7F003-CEF5-450E-BBF6-A21384B30EC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522246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894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340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17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381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670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73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4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7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08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54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014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34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E36B62D-34E6-41D4-B3AA-AC21AB387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BEAC0-FC74-9975-F4E4-C604FBB87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886" y="741145"/>
            <a:ext cx="6665619" cy="4691158"/>
          </a:xfrm>
        </p:spPr>
        <p:txBody>
          <a:bodyPr>
            <a:normAutofit fontScale="90000"/>
          </a:bodyPr>
          <a:lstStyle/>
          <a:p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Student Name: Evaristo Freite De Melo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Student ID:2129710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Programme: BA (Hons) Leadership and Management Skills for the Workplace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Module: Understanding and Engaging in the Customer Experience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Module Code: BMSW5103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Lecturer: Dr </a:t>
            </a:r>
            <a:r>
              <a:rPr lang="en-GB" sz="2200" dirty="0" err="1"/>
              <a:t>Oluwaseun</a:t>
            </a:r>
            <a:r>
              <a:rPr lang="en-GB" sz="2200" dirty="0"/>
              <a:t> (Olu) Adegbite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Assignment Title: Customer Relationship Management &amp; Emerging Themes</a:t>
            </a: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97E92409-AD19-4CE3-9956-8C03560F7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905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5" name="Graphic 5" descr="Office Worker">
            <a:extLst>
              <a:ext uri="{FF2B5EF4-FFF2-40B4-BE49-F238E27FC236}">
                <a16:creationId xmlns:a16="http://schemas.microsoft.com/office/drawing/2014/main" id="{FA94863D-889B-130E-BE1F-2FC09C239C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4" y="1742701"/>
            <a:ext cx="3352128" cy="33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865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D87AB319-64C0-4E2D-B1CD-0A970301B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7CC3BB4-8536-4DBC-A194-D8AAF56C4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B86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8A774-C15F-A5C0-C1EE-DCD0934AD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4" y="619431"/>
            <a:ext cx="3372464" cy="386920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>
                <a:solidFill>
                  <a:srgbClr val="FFFFFF"/>
                </a:solidFill>
              </a:rPr>
              <a:t>Emirates Group</a:t>
            </a:r>
          </a:p>
        </p:txBody>
      </p:sp>
      <p:pic>
        <p:nvPicPr>
          <p:cNvPr id="4" name="Content Placeholder 3" descr="A plane flying in the sky&#10;&#10;Description automatically generated">
            <a:extLst>
              <a:ext uri="{FF2B5EF4-FFF2-40B4-BE49-F238E27FC236}">
                <a16:creationId xmlns:a16="http://schemas.microsoft.com/office/drawing/2014/main" id="{4FEC3E59-230A-B2C3-EFF1-148D8C2150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915" y="1129814"/>
            <a:ext cx="6915663" cy="4602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87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8FA52F-675E-4661-BA16-455C93943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49744-A656-11D6-07CC-443852416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456" y="896684"/>
            <a:ext cx="2979252" cy="4979728"/>
          </a:xfrm>
        </p:spPr>
        <p:txBody>
          <a:bodyPr anchor="ctr">
            <a:normAutofit/>
          </a:bodyPr>
          <a:lstStyle/>
          <a:p>
            <a:pPr algn="r"/>
            <a:r>
              <a:rPr lang="en-GB" sz="3400">
                <a:cs typeface="Calibri Light"/>
              </a:rPr>
              <a:t>                       Table of Content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7BC4E14-913C-46C0-ABF7-BDDAEC08A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3440" y="2071116"/>
            <a:ext cx="0" cy="271576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FB445F4F-DAB1-6C92-4FB2-8B8DDBC2AD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5172" y="896684"/>
          <a:ext cx="5484707" cy="5064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9127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8C72D-B428-48B5-4284-4EA8239E2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499533"/>
            <a:ext cx="6587613" cy="1658198"/>
          </a:xfrm>
        </p:spPr>
        <p:txBody>
          <a:bodyPr>
            <a:normAutofit/>
          </a:bodyPr>
          <a:lstStyle/>
          <a:p>
            <a:r>
              <a:rPr lang="en-GB" sz="2400" dirty="0"/>
              <a:t>             Introduction</a:t>
            </a:r>
          </a:p>
        </p:txBody>
      </p:sp>
      <p:pic>
        <p:nvPicPr>
          <p:cNvPr id="12" name="Graphic 6" descr="Share With Person">
            <a:extLst>
              <a:ext uri="{FF2B5EF4-FFF2-40B4-BE49-F238E27FC236}">
                <a16:creationId xmlns:a16="http://schemas.microsoft.com/office/drawing/2014/main" id="{43F566ED-6600-DDBF-844A-FF5D4CEA4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99" y="1433473"/>
            <a:ext cx="4001315" cy="40013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15AF5-F534-CC84-3115-A026C5FF9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3820" y="1925053"/>
            <a:ext cx="6587613" cy="3864732"/>
          </a:xfrm>
        </p:spPr>
        <p:txBody>
          <a:bodyPr>
            <a:normAutofit/>
          </a:bodyPr>
          <a:lstStyle/>
          <a:p>
            <a:pPr marL="74066" indent="-74066" defTabSz="740664">
              <a:spcBef>
                <a:spcPts val="1053"/>
              </a:spcBef>
            </a:pPr>
            <a:r>
              <a:rPr lang="en-GB" dirty="0">
                <a:solidFill>
                  <a:srgbClr val="0070C0"/>
                </a:solidFill>
              </a:rPr>
              <a:t>In addition to discussing the company's ethics and sustainability, this power presentation will show how a customer relationship management system was implemented and highlight its significance for the Emirates Groups business. It will also provide a quick explanation of the Emirates Groups business.</a:t>
            </a:r>
          </a:p>
        </p:txBody>
      </p:sp>
    </p:spTree>
    <p:extLst>
      <p:ext uri="{BB962C8B-B14F-4D97-AF65-F5344CB8AC3E}">
        <p14:creationId xmlns:p14="http://schemas.microsoft.com/office/powerpoint/2010/main" val="1825863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World map formed by people united">
            <a:extLst>
              <a:ext uri="{FF2B5EF4-FFF2-40B4-BE49-F238E27FC236}">
                <a16:creationId xmlns:a16="http://schemas.microsoft.com/office/drawing/2014/main" id="{C1DE8A52-C1B9-43A4-B583-FED5E0A5A0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b="4661"/>
          <a:stretch/>
        </p:blipFill>
        <p:spPr>
          <a:xfrm>
            <a:off x="0" y="18289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8CF917-8D30-A8BA-FC71-186321B4B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About Emirates Group</a:t>
            </a: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FB703-4FA6-2FA8-A35A-E45713197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/>
          <a:p>
            <a:r>
              <a:rPr lang="en-GB" sz="2700" dirty="0">
                <a:solidFill>
                  <a:schemeClr val="tx1"/>
                </a:solidFill>
              </a:rPr>
              <a:t>In 1985, Emirates Group was founded. Emirates today boasts one of the largest fleets, with an emphasis on customer relationship management and a fleet made up of Boeing 777 and Airbus </a:t>
            </a:r>
            <a:r>
              <a:rPr lang="en-GB" sz="2700">
                <a:solidFill>
                  <a:schemeClr val="tx1"/>
                </a:solidFill>
              </a:rPr>
              <a:t>A380 aircraft(Wikipedia, History of Emirates Groups airline 2023).</a:t>
            </a:r>
            <a:endParaRPr lang="en-GB" sz="2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1478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38E525B-CC61-44CA-83E8-6CC4CB86E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D54547A1-52D4-F272-2519-12F633EEB7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55" r="14673"/>
          <a:stretch/>
        </p:blipFill>
        <p:spPr>
          <a:xfrm>
            <a:off x="20" y="3579"/>
            <a:ext cx="6014565" cy="685442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4585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87391-704E-AD47-BDCA-7B0BBF69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543" y="1480782"/>
            <a:ext cx="3971498" cy="389643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cs typeface="Calibri Light"/>
              </a:rPr>
              <a:t>Ethical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5" descr="A group of airplanes at an airport&#10;&#10;Description automatically generated">
            <a:extLst>
              <a:ext uri="{FF2B5EF4-FFF2-40B4-BE49-F238E27FC236}">
                <a16:creationId xmlns:a16="http://schemas.microsoft.com/office/drawing/2014/main" id="{B20AB0BE-D39E-F32B-3140-8B52BD8246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95" r="-3" b="-3"/>
          <a:stretch/>
        </p:blipFill>
        <p:spPr>
          <a:xfrm>
            <a:off x="6014245" y="5473"/>
            <a:ext cx="6171888" cy="25287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8276F-673E-CB39-4F11-A5B0C1EDB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4245" y="2534263"/>
            <a:ext cx="6171888" cy="43867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There must be adherence to all applicable laws, rules, and ethical standards.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Respect for privacy when dealing with personal data relating to clients, employees, and business partners.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No tolerance for human trafficking or contemporary slavery.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Upholding the anti-corruption ideals of the Global Compact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Exemplary conduct in the workplace.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The protection of human rights and the environment.</a:t>
            </a:r>
          </a:p>
          <a:p>
            <a:pPr marL="0" indent="0">
              <a:buNone/>
            </a:pPr>
            <a:r>
              <a:rPr lang="en-GB" dirty="0">
                <a:cs typeface="Calibri Light"/>
              </a:rPr>
              <a:t>(FZE, B.B. 2023)</a:t>
            </a:r>
          </a:p>
          <a:p>
            <a:pPr>
              <a:buNone/>
            </a:pPr>
            <a:endParaRPr lang="en-GB" sz="11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165413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5B01A-5BCF-1D8E-0362-251561167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882" y="44186"/>
            <a:ext cx="4371300" cy="6817517"/>
          </a:xfrm>
        </p:spPr>
        <p:txBody>
          <a:bodyPr>
            <a:normAutofit/>
          </a:bodyPr>
          <a:lstStyle/>
          <a:p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endParaRPr lang="en-GB" sz="2200" u="sng">
              <a:latin typeface="Arial"/>
              <a:cs typeface="Arial"/>
            </a:endParaRPr>
          </a:p>
          <a:p>
            <a:endParaRPr lang="en-GB" sz="2200"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F9850-D4BC-5C8F-67F0-1D087B1CD4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507" y="2337595"/>
            <a:ext cx="3660084" cy="1645920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Sustainability.</a:t>
            </a:r>
            <a:endParaRPr lang="en-US" sz="1800" dirty="0">
              <a:solidFill>
                <a:srgbClr val="FFFFFF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F077A5-3D67-3B09-1585-EDC350B7D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10" r="27817" b="6250"/>
          <a:stretch/>
        </p:blipFill>
        <p:spPr>
          <a:xfrm>
            <a:off x="6497612" y="23949"/>
            <a:ext cx="56710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96172E-A82F-CAE8-B901-E466F904FB84}"/>
              </a:ext>
            </a:extLst>
          </p:cNvPr>
          <p:cNvSpPr txBox="1"/>
          <p:nvPr/>
        </p:nvSpPr>
        <p:spPr>
          <a:xfrm>
            <a:off x="1593363" y="2344948"/>
            <a:ext cx="464045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 Environmental policy</a:t>
            </a:r>
            <a:endParaRPr lang="en-US" sz="2400" dirty="0">
              <a:cs typeface="Calibri Light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cs typeface="Calibri Light"/>
              </a:rPr>
              <a:t> </a:t>
            </a:r>
            <a:r>
              <a:rPr lang="en-US" sz="2400" dirty="0"/>
              <a:t>Reducing fuel emissions.</a:t>
            </a:r>
            <a:endParaRPr lang="en-US" sz="2400" dirty="0">
              <a:cs typeface="Calibri Light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 Conducting responsible operations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cs typeface="Calibri Light"/>
              </a:rPr>
              <a:t> Biodiversity protection ( The (Emirates group 2023)</a:t>
            </a:r>
          </a:p>
        </p:txBody>
      </p:sp>
    </p:spTree>
    <p:extLst>
      <p:ext uri="{BB962C8B-B14F-4D97-AF65-F5344CB8AC3E}">
        <p14:creationId xmlns:p14="http://schemas.microsoft.com/office/powerpoint/2010/main" val="68842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utdoor warehouse">
            <a:extLst>
              <a:ext uri="{FF2B5EF4-FFF2-40B4-BE49-F238E27FC236}">
                <a16:creationId xmlns:a16="http://schemas.microsoft.com/office/drawing/2014/main" id="{059407B0-7181-1020-C826-D9342FFD88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775" b="24428"/>
          <a:stretch/>
        </p:blipFill>
        <p:spPr>
          <a:xfrm>
            <a:off x="20" y="10"/>
            <a:ext cx="12191980" cy="225369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706"/>
            <a:ext cx="12192000" cy="4604294"/>
          </a:xfrm>
          <a:prstGeom prst="rect">
            <a:avLst/>
          </a:prstGeom>
          <a:solidFill>
            <a:srgbClr val="836D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3D102-AFC6-7338-5F34-CF7B3834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2592578"/>
            <a:ext cx="10772775" cy="1092729"/>
          </a:xfrm>
        </p:spPr>
        <p:txBody>
          <a:bodyPr>
            <a:normAutofit/>
          </a:bodyPr>
          <a:lstStyle/>
          <a:p>
            <a:endParaRPr lang="en-GB" sz="3700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700" dirty="0">
                <a:solidFill>
                  <a:srgbClr val="FFFFFF"/>
                </a:solidFill>
                <a:ea typeface="+mj-lt"/>
                <a:cs typeface="+mj-lt"/>
              </a:rPr>
              <a:t>Environmental policy</a:t>
            </a:r>
            <a:endParaRPr lang="en-GB" sz="3700" dirty="0">
              <a:solidFill>
                <a:srgbClr val="FFFFFF"/>
              </a:solidFill>
            </a:endParaRPr>
          </a:p>
          <a:p>
            <a:endParaRPr lang="en-GB" sz="3700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6DC0F-AC0B-DFFA-3027-423B2E6B6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274" y="3685307"/>
            <a:ext cx="10753725" cy="219110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The employees, customers, and other stakeholders of Emirates Group, internally and externally, has committed to operating in an environmentally responsible manner programme( The Emirates Group 2023)</a:t>
            </a: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729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lane on tarmac">
            <a:extLst>
              <a:ext uri="{FF2B5EF4-FFF2-40B4-BE49-F238E27FC236}">
                <a16:creationId xmlns:a16="http://schemas.microsoft.com/office/drawing/2014/main" id="{76893231-3546-3383-1FD7-314EBE0F5D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196"/>
          <a:stretch/>
        </p:blipFill>
        <p:spPr>
          <a:xfrm>
            <a:off x="0" y="423512"/>
            <a:ext cx="12191980" cy="378919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rgbClr val="373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2C426-205A-29CF-29AE-A8C73FC08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544814"/>
            <a:ext cx="4843555" cy="1807659"/>
          </a:xfrm>
        </p:spPr>
        <p:txBody>
          <a:bodyPr>
            <a:normAutofit/>
          </a:bodyPr>
          <a:lstStyle/>
          <a:p>
            <a:pPr algn="r"/>
            <a:r>
              <a:rPr lang="en-GB" sz="2400" dirty="0">
                <a:solidFill>
                  <a:srgbClr val="FFFFFF"/>
                </a:solidFill>
                <a:latin typeface="Arial"/>
                <a:cs typeface="Arial"/>
              </a:rPr>
              <a:t> </a:t>
            </a:r>
            <a:r>
              <a:rPr lang="en-GB" sz="2400" u="sng" dirty="0">
                <a:solidFill>
                  <a:srgbClr val="FFFFFF"/>
                </a:solidFill>
                <a:latin typeface="Arial"/>
                <a:cs typeface="Arial"/>
              </a:rPr>
              <a:t>Reducing fuel emissions</a:t>
            </a:r>
            <a:endParaRPr lang="en-GB" sz="2400" dirty="0">
              <a:solidFill>
                <a:srgbClr val="FFFFFF"/>
              </a:solidFill>
              <a:cs typeface="Calibri Ligh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C6CF9A5-BEA4-4284-A8B5-D033E5B4B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6175" y="4900003"/>
            <a:ext cx="0" cy="109728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934A8-0FA2-E449-99ED-BF7D04019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175" y="4540559"/>
            <a:ext cx="5654205" cy="1816169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rgbClr val="FFFFFF"/>
                </a:solidFill>
              </a:rPr>
              <a:t>Method for tracking fuel.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Flexible organising routes with partners in air navigation.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Implementing air traffic control to design effective routes.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Decreasing the weight of an aeroplane to assists in cutting down on fuel use ( The Emirates Group 2023)</a:t>
            </a:r>
          </a:p>
        </p:txBody>
      </p:sp>
    </p:spTree>
    <p:extLst>
      <p:ext uri="{BB962C8B-B14F-4D97-AF65-F5344CB8AC3E}">
        <p14:creationId xmlns:p14="http://schemas.microsoft.com/office/powerpoint/2010/main" val="2539541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776BD-ED3F-7AD0-60C6-AEB6E5A6C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6310" y="368905"/>
            <a:ext cx="3706761" cy="5632980"/>
          </a:xfrm>
        </p:spPr>
        <p:txBody>
          <a:bodyPr>
            <a:normAutofit/>
          </a:bodyPr>
          <a:lstStyle/>
          <a:p>
            <a:r>
              <a:rPr lang="en-GB" sz="4400">
                <a:cs typeface="Calibri Light"/>
              </a:rPr>
              <a:t>Protecting Biodiversity.</a:t>
            </a:r>
            <a:endParaRPr lang="en-US" sz="4400"/>
          </a:p>
        </p:txBody>
      </p:sp>
      <p:graphicFrame>
        <p:nvGraphicFramePr>
          <p:cNvPr id="16" name="Content Placeholder 11">
            <a:extLst>
              <a:ext uri="{FF2B5EF4-FFF2-40B4-BE49-F238E27FC236}">
                <a16:creationId xmlns:a16="http://schemas.microsoft.com/office/drawing/2014/main" id="{892A1EBB-E2C1-ACEA-AE80-221FAB9FA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1261425"/>
              </p:ext>
            </p:extLst>
          </p:nvPr>
        </p:nvGraphicFramePr>
        <p:xfrm>
          <a:off x="633413" y="639763"/>
          <a:ext cx="6913562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4803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59D71-35B5-00D9-98FA-EAC2F8B83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anchor="ctr">
            <a:normAutofit/>
          </a:bodyPr>
          <a:lstStyle/>
          <a:p>
            <a:r>
              <a:rPr lang="en-GB" sz="4000" u="sng" dirty="0">
                <a:solidFill>
                  <a:srgbClr val="FFFFFF"/>
                </a:solidFill>
                <a:latin typeface="Arial"/>
                <a:cs typeface="Arial"/>
              </a:rPr>
              <a:t>Conducting responsible operations</a:t>
            </a:r>
            <a:endParaRPr lang="en-US" sz="4000" dirty="0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D504D-7AE1-A311-A751-28DFA61CC0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5402029"/>
              </p:ext>
            </p:extLst>
          </p:nvPr>
        </p:nvGraphicFramePr>
        <p:xfrm>
          <a:off x="633413" y="684213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2240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2C77C54A-5AB5-E819-AFDB-A1DF2D38CE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528" r="9091" b="18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rgbClr val="2D4D7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CC6B2-9259-C858-E5ED-739A50414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 Light"/>
              </a:rPr>
              <a:t>Quality Model &amp; Theory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549A1D-054E-CBCF-D2AE-865F5FD1C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" y="2153920"/>
            <a:ext cx="6624320" cy="372249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 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preserving and growing the market share for business travellers.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Engage in low-cost carrier business to increase the company's return on investment.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Advertise Dubai's tourism attractions and acquaint the world with Dubai.  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Customers' satisfaction, loyalty, and service quality are valued (Qualtrics, 2023).</a:t>
            </a:r>
          </a:p>
        </p:txBody>
      </p:sp>
    </p:spTree>
    <p:extLst>
      <p:ext uri="{BB962C8B-B14F-4D97-AF65-F5344CB8AC3E}">
        <p14:creationId xmlns:p14="http://schemas.microsoft.com/office/powerpoint/2010/main" val="1868026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B5E4-B388-B14D-DAFD-A4E753158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6972607" cy="1658198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EA43-508D-D6F6-9777-165C45A2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011680"/>
            <a:ext cx="6953176" cy="3766185"/>
          </a:xfrm>
        </p:spPr>
        <p:txBody>
          <a:bodyPr>
            <a:normAutofit/>
          </a:bodyPr>
          <a:lstStyle/>
          <a:p>
            <a:r>
              <a:rPr lang="en-GB"/>
              <a:t>The implementation of Costumer’s Relationship Management system In the Emirates Groups are the more important decision made to the company achieve the gaols.</a:t>
            </a:r>
            <a:endParaRPr lang="en-GB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082CA057-115B-94C5-FD80-30BDD638D3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2168" y="1436982"/>
            <a:ext cx="3448478" cy="344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90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3254B-7042-EA99-BBB7-C567979DB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7B1A0-3833-20C4-8956-262C0A370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 err="1"/>
              <a:t>Alshubaily</a:t>
            </a:r>
            <a:r>
              <a:rPr lang="en-GB" dirty="0"/>
              <a:t>, A. (2017) Saudi Journal of Business and Management Studies (Iss-1 vols). 2nd </a:t>
            </a:r>
            <a:r>
              <a:rPr lang="en-GB" dirty="0" err="1"/>
              <a:t>edn</a:t>
            </a:r>
            <a:r>
              <a:rPr lang="en-GB" dirty="0"/>
              <a:t>. University of Liverpool, England: Abdulaziz </a:t>
            </a:r>
            <a:r>
              <a:rPr lang="en-GB" dirty="0" err="1"/>
              <a:t>Alshubaily</a:t>
            </a:r>
            <a:r>
              <a:rPr lang="en-GB" dirty="0"/>
              <a:t> (30-37). </a:t>
            </a:r>
          </a:p>
          <a:p>
            <a:r>
              <a:rPr lang="en-GB" dirty="0" err="1"/>
              <a:t>Alzoubi</a:t>
            </a:r>
            <a:r>
              <a:rPr lang="en-GB" dirty="0"/>
              <a:t>, H. et al. (2020) ‘Do perceived service value, quality, Price Fairness and Service Recovery Shape Customer Satisfaction and delight? A practical study in the service telecommunication context’, Uncertain Supply Chain Management, 8(3), pp. 579–588. </a:t>
            </a:r>
            <a:r>
              <a:rPr lang="en-GB" dirty="0" err="1"/>
              <a:t>doi</a:t>
            </a:r>
            <a:r>
              <a:rPr lang="en-GB" dirty="0"/>
              <a:t>: 10.5267/j.uscm.2020.2.005. (Accessed:06 July 2023)</a:t>
            </a:r>
          </a:p>
          <a:p>
            <a:r>
              <a:rPr lang="en-GB" dirty="0"/>
              <a:t>FZE, B.B. (2023) Strategic Management of Emirates Airline, </a:t>
            </a:r>
            <a:r>
              <a:rPr lang="en-GB" dirty="0" err="1"/>
              <a:t>UKEssays</a:t>
            </a:r>
            <a:r>
              <a:rPr lang="en-GB" dirty="0"/>
              <a:t>. Available @: https://www.ukessays.com/essays/information-systems/school-of-technology-and-management.php (Accessed: 04 July 2023). </a:t>
            </a:r>
          </a:p>
          <a:p>
            <a:r>
              <a:rPr lang="en-GB" dirty="0"/>
              <a:t>Ivy, P. (2020) Fly Emirates: Customer relationship management. Available @: https://ivypanda.com/essays/fly-emirates-customer-relationship-management,(Accessed: 02 July 2023). </a:t>
            </a:r>
          </a:p>
          <a:p>
            <a:r>
              <a:rPr lang="en-GB" dirty="0"/>
              <a:t>Otley, T. (2022) How sustainable is Emirates, Business Traveller. Available @: https://www.businesstraveller.com/features/how-sustainable-is-emirates,</a:t>
            </a:r>
          </a:p>
          <a:p>
            <a:r>
              <a:rPr lang="en-GB" dirty="0"/>
              <a:t>(Accessed: 30 June 2023). </a:t>
            </a:r>
          </a:p>
          <a:p>
            <a:r>
              <a:rPr lang="en-GB" dirty="0"/>
              <a:t>Qualtrics (2023). What is Customer Loyalty? Available @:</a:t>
            </a:r>
          </a:p>
          <a:p>
            <a:r>
              <a:rPr lang="en-GB" dirty="0"/>
              <a:t>https://www. Qualtrics. com/UK/experience-management/customer/customer-loyalty, (Accessed: 04 July 2023).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17027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756</TotalTime>
  <Words>799</Words>
  <Application>Microsoft Office PowerPoint</Application>
  <PresentationFormat>Widescreen</PresentationFormat>
  <Paragraphs>62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Metropolitan</vt:lpstr>
      <vt:lpstr>                           Student Name: Evaristo Freite De Melo  Student ID:2129710  Programme: BA (Hons) Leadership and Management Skills for the Workplace  Module: Understanding and Engaging in the Customer Experience  Module Code: BMSW5103  Lecturer: Dr Oluwaseun (Olu) Adegbite  Assignment Title: Customer Relationship Management &amp; Emerging Themes    </vt:lpstr>
      <vt:lpstr>Emirates Group</vt:lpstr>
      <vt:lpstr>                       Table of Content</vt:lpstr>
      <vt:lpstr>             Introduction</vt:lpstr>
      <vt:lpstr>About Emirates Group     </vt:lpstr>
      <vt:lpstr>Ethical</vt:lpstr>
      <vt:lpstr>     </vt:lpstr>
      <vt:lpstr> Environmental policy </vt:lpstr>
      <vt:lpstr> Reducing fuel emissions</vt:lpstr>
      <vt:lpstr>Protecting Biodiversity.</vt:lpstr>
      <vt:lpstr>Conducting responsible operations</vt:lpstr>
      <vt:lpstr>Quality Model &amp;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evaristo Freite de Melo</cp:lastModifiedBy>
  <cp:revision>396</cp:revision>
  <dcterms:created xsi:type="dcterms:W3CDTF">2023-07-08T19:18:42Z</dcterms:created>
  <dcterms:modified xsi:type="dcterms:W3CDTF">2023-07-12T10:04:05Z</dcterms:modified>
</cp:coreProperties>
</file>