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46"/>
  </p:notesMasterIdLst>
  <p:sldIdLst>
    <p:sldId id="256" r:id="rId2"/>
    <p:sldId id="257" r:id="rId3"/>
    <p:sldId id="258" r:id="rId4"/>
    <p:sldId id="312" r:id="rId5"/>
    <p:sldId id="313" r:id="rId6"/>
    <p:sldId id="314" r:id="rId7"/>
    <p:sldId id="315" r:id="rId8"/>
    <p:sldId id="317" r:id="rId9"/>
    <p:sldId id="318" r:id="rId10"/>
    <p:sldId id="319" r:id="rId11"/>
    <p:sldId id="320" r:id="rId12"/>
    <p:sldId id="259" r:id="rId13"/>
    <p:sldId id="260" r:id="rId14"/>
    <p:sldId id="261" r:id="rId15"/>
    <p:sldId id="262" r:id="rId16"/>
    <p:sldId id="263" r:id="rId17"/>
    <p:sldId id="264" r:id="rId18"/>
    <p:sldId id="265" r:id="rId19"/>
    <p:sldId id="266" r:id="rId20"/>
    <p:sldId id="267" r:id="rId21"/>
    <p:sldId id="268" r:id="rId22"/>
    <p:sldId id="269" r:id="rId23"/>
    <p:sldId id="321" r:id="rId24"/>
    <p:sldId id="270" r:id="rId25"/>
    <p:sldId id="271" r:id="rId26"/>
    <p:sldId id="322" r:id="rId27"/>
    <p:sldId id="272" r:id="rId28"/>
    <p:sldId id="273" r:id="rId29"/>
    <p:sldId id="274" r:id="rId30"/>
    <p:sldId id="275" r:id="rId31"/>
    <p:sldId id="276" r:id="rId32"/>
    <p:sldId id="277" r:id="rId33"/>
    <p:sldId id="278" r:id="rId34"/>
    <p:sldId id="279" r:id="rId35"/>
    <p:sldId id="280" r:id="rId36"/>
    <p:sldId id="281" r:id="rId37"/>
    <p:sldId id="282" r:id="rId38"/>
    <p:sldId id="283" r:id="rId39"/>
    <p:sldId id="302" r:id="rId40"/>
    <p:sldId id="301" r:id="rId41"/>
    <p:sldId id="300" r:id="rId42"/>
    <p:sldId id="303" r:id="rId43"/>
    <p:sldId id="304" r:id="rId44"/>
    <p:sldId id="305"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470680-BDB5-46D0-8AA2-E6839B63DED1}" v="151" dt="2024-04-01T14:28:55.3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5335" autoAdjust="0"/>
  </p:normalViewPr>
  <p:slideViewPr>
    <p:cSldViewPr snapToGrid="0">
      <p:cViewPr varScale="1">
        <p:scale>
          <a:sx n="85" d="100"/>
          <a:sy n="85" d="100"/>
        </p:scale>
        <p:origin x="48" y="1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33470680-BDB5-46D0-8AA2-E6839B63DED1}"/>
    <pc:docChg chg="undo redo custSel addSld delSld modSld sldOrd">
      <pc:chgData name="Zita Draper" userId="b063123c-f51f-481b-b99c-f574606c9ace" providerId="ADAL" clId="{33470680-BDB5-46D0-8AA2-E6839B63DED1}" dt="2024-04-01T14:38:04.819" v="6607" actId="1076"/>
      <pc:docMkLst>
        <pc:docMk/>
      </pc:docMkLst>
      <pc:sldChg chg="modSp mod">
        <pc:chgData name="Zita Draper" userId="b063123c-f51f-481b-b99c-f574606c9ace" providerId="ADAL" clId="{33470680-BDB5-46D0-8AA2-E6839B63DED1}" dt="2024-03-28T08:35:17.362" v="685" actId="14100"/>
        <pc:sldMkLst>
          <pc:docMk/>
          <pc:sldMk cId="2103603052" sldId="256"/>
        </pc:sldMkLst>
        <pc:spChg chg="mod">
          <ac:chgData name="Zita Draper" userId="b063123c-f51f-481b-b99c-f574606c9ace" providerId="ADAL" clId="{33470680-BDB5-46D0-8AA2-E6839B63DED1}" dt="2024-03-27T15:12:59.007" v="33" actId="20577"/>
          <ac:spMkLst>
            <pc:docMk/>
            <pc:sldMk cId="2103603052" sldId="256"/>
            <ac:spMk id="2" creationId="{EB71A4C2-F2F7-BD74-E1CE-A6E2EF264A36}"/>
          </ac:spMkLst>
        </pc:spChg>
        <pc:picChg chg="mod">
          <ac:chgData name="Zita Draper" userId="b063123c-f51f-481b-b99c-f574606c9ace" providerId="ADAL" clId="{33470680-BDB5-46D0-8AA2-E6839B63DED1}" dt="2024-03-28T08:35:17.362" v="685" actId="14100"/>
          <ac:picMkLst>
            <pc:docMk/>
            <pc:sldMk cId="2103603052" sldId="256"/>
            <ac:picMk id="5" creationId="{B36E8F69-097C-E94D-E2C7-9B649F622DC3}"/>
          </ac:picMkLst>
        </pc:picChg>
      </pc:sldChg>
      <pc:sldChg chg="modSp mod">
        <pc:chgData name="Zita Draper" userId="b063123c-f51f-481b-b99c-f574606c9ace" providerId="ADAL" clId="{33470680-BDB5-46D0-8AA2-E6839B63DED1}" dt="2024-03-28T08:35:51.711" v="687" actId="14100"/>
        <pc:sldMkLst>
          <pc:docMk/>
          <pc:sldMk cId="2888259818" sldId="257"/>
        </pc:sldMkLst>
        <pc:spChg chg="mod">
          <ac:chgData name="Zita Draper" userId="b063123c-f51f-481b-b99c-f574606c9ace" providerId="ADAL" clId="{33470680-BDB5-46D0-8AA2-E6839B63DED1}" dt="2024-03-27T15:13:11.921" v="73" actId="20577"/>
          <ac:spMkLst>
            <pc:docMk/>
            <pc:sldMk cId="2888259818" sldId="257"/>
            <ac:spMk id="3" creationId="{A5B63D80-F798-1AEC-2932-901D67DE966B}"/>
          </ac:spMkLst>
        </pc:spChg>
        <pc:picChg chg="mod">
          <ac:chgData name="Zita Draper" userId="b063123c-f51f-481b-b99c-f574606c9ace" providerId="ADAL" clId="{33470680-BDB5-46D0-8AA2-E6839B63DED1}" dt="2024-03-28T08:35:51.711" v="687" actId="14100"/>
          <ac:picMkLst>
            <pc:docMk/>
            <pc:sldMk cId="2888259818" sldId="257"/>
            <ac:picMk id="4" creationId="{555DF792-7A61-73F8-F9D8-BC65850AB58A}"/>
          </ac:picMkLst>
        </pc:picChg>
      </pc:sldChg>
      <pc:sldChg chg="modSp mod">
        <pc:chgData name="Zita Draper" userId="b063123c-f51f-481b-b99c-f574606c9ace" providerId="ADAL" clId="{33470680-BDB5-46D0-8AA2-E6839B63DED1}" dt="2024-03-28T08:36:50.442" v="695" actId="20577"/>
        <pc:sldMkLst>
          <pc:docMk/>
          <pc:sldMk cId="492558513" sldId="258"/>
        </pc:sldMkLst>
        <pc:spChg chg="mod">
          <ac:chgData name="Zita Draper" userId="b063123c-f51f-481b-b99c-f574606c9ace" providerId="ADAL" clId="{33470680-BDB5-46D0-8AA2-E6839B63DED1}" dt="2024-03-28T08:36:50.442" v="695" actId="20577"/>
          <ac:spMkLst>
            <pc:docMk/>
            <pc:sldMk cId="492558513" sldId="258"/>
            <ac:spMk id="3" creationId="{494EA585-2781-959F-0ACB-4BDB18593263}"/>
          </ac:spMkLst>
        </pc:spChg>
        <pc:picChg chg="mod">
          <ac:chgData name="Zita Draper" userId="b063123c-f51f-481b-b99c-f574606c9ace" providerId="ADAL" clId="{33470680-BDB5-46D0-8AA2-E6839B63DED1}" dt="2024-03-28T08:36:40.680" v="692" actId="14100"/>
          <ac:picMkLst>
            <pc:docMk/>
            <pc:sldMk cId="492558513" sldId="258"/>
            <ac:picMk id="4" creationId="{A32ACB36-8B03-D47A-3AFC-CF37350C5FC2}"/>
          </ac:picMkLst>
        </pc:picChg>
      </pc:sldChg>
      <pc:sldChg chg="delSp modSp mod delAnim">
        <pc:chgData name="Zita Draper" userId="b063123c-f51f-481b-b99c-f574606c9ace" providerId="ADAL" clId="{33470680-BDB5-46D0-8AA2-E6839B63DED1}" dt="2024-03-28T08:48:11.195" v="701" actId="14100"/>
        <pc:sldMkLst>
          <pc:docMk/>
          <pc:sldMk cId="994028717" sldId="259"/>
        </pc:sldMkLst>
        <pc:spChg chg="mod">
          <ac:chgData name="Zita Draper" userId="b063123c-f51f-481b-b99c-f574606c9ace" providerId="ADAL" clId="{33470680-BDB5-46D0-8AA2-E6839B63DED1}" dt="2024-03-27T15:26:27.340" v="344" actId="33524"/>
          <ac:spMkLst>
            <pc:docMk/>
            <pc:sldMk cId="994028717" sldId="259"/>
            <ac:spMk id="2" creationId="{AB4A54AF-0146-53A9-4DAF-8E514F566316}"/>
          </ac:spMkLst>
        </pc:spChg>
        <pc:spChg chg="mod">
          <ac:chgData name="Zita Draper" userId="b063123c-f51f-481b-b99c-f574606c9ace" providerId="ADAL" clId="{33470680-BDB5-46D0-8AA2-E6839B63DED1}" dt="2024-03-28T08:33:28.431" v="682" actId="27636"/>
          <ac:spMkLst>
            <pc:docMk/>
            <pc:sldMk cId="994028717" sldId="259"/>
            <ac:spMk id="3" creationId="{1483044B-3DC0-1C66-4323-D5A6029E15AB}"/>
          </ac:spMkLst>
        </pc:spChg>
        <pc:picChg chg="del mod">
          <ac:chgData name="Zita Draper" userId="b063123c-f51f-481b-b99c-f574606c9ace" providerId="ADAL" clId="{33470680-BDB5-46D0-8AA2-E6839B63DED1}" dt="2024-03-28T08:44:19.290" v="697" actId="478"/>
          <ac:picMkLst>
            <pc:docMk/>
            <pc:sldMk cId="994028717" sldId="259"/>
            <ac:picMk id="4" creationId="{026D85D4-D8F9-8D31-204C-D4DDF33BB11E}"/>
          </ac:picMkLst>
        </pc:picChg>
        <pc:picChg chg="mod">
          <ac:chgData name="Zita Draper" userId="b063123c-f51f-481b-b99c-f574606c9ace" providerId="ADAL" clId="{33470680-BDB5-46D0-8AA2-E6839B63DED1}" dt="2024-03-28T08:48:11.195" v="701" actId="14100"/>
          <ac:picMkLst>
            <pc:docMk/>
            <pc:sldMk cId="994028717" sldId="259"/>
            <ac:picMk id="5" creationId="{BB525DF4-4AB3-E374-FB19-3A3C4C287EEA}"/>
          </ac:picMkLst>
        </pc:picChg>
      </pc:sldChg>
      <pc:sldChg chg="modSp mod modNotesTx">
        <pc:chgData name="Zita Draper" userId="b063123c-f51f-481b-b99c-f574606c9ace" providerId="ADAL" clId="{33470680-BDB5-46D0-8AA2-E6839B63DED1}" dt="2024-03-28T09:07:17.275" v="1220" actId="14100"/>
        <pc:sldMkLst>
          <pc:docMk/>
          <pc:sldMk cId="113973045" sldId="260"/>
        </pc:sldMkLst>
        <pc:spChg chg="mod">
          <ac:chgData name="Zita Draper" userId="b063123c-f51f-481b-b99c-f574606c9ace" providerId="ADAL" clId="{33470680-BDB5-46D0-8AA2-E6839B63DED1}" dt="2024-03-28T08:48:24.052" v="719" actId="122"/>
          <ac:spMkLst>
            <pc:docMk/>
            <pc:sldMk cId="113973045" sldId="260"/>
            <ac:spMk id="2" creationId="{29AEA9D3-DFCA-4A29-AE8B-C57C1B1E6E47}"/>
          </ac:spMkLst>
        </pc:spChg>
        <pc:spChg chg="mod">
          <ac:chgData name="Zita Draper" userId="b063123c-f51f-481b-b99c-f574606c9ace" providerId="ADAL" clId="{33470680-BDB5-46D0-8AA2-E6839B63DED1}" dt="2024-03-28T08:49:17.665" v="825" actId="20577"/>
          <ac:spMkLst>
            <pc:docMk/>
            <pc:sldMk cId="113973045" sldId="260"/>
            <ac:spMk id="3" creationId="{40964000-332D-8973-ACF9-178B0F5DB5DD}"/>
          </ac:spMkLst>
        </pc:spChg>
        <pc:picChg chg="mod">
          <ac:chgData name="Zita Draper" userId="b063123c-f51f-481b-b99c-f574606c9ace" providerId="ADAL" clId="{33470680-BDB5-46D0-8AA2-E6839B63DED1}" dt="2024-03-28T08:50:35.232" v="828" actId="1076"/>
          <ac:picMkLst>
            <pc:docMk/>
            <pc:sldMk cId="113973045" sldId="260"/>
            <ac:picMk id="4" creationId="{9FAD48C2-71A0-870F-1A41-8F5A1856C3D9}"/>
          </ac:picMkLst>
        </pc:picChg>
        <pc:picChg chg="mod">
          <ac:chgData name="Zita Draper" userId="b063123c-f51f-481b-b99c-f574606c9ace" providerId="ADAL" clId="{33470680-BDB5-46D0-8AA2-E6839B63DED1}" dt="2024-03-28T09:03:43.700" v="1150" actId="14100"/>
          <ac:picMkLst>
            <pc:docMk/>
            <pc:sldMk cId="113973045" sldId="260"/>
            <ac:picMk id="5" creationId="{6FEF455B-5D9B-6DDE-C766-8B9857693FC4}"/>
          </ac:picMkLst>
        </pc:picChg>
        <pc:picChg chg="mod">
          <ac:chgData name="Zita Draper" userId="b063123c-f51f-481b-b99c-f574606c9ace" providerId="ADAL" clId="{33470680-BDB5-46D0-8AA2-E6839B63DED1}" dt="2024-03-28T09:07:17.275" v="1220" actId="14100"/>
          <ac:picMkLst>
            <pc:docMk/>
            <pc:sldMk cId="113973045" sldId="260"/>
            <ac:picMk id="6" creationId="{F76B8044-C456-0193-FB62-B0BED91C1219}"/>
          </ac:picMkLst>
        </pc:picChg>
      </pc:sldChg>
      <pc:sldChg chg="addSp delSp modSp mod delAnim">
        <pc:chgData name="Zita Draper" userId="b063123c-f51f-481b-b99c-f574606c9ace" providerId="ADAL" clId="{33470680-BDB5-46D0-8AA2-E6839B63DED1}" dt="2024-03-28T09:12:28.980" v="1226" actId="14100"/>
        <pc:sldMkLst>
          <pc:docMk/>
          <pc:sldMk cId="832163475" sldId="261"/>
        </pc:sldMkLst>
        <pc:spChg chg="mod">
          <ac:chgData name="Zita Draper" userId="b063123c-f51f-481b-b99c-f574606c9ace" providerId="ADAL" clId="{33470680-BDB5-46D0-8AA2-E6839B63DED1}" dt="2024-03-28T08:58:25.735" v="845" actId="122"/>
          <ac:spMkLst>
            <pc:docMk/>
            <pc:sldMk cId="832163475" sldId="261"/>
            <ac:spMk id="2" creationId="{E8152BAF-8544-9EF0-2237-98FADADB673B}"/>
          </ac:spMkLst>
        </pc:spChg>
        <pc:spChg chg="del mod">
          <ac:chgData name="Zita Draper" userId="b063123c-f51f-481b-b99c-f574606c9ace" providerId="ADAL" clId="{33470680-BDB5-46D0-8AA2-E6839B63DED1}" dt="2024-03-28T09:08:36.011" v="1222" actId="26606"/>
          <ac:spMkLst>
            <pc:docMk/>
            <pc:sldMk cId="832163475" sldId="261"/>
            <ac:spMk id="3" creationId="{893B5194-ABAA-75FD-BF4F-35DB5F4FA105}"/>
          </ac:spMkLst>
        </pc:spChg>
        <pc:graphicFrameChg chg="add">
          <ac:chgData name="Zita Draper" userId="b063123c-f51f-481b-b99c-f574606c9ace" providerId="ADAL" clId="{33470680-BDB5-46D0-8AA2-E6839B63DED1}" dt="2024-03-28T09:08:36.011" v="1222" actId="26606"/>
          <ac:graphicFrameMkLst>
            <pc:docMk/>
            <pc:sldMk cId="832163475" sldId="261"/>
            <ac:graphicFrameMk id="5" creationId="{1C963818-9BF0-5439-489E-E27228F62E58}"/>
          </ac:graphicFrameMkLst>
        </pc:graphicFrameChg>
        <pc:picChg chg="del">
          <ac:chgData name="Zita Draper" userId="b063123c-f51f-481b-b99c-f574606c9ace" providerId="ADAL" clId="{33470680-BDB5-46D0-8AA2-E6839B63DED1}" dt="2024-03-28T09:08:29.935" v="1221" actId="478"/>
          <ac:picMkLst>
            <pc:docMk/>
            <pc:sldMk cId="832163475" sldId="261"/>
            <ac:picMk id="4" creationId="{466E0E2B-1152-6EC9-7EC9-D86921961E80}"/>
          </ac:picMkLst>
        </pc:picChg>
        <pc:picChg chg="del mod">
          <ac:chgData name="Zita Draper" userId="b063123c-f51f-481b-b99c-f574606c9ace" providerId="ADAL" clId="{33470680-BDB5-46D0-8AA2-E6839B63DED1}" dt="2024-03-28T09:09:11.630" v="1224" actId="478"/>
          <ac:picMkLst>
            <pc:docMk/>
            <pc:sldMk cId="832163475" sldId="261"/>
            <ac:picMk id="6" creationId="{3071AA01-6D3C-6AE1-A1DE-931AEFADB045}"/>
          </ac:picMkLst>
        </pc:picChg>
        <pc:picChg chg="mod">
          <ac:chgData name="Zita Draper" userId="b063123c-f51f-481b-b99c-f574606c9ace" providerId="ADAL" clId="{33470680-BDB5-46D0-8AA2-E6839B63DED1}" dt="2024-03-28T09:12:28.980" v="1226" actId="14100"/>
          <ac:picMkLst>
            <pc:docMk/>
            <pc:sldMk cId="832163475" sldId="261"/>
            <ac:picMk id="7" creationId="{A7C64DB7-0C30-149B-BEEB-6CD8EEEFD6B9}"/>
          </ac:picMkLst>
        </pc:picChg>
      </pc:sldChg>
      <pc:sldChg chg="modSp mod">
        <pc:chgData name="Zita Draper" userId="b063123c-f51f-481b-b99c-f574606c9ace" providerId="ADAL" clId="{33470680-BDB5-46D0-8AA2-E6839B63DED1}" dt="2024-03-28T09:21:31.190" v="1635" actId="1076"/>
        <pc:sldMkLst>
          <pc:docMk/>
          <pc:sldMk cId="3355631900" sldId="262"/>
        </pc:sldMkLst>
        <pc:spChg chg="mod">
          <ac:chgData name="Zita Draper" userId="b063123c-f51f-481b-b99c-f574606c9ace" providerId="ADAL" clId="{33470680-BDB5-46D0-8AA2-E6839B63DED1}" dt="2024-03-28T09:12:46.678" v="1260" actId="122"/>
          <ac:spMkLst>
            <pc:docMk/>
            <pc:sldMk cId="3355631900" sldId="262"/>
            <ac:spMk id="2" creationId="{315B8AED-77EF-F1DF-6E0D-E60944055462}"/>
          </ac:spMkLst>
        </pc:spChg>
        <pc:spChg chg="mod">
          <ac:chgData name="Zita Draper" userId="b063123c-f51f-481b-b99c-f574606c9ace" providerId="ADAL" clId="{33470680-BDB5-46D0-8AA2-E6839B63DED1}" dt="2024-03-28T09:18:50.919" v="1632" actId="20577"/>
          <ac:spMkLst>
            <pc:docMk/>
            <pc:sldMk cId="3355631900" sldId="262"/>
            <ac:spMk id="3" creationId="{25E27E96-0ED9-9180-4B56-6FFBB4895756}"/>
          </ac:spMkLst>
        </pc:spChg>
        <pc:picChg chg="mod">
          <ac:chgData name="Zita Draper" userId="b063123c-f51f-481b-b99c-f574606c9ace" providerId="ADAL" clId="{33470680-BDB5-46D0-8AA2-E6839B63DED1}" dt="2024-03-28T09:18:36.763" v="1622" actId="1076"/>
          <ac:picMkLst>
            <pc:docMk/>
            <pc:sldMk cId="3355631900" sldId="262"/>
            <ac:picMk id="4" creationId="{A3CD4906-AB33-C17D-1DD1-97EE6DB8FC7A}"/>
          </ac:picMkLst>
        </pc:picChg>
        <pc:picChg chg="mod">
          <ac:chgData name="Zita Draper" userId="b063123c-f51f-481b-b99c-f574606c9ace" providerId="ADAL" clId="{33470680-BDB5-46D0-8AA2-E6839B63DED1}" dt="2024-03-28T09:20:56.217" v="1633" actId="1076"/>
          <ac:picMkLst>
            <pc:docMk/>
            <pc:sldMk cId="3355631900" sldId="262"/>
            <ac:picMk id="5" creationId="{20CA78B9-F4C9-C2A7-2ECF-1A2BF88C4D0B}"/>
          </ac:picMkLst>
        </pc:picChg>
        <pc:picChg chg="mod">
          <ac:chgData name="Zita Draper" userId="b063123c-f51f-481b-b99c-f574606c9ace" providerId="ADAL" clId="{33470680-BDB5-46D0-8AA2-E6839B63DED1}" dt="2024-03-28T09:21:31.190" v="1635" actId="1076"/>
          <ac:picMkLst>
            <pc:docMk/>
            <pc:sldMk cId="3355631900" sldId="262"/>
            <ac:picMk id="6" creationId="{2E47C06D-1EF4-DFA6-0493-BFB2A006EAC9}"/>
          </ac:picMkLst>
        </pc:picChg>
      </pc:sldChg>
      <pc:sldChg chg="modSp mod">
        <pc:chgData name="Zita Draper" userId="b063123c-f51f-481b-b99c-f574606c9ace" providerId="ADAL" clId="{33470680-BDB5-46D0-8AA2-E6839B63DED1}" dt="2024-03-31T09:31:49.589" v="6258" actId="14100"/>
        <pc:sldMkLst>
          <pc:docMk/>
          <pc:sldMk cId="221346785" sldId="263"/>
        </pc:sldMkLst>
        <pc:spChg chg="mod">
          <ac:chgData name="Zita Draper" userId="b063123c-f51f-481b-b99c-f574606c9ace" providerId="ADAL" clId="{33470680-BDB5-46D0-8AA2-E6839B63DED1}" dt="2024-03-28T09:14:46.812" v="1435" actId="122"/>
          <ac:spMkLst>
            <pc:docMk/>
            <pc:sldMk cId="221346785" sldId="263"/>
            <ac:spMk id="2" creationId="{72D36E60-91B8-CDF8-29F8-AFD8939DE265}"/>
          </ac:spMkLst>
        </pc:spChg>
        <pc:spChg chg="mod">
          <ac:chgData name="Zita Draper" userId="b063123c-f51f-481b-b99c-f574606c9ace" providerId="ADAL" clId="{33470680-BDB5-46D0-8AA2-E6839B63DED1}" dt="2024-03-28T09:15:25.497" v="1500" actId="20577"/>
          <ac:spMkLst>
            <pc:docMk/>
            <pc:sldMk cId="221346785" sldId="263"/>
            <ac:spMk id="3" creationId="{A99FA890-C777-E37A-35EA-E3E96D6ADA4B}"/>
          </ac:spMkLst>
        </pc:spChg>
        <pc:picChg chg="mod">
          <ac:chgData name="Zita Draper" userId="b063123c-f51f-481b-b99c-f574606c9ace" providerId="ADAL" clId="{33470680-BDB5-46D0-8AA2-E6839B63DED1}" dt="2024-03-31T09:31:49.589" v="6258" actId="14100"/>
          <ac:picMkLst>
            <pc:docMk/>
            <pc:sldMk cId="221346785" sldId="263"/>
            <ac:picMk id="4" creationId="{ACC1B413-89B5-E712-A79D-58870F464AC9}"/>
          </ac:picMkLst>
        </pc:picChg>
      </pc:sldChg>
      <pc:sldChg chg="addSp delSp modSp mod setBg delAnim">
        <pc:chgData name="Zita Draper" userId="b063123c-f51f-481b-b99c-f574606c9ace" providerId="ADAL" clId="{33470680-BDB5-46D0-8AA2-E6839B63DED1}" dt="2024-03-31T12:31:57.335" v="6288" actId="14100"/>
        <pc:sldMkLst>
          <pc:docMk/>
          <pc:sldMk cId="940604092" sldId="264"/>
        </pc:sldMkLst>
        <pc:spChg chg="mod">
          <ac:chgData name="Zita Draper" userId="b063123c-f51f-481b-b99c-f574606c9ace" providerId="ADAL" clId="{33470680-BDB5-46D0-8AA2-E6839B63DED1}" dt="2024-03-31T12:29:08.085" v="6284" actId="26606"/>
          <ac:spMkLst>
            <pc:docMk/>
            <pc:sldMk cId="940604092" sldId="264"/>
            <ac:spMk id="2" creationId="{0BF58B45-4848-98FA-3509-D1065FC837A6}"/>
          </ac:spMkLst>
        </pc:spChg>
        <pc:spChg chg="mod">
          <ac:chgData name="Zita Draper" userId="b063123c-f51f-481b-b99c-f574606c9ace" providerId="ADAL" clId="{33470680-BDB5-46D0-8AA2-E6839B63DED1}" dt="2024-03-31T12:29:08.085" v="6284" actId="26606"/>
          <ac:spMkLst>
            <pc:docMk/>
            <pc:sldMk cId="940604092" sldId="264"/>
            <ac:spMk id="3" creationId="{6F259B38-8328-2AB6-7385-C0B61B70811B}"/>
          </ac:spMkLst>
        </pc:spChg>
        <pc:spChg chg="add">
          <ac:chgData name="Zita Draper" userId="b063123c-f51f-481b-b99c-f574606c9ace" providerId="ADAL" clId="{33470680-BDB5-46D0-8AA2-E6839B63DED1}" dt="2024-03-31T12:29:08.085" v="6284" actId="26606"/>
          <ac:spMkLst>
            <pc:docMk/>
            <pc:sldMk cId="940604092" sldId="264"/>
            <ac:spMk id="8" creationId="{C8D9769A-E1A8-4890-A4B7-FF5D5C1DC5A1}"/>
          </ac:spMkLst>
        </pc:spChg>
        <pc:spChg chg="add">
          <ac:chgData name="Zita Draper" userId="b063123c-f51f-481b-b99c-f574606c9ace" providerId="ADAL" clId="{33470680-BDB5-46D0-8AA2-E6839B63DED1}" dt="2024-03-31T12:29:08.085" v="6284" actId="26606"/>
          <ac:spMkLst>
            <pc:docMk/>
            <pc:sldMk cId="940604092" sldId="264"/>
            <ac:spMk id="10" creationId="{65030541-939E-4D9D-82AB-34D32FD167B7}"/>
          </ac:spMkLst>
        </pc:spChg>
        <pc:spChg chg="add">
          <ac:chgData name="Zita Draper" userId="b063123c-f51f-481b-b99c-f574606c9ace" providerId="ADAL" clId="{33470680-BDB5-46D0-8AA2-E6839B63DED1}" dt="2024-03-31T12:29:08.085" v="6284" actId="26606"/>
          <ac:spMkLst>
            <pc:docMk/>
            <pc:sldMk cId="940604092" sldId="264"/>
            <ac:spMk id="12" creationId="{42C72092-2B09-4FBA-B639-9D86325451BC}"/>
          </ac:spMkLst>
        </pc:spChg>
        <pc:spChg chg="add">
          <ac:chgData name="Zita Draper" userId="b063123c-f51f-481b-b99c-f574606c9ace" providerId="ADAL" clId="{33470680-BDB5-46D0-8AA2-E6839B63DED1}" dt="2024-03-31T12:29:08.085" v="6284" actId="26606"/>
          <ac:spMkLst>
            <pc:docMk/>
            <pc:sldMk cId="940604092" sldId="264"/>
            <ac:spMk id="14" creationId="{75DB81DD-8F8C-4933-94B4-0E5595C5A72C}"/>
          </ac:spMkLst>
        </pc:spChg>
        <pc:spChg chg="add">
          <ac:chgData name="Zita Draper" userId="b063123c-f51f-481b-b99c-f574606c9ace" providerId="ADAL" clId="{33470680-BDB5-46D0-8AA2-E6839B63DED1}" dt="2024-03-31T12:29:08.085" v="6284" actId="26606"/>
          <ac:spMkLst>
            <pc:docMk/>
            <pc:sldMk cId="940604092" sldId="264"/>
            <ac:spMk id="16" creationId="{E10B73D1-A4C3-4A71-836A-5FD28F3264CE}"/>
          </ac:spMkLst>
        </pc:spChg>
        <pc:picChg chg="del">
          <ac:chgData name="Zita Draper" userId="b063123c-f51f-481b-b99c-f574606c9ace" providerId="ADAL" clId="{33470680-BDB5-46D0-8AA2-E6839B63DED1}" dt="2024-03-31T12:29:04.055" v="6283" actId="478"/>
          <ac:picMkLst>
            <pc:docMk/>
            <pc:sldMk cId="940604092" sldId="264"/>
            <ac:picMk id="4" creationId="{D5A1CEE2-2F05-27FC-93EA-C39502FEA8B5}"/>
          </ac:picMkLst>
        </pc:picChg>
        <pc:picChg chg="mod">
          <ac:chgData name="Zita Draper" userId="b063123c-f51f-481b-b99c-f574606c9ace" providerId="ADAL" clId="{33470680-BDB5-46D0-8AA2-E6839B63DED1}" dt="2024-03-31T12:31:25.913" v="6286" actId="14100"/>
          <ac:picMkLst>
            <pc:docMk/>
            <pc:sldMk cId="940604092" sldId="264"/>
            <ac:picMk id="5" creationId="{158456C4-2987-3A92-292B-C1A201AA7976}"/>
          </ac:picMkLst>
        </pc:picChg>
        <pc:picChg chg="mod">
          <ac:chgData name="Zita Draper" userId="b063123c-f51f-481b-b99c-f574606c9ace" providerId="ADAL" clId="{33470680-BDB5-46D0-8AA2-E6839B63DED1}" dt="2024-03-31T12:31:57.335" v="6288" actId="14100"/>
          <ac:picMkLst>
            <pc:docMk/>
            <pc:sldMk cId="940604092" sldId="264"/>
            <ac:picMk id="6" creationId="{EB22C35D-4981-9669-4A0C-910127B3CE61}"/>
          </ac:picMkLst>
        </pc:picChg>
      </pc:sldChg>
      <pc:sldChg chg="modSp mod modNotesTx">
        <pc:chgData name="Zita Draper" userId="b063123c-f51f-481b-b99c-f574606c9ace" providerId="ADAL" clId="{33470680-BDB5-46D0-8AA2-E6839B63DED1}" dt="2024-03-30T13:59:14.282" v="2090" actId="14100"/>
        <pc:sldMkLst>
          <pc:docMk/>
          <pc:sldMk cId="2598857257" sldId="265"/>
        </pc:sldMkLst>
        <pc:spChg chg="mod">
          <ac:chgData name="Zita Draper" userId="b063123c-f51f-481b-b99c-f574606c9ace" providerId="ADAL" clId="{33470680-BDB5-46D0-8AA2-E6839B63DED1}" dt="2024-03-28T09:24:36.031" v="1770" actId="122"/>
          <ac:spMkLst>
            <pc:docMk/>
            <pc:sldMk cId="2598857257" sldId="265"/>
            <ac:spMk id="2" creationId="{32039E3C-994C-7D76-9FFD-4870CB114AB5}"/>
          </ac:spMkLst>
        </pc:spChg>
        <pc:spChg chg="mod">
          <ac:chgData name="Zita Draper" userId="b063123c-f51f-481b-b99c-f574606c9ace" providerId="ADAL" clId="{33470680-BDB5-46D0-8AA2-E6839B63DED1}" dt="2024-03-30T13:57:38.916" v="2088" actId="33524"/>
          <ac:spMkLst>
            <pc:docMk/>
            <pc:sldMk cId="2598857257" sldId="265"/>
            <ac:spMk id="3" creationId="{5E8C1F74-77B9-1C2F-88CB-0352AA95B60D}"/>
          </ac:spMkLst>
        </pc:spChg>
        <pc:picChg chg="mod">
          <ac:chgData name="Zita Draper" userId="b063123c-f51f-481b-b99c-f574606c9ace" providerId="ADAL" clId="{33470680-BDB5-46D0-8AA2-E6839B63DED1}" dt="2024-03-30T13:59:14.282" v="2090" actId="14100"/>
          <ac:picMkLst>
            <pc:docMk/>
            <pc:sldMk cId="2598857257" sldId="265"/>
            <ac:picMk id="4" creationId="{CFC150BB-93B1-3224-63A8-A887AB3BDCE4}"/>
          </ac:picMkLst>
        </pc:picChg>
      </pc:sldChg>
      <pc:sldChg chg="modSp mod">
        <pc:chgData name="Zita Draper" userId="b063123c-f51f-481b-b99c-f574606c9ace" providerId="ADAL" clId="{33470680-BDB5-46D0-8AA2-E6839B63DED1}" dt="2024-03-30T14:09:02.899" v="2749" actId="14100"/>
        <pc:sldMkLst>
          <pc:docMk/>
          <pc:sldMk cId="2623694147" sldId="266"/>
        </pc:sldMkLst>
        <pc:spChg chg="mod">
          <ac:chgData name="Zita Draper" userId="b063123c-f51f-481b-b99c-f574606c9ace" providerId="ADAL" clId="{33470680-BDB5-46D0-8AA2-E6839B63DED1}" dt="2024-03-30T13:59:34.107" v="2113" actId="122"/>
          <ac:spMkLst>
            <pc:docMk/>
            <pc:sldMk cId="2623694147" sldId="266"/>
            <ac:spMk id="2" creationId="{A9D45566-CEEC-B15F-49E1-B3EFA7DD4F8F}"/>
          </ac:spMkLst>
        </pc:spChg>
        <pc:spChg chg="mod">
          <ac:chgData name="Zita Draper" userId="b063123c-f51f-481b-b99c-f574606c9ace" providerId="ADAL" clId="{33470680-BDB5-46D0-8AA2-E6839B63DED1}" dt="2024-03-30T14:00:54.638" v="2301" actId="20577"/>
          <ac:spMkLst>
            <pc:docMk/>
            <pc:sldMk cId="2623694147" sldId="266"/>
            <ac:spMk id="3" creationId="{8BEC909E-2CF6-954F-D3CF-19540EAA65A4}"/>
          </ac:spMkLst>
        </pc:spChg>
        <pc:picChg chg="mod">
          <ac:chgData name="Zita Draper" userId="b063123c-f51f-481b-b99c-f574606c9ace" providerId="ADAL" clId="{33470680-BDB5-46D0-8AA2-E6839B63DED1}" dt="2024-03-30T14:09:02.899" v="2749" actId="14100"/>
          <ac:picMkLst>
            <pc:docMk/>
            <pc:sldMk cId="2623694147" sldId="266"/>
            <ac:picMk id="4" creationId="{B8A007BA-84A3-7A19-6E47-B943E3074EAB}"/>
          </ac:picMkLst>
        </pc:picChg>
      </pc:sldChg>
      <pc:sldChg chg="modSp mod">
        <pc:chgData name="Zita Draper" userId="b063123c-f51f-481b-b99c-f574606c9ace" providerId="ADAL" clId="{33470680-BDB5-46D0-8AA2-E6839B63DED1}" dt="2024-03-31T12:43:02.011" v="6290" actId="14100"/>
        <pc:sldMkLst>
          <pc:docMk/>
          <pc:sldMk cId="864397413" sldId="267"/>
        </pc:sldMkLst>
        <pc:spChg chg="mod">
          <ac:chgData name="Zita Draper" userId="b063123c-f51f-481b-b99c-f574606c9ace" providerId="ADAL" clId="{33470680-BDB5-46D0-8AA2-E6839B63DED1}" dt="2024-03-30T13:59:45.495" v="2136" actId="122"/>
          <ac:spMkLst>
            <pc:docMk/>
            <pc:sldMk cId="864397413" sldId="267"/>
            <ac:spMk id="2" creationId="{07664DF0-CE39-199C-0815-1777A75BE427}"/>
          </ac:spMkLst>
        </pc:spChg>
        <pc:spChg chg="mod">
          <ac:chgData name="Zita Draper" userId="b063123c-f51f-481b-b99c-f574606c9ace" providerId="ADAL" clId="{33470680-BDB5-46D0-8AA2-E6839B63DED1}" dt="2024-03-30T14:02:24.042" v="2486" actId="20577"/>
          <ac:spMkLst>
            <pc:docMk/>
            <pc:sldMk cId="864397413" sldId="267"/>
            <ac:spMk id="3" creationId="{FFCA509D-758A-110D-EDD2-ADADA8E8D78C}"/>
          </ac:spMkLst>
        </pc:spChg>
        <pc:picChg chg="mod">
          <ac:chgData name="Zita Draper" userId="b063123c-f51f-481b-b99c-f574606c9ace" providerId="ADAL" clId="{33470680-BDB5-46D0-8AA2-E6839B63DED1}" dt="2024-03-31T12:43:02.011" v="6290" actId="14100"/>
          <ac:picMkLst>
            <pc:docMk/>
            <pc:sldMk cId="864397413" sldId="267"/>
            <ac:picMk id="4" creationId="{798ED9CD-8B82-FB15-C585-B45CFC276964}"/>
          </ac:picMkLst>
        </pc:picChg>
      </pc:sldChg>
      <pc:sldChg chg="delSp modSp mod delAnim modNotesTx">
        <pc:chgData name="Zita Draper" userId="b063123c-f51f-481b-b99c-f574606c9ace" providerId="ADAL" clId="{33470680-BDB5-46D0-8AA2-E6839B63DED1}" dt="2024-03-31T12:57:24.350" v="6293" actId="14100"/>
        <pc:sldMkLst>
          <pc:docMk/>
          <pc:sldMk cId="1926183290" sldId="268"/>
        </pc:sldMkLst>
        <pc:spChg chg="mod">
          <ac:chgData name="Zita Draper" userId="b063123c-f51f-481b-b99c-f574606c9ace" providerId="ADAL" clId="{33470680-BDB5-46D0-8AA2-E6839B63DED1}" dt="2024-03-30T13:59:55.270" v="2158" actId="122"/>
          <ac:spMkLst>
            <pc:docMk/>
            <pc:sldMk cId="1926183290" sldId="268"/>
            <ac:spMk id="2" creationId="{F229020C-B3F0-9C67-7661-D82662DCE35E}"/>
          </ac:spMkLst>
        </pc:spChg>
        <pc:spChg chg="mod">
          <ac:chgData name="Zita Draper" userId="b063123c-f51f-481b-b99c-f574606c9ace" providerId="ADAL" clId="{33470680-BDB5-46D0-8AA2-E6839B63DED1}" dt="2024-03-30T14:04:12.774" v="2726" actId="20577"/>
          <ac:spMkLst>
            <pc:docMk/>
            <pc:sldMk cId="1926183290" sldId="268"/>
            <ac:spMk id="3" creationId="{71106103-84E4-2A9B-6056-71FFBFAE8AC9}"/>
          </ac:spMkLst>
        </pc:spChg>
        <pc:picChg chg="del">
          <ac:chgData name="Zita Draper" userId="b063123c-f51f-481b-b99c-f574606c9ace" providerId="ADAL" clId="{33470680-BDB5-46D0-8AA2-E6839B63DED1}" dt="2024-03-31T12:52:52.194" v="6291" actId="478"/>
          <ac:picMkLst>
            <pc:docMk/>
            <pc:sldMk cId="1926183290" sldId="268"/>
            <ac:picMk id="4" creationId="{E9D12D36-80A6-BEB8-3559-69436CF23A1C}"/>
          </ac:picMkLst>
        </pc:picChg>
        <pc:picChg chg="mod">
          <ac:chgData name="Zita Draper" userId="b063123c-f51f-481b-b99c-f574606c9ace" providerId="ADAL" clId="{33470680-BDB5-46D0-8AA2-E6839B63DED1}" dt="2024-03-31T12:57:24.350" v="6293" actId="14100"/>
          <ac:picMkLst>
            <pc:docMk/>
            <pc:sldMk cId="1926183290" sldId="268"/>
            <ac:picMk id="5" creationId="{8FDB3FD9-5D09-8871-E940-D9A81A901389}"/>
          </ac:picMkLst>
        </pc:picChg>
      </pc:sldChg>
      <pc:sldChg chg="modSp mod">
        <pc:chgData name="Zita Draper" userId="b063123c-f51f-481b-b99c-f574606c9ace" providerId="ADAL" clId="{33470680-BDB5-46D0-8AA2-E6839B63DED1}" dt="2024-03-31T15:37:39.264" v="6324" actId="1076"/>
        <pc:sldMkLst>
          <pc:docMk/>
          <pc:sldMk cId="1525790947" sldId="269"/>
        </pc:sldMkLst>
        <pc:spChg chg="mod">
          <ac:chgData name="Zita Draper" userId="b063123c-f51f-481b-b99c-f574606c9ace" providerId="ADAL" clId="{33470680-BDB5-46D0-8AA2-E6839B63DED1}" dt="2024-03-30T14:11:02.067" v="2767" actId="122"/>
          <ac:spMkLst>
            <pc:docMk/>
            <pc:sldMk cId="1525790947" sldId="269"/>
            <ac:spMk id="2" creationId="{2EECA67C-5F27-F6BC-76F3-46CD4FA51B2A}"/>
          </ac:spMkLst>
        </pc:spChg>
        <pc:spChg chg="mod">
          <ac:chgData name="Zita Draper" userId="b063123c-f51f-481b-b99c-f574606c9ace" providerId="ADAL" clId="{33470680-BDB5-46D0-8AA2-E6839B63DED1}" dt="2024-03-30T14:13:26.539" v="2976" actId="20577"/>
          <ac:spMkLst>
            <pc:docMk/>
            <pc:sldMk cId="1525790947" sldId="269"/>
            <ac:spMk id="3" creationId="{35567AEC-8AE2-A3D8-511C-CDE3A27320F8}"/>
          </ac:spMkLst>
        </pc:spChg>
        <pc:picChg chg="mod">
          <ac:chgData name="Zita Draper" userId="b063123c-f51f-481b-b99c-f574606c9ace" providerId="ADAL" clId="{33470680-BDB5-46D0-8AA2-E6839B63DED1}" dt="2024-03-31T13:19:10.194" v="6296" actId="1076"/>
          <ac:picMkLst>
            <pc:docMk/>
            <pc:sldMk cId="1525790947" sldId="269"/>
            <ac:picMk id="4" creationId="{7C34B5B8-87BF-48AE-B338-EC91390DED18}"/>
          </ac:picMkLst>
        </pc:picChg>
        <pc:picChg chg="mod">
          <ac:chgData name="Zita Draper" userId="b063123c-f51f-481b-b99c-f574606c9ace" providerId="ADAL" clId="{33470680-BDB5-46D0-8AA2-E6839B63DED1}" dt="2024-03-31T13:49:20.848" v="6321" actId="1076"/>
          <ac:picMkLst>
            <pc:docMk/>
            <pc:sldMk cId="1525790947" sldId="269"/>
            <ac:picMk id="5" creationId="{0B00E950-EF53-82EF-421D-09D97B8A4327}"/>
          </ac:picMkLst>
        </pc:picChg>
        <pc:picChg chg="mod">
          <ac:chgData name="Zita Draper" userId="b063123c-f51f-481b-b99c-f574606c9ace" providerId="ADAL" clId="{33470680-BDB5-46D0-8AA2-E6839B63DED1}" dt="2024-03-31T15:37:39.264" v="6324" actId="1076"/>
          <ac:picMkLst>
            <pc:docMk/>
            <pc:sldMk cId="1525790947" sldId="269"/>
            <ac:picMk id="6" creationId="{E410CDAA-BCAD-6965-FE32-90DDB9E82432}"/>
          </ac:picMkLst>
        </pc:picChg>
      </pc:sldChg>
      <pc:sldChg chg="delSp modSp mod delAnim">
        <pc:chgData name="Zita Draper" userId="b063123c-f51f-481b-b99c-f574606c9ace" providerId="ADAL" clId="{33470680-BDB5-46D0-8AA2-E6839B63DED1}" dt="2024-04-01T14:38:04.819" v="6607" actId="1076"/>
        <pc:sldMkLst>
          <pc:docMk/>
          <pc:sldMk cId="1495778617" sldId="270"/>
        </pc:sldMkLst>
        <pc:spChg chg="mod">
          <ac:chgData name="Zita Draper" userId="b063123c-f51f-481b-b99c-f574606c9ace" providerId="ADAL" clId="{33470680-BDB5-46D0-8AA2-E6839B63DED1}" dt="2024-03-30T14:20:18.546" v="3205" actId="20577"/>
          <ac:spMkLst>
            <pc:docMk/>
            <pc:sldMk cId="1495778617" sldId="270"/>
            <ac:spMk id="2" creationId="{EAF400D7-3CA6-73B2-4DA2-F77FBC35F177}"/>
          </ac:spMkLst>
        </pc:spChg>
        <pc:spChg chg="mod">
          <ac:chgData name="Zita Draper" userId="b063123c-f51f-481b-b99c-f574606c9ace" providerId="ADAL" clId="{33470680-BDB5-46D0-8AA2-E6839B63DED1}" dt="2024-03-31T16:42:42.222" v="6354" actId="20577"/>
          <ac:spMkLst>
            <pc:docMk/>
            <pc:sldMk cId="1495778617" sldId="270"/>
            <ac:spMk id="3" creationId="{6B043DFB-063E-463C-9355-85BD07CF46CD}"/>
          </ac:spMkLst>
        </pc:spChg>
        <pc:picChg chg="del mod">
          <ac:chgData name="Zita Draper" userId="b063123c-f51f-481b-b99c-f574606c9ace" providerId="ADAL" clId="{33470680-BDB5-46D0-8AA2-E6839B63DED1}" dt="2024-03-31T16:27:17.447" v="6349" actId="478"/>
          <ac:picMkLst>
            <pc:docMk/>
            <pc:sldMk cId="1495778617" sldId="270"/>
            <ac:picMk id="4" creationId="{E1207EF5-6238-BFA0-DF94-C3E285D3A974}"/>
          </ac:picMkLst>
        </pc:picChg>
        <pc:picChg chg="mod">
          <ac:chgData name="Zita Draper" userId="b063123c-f51f-481b-b99c-f574606c9ace" providerId="ADAL" clId="{33470680-BDB5-46D0-8AA2-E6839B63DED1}" dt="2024-04-01T14:38:04.819" v="6607" actId="1076"/>
          <ac:picMkLst>
            <pc:docMk/>
            <pc:sldMk cId="1495778617" sldId="270"/>
            <ac:picMk id="5" creationId="{C5AD709C-781B-C259-8B4D-C913E3F2AB1D}"/>
          </ac:picMkLst>
        </pc:picChg>
      </pc:sldChg>
      <pc:sldChg chg="delSp modSp mod delAnim modNotesTx">
        <pc:chgData name="Zita Draper" userId="b063123c-f51f-481b-b99c-f574606c9ace" providerId="ADAL" clId="{33470680-BDB5-46D0-8AA2-E6839B63DED1}" dt="2024-03-31T17:01:50.071" v="6394" actId="1076"/>
        <pc:sldMkLst>
          <pc:docMk/>
          <pc:sldMk cId="1387792658" sldId="271"/>
        </pc:sldMkLst>
        <pc:spChg chg="mod">
          <ac:chgData name="Zita Draper" userId="b063123c-f51f-481b-b99c-f574606c9ace" providerId="ADAL" clId="{33470680-BDB5-46D0-8AA2-E6839B63DED1}" dt="2024-03-30T15:09:01.007" v="3338" actId="122"/>
          <ac:spMkLst>
            <pc:docMk/>
            <pc:sldMk cId="1387792658" sldId="271"/>
            <ac:spMk id="2" creationId="{DB6BB397-84B4-0DE6-C5BF-543A54E45AE6}"/>
          </ac:spMkLst>
        </pc:spChg>
        <pc:spChg chg="mod">
          <ac:chgData name="Zita Draper" userId="b063123c-f51f-481b-b99c-f574606c9ace" providerId="ADAL" clId="{33470680-BDB5-46D0-8AA2-E6839B63DED1}" dt="2024-03-30T15:13:30.851" v="3745" actId="20577"/>
          <ac:spMkLst>
            <pc:docMk/>
            <pc:sldMk cId="1387792658" sldId="271"/>
            <ac:spMk id="3" creationId="{1746D6EB-9734-99A4-2A49-011B763D2193}"/>
          </ac:spMkLst>
        </pc:spChg>
        <pc:picChg chg="mod">
          <ac:chgData name="Zita Draper" userId="b063123c-f51f-481b-b99c-f574606c9ace" providerId="ADAL" clId="{33470680-BDB5-46D0-8AA2-E6839B63DED1}" dt="2024-03-31T16:57:55.516" v="6392" actId="1076"/>
          <ac:picMkLst>
            <pc:docMk/>
            <pc:sldMk cId="1387792658" sldId="271"/>
            <ac:picMk id="4" creationId="{598DDBD4-8157-B379-27AD-C75E154CA497}"/>
          </ac:picMkLst>
        </pc:picChg>
        <pc:picChg chg="del">
          <ac:chgData name="Zita Draper" userId="b063123c-f51f-481b-b99c-f574606c9ace" providerId="ADAL" clId="{33470680-BDB5-46D0-8AA2-E6839B63DED1}" dt="2024-03-31T17:01:18.650" v="6393" actId="478"/>
          <ac:picMkLst>
            <pc:docMk/>
            <pc:sldMk cId="1387792658" sldId="271"/>
            <ac:picMk id="5" creationId="{F6D7D8A8-916F-C001-5526-B0E21EC0BA43}"/>
          </ac:picMkLst>
        </pc:picChg>
        <pc:picChg chg="mod">
          <ac:chgData name="Zita Draper" userId="b063123c-f51f-481b-b99c-f574606c9ace" providerId="ADAL" clId="{33470680-BDB5-46D0-8AA2-E6839B63DED1}" dt="2024-03-31T17:01:50.071" v="6394" actId="1076"/>
          <ac:picMkLst>
            <pc:docMk/>
            <pc:sldMk cId="1387792658" sldId="271"/>
            <ac:picMk id="6" creationId="{C8D14C26-E920-31CE-846C-0A6C5B345CFB}"/>
          </ac:picMkLst>
        </pc:picChg>
      </pc:sldChg>
      <pc:sldChg chg="modSp mod modNotesTx">
        <pc:chgData name="Zita Draper" userId="b063123c-f51f-481b-b99c-f574606c9ace" providerId="ADAL" clId="{33470680-BDB5-46D0-8AA2-E6839B63DED1}" dt="2024-03-31T20:54:38.321" v="6464" actId="20577"/>
        <pc:sldMkLst>
          <pc:docMk/>
          <pc:sldMk cId="961928619" sldId="272"/>
        </pc:sldMkLst>
        <pc:spChg chg="mod">
          <ac:chgData name="Zita Draper" userId="b063123c-f51f-481b-b99c-f574606c9ace" providerId="ADAL" clId="{33470680-BDB5-46D0-8AA2-E6839B63DED1}" dt="2024-03-30T15:15:40.369" v="3827" actId="122"/>
          <ac:spMkLst>
            <pc:docMk/>
            <pc:sldMk cId="961928619" sldId="272"/>
            <ac:spMk id="2" creationId="{C31E69E8-6C29-E561-13A9-97365B512756}"/>
          </ac:spMkLst>
        </pc:spChg>
        <pc:spChg chg="mod">
          <ac:chgData name="Zita Draper" userId="b063123c-f51f-481b-b99c-f574606c9ace" providerId="ADAL" clId="{33470680-BDB5-46D0-8AA2-E6839B63DED1}" dt="2024-03-30T15:16:22.602" v="3894" actId="20577"/>
          <ac:spMkLst>
            <pc:docMk/>
            <pc:sldMk cId="961928619" sldId="272"/>
            <ac:spMk id="3" creationId="{08C09A98-8897-185C-D1FC-656C5D9F51C8}"/>
          </ac:spMkLst>
        </pc:spChg>
        <pc:picChg chg="mod">
          <ac:chgData name="Zita Draper" userId="b063123c-f51f-481b-b99c-f574606c9ace" providerId="ADAL" clId="{33470680-BDB5-46D0-8AA2-E6839B63DED1}" dt="2024-03-31T20:46:14.881" v="6436" actId="1076"/>
          <ac:picMkLst>
            <pc:docMk/>
            <pc:sldMk cId="961928619" sldId="272"/>
            <ac:picMk id="4" creationId="{464D0A36-123C-73E7-650C-EE4DA85A7B28}"/>
          </ac:picMkLst>
        </pc:picChg>
        <pc:picChg chg="mod">
          <ac:chgData name="Zita Draper" userId="b063123c-f51f-481b-b99c-f574606c9ace" providerId="ADAL" clId="{33470680-BDB5-46D0-8AA2-E6839B63DED1}" dt="2024-03-31T20:48:31.546" v="6438" actId="14100"/>
          <ac:picMkLst>
            <pc:docMk/>
            <pc:sldMk cId="961928619" sldId="272"/>
            <ac:picMk id="5" creationId="{217D52EA-413C-7F66-9045-AE34CFDC1BEC}"/>
          </ac:picMkLst>
        </pc:picChg>
        <pc:picChg chg="mod">
          <ac:chgData name="Zita Draper" userId="b063123c-f51f-481b-b99c-f574606c9ace" providerId="ADAL" clId="{33470680-BDB5-46D0-8AA2-E6839B63DED1}" dt="2024-03-31T20:54:26.826" v="6441" actId="1076"/>
          <ac:picMkLst>
            <pc:docMk/>
            <pc:sldMk cId="961928619" sldId="272"/>
            <ac:picMk id="6" creationId="{7ED765B4-F0FF-5D67-3A06-281774268EA9}"/>
          </ac:picMkLst>
        </pc:picChg>
      </pc:sldChg>
      <pc:sldChg chg="modSp mod">
        <pc:chgData name="Zita Draper" userId="b063123c-f51f-481b-b99c-f574606c9ace" providerId="ADAL" clId="{33470680-BDB5-46D0-8AA2-E6839B63DED1}" dt="2024-03-31T20:55:30.590" v="6466" actId="14100"/>
        <pc:sldMkLst>
          <pc:docMk/>
          <pc:sldMk cId="2283632078" sldId="273"/>
        </pc:sldMkLst>
        <pc:spChg chg="mod">
          <ac:chgData name="Zita Draper" userId="b063123c-f51f-481b-b99c-f574606c9ace" providerId="ADAL" clId="{33470680-BDB5-46D0-8AA2-E6839B63DED1}" dt="2024-03-30T15:16:37.142" v="3914" actId="122"/>
          <ac:spMkLst>
            <pc:docMk/>
            <pc:sldMk cId="2283632078" sldId="273"/>
            <ac:spMk id="2" creationId="{DDE6343C-6FC8-44B4-8BA0-A316B154423A}"/>
          </ac:spMkLst>
        </pc:spChg>
        <pc:spChg chg="mod">
          <ac:chgData name="Zita Draper" userId="b063123c-f51f-481b-b99c-f574606c9ace" providerId="ADAL" clId="{33470680-BDB5-46D0-8AA2-E6839B63DED1}" dt="2024-03-30T15:18:35.742" v="4048" actId="20577"/>
          <ac:spMkLst>
            <pc:docMk/>
            <pc:sldMk cId="2283632078" sldId="273"/>
            <ac:spMk id="3" creationId="{E46870F0-7291-457D-23BF-9FAD8A50857B}"/>
          </ac:spMkLst>
        </pc:spChg>
        <pc:picChg chg="mod">
          <ac:chgData name="Zita Draper" userId="b063123c-f51f-481b-b99c-f574606c9ace" providerId="ADAL" clId="{33470680-BDB5-46D0-8AA2-E6839B63DED1}" dt="2024-03-31T20:55:30.590" v="6466" actId="14100"/>
          <ac:picMkLst>
            <pc:docMk/>
            <pc:sldMk cId="2283632078" sldId="273"/>
            <ac:picMk id="4" creationId="{17E942E0-F3F7-EA75-733D-62F387274EC0}"/>
          </ac:picMkLst>
        </pc:picChg>
      </pc:sldChg>
      <pc:sldChg chg="delSp modSp mod delAnim">
        <pc:chgData name="Zita Draper" userId="b063123c-f51f-481b-b99c-f574606c9ace" providerId="ADAL" clId="{33470680-BDB5-46D0-8AA2-E6839B63DED1}" dt="2024-03-31T21:03:06.905" v="6474" actId="1076"/>
        <pc:sldMkLst>
          <pc:docMk/>
          <pc:sldMk cId="2742266222" sldId="274"/>
        </pc:sldMkLst>
        <pc:spChg chg="mod">
          <ac:chgData name="Zita Draper" userId="b063123c-f51f-481b-b99c-f574606c9ace" providerId="ADAL" clId="{33470680-BDB5-46D0-8AA2-E6839B63DED1}" dt="2024-03-30T15:18:50.086" v="4070" actId="122"/>
          <ac:spMkLst>
            <pc:docMk/>
            <pc:sldMk cId="2742266222" sldId="274"/>
            <ac:spMk id="2" creationId="{5D538C5C-2FD7-6247-F1EE-C33252A07512}"/>
          </ac:spMkLst>
        </pc:spChg>
        <pc:spChg chg="mod">
          <ac:chgData name="Zita Draper" userId="b063123c-f51f-481b-b99c-f574606c9ace" providerId="ADAL" clId="{33470680-BDB5-46D0-8AA2-E6839B63DED1}" dt="2024-03-30T15:20:58.804" v="4366" actId="5793"/>
          <ac:spMkLst>
            <pc:docMk/>
            <pc:sldMk cId="2742266222" sldId="274"/>
            <ac:spMk id="3" creationId="{ADE08312-1930-56CB-C8FA-E43FA2565FC4}"/>
          </ac:spMkLst>
        </pc:spChg>
        <pc:picChg chg="mod">
          <ac:chgData name="Zita Draper" userId="b063123c-f51f-481b-b99c-f574606c9ace" providerId="ADAL" clId="{33470680-BDB5-46D0-8AA2-E6839B63DED1}" dt="2024-03-31T21:03:01.391" v="6472" actId="1076"/>
          <ac:picMkLst>
            <pc:docMk/>
            <pc:sldMk cId="2742266222" sldId="274"/>
            <ac:picMk id="4" creationId="{297047C1-8896-90E9-CA96-51C7430AD0F8}"/>
          </ac:picMkLst>
        </pc:picChg>
        <pc:picChg chg="del">
          <ac:chgData name="Zita Draper" userId="b063123c-f51f-481b-b99c-f574606c9ace" providerId="ADAL" clId="{33470680-BDB5-46D0-8AA2-E6839B63DED1}" dt="2024-03-31T21:02:37.008" v="6470" actId="478"/>
          <ac:picMkLst>
            <pc:docMk/>
            <pc:sldMk cId="2742266222" sldId="274"/>
            <ac:picMk id="5" creationId="{B1423AD5-8E37-6E58-FFBB-F7FA69F4605B}"/>
          </ac:picMkLst>
        </pc:picChg>
        <pc:picChg chg="mod">
          <ac:chgData name="Zita Draper" userId="b063123c-f51f-481b-b99c-f574606c9ace" providerId="ADAL" clId="{33470680-BDB5-46D0-8AA2-E6839B63DED1}" dt="2024-03-31T21:03:06.905" v="6474" actId="1076"/>
          <ac:picMkLst>
            <pc:docMk/>
            <pc:sldMk cId="2742266222" sldId="274"/>
            <ac:picMk id="6" creationId="{F1F5FE26-F625-FD26-6742-A05C044B108F}"/>
          </ac:picMkLst>
        </pc:picChg>
      </pc:sldChg>
      <pc:sldChg chg="addSp delSp modSp mod ord modClrScheme chgLayout">
        <pc:chgData name="Zita Draper" userId="b063123c-f51f-481b-b99c-f574606c9ace" providerId="ADAL" clId="{33470680-BDB5-46D0-8AA2-E6839B63DED1}" dt="2024-03-31T21:06:10.538" v="6476" actId="14100"/>
        <pc:sldMkLst>
          <pc:docMk/>
          <pc:sldMk cId="2081425057" sldId="275"/>
        </pc:sldMkLst>
        <pc:spChg chg="del mod ord">
          <ac:chgData name="Zita Draper" userId="b063123c-f51f-481b-b99c-f574606c9ace" providerId="ADAL" clId="{33470680-BDB5-46D0-8AA2-E6839B63DED1}" dt="2024-03-30T15:23:16.783" v="4405" actId="700"/>
          <ac:spMkLst>
            <pc:docMk/>
            <pc:sldMk cId="2081425057" sldId="275"/>
            <ac:spMk id="2" creationId="{A7CB1A8E-DD42-B1B7-A7DE-8A52580C8CCD}"/>
          </ac:spMkLst>
        </pc:spChg>
        <pc:spChg chg="del">
          <ac:chgData name="Zita Draper" userId="b063123c-f51f-481b-b99c-f574606c9ace" providerId="ADAL" clId="{33470680-BDB5-46D0-8AA2-E6839B63DED1}" dt="2024-03-30T15:21:36.777" v="4403" actId="478"/>
          <ac:spMkLst>
            <pc:docMk/>
            <pc:sldMk cId="2081425057" sldId="275"/>
            <ac:spMk id="3" creationId="{BA6F0C7B-2B51-EF35-0207-B5DB67BCE06C}"/>
          </ac:spMkLst>
        </pc:spChg>
        <pc:spChg chg="add mod ord">
          <ac:chgData name="Zita Draper" userId="b063123c-f51f-481b-b99c-f574606c9ace" providerId="ADAL" clId="{33470680-BDB5-46D0-8AA2-E6839B63DED1}" dt="2024-03-30T15:24:55.537" v="4600" actId="20577"/>
          <ac:spMkLst>
            <pc:docMk/>
            <pc:sldMk cId="2081425057" sldId="275"/>
            <ac:spMk id="4" creationId="{24A2F7BC-5133-6A4D-7602-56AFDD751193}"/>
          </ac:spMkLst>
        </pc:spChg>
        <pc:spChg chg="add del mod ord">
          <ac:chgData name="Zita Draper" userId="b063123c-f51f-481b-b99c-f574606c9ace" providerId="ADAL" clId="{33470680-BDB5-46D0-8AA2-E6839B63DED1}" dt="2024-03-31T10:29:58.207" v="6268" actId="478"/>
          <ac:spMkLst>
            <pc:docMk/>
            <pc:sldMk cId="2081425057" sldId="275"/>
            <ac:spMk id="5" creationId="{A9FC4038-4515-11DA-2165-33121A05B690}"/>
          </ac:spMkLst>
        </pc:spChg>
        <pc:picChg chg="mod">
          <ac:chgData name="Zita Draper" userId="b063123c-f51f-481b-b99c-f574606c9ace" providerId="ADAL" clId="{33470680-BDB5-46D0-8AA2-E6839B63DED1}" dt="2024-03-31T21:06:10.538" v="6476" actId="14100"/>
          <ac:picMkLst>
            <pc:docMk/>
            <pc:sldMk cId="2081425057" sldId="275"/>
            <ac:picMk id="2" creationId="{EF45841D-63F4-2352-1D58-7DD2E4ACB5B7}"/>
          </ac:picMkLst>
        </pc:picChg>
      </pc:sldChg>
      <pc:sldChg chg="addSp delSp modSp mod modClrScheme delAnim chgLayout">
        <pc:chgData name="Zita Draper" userId="b063123c-f51f-481b-b99c-f574606c9ace" providerId="ADAL" clId="{33470680-BDB5-46D0-8AA2-E6839B63DED1}" dt="2024-03-31T21:25:29.576" v="6481" actId="14100"/>
        <pc:sldMkLst>
          <pc:docMk/>
          <pc:sldMk cId="2812302534" sldId="276"/>
        </pc:sldMkLst>
        <pc:spChg chg="del mod ord">
          <ac:chgData name="Zita Draper" userId="b063123c-f51f-481b-b99c-f574606c9ace" providerId="ADAL" clId="{33470680-BDB5-46D0-8AA2-E6839B63DED1}" dt="2024-03-30T15:23:44.065" v="4442" actId="700"/>
          <ac:spMkLst>
            <pc:docMk/>
            <pc:sldMk cId="2812302534" sldId="276"/>
            <ac:spMk id="2" creationId="{2B0F7E25-F51E-18ED-D043-D7ECF8EBA046}"/>
          </ac:spMkLst>
        </pc:spChg>
        <pc:spChg chg="del mod ord">
          <ac:chgData name="Zita Draper" userId="b063123c-f51f-481b-b99c-f574606c9ace" providerId="ADAL" clId="{33470680-BDB5-46D0-8AA2-E6839B63DED1}" dt="2024-03-30T15:23:44.065" v="4442" actId="700"/>
          <ac:spMkLst>
            <pc:docMk/>
            <pc:sldMk cId="2812302534" sldId="276"/>
            <ac:spMk id="3" creationId="{2D52C185-8762-0A6C-EC05-AA8507C40409}"/>
          </ac:spMkLst>
        </pc:spChg>
        <pc:spChg chg="add mod ord">
          <ac:chgData name="Zita Draper" userId="b063123c-f51f-481b-b99c-f574606c9ace" providerId="ADAL" clId="{33470680-BDB5-46D0-8AA2-E6839B63DED1}" dt="2024-03-30T15:24:14.320" v="4519" actId="115"/>
          <ac:spMkLst>
            <pc:docMk/>
            <pc:sldMk cId="2812302534" sldId="276"/>
            <ac:spMk id="4" creationId="{1BC1763A-DE48-B57B-00E8-8C83ACDFC21E}"/>
          </ac:spMkLst>
        </pc:spChg>
        <pc:spChg chg="add del mod ord">
          <ac:chgData name="Zita Draper" userId="b063123c-f51f-481b-b99c-f574606c9ace" providerId="ADAL" clId="{33470680-BDB5-46D0-8AA2-E6839B63DED1}" dt="2024-03-30T15:24:16.711" v="4520" actId="478"/>
          <ac:spMkLst>
            <pc:docMk/>
            <pc:sldMk cId="2812302534" sldId="276"/>
            <ac:spMk id="5" creationId="{7371F84E-C905-3F93-A63C-5F230E6A3FA9}"/>
          </ac:spMkLst>
        </pc:spChg>
        <pc:picChg chg="del">
          <ac:chgData name="Zita Draper" userId="b063123c-f51f-481b-b99c-f574606c9ace" providerId="ADAL" clId="{33470680-BDB5-46D0-8AA2-E6839B63DED1}" dt="2024-03-31T13:29:05.436" v="6299" actId="478"/>
          <ac:picMkLst>
            <pc:docMk/>
            <pc:sldMk cId="2812302534" sldId="276"/>
            <ac:picMk id="2" creationId="{570ECA7E-C7BC-5DD8-0CBC-1DA643308C1E}"/>
          </ac:picMkLst>
        </pc:picChg>
        <pc:picChg chg="mod">
          <ac:chgData name="Zita Draper" userId="b063123c-f51f-481b-b99c-f574606c9ace" providerId="ADAL" clId="{33470680-BDB5-46D0-8AA2-E6839B63DED1}" dt="2024-03-31T21:24:33.827" v="6479" actId="1076"/>
          <ac:picMkLst>
            <pc:docMk/>
            <pc:sldMk cId="2812302534" sldId="276"/>
            <ac:picMk id="2" creationId="{F6C34505-EB11-7BB9-8AD9-4497899D5529}"/>
          </ac:picMkLst>
        </pc:picChg>
        <pc:picChg chg="mod">
          <ac:chgData name="Zita Draper" userId="b063123c-f51f-481b-b99c-f574606c9ace" providerId="ADAL" clId="{33470680-BDB5-46D0-8AA2-E6839B63DED1}" dt="2024-03-31T21:25:29.576" v="6481" actId="14100"/>
          <ac:picMkLst>
            <pc:docMk/>
            <pc:sldMk cId="2812302534" sldId="276"/>
            <ac:picMk id="3" creationId="{6458A0D8-22BF-A265-CA53-1679361BCE61}"/>
          </ac:picMkLst>
        </pc:picChg>
      </pc:sldChg>
      <pc:sldChg chg="modSp mod">
        <pc:chgData name="Zita Draper" userId="b063123c-f51f-481b-b99c-f574606c9ace" providerId="ADAL" clId="{33470680-BDB5-46D0-8AA2-E6839B63DED1}" dt="2024-03-31T13:28:00.814" v="6298" actId="14100"/>
        <pc:sldMkLst>
          <pc:docMk/>
          <pc:sldMk cId="1871279905" sldId="277"/>
        </pc:sldMkLst>
        <pc:spChg chg="mod">
          <ac:chgData name="Zita Draper" userId="b063123c-f51f-481b-b99c-f574606c9ace" providerId="ADAL" clId="{33470680-BDB5-46D0-8AA2-E6839B63DED1}" dt="2024-03-30T15:24:41.428" v="4555" actId="122"/>
          <ac:spMkLst>
            <pc:docMk/>
            <pc:sldMk cId="1871279905" sldId="277"/>
            <ac:spMk id="2" creationId="{E7944C41-6DE9-27D6-8CA1-065E81E2D14D}"/>
          </ac:spMkLst>
        </pc:spChg>
        <pc:spChg chg="mod">
          <ac:chgData name="Zita Draper" userId="b063123c-f51f-481b-b99c-f574606c9ace" providerId="ADAL" clId="{33470680-BDB5-46D0-8AA2-E6839B63DED1}" dt="2024-03-30T15:28:05.129" v="4885" actId="20577"/>
          <ac:spMkLst>
            <pc:docMk/>
            <pc:sldMk cId="1871279905" sldId="277"/>
            <ac:spMk id="3" creationId="{8C198793-E895-1FB6-FE8F-986CC9D4D7C3}"/>
          </ac:spMkLst>
        </pc:spChg>
        <pc:picChg chg="mod">
          <ac:chgData name="Zita Draper" userId="b063123c-f51f-481b-b99c-f574606c9ace" providerId="ADAL" clId="{33470680-BDB5-46D0-8AA2-E6839B63DED1}" dt="2024-03-31T13:28:00.814" v="6298" actId="14100"/>
          <ac:picMkLst>
            <pc:docMk/>
            <pc:sldMk cId="1871279905" sldId="277"/>
            <ac:picMk id="4" creationId="{5DF76DB5-EA94-25CD-5188-D110519F54F5}"/>
          </ac:picMkLst>
        </pc:picChg>
      </pc:sldChg>
      <pc:sldChg chg="delSp modSp mod delAnim">
        <pc:chgData name="Zita Draper" userId="b063123c-f51f-481b-b99c-f574606c9ace" providerId="ADAL" clId="{33470680-BDB5-46D0-8AA2-E6839B63DED1}" dt="2024-03-31T23:00:21.392" v="6497" actId="1076"/>
        <pc:sldMkLst>
          <pc:docMk/>
          <pc:sldMk cId="4009468118" sldId="278"/>
        </pc:sldMkLst>
        <pc:spChg chg="mod">
          <ac:chgData name="Zita Draper" userId="b063123c-f51f-481b-b99c-f574606c9ace" providerId="ADAL" clId="{33470680-BDB5-46D0-8AA2-E6839B63DED1}" dt="2024-03-30T15:25:10.365" v="4615" actId="122"/>
          <ac:spMkLst>
            <pc:docMk/>
            <pc:sldMk cId="4009468118" sldId="278"/>
            <ac:spMk id="2" creationId="{043B759E-352F-F854-1B46-966AFB24A3C2}"/>
          </ac:spMkLst>
        </pc:spChg>
        <pc:spChg chg="mod">
          <ac:chgData name="Zita Draper" userId="b063123c-f51f-481b-b99c-f574606c9ace" providerId="ADAL" clId="{33470680-BDB5-46D0-8AA2-E6839B63DED1}" dt="2024-03-30T15:29:30.273" v="5019" actId="20577"/>
          <ac:spMkLst>
            <pc:docMk/>
            <pc:sldMk cId="4009468118" sldId="278"/>
            <ac:spMk id="3" creationId="{912D16D0-904D-5645-ED28-CD555ECB2B47}"/>
          </ac:spMkLst>
        </pc:spChg>
        <pc:picChg chg="mod">
          <ac:chgData name="Zita Draper" userId="b063123c-f51f-481b-b99c-f574606c9ace" providerId="ADAL" clId="{33470680-BDB5-46D0-8AA2-E6839B63DED1}" dt="2024-03-31T22:51:56.385" v="6484" actId="1076"/>
          <ac:picMkLst>
            <pc:docMk/>
            <pc:sldMk cId="4009468118" sldId="278"/>
            <ac:picMk id="4" creationId="{3A54A727-1EAE-7419-85B6-84E9E2766B7E}"/>
          </ac:picMkLst>
        </pc:picChg>
        <pc:picChg chg="del mod">
          <ac:chgData name="Zita Draper" userId="b063123c-f51f-481b-b99c-f574606c9ace" providerId="ADAL" clId="{33470680-BDB5-46D0-8AA2-E6839B63DED1}" dt="2024-03-31T22:53:18.918" v="6486" actId="478"/>
          <ac:picMkLst>
            <pc:docMk/>
            <pc:sldMk cId="4009468118" sldId="278"/>
            <ac:picMk id="5" creationId="{F6300C87-DAB1-69CE-68CB-4695E7B40FD6}"/>
          </ac:picMkLst>
        </pc:picChg>
        <pc:picChg chg="mod">
          <ac:chgData name="Zita Draper" userId="b063123c-f51f-481b-b99c-f574606c9ace" providerId="ADAL" clId="{33470680-BDB5-46D0-8AA2-E6839B63DED1}" dt="2024-03-31T22:54:11.552" v="6489" actId="1076"/>
          <ac:picMkLst>
            <pc:docMk/>
            <pc:sldMk cId="4009468118" sldId="278"/>
            <ac:picMk id="6" creationId="{9C6E32B0-2F73-FA4E-127D-52C9D478B9A8}"/>
          </ac:picMkLst>
        </pc:picChg>
        <pc:picChg chg="del mod">
          <ac:chgData name="Zita Draper" userId="b063123c-f51f-481b-b99c-f574606c9ace" providerId="ADAL" clId="{33470680-BDB5-46D0-8AA2-E6839B63DED1}" dt="2024-03-31T22:56:21.401" v="6491" actId="478"/>
          <ac:picMkLst>
            <pc:docMk/>
            <pc:sldMk cId="4009468118" sldId="278"/>
            <ac:picMk id="7" creationId="{9B736E03-8B5A-2703-D1B1-9831D43EB751}"/>
          </ac:picMkLst>
        </pc:picChg>
        <pc:picChg chg="mod">
          <ac:chgData name="Zita Draper" userId="b063123c-f51f-481b-b99c-f574606c9ace" providerId="ADAL" clId="{33470680-BDB5-46D0-8AA2-E6839B63DED1}" dt="2024-03-31T22:58:17.277" v="6494" actId="1076"/>
          <ac:picMkLst>
            <pc:docMk/>
            <pc:sldMk cId="4009468118" sldId="278"/>
            <ac:picMk id="8" creationId="{5D82D844-DC9E-A9AE-5088-606349060562}"/>
          </ac:picMkLst>
        </pc:picChg>
        <pc:picChg chg="mod">
          <ac:chgData name="Zita Draper" userId="b063123c-f51f-481b-b99c-f574606c9ace" providerId="ADAL" clId="{33470680-BDB5-46D0-8AA2-E6839B63DED1}" dt="2024-03-31T23:00:21.392" v="6497" actId="1076"/>
          <ac:picMkLst>
            <pc:docMk/>
            <pc:sldMk cId="4009468118" sldId="278"/>
            <ac:picMk id="9" creationId="{72B77029-52AD-A32F-39AA-8218D87990A8}"/>
          </ac:picMkLst>
        </pc:picChg>
      </pc:sldChg>
      <pc:sldChg chg="delSp modSp mod delAnim">
        <pc:chgData name="Zita Draper" userId="b063123c-f51f-481b-b99c-f574606c9ace" providerId="ADAL" clId="{33470680-BDB5-46D0-8AA2-E6839B63DED1}" dt="2024-03-31T23:21:00.828" v="6511" actId="14100"/>
        <pc:sldMkLst>
          <pc:docMk/>
          <pc:sldMk cId="3119508122" sldId="279"/>
        </pc:sldMkLst>
        <pc:spChg chg="mod">
          <ac:chgData name="Zita Draper" userId="b063123c-f51f-481b-b99c-f574606c9ace" providerId="ADAL" clId="{33470680-BDB5-46D0-8AA2-E6839B63DED1}" dt="2024-03-31T23:01:42.607" v="6499" actId="115"/>
          <ac:spMkLst>
            <pc:docMk/>
            <pc:sldMk cId="3119508122" sldId="279"/>
            <ac:spMk id="2" creationId="{BF95770A-4246-B1FA-0C8E-278145C8BCD5}"/>
          </ac:spMkLst>
        </pc:spChg>
        <pc:spChg chg="mod">
          <ac:chgData name="Zita Draper" userId="b063123c-f51f-481b-b99c-f574606c9ace" providerId="ADAL" clId="{33470680-BDB5-46D0-8AA2-E6839B63DED1}" dt="2024-03-30T15:31:16.170" v="5094" actId="20577"/>
          <ac:spMkLst>
            <pc:docMk/>
            <pc:sldMk cId="3119508122" sldId="279"/>
            <ac:spMk id="3" creationId="{98883B70-6F3A-43AF-8899-F18C3BEF31F6}"/>
          </ac:spMkLst>
        </pc:spChg>
        <pc:picChg chg="mod">
          <ac:chgData name="Zita Draper" userId="b063123c-f51f-481b-b99c-f574606c9ace" providerId="ADAL" clId="{33470680-BDB5-46D0-8AA2-E6839B63DED1}" dt="2024-03-31T23:11:48.541" v="6502" actId="1076"/>
          <ac:picMkLst>
            <pc:docMk/>
            <pc:sldMk cId="3119508122" sldId="279"/>
            <ac:picMk id="4" creationId="{6AF9B3DF-AC30-1AF3-CF7B-70BC997B4E73}"/>
          </ac:picMkLst>
        </pc:picChg>
        <pc:picChg chg="mod">
          <ac:chgData name="Zita Draper" userId="b063123c-f51f-481b-b99c-f574606c9ace" providerId="ADAL" clId="{33470680-BDB5-46D0-8AA2-E6839B63DED1}" dt="2024-03-31T23:12:46.969" v="6506" actId="1076"/>
          <ac:picMkLst>
            <pc:docMk/>
            <pc:sldMk cId="3119508122" sldId="279"/>
            <ac:picMk id="5" creationId="{19547E69-74E3-7AC7-B0A9-225B9D333639}"/>
          </ac:picMkLst>
        </pc:picChg>
        <pc:picChg chg="mod">
          <ac:chgData name="Zita Draper" userId="b063123c-f51f-481b-b99c-f574606c9ace" providerId="ADAL" clId="{33470680-BDB5-46D0-8AA2-E6839B63DED1}" dt="2024-03-31T23:16:03.738" v="6508" actId="14100"/>
          <ac:picMkLst>
            <pc:docMk/>
            <pc:sldMk cId="3119508122" sldId="279"/>
            <ac:picMk id="6" creationId="{93E1C628-40B5-9F17-CDA2-19E99CD0A727}"/>
          </ac:picMkLst>
        </pc:picChg>
        <pc:picChg chg="del">
          <ac:chgData name="Zita Draper" userId="b063123c-f51f-481b-b99c-f574606c9ace" providerId="ADAL" clId="{33470680-BDB5-46D0-8AA2-E6839B63DED1}" dt="2024-03-31T23:20:21.495" v="6509" actId="478"/>
          <ac:picMkLst>
            <pc:docMk/>
            <pc:sldMk cId="3119508122" sldId="279"/>
            <ac:picMk id="7" creationId="{5D397BA4-C379-B9E5-FDC0-59DA1550DA36}"/>
          </ac:picMkLst>
        </pc:picChg>
        <pc:picChg chg="mod">
          <ac:chgData name="Zita Draper" userId="b063123c-f51f-481b-b99c-f574606c9ace" providerId="ADAL" clId="{33470680-BDB5-46D0-8AA2-E6839B63DED1}" dt="2024-03-31T23:21:00.828" v="6511" actId="14100"/>
          <ac:picMkLst>
            <pc:docMk/>
            <pc:sldMk cId="3119508122" sldId="279"/>
            <ac:picMk id="8" creationId="{744152BD-DD7D-4EF6-1327-93061071F9AA}"/>
          </ac:picMkLst>
        </pc:picChg>
      </pc:sldChg>
      <pc:sldChg chg="modSp mod">
        <pc:chgData name="Zita Draper" userId="b063123c-f51f-481b-b99c-f574606c9ace" providerId="ADAL" clId="{33470680-BDB5-46D0-8AA2-E6839B63DED1}" dt="2024-03-31T23:33:53.705" v="6516" actId="1076"/>
        <pc:sldMkLst>
          <pc:docMk/>
          <pc:sldMk cId="2229802189" sldId="280"/>
        </pc:sldMkLst>
        <pc:spChg chg="mod">
          <ac:chgData name="Zita Draper" userId="b063123c-f51f-481b-b99c-f574606c9ace" providerId="ADAL" clId="{33470680-BDB5-46D0-8AA2-E6839B63DED1}" dt="2024-03-30T15:32:03.036" v="5110" actId="122"/>
          <ac:spMkLst>
            <pc:docMk/>
            <pc:sldMk cId="2229802189" sldId="280"/>
            <ac:spMk id="2" creationId="{DB74E423-2900-1710-F615-FACFA0E983FF}"/>
          </ac:spMkLst>
        </pc:spChg>
        <pc:spChg chg="mod">
          <ac:chgData name="Zita Draper" userId="b063123c-f51f-481b-b99c-f574606c9ace" providerId="ADAL" clId="{33470680-BDB5-46D0-8AA2-E6839B63DED1}" dt="2024-03-30T15:33:07.026" v="5217" actId="948"/>
          <ac:spMkLst>
            <pc:docMk/>
            <pc:sldMk cId="2229802189" sldId="280"/>
            <ac:spMk id="3" creationId="{214DF10B-D07C-9DCB-2C59-AABA45CEA871}"/>
          </ac:spMkLst>
        </pc:spChg>
        <pc:picChg chg="mod">
          <ac:chgData name="Zita Draper" userId="b063123c-f51f-481b-b99c-f574606c9ace" providerId="ADAL" clId="{33470680-BDB5-46D0-8AA2-E6839B63DED1}" dt="2024-03-31T23:23:32.686" v="6513" actId="14100"/>
          <ac:picMkLst>
            <pc:docMk/>
            <pc:sldMk cId="2229802189" sldId="280"/>
            <ac:picMk id="4" creationId="{68A89D91-DFEA-F575-36D2-549B55E2EF76}"/>
          </ac:picMkLst>
        </pc:picChg>
        <pc:picChg chg="mod">
          <ac:chgData name="Zita Draper" userId="b063123c-f51f-481b-b99c-f574606c9ace" providerId="ADAL" clId="{33470680-BDB5-46D0-8AA2-E6839B63DED1}" dt="2024-03-31T23:25:26.676" v="6515" actId="14100"/>
          <ac:picMkLst>
            <pc:docMk/>
            <pc:sldMk cId="2229802189" sldId="280"/>
            <ac:picMk id="5" creationId="{BF95ED64-418B-0A6C-284C-1A99F6F67944}"/>
          </ac:picMkLst>
        </pc:picChg>
        <pc:picChg chg="mod">
          <ac:chgData name="Zita Draper" userId="b063123c-f51f-481b-b99c-f574606c9ace" providerId="ADAL" clId="{33470680-BDB5-46D0-8AA2-E6839B63DED1}" dt="2024-03-31T23:33:53.705" v="6516" actId="1076"/>
          <ac:picMkLst>
            <pc:docMk/>
            <pc:sldMk cId="2229802189" sldId="280"/>
            <ac:picMk id="6" creationId="{9C1BAA53-B718-2961-3EEC-773F187278A6}"/>
          </ac:picMkLst>
        </pc:picChg>
      </pc:sldChg>
      <pc:sldChg chg="modSp mod">
        <pc:chgData name="Zita Draper" userId="b063123c-f51f-481b-b99c-f574606c9ace" providerId="ADAL" clId="{33470680-BDB5-46D0-8AA2-E6839B63DED1}" dt="2024-03-31T23:38:32.816" v="6518" actId="14100"/>
        <pc:sldMkLst>
          <pc:docMk/>
          <pc:sldMk cId="3050107798" sldId="281"/>
        </pc:sldMkLst>
        <pc:spChg chg="mod">
          <ac:chgData name="Zita Draper" userId="b063123c-f51f-481b-b99c-f574606c9ace" providerId="ADAL" clId="{33470680-BDB5-46D0-8AA2-E6839B63DED1}" dt="2024-03-30T15:33:23.889" v="5246" actId="122"/>
          <ac:spMkLst>
            <pc:docMk/>
            <pc:sldMk cId="3050107798" sldId="281"/>
            <ac:spMk id="2" creationId="{D664D4CA-0B3A-18F8-0233-B887060AE8A9}"/>
          </ac:spMkLst>
        </pc:spChg>
        <pc:spChg chg="mod">
          <ac:chgData name="Zita Draper" userId="b063123c-f51f-481b-b99c-f574606c9ace" providerId="ADAL" clId="{33470680-BDB5-46D0-8AA2-E6839B63DED1}" dt="2024-03-30T15:37:19.991" v="5422" actId="20577"/>
          <ac:spMkLst>
            <pc:docMk/>
            <pc:sldMk cId="3050107798" sldId="281"/>
            <ac:spMk id="3" creationId="{DBE6DC6A-BF0C-5C6F-E240-6A178A71314A}"/>
          </ac:spMkLst>
        </pc:spChg>
        <pc:picChg chg="mod">
          <ac:chgData name="Zita Draper" userId="b063123c-f51f-481b-b99c-f574606c9ace" providerId="ADAL" clId="{33470680-BDB5-46D0-8AA2-E6839B63DED1}" dt="2024-03-31T23:38:32.816" v="6518" actId="14100"/>
          <ac:picMkLst>
            <pc:docMk/>
            <pc:sldMk cId="3050107798" sldId="281"/>
            <ac:picMk id="4" creationId="{99671E20-FAA2-2AD5-E479-4ED5F9A8169B}"/>
          </ac:picMkLst>
        </pc:picChg>
      </pc:sldChg>
      <pc:sldChg chg="delSp modSp mod delAnim">
        <pc:chgData name="Zita Draper" userId="b063123c-f51f-481b-b99c-f574606c9ace" providerId="ADAL" clId="{33470680-BDB5-46D0-8AA2-E6839B63DED1}" dt="2024-04-01T14:29:04.520" v="6606" actId="14100"/>
        <pc:sldMkLst>
          <pc:docMk/>
          <pc:sldMk cId="3083578282" sldId="282"/>
        </pc:sldMkLst>
        <pc:spChg chg="mod">
          <ac:chgData name="Zita Draper" userId="b063123c-f51f-481b-b99c-f574606c9ace" providerId="ADAL" clId="{33470680-BDB5-46D0-8AA2-E6839B63DED1}" dt="2024-03-30T15:37:37.553" v="5453" actId="122"/>
          <ac:spMkLst>
            <pc:docMk/>
            <pc:sldMk cId="3083578282" sldId="282"/>
            <ac:spMk id="2" creationId="{4D2D72F1-E64A-1C7D-FCF9-3FEA5BBCAAA3}"/>
          </ac:spMkLst>
        </pc:spChg>
        <pc:spChg chg="mod">
          <ac:chgData name="Zita Draper" userId="b063123c-f51f-481b-b99c-f574606c9ace" providerId="ADAL" clId="{33470680-BDB5-46D0-8AA2-E6839B63DED1}" dt="2024-03-31T23:52:35.118" v="6550" actId="20577"/>
          <ac:spMkLst>
            <pc:docMk/>
            <pc:sldMk cId="3083578282" sldId="282"/>
            <ac:spMk id="3" creationId="{88F441B6-83C2-3D22-0D9C-A48779137DD1}"/>
          </ac:spMkLst>
        </pc:spChg>
        <pc:picChg chg="del mod">
          <ac:chgData name="Zita Draper" userId="b063123c-f51f-481b-b99c-f574606c9ace" providerId="ADAL" clId="{33470680-BDB5-46D0-8AA2-E6839B63DED1}" dt="2024-03-31T23:53:30.792" v="6551" actId="478"/>
          <ac:picMkLst>
            <pc:docMk/>
            <pc:sldMk cId="3083578282" sldId="282"/>
            <ac:picMk id="4" creationId="{CFB04DD0-186B-6699-F9AD-24E33A1DD065}"/>
          </ac:picMkLst>
        </pc:picChg>
        <pc:picChg chg="mod">
          <ac:chgData name="Zita Draper" userId="b063123c-f51f-481b-b99c-f574606c9ace" providerId="ADAL" clId="{33470680-BDB5-46D0-8AA2-E6839B63DED1}" dt="2024-04-01T14:29:04.520" v="6606" actId="14100"/>
          <ac:picMkLst>
            <pc:docMk/>
            <pc:sldMk cId="3083578282" sldId="282"/>
            <ac:picMk id="4" creationId="{D78995CF-A45C-3556-C5DB-B51C9B41847B}"/>
          </ac:picMkLst>
        </pc:picChg>
        <pc:picChg chg="mod">
          <ac:chgData name="Zita Draper" userId="b063123c-f51f-481b-b99c-f574606c9ace" providerId="ADAL" clId="{33470680-BDB5-46D0-8AA2-E6839B63DED1}" dt="2024-03-31T23:59:31.592" v="6552" actId="1076"/>
          <ac:picMkLst>
            <pc:docMk/>
            <pc:sldMk cId="3083578282" sldId="282"/>
            <ac:picMk id="5" creationId="{791242E9-FC26-3964-4221-EAD2F8C458C3}"/>
          </ac:picMkLst>
        </pc:picChg>
        <pc:picChg chg="mod">
          <ac:chgData name="Zita Draper" userId="b063123c-f51f-481b-b99c-f574606c9ace" providerId="ADAL" clId="{33470680-BDB5-46D0-8AA2-E6839B63DED1}" dt="2024-04-01T00:04:02.535" v="6553" actId="1076"/>
          <ac:picMkLst>
            <pc:docMk/>
            <pc:sldMk cId="3083578282" sldId="282"/>
            <ac:picMk id="6" creationId="{4676A076-82FC-72D1-1E91-2356EE7E0E97}"/>
          </ac:picMkLst>
        </pc:picChg>
        <pc:picChg chg="mod">
          <ac:chgData name="Zita Draper" userId="b063123c-f51f-481b-b99c-f574606c9ace" providerId="ADAL" clId="{33470680-BDB5-46D0-8AA2-E6839B63DED1}" dt="2024-04-01T00:05:02.176" v="6554" actId="1076"/>
          <ac:picMkLst>
            <pc:docMk/>
            <pc:sldMk cId="3083578282" sldId="282"/>
            <ac:picMk id="7" creationId="{A7712CBB-0AD4-E113-E7F8-56A91838AE63}"/>
          </ac:picMkLst>
        </pc:picChg>
        <pc:picChg chg="del">
          <ac:chgData name="Zita Draper" userId="b063123c-f51f-481b-b99c-f574606c9ace" providerId="ADAL" clId="{33470680-BDB5-46D0-8AA2-E6839B63DED1}" dt="2024-04-01T00:06:51.078" v="6555" actId="478"/>
          <ac:picMkLst>
            <pc:docMk/>
            <pc:sldMk cId="3083578282" sldId="282"/>
            <ac:picMk id="8" creationId="{A5E88EDA-4678-36B5-C898-872FA5BE353D}"/>
          </ac:picMkLst>
        </pc:picChg>
        <pc:picChg chg="del">
          <ac:chgData name="Zita Draper" userId="b063123c-f51f-481b-b99c-f574606c9ace" providerId="ADAL" clId="{33470680-BDB5-46D0-8AA2-E6839B63DED1}" dt="2024-04-01T00:07:21.611" v="6556" actId="478"/>
          <ac:picMkLst>
            <pc:docMk/>
            <pc:sldMk cId="3083578282" sldId="282"/>
            <ac:picMk id="9" creationId="{E94C1446-7935-DB86-759E-DB74CF510394}"/>
          </ac:picMkLst>
        </pc:picChg>
        <pc:picChg chg="del mod">
          <ac:chgData name="Zita Draper" userId="b063123c-f51f-481b-b99c-f574606c9ace" providerId="ADAL" clId="{33470680-BDB5-46D0-8AA2-E6839B63DED1}" dt="2024-04-01T14:28:25.136" v="6604" actId="478"/>
          <ac:picMkLst>
            <pc:docMk/>
            <pc:sldMk cId="3083578282" sldId="282"/>
            <ac:picMk id="10" creationId="{C47A2504-6804-82C8-C0E4-2325B6FA0C44}"/>
          </ac:picMkLst>
        </pc:picChg>
      </pc:sldChg>
      <pc:sldChg chg="delSp modSp mod delAnim">
        <pc:chgData name="Zita Draper" userId="b063123c-f51f-481b-b99c-f574606c9ace" providerId="ADAL" clId="{33470680-BDB5-46D0-8AA2-E6839B63DED1}" dt="2024-04-01T14:24:54.347" v="6603" actId="1076"/>
        <pc:sldMkLst>
          <pc:docMk/>
          <pc:sldMk cId="271031272" sldId="283"/>
        </pc:sldMkLst>
        <pc:spChg chg="mod">
          <ac:chgData name="Zita Draper" userId="b063123c-f51f-481b-b99c-f574606c9ace" providerId="ADAL" clId="{33470680-BDB5-46D0-8AA2-E6839B63DED1}" dt="2024-03-30T15:38:36.329" v="5582" actId="122"/>
          <ac:spMkLst>
            <pc:docMk/>
            <pc:sldMk cId="271031272" sldId="283"/>
            <ac:spMk id="2" creationId="{51A8EE98-9A49-529A-4DAB-A10C5C04128A}"/>
          </ac:spMkLst>
        </pc:spChg>
        <pc:spChg chg="mod">
          <ac:chgData name="Zita Draper" userId="b063123c-f51f-481b-b99c-f574606c9ace" providerId="ADAL" clId="{33470680-BDB5-46D0-8AA2-E6839B63DED1}" dt="2024-04-01T00:11:08.047" v="6559" actId="20577"/>
          <ac:spMkLst>
            <pc:docMk/>
            <pc:sldMk cId="271031272" sldId="283"/>
            <ac:spMk id="3" creationId="{23B09975-8FD9-614E-3E32-4399BA1E7179}"/>
          </ac:spMkLst>
        </pc:spChg>
        <pc:picChg chg="mod">
          <ac:chgData name="Zita Draper" userId="b063123c-f51f-481b-b99c-f574606c9ace" providerId="ADAL" clId="{33470680-BDB5-46D0-8AA2-E6839B63DED1}" dt="2024-04-01T14:24:54.347" v="6603" actId="1076"/>
          <ac:picMkLst>
            <pc:docMk/>
            <pc:sldMk cId="271031272" sldId="283"/>
            <ac:picMk id="4" creationId="{C62E811A-6DA9-A4FF-5AD6-0328E5616FEB}"/>
          </ac:picMkLst>
        </pc:picChg>
        <pc:picChg chg="mod">
          <ac:chgData name="Zita Draper" userId="b063123c-f51f-481b-b99c-f574606c9ace" providerId="ADAL" clId="{33470680-BDB5-46D0-8AA2-E6839B63DED1}" dt="2024-04-01T12:00:46.853" v="6563" actId="1076"/>
          <ac:picMkLst>
            <pc:docMk/>
            <pc:sldMk cId="271031272" sldId="283"/>
            <ac:picMk id="5" creationId="{5E5A370D-56D4-20D0-EF9E-F91E802B3FD7}"/>
          </ac:picMkLst>
        </pc:picChg>
        <pc:picChg chg="mod">
          <ac:chgData name="Zita Draper" userId="b063123c-f51f-481b-b99c-f574606c9ace" providerId="ADAL" clId="{33470680-BDB5-46D0-8AA2-E6839B63DED1}" dt="2024-04-01T12:04:24.439" v="6564" actId="1076"/>
          <ac:picMkLst>
            <pc:docMk/>
            <pc:sldMk cId="271031272" sldId="283"/>
            <ac:picMk id="6" creationId="{4F23CA08-CFA5-2140-286F-F0D493EE224E}"/>
          </ac:picMkLst>
        </pc:picChg>
        <pc:picChg chg="del mod">
          <ac:chgData name="Zita Draper" userId="b063123c-f51f-481b-b99c-f574606c9ace" providerId="ADAL" clId="{33470680-BDB5-46D0-8AA2-E6839B63DED1}" dt="2024-04-01T12:05:17.201" v="6566" actId="478"/>
          <ac:picMkLst>
            <pc:docMk/>
            <pc:sldMk cId="271031272" sldId="283"/>
            <ac:picMk id="7" creationId="{3B1120E5-DC21-E576-1ECD-CD7766D56E59}"/>
          </ac:picMkLst>
        </pc:picChg>
        <pc:picChg chg="del mod">
          <ac:chgData name="Zita Draper" userId="b063123c-f51f-481b-b99c-f574606c9ace" providerId="ADAL" clId="{33470680-BDB5-46D0-8AA2-E6839B63DED1}" dt="2024-04-01T12:07:05.178" v="6571" actId="478"/>
          <ac:picMkLst>
            <pc:docMk/>
            <pc:sldMk cId="271031272" sldId="283"/>
            <ac:picMk id="8" creationId="{0CB145B4-20DF-1085-106E-4ED068785C3F}"/>
          </ac:picMkLst>
        </pc:picChg>
        <pc:picChg chg="del mod">
          <ac:chgData name="Zita Draper" userId="b063123c-f51f-481b-b99c-f574606c9ace" providerId="ADAL" clId="{33470680-BDB5-46D0-8AA2-E6839B63DED1}" dt="2024-04-01T12:07:03.843" v="6570" actId="478"/>
          <ac:picMkLst>
            <pc:docMk/>
            <pc:sldMk cId="271031272" sldId="283"/>
            <ac:picMk id="9" creationId="{090F85E4-B029-A324-B3FF-BFF0FA638D08}"/>
          </ac:picMkLst>
        </pc:picChg>
        <pc:picChg chg="mod">
          <ac:chgData name="Zita Draper" userId="b063123c-f51f-481b-b99c-f574606c9ace" providerId="ADAL" clId="{33470680-BDB5-46D0-8AA2-E6839B63DED1}" dt="2024-04-01T12:07:37.004" v="6572" actId="1076"/>
          <ac:picMkLst>
            <pc:docMk/>
            <pc:sldMk cId="271031272" sldId="283"/>
            <ac:picMk id="10" creationId="{9B18BC16-041C-0409-F92E-4526900EACE7}"/>
          </ac:picMkLst>
        </pc:picChg>
      </pc:sldChg>
      <pc:sldChg chg="del">
        <pc:chgData name="Zita Draper" userId="b063123c-f51f-481b-b99c-f574606c9ace" providerId="ADAL" clId="{33470680-BDB5-46D0-8AA2-E6839B63DED1}" dt="2024-03-30T15:42:52.827" v="5696" actId="2696"/>
        <pc:sldMkLst>
          <pc:docMk/>
          <pc:sldMk cId="1912967426" sldId="284"/>
        </pc:sldMkLst>
      </pc:sldChg>
      <pc:sldChg chg="del">
        <pc:chgData name="Zita Draper" userId="b063123c-f51f-481b-b99c-f574606c9ace" providerId="ADAL" clId="{33470680-BDB5-46D0-8AA2-E6839B63DED1}" dt="2024-03-30T15:42:53.507" v="5697" actId="2696"/>
        <pc:sldMkLst>
          <pc:docMk/>
          <pc:sldMk cId="227595009" sldId="285"/>
        </pc:sldMkLst>
      </pc:sldChg>
      <pc:sldChg chg="del">
        <pc:chgData name="Zita Draper" userId="b063123c-f51f-481b-b99c-f574606c9ace" providerId="ADAL" clId="{33470680-BDB5-46D0-8AA2-E6839B63DED1}" dt="2024-03-30T15:42:53.877" v="5698" actId="2696"/>
        <pc:sldMkLst>
          <pc:docMk/>
          <pc:sldMk cId="1601544605" sldId="286"/>
        </pc:sldMkLst>
      </pc:sldChg>
      <pc:sldChg chg="del">
        <pc:chgData name="Zita Draper" userId="b063123c-f51f-481b-b99c-f574606c9ace" providerId="ADAL" clId="{33470680-BDB5-46D0-8AA2-E6839B63DED1}" dt="2024-03-30T15:42:54.131" v="5699" actId="2696"/>
        <pc:sldMkLst>
          <pc:docMk/>
          <pc:sldMk cId="3904778070" sldId="287"/>
        </pc:sldMkLst>
      </pc:sldChg>
      <pc:sldChg chg="del">
        <pc:chgData name="Zita Draper" userId="b063123c-f51f-481b-b99c-f574606c9ace" providerId="ADAL" clId="{33470680-BDB5-46D0-8AA2-E6839B63DED1}" dt="2024-03-30T15:42:54.479" v="5700" actId="2696"/>
        <pc:sldMkLst>
          <pc:docMk/>
          <pc:sldMk cId="1229648834" sldId="288"/>
        </pc:sldMkLst>
      </pc:sldChg>
      <pc:sldChg chg="del">
        <pc:chgData name="Zita Draper" userId="b063123c-f51f-481b-b99c-f574606c9ace" providerId="ADAL" clId="{33470680-BDB5-46D0-8AA2-E6839B63DED1}" dt="2024-03-30T15:42:54.811" v="5701" actId="2696"/>
        <pc:sldMkLst>
          <pc:docMk/>
          <pc:sldMk cId="3079576810" sldId="289"/>
        </pc:sldMkLst>
      </pc:sldChg>
      <pc:sldChg chg="del">
        <pc:chgData name="Zita Draper" userId="b063123c-f51f-481b-b99c-f574606c9ace" providerId="ADAL" clId="{33470680-BDB5-46D0-8AA2-E6839B63DED1}" dt="2024-03-30T15:42:55.150" v="5702" actId="2696"/>
        <pc:sldMkLst>
          <pc:docMk/>
          <pc:sldMk cId="1861746460" sldId="290"/>
        </pc:sldMkLst>
      </pc:sldChg>
      <pc:sldChg chg="del">
        <pc:chgData name="Zita Draper" userId="b063123c-f51f-481b-b99c-f574606c9ace" providerId="ADAL" clId="{33470680-BDB5-46D0-8AA2-E6839B63DED1}" dt="2024-03-30T15:42:55.482" v="5703" actId="2696"/>
        <pc:sldMkLst>
          <pc:docMk/>
          <pc:sldMk cId="3775471575" sldId="291"/>
        </pc:sldMkLst>
      </pc:sldChg>
      <pc:sldChg chg="del">
        <pc:chgData name="Zita Draper" userId="b063123c-f51f-481b-b99c-f574606c9ace" providerId="ADAL" clId="{33470680-BDB5-46D0-8AA2-E6839B63DED1}" dt="2024-03-30T15:42:55.852" v="5704" actId="2696"/>
        <pc:sldMkLst>
          <pc:docMk/>
          <pc:sldMk cId="648302861" sldId="292"/>
        </pc:sldMkLst>
      </pc:sldChg>
      <pc:sldChg chg="del">
        <pc:chgData name="Zita Draper" userId="b063123c-f51f-481b-b99c-f574606c9ace" providerId="ADAL" clId="{33470680-BDB5-46D0-8AA2-E6839B63DED1}" dt="2024-03-30T15:42:56.137" v="5705" actId="2696"/>
        <pc:sldMkLst>
          <pc:docMk/>
          <pc:sldMk cId="1194738916" sldId="293"/>
        </pc:sldMkLst>
      </pc:sldChg>
      <pc:sldChg chg="del">
        <pc:chgData name="Zita Draper" userId="b063123c-f51f-481b-b99c-f574606c9ace" providerId="ADAL" clId="{33470680-BDB5-46D0-8AA2-E6839B63DED1}" dt="2024-03-30T15:42:56.470" v="5706" actId="2696"/>
        <pc:sldMkLst>
          <pc:docMk/>
          <pc:sldMk cId="3251788953" sldId="294"/>
        </pc:sldMkLst>
      </pc:sldChg>
      <pc:sldChg chg="del">
        <pc:chgData name="Zita Draper" userId="b063123c-f51f-481b-b99c-f574606c9ace" providerId="ADAL" clId="{33470680-BDB5-46D0-8AA2-E6839B63DED1}" dt="2024-03-30T15:42:56.755" v="5707" actId="2696"/>
        <pc:sldMkLst>
          <pc:docMk/>
          <pc:sldMk cId="2215389692" sldId="295"/>
        </pc:sldMkLst>
      </pc:sldChg>
      <pc:sldChg chg="del">
        <pc:chgData name="Zita Draper" userId="b063123c-f51f-481b-b99c-f574606c9ace" providerId="ADAL" clId="{33470680-BDB5-46D0-8AA2-E6839B63DED1}" dt="2024-03-30T15:42:57.057" v="5708" actId="2696"/>
        <pc:sldMkLst>
          <pc:docMk/>
          <pc:sldMk cId="3974094834" sldId="296"/>
        </pc:sldMkLst>
      </pc:sldChg>
      <pc:sldChg chg="del">
        <pc:chgData name="Zita Draper" userId="b063123c-f51f-481b-b99c-f574606c9ace" providerId="ADAL" clId="{33470680-BDB5-46D0-8AA2-E6839B63DED1}" dt="2024-03-30T15:42:57.645" v="5709" actId="2696"/>
        <pc:sldMkLst>
          <pc:docMk/>
          <pc:sldMk cId="3881581222" sldId="297"/>
        </pc:sldMkLst>
      </pc:sldChg>
      <pc:sldChg chg="del">
        <pc:chgData name="Zita Draper" userId="b063123c-f51f-481b-b99c-f574606c9ace" providerId="ADAL" clId="{33470680-BDB5-46D0-8AA2-E6839B63DED1}" dt="2024-03-30T15:42:58.024" v="5710" actId="2696"/>
        <pc:sldMkLst>
          <pc:docMk/>
          <pc:sldMk cId="1206506223" sldId="298"/>
        </pc:sldMkLst>
      </pc:sldChg>
      <pc:sldChg chg="del">
        <pc:chgData name="Zita Draper" userId="b063123c-f51f-481b-b99c-f574606c9ace" providerId="ADAL" clId="{33470680-BDB5-46D0-8AA2-E6839B63DED1}" dt="2024-03-30T15:42:58.382" v="5711" actId="2696"/>
        <pc:sldMkLst>
          <pc:docMk/>
          <pc:sldMk cId="2021630768" sldId="299"/>
        </pc:sldMkLst>
      </pc:sldChg>
      <pc:sldChg chg="modSp mod ord">
        <pc:chgData name="Zita Draper" userId="b063123c-f51f-481b-b99c-f574606c9ace" providerId="ADAL" clId="{33470680-BDB5-46D0-8AA2-E6839B63DED1}" dt="2024-03-31T13:37:19.109" v="6303" actId="1076"/>
        <pc:sldMkLst>
          <pc:docMk/>
          <pc:sldMk cId="4252064838" sldId="300"/>
        </pc:sldMkLst>
        <pc:spChg chg="mod">
          <ac:chgData name="Zita Draper" userId="b063123c-f51f-481b-b99c-f574606c9ace" providerId="ADAL" clId="{33470680-BDB5-46D0-8AA2-E6839B63DED1}" dt="2024-03-30T15:26:01.847" v="4638" actId="122"/>
          <ac:spMkLst>
            <pc:docMk/>
            <pc:sldMk cId="4252064838" sldId="300"/>
            <ac:spMk id="2" creationId="{B35B677E-8241-1502-F65F-3EFF35F438A9}"/>
          </ac:spMkLst>
        </pc:spChg>
        <pc:spChg chg="mod">
          <ac:chgData name="Zita Draper" userId="b063123c-f51f-481b-b99c-f574606c9ace" providerId="ADAL" clId="{33470680-BDB5-46D0-8AA2-E6839B63DED1}" dt="2024-03-30T16:15:12.633" v="6026" actId="20577"/>
          <ac:spMkLst>
            <pc:docMk/>
            <pc:sldMk cId="4252064838" sldId="300"/>
            <ac:spMk id="3" creationId="{3B19EB04-A3F0-30FA-4A71-76A74754281E}"/>
          </ac:spMkLst>
        </pc:spChg>
        <pc:picChg chg="mod">
          <ac:chgData name="Zita Draper" userId="b063123c-f51f-481b-b99c-f574606c9ace" providerId="ADAL" clId="{33470680-BDB5-46D0-8AA2-E6839B63DED1}" dt="2024-03-31T13:32:53.922" v="6300" actId="1076"/>
          <ac:picMkLst>
            <pc:docMk/>
            <pc:sldMk cId="4252064838" sldId="300"/>
            <ac:picMk id="4" creationId="{3AC77A27-F4B5-D6A6-1365-992D6A8ECC7B}"/>
          </ac:picMkLst>
        </pc:picChg>
        <pc:picChg chg="mod">
          <ac:chgData name="Zita Draper" userId="b063123c-f51f-481b-b99c-f574606c9ace" providerId="ADAL" clId="{33470680-BDB5-46D0-8AA2-E6839B63DED1}" dt="2024-03-31T13:36:03.980" v="6301" actId="1076"/>
          <ac:picMkLst>
            <pc:docMk/>
            <pc:sldMk cId="4252064838" sldId="300"/>
            <ac:picMk id="5" creationId="{7B7BB1C7-C359-C42F-2849-62423E484A84}"/>
          </ac:picMkLst>
        </pc:picChg>
        <pc:picChg chg="mod">
          <ac:chgData name="Zita Draper" userId="b063123c-f51f-481b-b99c-f574606c9ace" providerId="ADAL" clId="{33470680-BDB5-46D0-8AA2-E6839B63DED1}" dt="2024-03-31T13:36:28.136" v="6302" actId="1076"/>
          <ac:picMkLst>
            <pc:docMk/>
            <pc:sldMk cId="4252064838" sldId="300"/>
            <ac:picMk id="6" creationId="{CE5760A1-CB9D-5247-8A4A-36758868F6D4}"/>
          </ac:picMkLst>
        </pc:picChg>
        <pc:picChg chg="mod">
          <ac:chgData name="Zita Draper" userId="b063123c-f51f-481b-b99c-f574606c9ace" providerId="ADAL" clId="{33470680-BDB5-46D0-8AA2-E6839B63DED1}" dt="2024-03-31T13:37:19.109" v="6303" actId="1076"/>
          <ac:picMkLst>
            <pc:docMk/>
            <pc:sldMk cId="4252064838" sldId="300"/>
            <ac:picMk id="7" creationId="{B8AB142B-BDF6-6DCD-452C-C33D02D4EE12}"/>
          </ac:picMkLst>
        </pc:picChg>
      </pc:sldChg>
      <pc:sldChg chg="modSp mod ord">
        <pc:chgData name="Zita Draper" userId="b063123c-f51f-481b-b99c-f574606c9ace" providerId="ADAL" clId="{33470680-BDB5-46D0-8AA2-E6839B63DED1}" dt="2024-04-01T14:23:13.979" v="6601" actId="1076"/>
        <pc:sldMkLst>
          <pc:docMk/>
          <pc:sldMk cId="1661614527" sldId="301"/>
        </pc:sldMkLst>
        <pc:spChg chg="mod">
          <ac:chgData name="Zita Draper" userId="b063123c-f51f-481b-b99c-f574606c9ace" providerId="ADAL" clId="{33470680-BDB5-46D0-8AA2-E6839B63DED1}" dt="2024-03-30T15:44:04.848" v="5800" actId="122"/>
          <ac:spMkLst>
            <pc:docMk/>
            <pc:sldMk cId="1661614527" sldId="301"/>
            <ac:spMk id="2" creationId="{3DB87EF1-7939-E4A6-1956-37FD90119810}"/>
          </ac:spMkLst>
        </pc:spChg>
        <pc:spChg chg="mod">
          <ac:chgData name="Zita Draper" userId="b063123c-f51f-481b-b99c-f574606c9ace" providerId="ADAL" clId="{33470680-BDB5-46D0-8AA2-E6839B63DED1}" dt="2024-04-01T13:56:35.910" v="6589" actId="20577"/>
          <ac:spMkLst>
            <pc:docMk/>
            <pc:sldMk cId="1661614527" sldId="301"/>
            <ac:spMk id="3" creationId="{2CE36D1F-3ECF-E66B-E7E2-C063A9517499}"/>
          </ac:spMkLst>
        </pc:spChg>
        <pc:picChg chg="mod">
          <ac:chgData name="Zita Draper" userId="b063123c-f51f-481b-b99c-f574606c9ace" providerId="ADAL" clId="{33470680-BDB5-46D0-8AA2-E6839B63DED1}" dt="2024-04-01T13:48:28.660" v="6587" actId="14100"/>
          <ac:picMkLst>
            <pc:docMk/>
            <pc:sldMk cId="1661614527" sldId="301"/>
            <ac:picMk id="4" creationId="{260601D6-3D13-C9D1-CFD5-CA6FB7CEE879}"/>
          </ac:picMkLst>
        </pc:picChg>
        <pc:picChg chg="mod">
          <ac:chgData name="Zita Draper" userId="b063123c-f51f-481b-b99c-f574606c9ace" providerId="ADAL" clId="{33470680-BDB5-46D0-8AA2-E6839B63DED1}" dt="2024-04-01T14:00:02.716" v="6596" actId="1076"/>
          <ac:picMkLst>
            <pc:docMk/>
            <pc:sldMk cId="1661614527" sldId="301"/>
            <ac:picMk id="5" creationId="{1F0B18EC-6797-946E-18EB-86D1D039A739}"/>
          </ac:picMkLst>
        </pc:picChg>
        <pc:picChg chg="mod">
          <ac:chgData name="Zita Draper" userId="b063123c-f51f-481b-b99c-f574606c9ace" providerId="ADAL" clId="{33470680-BDB5-46D0-8AA2-E6839B63DED1}" dt="2024-04-01T13:59:56.589" v="6594" actId="1076"/>
          <ac:picMkLst>
            <pc:docMk/>
            <pc:sldMk cId="1661614527" sldId="301"/>
            <ac:picMk id="6" creationId="{9CC8E377-62D8-24F7-52CF-8F3702656C1B}"/>
          </ac:picMkLst>
        </pc:picChg>
        <pc:picChg chg="mod">
          <ac:chgData name="Zita Draper" userId="b063123c-f51f-481b-b99c-f574606c9ace" providerId="ADAL" clId="{33470680-BDB5-46D0-8AA2-E6839B63DED1}" dt="2024-04-01T14:23:13.979" v="6601" actId="1076"/>
          <ac:picMkLst>
            <pc:docMk/>
            <pc:sldMk cId="1661614527" sldId="301"/>
            <ac:picMk id="7" creationId="{B5CAEF00-5AA3-0EBC-2276-C71B68DCE246}"/>
          </ac:picMkLst>
        </pc:picChg>
        <pc:picChg chg="mod">
          <ac:chgData name="Zita Draper" userId="b063123c-f51f-481b-b99c-f574606c9ace" providerId="ADAL" clId="{33470680-BDB5-46D0-8AA2-E6839B63DED1}" dt="2024-04-01T14:10:51.188" v="6600" actId="14100"/>
          <ac:picMkLst>
            <pc:docMk/>
            <pc:sldMk cId="1661614527" sldId="301"/>
            <ac:picMk id="8" creationId="{59EB9080-AE9C-19DD-2754-CBB255CAD7D0}"/>
          </ac:picMkLst>
        </pc:picChg>
      </pc:sldChg>
      <pc:sldChg chg="delSp modSp mod delAnim">
        <pc:chgData name="Zita Draper" userId="b063123c-f51f-481b-b99c-f574606c9ace" providerId="ADAL" clId="{33470680-BDB5-46D0-8AA2-E6839B63DED1}" dt="2024-04-01T14:23:44.347" v="6602" actId="1076"/>
        <pc:sldMkLst>
          <pc:docMk/>
          <pc:sldMk cId="3737492768" sldId="302"/>
        </pc:sldMkLst>
        <pc:spChg chg="mod">
          <ac:chgData name="Zita Draper" userId="b063123c-f51f-481b-b99c-f574606c9ace" providerId="ADAL" clId="{33470680-BDB5-46D0-8AA2-E6839B63DED1}" dt="2024-03-31T13:40:28.464" v="6318" actId="20577"/>
          <ac:spMkLst>
            <pc:docMk/>
            <pc:sldMk cId="3737492768" sldId="302"/>
            <ac:spMk id="2" creationId="{D983695F-53F8-E6DD-40E8-D0FF34216770}"/>
          </ac:spMkLst>
        </pc:spChg>
        <pc:spChg chg="mod">
          <ac:chgData name="Zita Draper" userId="b063123c-f51f-481b-b99c-f574606c9ace" providerId="ADAL" clId="{33470680-BDB5-46D0-8AA2-E6839B63DED1}" dt="2024-03-30T15:43:34.648" v="5767" actId="20577"/>
          <ac:spMkLst>
            <pc:docMk/>
            <pc:sldMk cId="3737492768" sldId="302"/>
            <ac:spMk id="3" creationId="{DCE17C9A-CD34-9D54-3461-76CA4AFF3609}"/>
          </ac:spMkLst>
        </pc:spChg>
        <pc:picChg chg="mod">
          <ac:chgData name="Zita Draper" userId="b063123c-f51f-481b-b99c-f574606c9ace" providerId="ADAL" clId="{33470680-BDB5-46D0-8AA2-E6839B63DED1}" dt="2024-04-01T14:23:44.347" v="6602" actId="1076"/>
          <ac:picMkLst>
            <pc:docMk/>
            <pc:sldMk cId="3737492768" sldId="302"/>
            <ac:picMk id="4" creationId="{372AB094-0560-1DF1-83F1-A800317D4F38}"/>
          </ac:picMkLst>
        </pc:picChg>
        <pc:picChg chg="del">
          <ac:chgData name="Zita Draper" userId="b063123c-f51f-481b-b99c-f574606c9ace" providerId="ADAL" clId="{33470680-BDB5-46D0-8AA2-E6839B63DED1}" dt="2024-04-01T12:50:10.787" v="6576" actId="478"/>
          <ac:picMkLst>
            <pc:docMk/>
            <pc:sldMk cId="3737492768" sldId="302"/>
            <ac:picMk id="5" creationId="{6FC09E22-CEDD-5910-65E6-5B4C2DCFD248}"/>
          </ac:picMkLst>
        </pc:picChg>
        <pc:picChg chg="mod">
          <ac:chgData name="Zita Draper" userId="b063123c-f51f-481b-b99c-f574606c9ace" providerId="ADAL" clId="{33470680-BDB5-46D0-8AA2-E6839B63DED1}" dt="2024-04-01T13:01:41.215" v="6579" actId="1076"/>
          <ac:picMkLst>
            <pc:docMk/>
            <pc:sldMk cId="3737492768" sldId="302"/>
            <ac:picMk id="6" creationId="{DC2A2D34-CA53-B8E6-9D3D-46EE1B4E4B16}"/>
          </ac:picMkLst>
        </pc:picChg>
        <pc:picChg chg="mod">
          <ac:chgData name="Zita Draper" userId="b063123c-f51f-481b-b99c-f574606c9ace" providerId="ADAL" clId="{33470680-BDB5-46D0-8AA2-E6839B63DED1}" dt="2024-04-01T13:44:00.789" v="6582" actId="1076"/>
          <ac:picMkLst>
            <pc:docMk/>
            <pc:sldMk cId="3737492768" sldId="302"/>
            <ac:picMk id="7" creationId="{ED8D00B3-096A-C7A5-CD0C-A55A97B0FD0C}"/>
          </ac:picMkLst>
        </pc:picChg>
        <pc:picChg chg="mod">
          <ac:chgData name="Zita Draper" userId="b063123c-f51f-481b-b99c-f574606c9ace" providerId="ADAL" clId="{33470680-BDB5-46D0-8AA2-E6839B63DED1}" dt="2024-04-01T13:45:48.258" v="6584" actId="14100"/>
          <ac:picMkLst>
            <pc:docMk/>
            <pc:sldMk cId="3737492768" sldId="302"/>
            <ac:picMk id="8" creationId="{1F43B20F-AA31-CEE5-2C17-D374DD8D20FF}"/>
          </ac:picMkLst>
        </pc:picChg>
      </pc:sldChg>
      <pc:sldChg chg="modSp mod">
        <pc:chgData name="Zita Draper" userId="b063123c-f51f-481b-b99c-f574606c9ace" providerId="ADAL" clId="{33470680-BDB5-46D0-8AA2-E6839B63DED1}" dt="2024-03-30T16:17:39.045" v="6238" actId="14100"/>
        <pc:sldMkLst>
          <pc:docMk/>
          <pc:sldMk cId="4020298405" sldId="303"/>
        </pc:sldMkLst>
        <pc:spChg chg="mod">
          <ac:chgData name="Zita Draper" userId="b063123c-f51f-481b-b99c-f574606c9ace" providerId="ADAL" clId="{33470680-BDB5-46D0-8AA2-E6839B63DED1}" dt="2024-03-30T16:15:41.308" v="6138" actId="20577"/>
          <ac:spMkLst>
            <pc:docMk/>
            <pc:sldMk cId="4020298405" sldId="303"/>
            <ac:spMk id="3" creationId="{0E7AEB13-55D7-5C5A-9741-749E40CD9208}"/>
          </ac:spMkLst>
        </pc:spChg>
        <pc:picChg chg="mod">
          <ac:chgData name="Zita Draper" userId="b063123c-f51f-481b-b99c-f574606c9ace" providerId="ADAL" clId="{33470680-BDB5-46D0-8AA2-E6839B63DED1}" dt="2024-03-30T16:17:39.045" v="6238" actId="14100"/>
          <ac:picMkLst>
            <pc:docMk/>
            <pc:sldMk cId="4020298405" sldId="303"/>
            <ac:picMk id="4" creationId="{AB41A81B-7E01-5152-D8DA-CA9736651A6B}"/>
          </ac:picMkLst>
        </pc:picChg>
      </pc:sldChg>
      <pc:sldChg chg="modSp mod">
        <pc:chgData name="Zita Draper" userId="b063123c-f51f-481b-b99c-f574606c9ace" providerId="ADAL" clId="{33470680-BDB5-46D0-8AA2-E6839B63DED1}" dt="2024-03-30T16:17:06.523" v="6236" actId="14100"/>
        <pc:sldMkLst>
          <pc:docMk/>
          <pc:sldMk cId="2657241310" sldId="304"/>
        </pc:sldMkLst>
        <pc:spChg chg="mod">
          <ac:chgData name="Zita Draper" userId="b063123c-f51f-481b-b99c-f574606c9ace" providerId="ADAL" clId="{33470680-BDB5-46D0-8AA2-E6839B63DED1}" dt="2024-03-30T16:16:13.038" v="6234" actId="20577"/>
          <ac:spMkLst>
            <pc:docMk/>
            <pc:sldMk cId="2657241310" sldId="304"/>
            <ac:spMk id="3" creationId="{CBF9F49D-3E2C-225E-98E1-4B83D9E2A53F}"/>
          </ac:spMkLst>
        </pc:spChg>
        <pc:picChg chg="mod">
          <ac:chgData name="Zita Draper" userId="b063123c-f51f-481b-b99c-f574606c9ace" providerId="ADAL" clId="{33470680-BDB5-46D0-8AA2-E6839B63DED1}" dt="2024-03-30T16:17:06.523" v="6236" actId="14100"/>
          <ac:picMkLst>
            <pc:docMk/>
            <pc:sldMk cId="2657241310" sldId="304"/>
            <ac:picMk id="4" creationId="{58E10BC1-6311-7549-980A-BB487B409945}"/>
          </ac:picMkLst>
        </pc:picChg>
      </pc:sldChg>
      <pc:sldChg chg="modSp mod">
        <pc:chgData name="Zita Draper" userId="b063123c-f51f-481b-b99c-f574606c9ace" providerId="ADAL" clId="{33470680-BDB5-46D0-8AA2-E6839B63DED1}" dt="2024-03-28T08:47:00.641" v="699" actId="14100"/>
        <pc:sldMkLst>
          <pc:docMk/>
          <pc:sldMk cId="4070107198" sldId="305"/>
        </pc:sldMkLst>
        <pc:picChg chg="mod">
          <ac:chgData name="Zita Draper" userId="b063123c-f51f-481b-b99c-f574606c9ace" providerId="ADAL" clId="{33470680-BDB5-46D0-8AA2-E6839B63DED1}" dt="2024-03-28T08:47:00.641" v="699" actId="14100"/>
          <ac:picMkLst>
            <pc:docMk/>
            <pc:sldMk cId="4070107198" sldId="305"/>
            <ac:picMk id="2" creationId="{D08B25AD-B1B1-B25B-A983-520B4CA9F400}"/>
          </ac:picMkLst>
        </pc:picChg>
      </pc:sldChg>
      <pc:sldChg chg="new del">
        <pc:chgData name="Zita Draper" userId="b063123c-f51f-481b-b99c-f574606c9ace" providerId="ADAL" clId="{33470680-BDB5-46D0-8AA2-E6839B63DED1}" dt="2024-03-28T14:47:23.627" v="1792" actId="2696"/>
        <pc:sldMkLst>
          <pc:docMk/>
          <pc:sldMk cId="3771803673" sldId="306"/>
        </pc:sldMkLst>
      </pc:sldChg>
      <pc:sldChg chg="new del">
        <pc:chgData name="Zita Draper" userId="b063123c-f51f-481b-b99c-f574606c9ace" providerId="ADAL" clId="{33470680-BDB5-46D0-8AA2-E6839B63DED1}" dt="2024-03-28T14:47:25.999" v="1793" actId="2696"/>
        <pc:sldMkLst>
          <pc:docMk/>
          <pc:sldMk cId="423032409" sldId="307"/>
        </pc:sldMkLst>
      </pc:sldChg>
      <pc:sldChg chg="new del">
        <pc:chgData name="Zita Draper" userId="b063123c-f51f-481b-b99c-f574606c9ace" providerId="ADAL" clId="{33470680-BDB5-46D0-8AA2-E6839B63DED1}" dt="2024-03-28T14:47:28.662" v="1794" actId="2696"/>
        <pc:sldMkLst>
          <pc:docMk/>
          <pc:sldMk cId="343926200" sldId="308"/>
        </pc:sldMkLst>
      </pc:sldChg>
      <pc:sldChg chg="new del">
        <pc:chgData name="Zita Draper" userId="b063123c-f51f-481b-b99c-f574606c9ace" providerId="ADAL" clId="{33470680-BDB5-46D0-8AA2-E6839B63DED1}" dt="2024-03-28T14:47:30.767" v="1795" actId="2696"/>
        <pc:sldMkLst>
          <pc:docMk/>
          <pc:sldMk cId="3631327969" sldId="309"/>
        </pc:sldMkLst>
      </pc:sldChg>
      <pc:sldChg chg="new del">
        <pc:chgData name="Zita Draper" userId="b063123c-f51f-481b-b99c-f574606c9ace" providerId="ADAL" clId="{33470680-BDB5-46D0-8AA2-E6839B63DED1}" dt="2024-03-28T14:47:33.200" v="1796" actId="2696"/>
        <pc:sldMkLst>
          <pc:docMk/>
          <pc:sldMk cId="3013648055" sldId="310"/>
        </pc:sldMkLst>
      </pc:sldChg>
      <pc:sldChg chg="new del">
        <pc:chgData name="Zita Draper" userId="b063123c-f51f-481b-b99c-f574606c9ace" providerId="ADAL" clId="{33470680-BDB5-46D0-8AA2-E6839B63DED1}" dt="2024-03-28T14:47:35.192" v="1797" actId="2696"/>
        <pc:sldMkLst>
          <pc:docMk/>
          <pc:sldMk cId="3606351447" sldId="311"/>
        </pc:sldMkLst>
      </pc:sldChg>
      <pc:sldChg chg="modSp add mod">
        <pc:chgData name="Zita Draper" userId="b063123c-f51f-481b-b99c-f574606c9ace" providerId="ADAL" clId="{33470680-BDB5-46D0-8AA2-E6839B63DED1}" dt="2024-03-30T13:42:43.476" v="1799" actId="14100"/>
        <pc:sldMkLst>
          <pc:docMk/>
          <pc:sldMk cId="995502982" sldId="312"/>
        </pc:sldMkLst>
        <pc:picChg chg="mod">
          <ac:chgData name="Zita Draper" userId="b063123c-f51f-481b-b99c-f574606c9ace" providerId="ADAL" clId="{33470680-BDB5-46D0-8AA2-E6839B63DED1}" dt="2024-03-30T13:42:43.476" v="1799" actId="14100"/>
          <ac:picMkLst>
            <pc:docMk/>
            <pc:sldMk cId="995502982" sldId="312"/>
            <ac:picMk id="3" creationId="{6EAFB9FD-F010-279A-48FD-1F85E138F796}"/>
          </ac:picMkLst>
        </pc:picChg>
      </pc:sldChg>
      <pc:sldChg chg="delSp modSp add mod setBg delAnim delDesignElem">
        <pc:chgData name="Zita Draper" userId="b063123c-f51f-481b-b99c-f574606c9ace" providerId="ADAL" clId="{33470680-BDB5-46D0-8AA2-E6839B63DED1}" dt="2024-03-31T19:48:58.617" v="6428" actId="1076"/>
        <pc:sldMkLst>
          <pc:docMk/>
          <pc:sldMk cId="1946678873" sldId="313"/>
        </pc:sldMkLst>
        <pc:spChg chg="del">
          <ac:chgData name="Zita Draper" userId="b063123c-f51f-481b-b99c-f574606c9ace" providerId="ADAL" clId="{33470680-BDB5-46D0-8AA2-E6839B63DED1}" dt="2024-03-28T14:43:11.780" v="1779"/>
          <ac:spMkLst>
            <pc:docMk/>
            <pc:sldMk cId="1946678873" sldId="313"/>
            <ac:spMk id="17" creationId="{8B2BAECB-35E2-4DD9-8B8C-22D215DD0C10}"/>
          </ac:spMkLst>
        </pc:spChg>
        <pc:spChg chg="mod">
          <ac:chgData name="Zita Draper" userId="b063123c-f51f-481b-b99c-f574606c9ace" providerId="ADAL" clId="{33470680-BDB5-46D0-8AA2-E6839B63DED1}" dt="2024-03-30T13:43:59.616" v="1824" actId="20577"/>
          <ac:spMkLst>
            <pc:docMk/>
            <pc:sldMk cId="1946678873" sldId="313"/>
            <ac:spMk id="20" creationId="{C5C3A08C-108C-C50A-9976-F0EBBA2601FD}"/>
          </ac:spMkLst>
        </pc:spChg>
        <pc:picChg chg="mod">
          <ac:chgData name="Zita Draper" userId="b063123c-f51f-481b-b99c-f574606c9ace" providerId="ADAL" clId="{33470680-BDB5-46D0-8AA2-E6839B63DED1}" dt="2024-03-30T13:44:23.018" v="1826" actId="1076"/>
          <ac:picMkLst>
            <pc:docMk/>
            <pc:sldMk cId="1946678873" sldId="313"/>
            <ac:picMk id="3" creationId="{712FDC3B-6D37-015C-E146-D71F5F34BAFB}"/>
          </ac:picMkLst>
        </pc:picChg>
        <pc:picChg chg="del mod">
          <ac:chgData name="Zita Draper" userId="b063123c-f51f-481b-b99c-f574606c9ace" providerId="ADAL" clId="{33470680-BDB5-46D0-8AA2-E6839B63DED1}" dt="2024-03-30T16:21:27.073" v="6244" actId="478"/>
          <ac:picMkLst>
            <pc:docMk/>
            <pc:sldMk cId="1946678873" sldId="313"/>
            <ac:picMk id="4" creationId="{2D4EA8C3-DEE9-BB43-A334-13CF43C38725}"/>
          </ac:picMkLst>
        </pc:picChg>
        <pc:picChg chg="mod">
          <ac:chgData name="Zita Draper" userId="b063123c-f51f-481b-b99c-f574606c9ace" providerId="ADAL" clId="{33470680-BDB5-46D0-8AA2-E6839B63DED1}" dt="2024-03-31T19:48:58.617" v="6428" actId="1076"/>
          <ac:picMkLst>
            <pc:docMk/>
            <pc:sldMk cId="1946678873" sldId="313"/>
            <ac:picMk id="4" creationId="{E9776A78-00BD-C4EF-10C9-56C1ADC76055}"/>
          </ac:picMkLst>
        </pc:picChg>
        <pc:picChg chg="mod">
          <ac:chgData name="Zita Draper" userId="b063123c-f51f-481b-b99c-f574606c9ace" providerId="ADAL" clId="{33470680-BDB5-46D0-8AA2-E6839B63DED1}" dt="2024-03-31T17:14:04.488" v="6408" actId="1076"/>
          <ac:picMkLst>
            <pc:docMk/>
            <pc:sldMk cId="1946678873" sldId="313"/>
            <ac:picMk id="5" creationId="{95DD8D89-3989-CF3A-420B-77F8E1553741}"/>
          </ac:picMkLst>
        </pc:picChg>
        <pc:cxnChg chg="del">
          <ac:chgData name="Zita Draper" userId="b063123c-f51f-481b-b99c-f574606c9ace" providerId="ADAL" clId="{33470680-BDB5-46D0-8AA2-E6839B63DED1}" dt="2024-03-28T14:43:11.780" v="1779"/>
          <ac:cxnSpMkLst>
            <pc:docMk/>
            <pc:sldMk cId="1946678873" sldId="313"/>
            <ac:cxnSpMk id="19" creationId="{13AC671C-E66F-43C5-A66A-C477339DD232}"/>
          </ac:cxnSpMkLst>
        </pc:cxnChg>
      </pc:sldChg>
      <pc:sldChg chg="modSp add mod">
        <pc:chgData name="Zita Draper" userId="b063123c-f51f-481b-b99c-f574606c9ace" providerId="ADAL" clId="{33470680-BDB5-46D0-8AA2-E6839B63DED1}" dt="2024-03-31T19:50:33.964" v="6433" actId="1076"/>
        <pc:sldMkLst>
          <pc:docMk/>
          <pc:sldMk cId="2462033033" sldId="314"/>
        </pc:sldMkLst>
        <pc:spChg chg="mod">
          <ac:chgData name="Zita Draper" userId="b063123c-f51f-481b-b99c-f574606c9ace" providerId="ADAL" clId="{33470680-BDB5-46D0-8AA2-E6839B63DED1}" dt="2024-03-28T14:43:25.222" v="1782" actId="27636"/>
          <ac:spMkLst>
            <pc:docMk/>
            <pc:sldMk cId="2462033033" sldId="314"/>
            <ac:spMk id="2" creationId="{D32287A1-B39B-9B02-1BBC-A0B0A57EDAF3}"/>
          </ac:spMkLst>
        </pc:spChg>
        <pc:spChg chg="mod">
          <ac:chgData name="Zita Draper" userId="b063123c-f51f-481b-b99c-f574606c9ace" providerId="ADAL" clId="{33470680-BDB5-46D0-8AA2-E6839B63DED1}" dt="2024-03-28T14:43:25.222" v="1783" actId="27636"/>
          <ac:spMkLst>
            <pc:docMk/>
            <pc:sldMk cId="2462033033" sldId="314"/>
            <ac:spMk id="3" creationId="{D0A21C14-23B3-C1E2-1C80-15985CCAD15E}"/>
          </ac:spMkLst>
        </pc:spChg>
        <pc:picChg chg="mod">
          <ac:chgData name="Zita Draper" userId="b063123c-f51f-481b-b99c-f574606c9ace" providerId="ADAL" clId="{33470680-BDB5-46D0-8AA2-E6839B63DED1}" dt="2024-03-31T19:50:33.964" v="6433" actId="1076"/>
          <ac:picMkLst>
            <pc:docMk/>
            <pc:sldMk cId="2462033033" sldId="314"/>
            <ac:picMk id="4" creationId="{EAFF1F2F-A8A9-5CC4-C334-E0AE069FB4BD}"/>
          </ac:picMkLst>
        </pc:picChg>
        <pc:picChg chg="mod">
          <ac:chgData name="Zita Draper" userId="b063123c-f51f-481b-b99c-f574606c9ace" providerId="ADAL" clId="{33470680-BDB5-46D0-8AA2-E6839B63DED1}" dt="2024-03-31T19:50:27.578" v="6432" actId="1076"/>
          <ac:picMkLst>
            <pc:docMk/>
            <pc:sldMk cId="2462033033" sldId="314"/>
            <ac:picMk id="5" creationId="{2B4C7108-0611-9CE3-5104-9172A7551131}"/>
          </ac:picMkLst>
        </pc:picChg>
      </pc:sldChg>
      <pc:sldChg chg="delSp modSp add mod delAnim">
        <pc:chgData name="Zita Draper" userId="b063123c-f51f-481b-b99c-f574606c9ace" providerId="ADAL" clId="{33470680-BDB5-46D0-8AA2-E6839B63DED1}" dt="2024-03-31T19:43:11.143" v="6424" actId="14100"/>
        <pc:sldMkLst>
          <pc:docMk/>
          <pc:sldMk cId="4173586599" sldId="315"/>
        </pc:sldMkLst>
        <pc:picChg chg="mod">
          <ac:chgData name="Zita Draper" userId="b063123c-f51f-481b-b99c-f574606c9ace" providerId="ADAL" clId="{33470680-BDB5-46D0-8AA2-E6839B63DED1}" dt="2024-03-31T17:31:56.340" v="6411" actId="1076"/>
          <ac:picMkLst>
            <pc:docMk/>
            <pc:sldMk cId="4173586599" sldId="315"/>
            <ac:picMk id="4" creationId="{67DB06CC-AC07-50D2-E9E9-9F56676DDD2A}"/>
          </ac:picMkLst>
        </pc:picChg>
        <pc:picChg chg="del mod">
          <ac:chgData name="Zita Draper" userId="b063123c-f51f-481b-b99c-f574606c9ace" providerId="ADAL" clId="{33470680-BDB5-46D0-8AA2-E6839B63DED1}" dt="2024-03-31T12:20:15.982" v="6280" actId="478"/>
          <ac:picMkLst>
            <pc:docMk/>
            <pc:sldMk cId="4173586599" sldId="315"/>
            <ac:picMk id="4" creationId="{BC80AA84-29BC-61D9-C237-CFB7797254EF}"/>
          </ac:picMkLst>
        </pc:picChg>
        <pc:picChg chg="del">
          <ac:chgData name="Zita Draper" userId="b063123c-f51f-481b-b99c-f574606c9ace" providerId="ADAL" clId="{33470680-BDB5-46D0-8AA2-E6839B63DED1}" dt="2024-03-31T19:18:30.120" v="6412" actId="478"/>
          <ac:picMkLst>
            <pc:docMk/>
            <pc:sldMk cId="4173586599" sldId="315"/>
            <ac:picMk id="5" creationId="{0A87D502-89CD-BBC1-4A3A-FA0858A0B40F}"/>
          </ac:picMkLst>
        </pc:picChg>
        <pc:picChg chg="del">
          <ac:chgData name="Zita Draper" userId="b063123c-f51f-481b-b99c-f574606c9ace" providerId="ADAL" clId="{33470680-BDB5-46D0-8AA2-E6839B63DED1}" dt="2024-03-31T09:05:10.512" v="6253" actId="478"/>
          <ac:picMkLst>
            <pc:docMk/>
            <pc:sldMk cId="4173586599" sldId="315"/>
            <ac:picMk id="5" creationId="{5E867567-8F1A-00B6-548E-373C119A933E}"/>
          </ac:picMkLst>
        </pc:picChg>
        <pc:picChg chg="del mod">
          <ac:chgData name="Zita Draper" userId="b063123c-f51f-481b-b99c-f574606c9ace" providerId="ADAL" clId="{33470680-BDB5-46D0-8AA2-E6839B63DED1}" dt="2024-03-31T12:20:18.975" v="6282" actId="478"/>
          <ac:picMkLst>
            <pc:docMk/>
            <pc:sldMk cId="4173586599" sldId="315"/>
            <ac:picMk id="5" creationId="{EA145A37-326E-4C68-F014-8ABD75DB4EBE}"/>
          </ac:picMkLst>
        </pc:picChg>
        <pc:picChg chg="del mod">
          <ac:chgData name="Zita Draper" userId="b063123c-f51f-481b-b99c-f574606c9ace" providerId="ADAL" clId="{33470680-BDB5-46D0-8AA2-E6839B63DED1}" dt="2024-03-31T12:20:17.517" v="6281" actId="478"/>
          <ac:picMkLst>
            <pc:docMk/>
            <pc:sldMk cId="4173586599" sldId="315"/>
            <ac:picMk id="6" creationId="{17C31FDA-2F77-F163-958F-418401B02BF8}"/>
          </ac:picMkLst>
        </pc:picChg>
        <pc:picChg chg="mod">
          <ac:chgData name="Zita Draper" userId="b063123c-f51f-481b-b99c-f574606c9ace" providerId="ADAL" clId="{33470680-BDB5-46D0-8AA2-E6839B63DED1}" dt="2024-03-31T19:23:28.506" v="6415" actId="1076"/>
          <ac:picMkLst>
            <pc:docMk/>
            <pc:sldMk cId="4173586599" sldId="315"/>
            <ac:picMk id="6" creationId="{FDFB101C-18F7-02B1-67F2-E9DAB22B56F7}"/>
          </ac:picMkLst>
        </pc:picChg>
        <pc:picChg chg="mod">
          <ac:chgData name="Zita Draper" userId="b063123c-f51f-481b-b99c-f574606c9ace" providerId="ADAL" clId="{33470680-BDB5-46D0-8AA2-E6839B63DED1}" dt="2024-03-31T19:40:47.891" v="6422" actId="1076"/>
          <ac:picMkLst>
            <pc:docMk/>
            <pc:sldMk cId="4173586599" sldId="315"/>
            <ac:picMk id="7" creationId="{15310CCB-D444-1C03-5BC2-DE20A4AA7167}"/>
          </ac:picMkLst>
        </pc:picChg>
        <pc:picChg chg="mod">
          <ac:chgData name="Zita Draper" userId="b063123c-f51f-481b-b99c-f574606c9ace" providerId="ADAL" clId="{33470680-BDB5-46D0-8AA2-E6839B63DED1}" dt="2024-03-31T19:38:36.944" v="6417" actId="14100"/>
          <ac:picMkLst>
            <pc:docMk/>
            <pc:sldMk cId="4173586599" sldId="315"/>
            <ac:picMk id="8" creationId="{3FD4ECBC-53B9-7A79-8FEE-4E2B3E1FE945}"/>
          </ac:picMkLst>
        </pc:picChg>
        <pc:picChg chg="mod">
          <ac:chgData name="Zita Draper" userId="b063123c-f51f-481b-b99c-f574606c9ace" providerId="ADAL" clId="{33470680-BDB5-46D0-8AA2-E6839B63DED1}" dt="2024-03-31T19:40:37.053" v="6420" actId="1076"/>
          <ac:picMkLst>
            <pc:docMk/>
            <pc:sldMk cId="4173586599" sldId="315"/>
            <ac:picMk id="9" creationId="{273226B8-D7EC-7076-01A3-7F16DABC772D}"/>
          </ac:picMkLst>
        </pc:picChg>
        <pc:picChg chg="mod">
          <ac:chgData name="Zita Draper" userId="b063123c-f51f-481b-b99c-f574606c9ace" providerId="ADAL" clId="{33470680-BDB5-46D0-8AA2-E6839B63DED1}" dt="2024-03-31T19:43:11.143" v="6424" actId="14100"/>
          <ac:picMkLst>
            <pc:docMk/>
            <pc:sldMk cId="4173586599" sldId="315"/>
            <ac:picMk id="10" creationId="{F6195F9E-DED1-7B7B-F02A-95E48DCA8C2C}"/>
          </ac:picMkLst>
        </pc:picChg>
      </pc:sldChg>
      <pc:sldChg chg="add del">
        <pc:chgData name="Zita Draper" userId="b063123c-f51f-481b-b99c-f574606c9ace" providerId="ADAL" clId="{33470680-BDB5-46D0-8AA2-E6839B63DED1}" dt="2024-03-31T19:45:26.321" v="6425" actId="2696"/>
        <pc:sldMkLst>
          <pc:docMk/>
          <pc:sldMk cId="3725708936" sldId="316"/>
        </pc:sldMkLst>
      </pc:sldChg>
      <pc:sldChg chg="modSp add mod">
        <pc:chgData name="Zita Draper" userId="b063123c-f51f-481b-b99c-f574606c9ace" providerId="ADAL" clId="{33470680-BDB5-46D0-8AA2-E6839B63DED1}" dt="2024-03-31T12:08:05.114" v="6270" actId="14100"/>
        <pc:sldMkLst>
          <pc:docMk/>
          <pc:sldMk cId="513738946" sldId="317"/>
        </pc:sldMkLst>
        <pc:picChg chg="mod">
          <ac:chgData name="Zita Draper" userId="b063123c-f51f-481b-b99c-f574606c9ace" providerId="ADAL" clId="{33470680-BDB5-46D0-8AA2-E6839B63DED1}" dt="2024-03-31T12:08:05.114" v="6270" actId="14100"/>
          <ac:picMkLst>
            <pc:docMk/>
            <pc:sldMk cId="513738946" sldId="317"/>
            <ac:picMk id="4" creationId="{02D25F06-B86B-EC0A-8323-D8635F7A74E9}"/>
          </ac:picMkLst>
        </pc:picChg>
      </pc:sldChg>
      <pc:sldChg chg="modSp add mod">
        <pc:chgData name="Zita Draper" userId="b063123c-f51f-481b-b99c-f574606c9ace" providerId="ADAL" clId="{33470680-BDB5-46D0-8AA2-E6839B63DED1}" dt="2024-03-31T12:08:36.124" v="6272" actId="14100"/>
        <pc:sldMkLst>
          <pc:docMk/>
          <pc:sldMk cId="612456589" sldId="318"/>
        </pc:sldMkLst>
        <pc:spChg chg="mod">
          <ac:chgData name="Zita Draper" userId="b063123c-f51f-481b-b99c-f574606c9ace" providerId="ADAL" clId="{33470680-BDB5-46D0-8AA2-E6839B63DED1}" dt="2024-03-28T14:44:08.640" v="1788" actId="27636"/>
          <ac:spMkLst>
            <pc:docMk/>
            <pc:sldMk cId="612456589" sldId="318"/>
            <ac:spMk id="2" creationId="{C3C2F5F1-CAFE-CC75-B503-36790236B0CE}"/>
          </ac:spMkLst>
        </pc:spChg>
        <pc:picChg chg="mod">
          <ac:chgData name="Zita Draper" userId="b063123c-f51f-481b-b99c-f574606c9ace" providerId="ADAL" clId="{33470680-BDB5-46D0-8AA2-E6839B63DED1}" dt="2024-03-31T12:08:36.124" v="6272" actId="14100"/>
          <ac:picMkLst>
            <pc:docMk/>
            <pc:sldMk cId="612456589" sldId="318"/>
            <ac:picMk id="4" creationId="{426902D5-DA96-CC9E-4B92-314433A30EEC}"/>
          </ac:picMkLst>
        </pc:picChg>
      </pc:sldChg>
      <pc:sldChg chg="modSp add mod">
        <pc:chgData name="Zita Draper" userId="b063123c-f51f-481b-b99c-f574606c9ace" providerId="ADAL" clId="{33470680-BDB5-46D0-8AA2-E6839B63DED1}" dt="2024-03-31T12:13:57.930" v="6274" actId="14100"/>
        <pc:sldMkLst>
          <pc:docMk/>
          <pc:sldMk cId="3883016966" sldId="319"/>
        </pc:sldMkLst>
        <pc:picChg chg="mod">
          <ac:chgData name="Zita Draper" userId="b063123c-f51f-481b-b99c-f574606c9ace" providerId="ADAL" clId="{33470680-BDB5-46D0-8AA2-E6839B63DED1}" dt="2024-03-31T12:13:57.930" v="6274" actId="14100"/>
          <ac:picMkLst>
            <pc:docMk/>
            <pc:sldMk cId="3883016966" sldId="319"/>
            <ac:picMk id="4" creationId="{7E7B6552-A560-73C9-FA09-488A62C225B8}"/>
          </ac:picMkLst>
        </pc:picChg>
      </pc:sldChg>
      <pc:sldChg chg="delSp modSp add mod delAnim">
        <pc:chgData name="Zita Draper" userId="b063123c-f51f-481b-b99c-f574606c9ace" providerId="ADAL" clId="{33470680-BDB5-46D0-8AA2-E6839B63DED1}" dt="2024-03-31T12:19:05.713" v="6279" actId="14100"/>
        <pc:sldMkLst>
          <pc:docMk/>
          <pc:sldMk cId="3186836211" sldId="320"/>
        </pc:sldMkLst>
        <pc:spChg chg="mod">
          <ac:chgData name="Zita Draper" userId="b063123c-f51f-481b-b99c-f574606c9ace" providerId="ADAL" clId="{33470680-BDB5-46D0-8AA2-E6839B63DED1}" dt="2024-03-28T14:44:29.293" v="1791" actId="27636"/>
          <ac:spMkLst>
            <pc:docMk/>
            <pc:sldMk cId="3186836211" sldId="320"/>
            <ac:spMk id="3" creationId="{1F15786F-2BFE-FB91-6879-6795C5C298A9}"/>
          </ac:spMkLst>
        </pc:spChg>
        <pc:picChg chg="del mod">
          <ac:chgData name="Zita Draper" userId="b063123c-f51f-481b-b99c-f574606c9ace" providerId="ADAL" clId="{33470680-BDB5-46D0-8AA2-E6839B63DED1}" dt="2024-03-31T12:16:23.778" v="6277" actId="478"/>
          <ac:picMkLst>
            <pc:docMk/>
            <pc:sldMk cId="3186836211" sldId="320"/>
            <ac:picMk id="4" creationId="{799BC270-5329-1E80-FAF4-AB6419F5FC7F}"/>
          </ac:picMkLst>
        </pc:picChg>
        <pc:picChg chg="mod">
          <ac:chgData name="Zita Draper" userId="b063123c-f51f-481b-b99c-f574606c9ace" providerId="ADAL" clId="{33470680-BDB5-46D0-8AA2-E6839B63DED1}" dt="2024-03-31T12:19:05.713" v="6279" actId="14100"/>
          <ac:picMkLst>
            <pc:docMk/>
            <pc:sldMk cId="3186836211" sldId="320"/>
            <ac:picMk id="5" creationId="{38363284-ACAA-3A6F-8395-CD4BC0F8A472}"/>
          </ac:picMkLst>
        </pc:picChg>
      </pc:sldChg>
      <pc:sldChg chg="addSp delSp modSp new mod modClrScheme chgLayout">
        <pc:chgData name="Zita Draper" userId="b063123c-f51f-481b-b99c-f574606c9ace" providerId="ADAL" clId="{33470680-BDB5-46D0-8AA2-E6839B63DED1}" dt="2024-03-31T16:09:50.399" v="6347" actId="1076"/>
        <pc:sldMkLst>
          <pc:docMk/>
          <pc:sldMk cId="3491772919" sldId="321"/>
        </pc:sldMkLst>
        <pc:spChg chg="del mod ord">
          <ac:chgData name="Zita Draper" userId="b063123c-f51f-481b-b99c-f574606c9ace" providerId="ADAL" clId="{33470680-BDB5-46D0-8AA2-E6839B63DED1}" dt="2024-03-31T15:48:23.527" v="6326" actId="700"/>
          <ac:spMkLst>
            <pc:docMk/>
            <pc:sldMk cId="3491772919" sldId="321"/>
            <ac:spMk id="2" creationId="{E54D8C07-8020-6108-F0D3-04C0216444D9}"/>
          </ac:spMkLst>
        </pc:spChg>
        <pc:spChg chg="del mod ord">
          <ac:chgData name="Zita Draper" userId="b063123c-f51f-481b-b99c-f574606c9ace" providerId="ADAL" clId="{33470680-BDB5-46D0-8AA2-E6839B63DED1}" dt="2024-03-31T15:48:23.527" v="6326" actId="700"/>
          <ac:spMkLst>
            <pc:docMk/>
            <pc:sldMk cId="3491772919" sldId="321"/>
            <ac:spMk id="3" creationId="{AC76C052-DC04-14DC-D200-7D2E7B9A2BF7}"/>
          </ac:spMkLst>
        </pc:spChg>
        <pc:spChg chg="add mod ord">
          <ac:chgData name="Zita Draper" userId="b063123c-f51f-481b-b99c-f574606c9ace" providerId="ADAL" clId="{33470680-BDB5-46D0-8AA2-E6839B63DED1}" dt="2024-03-31T15:48:30.138" v="6337" actId="115"/>
          <ac:spMkLst>
            <pc:docMk/>
            <pc:sldMk cId="3491772919" sldId="321"/>
            <ac:spMk id="4" creationId="{1F322BCB-8D71-3F3C-6510-B6CA68A00F2E}"/>
          </ac:spMkLst>
        </pc:spChg>
        <pc:spChg chg="add del mod ord">
          <ac:chgData name="Zita Draper" userId="b063123c-f51f-481b-b99c-f574606c9ace" providerId="ADAL" clId="{33470680-BDB5-46D0-8AA2-E6839B63DED1}" dt="2024-03-31T15:48:37.344" v="6338" actId="478"/>
          <ac:spMkLst>
            <pc:docMk/>
            <pc:sldMk cId="3491772919" sldId="321"/>
            <ac:spMk id="5" creationId="{9946A7DE-CA49-2D63-7479-3F9181869099}"/>
          </ac:spMkLst>
        </pc:spChg>
        <pc:picChg chg="mod">
          <ac:chgData name="Zita Draper" userId="b063123c-f51f-481b-b99c-f574606c9ace" providerId="ADAL" clId="{33470680-BDB5-46D0-8AA2-E6839B63DED1}" dt="2024-03-31T15:54:30.332" v="6341" actId="1076"/>
          <ac:picMkLst>
            <pc:docMk/>
            <pc:sldMk cId="3491772919" sldId="321"/>
            <ac:picMk id="6" creationId="{C6A924A8-0963-8FDE-F3CE-19B5F326E76D}"/>
          </ac:picMkLst>
        </pc:picChg>
        <pc:picChg chg="mod">
          <ac:chgData name="Zita Draper" userId="b063123c-f51f-481b-b99c-f574606c9ace" providerId="ADAL" clId="{33470680-BDB5-46D0-8AA2-E6839B63DED1}" dt="2024-03-31T16:08:19.306" v="6344" actId="1076"/>
          <ac:picMkLst>
            <pc:docMk/>
            <pc:sldMk cId="3491772919" sldId="321"/>
            <ac:picMk id="7" creationId="{80BB6C04-3D1E-0167-1B9A-B8BECDE5E1B1}"/>
          </ac:picMkLst>
        </pc:picChg>
        <pc:picChg chg="mod">
          <ac:chgData name="Zita Draper" userId="b063123c-f51f-481b-b99c-f574606c9ace" providerId="ADAL" clId="{33470680-BDB5-46D0-8AA2-E6839B63DED1}" dt="2024-03-31T16:09:50.399" v="6347" actId="1076"/>
          <ac:picMkLst>
            <pc:docMk/>
            <pc:sldMk cId="3491772919" sldId="321"/>
            <ac:picMk id="8" creationId="{30AA4F3B-35BE-AD0D-C14B-BBB45B17E066}"/>
          </ac:picMkLst>
        </pc:picChg>
      </pc:sldChg>
      <pc:sldChg chg="addSp delSp modSp new mod modClrScheme delAnim chgLayout">
        <pc:chgData name="Zita Draper" userId="b063123c-f51f-481b-b99c-f574606c9ace" providerId="ADAL" clId="{33470680-BDB5-46D0-8AA2-E6839B63DED1}" dt="2024-03-31T17:13:11.562" v="6407" actId="1076"/>
        <pc:sldMkLst>
          <pc:docMk/>
          <pc:sldMk cId="2785972629" sldId="322"/>
        </pc:sldMkLst>
        <pc:spChg chg="mod ord">
          <ac:chgData name="Zita Draper" userId="b063123c-f51f-481b-b99c-f574606c9ace" providerId="ADAL" clId="{33470680-BDB5-46D0-8AA2-E6839B63DED1}" dt="2024-03-31T16:43:02.654" v="6388" actId="700"/>
          <ac:spMkLst>
            <pc:docMk/>
            <pc:sldMk cId="2785972629" sldId="322"/>
            <ac:spMk id="2" creationId="{21DFB800-9792-4FC6-8F3C-8636862280E2}"/>
          </ac:spMkLst>
        </pc:spChg>
        <pc:spChg chg="del">
          <ac:chgData name="Zita Draper" userId="b063123c-f51f-481b-b99c-f574606c9ace" providerId="ADAL" clId="{33470680-BDB5-46D0-8AA2-E6839B63DED1}" dt="2024-03-31T16:42:59.559" v="6387" actId="478"/>
          <ac:spMkLst>
            <pc:docMk/>
            <pc:sldMk cId="2785972629" sldId="322"/>
            <ac:spMk id="3" creationId="{6DF98928-6B33-D95C-4DDF-A9FE58740BC0}"/>
          </ac:spMkLst>
        </pc:spChg>
        <pc:spChg chg="add del mod ord">
          <ac:chgData name="Zita Draper" userId="b063123c-f51f-481b-b99c-f574606c9ace" providerId="ADAL" clId="{33470680-BDB5-46D0-8AA2-E6839B63DED1}" dt="2024-03-31T16:43:16.992" v="6389" actId="478"/>
          <ac:spMkLst>
            <pc:docMk/>
            <pc:sldMk cId="2785972629" sldId="322"/>
            <ac:spMk id="4" creationId="{CEFF497D-63EB-8C45-A1D6-0C2F50AA8D10}"/>
          </ac:spMkLst>
        </pc:spChg>
        <pc:picChg chg="mod">
          <ac:chgData name="Zita Draper" userId="b063123c-f51f-481b-b99c-f574606c9ace" providerId="ADAL" clId="{33470680-BDB5-46D0-8AA2-E6839B63DED1}" dt="2024-03-31T17:06:42.750" v="6397" actId="1076"/>
          <ac:picMkLst>
            <pc:docMk/>
            <pc:sldMk cId="2785972629" sldId="322"/>
            <ac:picMk id="5" creationId="{6DF4FACB-7E03-D9A4-A870-BEF26C1B6A68}"/>
          </ac:picMkLst>
        </pc:picChg>
        <pc:picChg chg="del">
          <ac:chgData name="Zita Draper" userId="b063123c-f51f-481b-b99c-f574606c9ace" providerId="ADAL" clId="{33470680-BDB5-46D0-8AA2-E6839B63DED1}" dt="2024-03-31T17:07:17.089" v="6398" actId="478"/>
          <ac:picMkLst>
            <pc:docMk/>
            <pc:sldMk cId="2785972629" sldId="322"/>
            <ac:picMk id="6" creationId="{D28236D2-D83F-D610-ED3F-CF109F234615}"/>
          </ac:picMkLst>
        </pc:picChg>
        <pc:picChg chg="mod">
          <ac:chgData name="Zita Draper" userId="b063123c-f51f-481b-b99c-f574606c9ace" providerId="ADAL" clId="{33470680-BDB5-46D0-8AA2-E6839B63DED1}" dt="2024-03-31T17:09:03.473" v="6402" actId="14100"/>
          <ac:picMkLst>
            <pc:docMk/>
            <pc:sldMk cId="2785972629" sldId="322"/>
            <ac:picMk id="7" creationId="{1CC8880B-E872-883E-F1C2-1B99F69620F4}"/>
          </ac:picMkLst>
        </pc:picChg>
        <pc:picChg chg="mod">
          <ac:chgData name="Zita Draper" userId="b063123c-f51f-481b-b99c-f574606c9ace" providerId="ADAL" clId="{33470680-BDB5-46D0-8AA2-E6839B63DED1}" dt="2024-03-31T17:10:23.279" v="6404" actId="14100"/>
          <ac:picMkLst>
            <pc:docMk/>
            <pc:sldMk cId="2785972629" sldId="322"/>
            <ac:picMk id="8" creationId="{DB45C0AD-467E-CFDB-88D5-571BDC98904A}"/>
          </ac:picMkLst>
        </pc:picChg>
        <pc:picChg chg="mod">
          <ac:chgData name="Zita Draper" userId="b063123c-f51f-481b-b99c-f574606c9ace" providerId="ADAL" clId="{33470680-BDB5-46D0-8AA2-E6839B63DED1}" dt="2024-03-31T17:13:11.562" v="6407" actId="1076"/>
          <ac:picMkLst>
            <pc:docMk/>
            <pc:sldMk cId="2785972629" sldId="322"/>
            <ac:picMk id="9" creationId="{96966D33-FF4C-F589-2CCF-59E1D63BB46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1570F5-4933-412D-AA9F-B3238D20063E}"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43EA6C0E-536F-4DA5-9BE3-61511E5D4E3B}">
      <dgm:prSet/>
      <dgm:spPr/>
      <dgm:t>
        <a:bodyPr/>
        <a:lstStyle/>
        <a:p>
          <a:r>
            <a:rPr lang="en-GB"/>
            <a:t>Key piece of legislation; </a:t>
          </a:r>
          <a:endParaRPr lang="en-US"/>
        </a:p>
      </dgm:t>
    </dgm:pt>
    <dgm:pt modelId="{3DEFD524-1C65-4ED3-BE23-CA3BB0386531}" type="parTrans" cxnId="{2A9D90D8-7C93-455A-8716-25FB2B4A9CB9}">
      <dgm:prSet/>
      <dgm:spPr/>
      <dgm:t>
        <a:bodyPr/>
        <a:lstStyle/>
        <a:p>
          <a:endParaRPr lang="en-US"/>
        </a:p>
      </dgm:t>
    </dgm:pt>
    <dgm:pt modelId="{C101A487-563D-4826-B92B-7D4EA2D94261}" type="sibTrans" cxnId="{2A9D90D8-7C93-455A-8716-25FB2B4A9CB9}">
      <dgm:prSet/>
      <dgm:spPr/>
      <dgm:t>
        <a:bodyPr/>
        <a:lstStyle/>
        <a:p>
          <a:endParaRPr lang="en-US"/>
        </a:p>
      </dgm:t>
    </dgm:pt>
    <dgm:pt modelId="{3C385356-FA56-417D-85D1-D7F6F2FF14B6}">
      <dgm:prSet/>
      <dgm:spPr/>
      <dgm:t>
        <a:bodyPr/>
        <a:lstStyle/>
        <a:p>
          <a:r>
            <a:rPr lang="en-GB"/>
            <a:t>Variation of Trusts Act 1958. </a:t>
          </a:r>
          <a:endParaRPr lang="en-US"/>
        </a:p>
      </dgm:t>
    </dgm:pt>
    <dgm:pt modelId="{9E29998E-C635-486F-B94B-0D420A040EFF}" type="parTrans" cxnId="{3D3F0837-11A6-4617-972F-B09309F3AE1F}">
      <dgm:prSet/>
      <dgm:spPr/>
      <dgm:t>
        <a:bodyPr/>
        <a:lstStyle/>
        <a:p>
          <a:endParaRPr lang="en-US"/>
        </a:p>
      </dgm:t>
    </dgm:pt>
    <dgm:pt modelId="{27E62572-DEEE-424E-8381-6B38B46EDF53}" type="sibTrans" cxnId="{3D3F0837-11A6-4617-972F-B09309F3AE1F}">
      <dgm:prSet/>
      <dgm:spPr/>
      <dgm:t>
        <a:bodyPr/>
        <a:lstStyle/>
        <a:p>
          <a:endParaRPr lang="en-US"/>
        </a:p>
      </dgm:t>
    </dgm:pt>
    <dgm:pt modelId="{9ED2F063-C75E-4E7A-B3DA-9E30126258FE}">
      <dgm:prSet/>
      <dgm:spPr/>
      <dgm:t>
        <a:bodyPr/>
        <a:lstStyle/>
        <a:p>
          <a:r>
            <a:rPr lang="en-GB"/>
            <a:t>Courts can vary trusts. </a:t>
          </a:r>
          <a:endParaRPr lang="en-US"/>
        </a:p>
      </dgm:t>
    </dgm:pt>
    <dgm:pt modelId="{08CDC5BE-DAC1-498C-B4AE-40D2B3016A29}" type="parTrans" cxnId="{12F61FDE-2A08-4CA9-9042-58F859A9D74F}">
      <dgm:prSet/>
      <dgm:spPr/>
      <dgm:t>
        <a:bodyPr/>
        <a:lstStyle/>
        <a:p>
          <a:endParaRPr lang="en-US"/>
        </a:p>
      </dgm:t>
    </dgm:pt>
    <dgm:pt modelId="{DF5516C3-6C85-4DD6-8450-682ADAC0F2E2}" type="sibTrans" cxnId="{12F61FDE-2A08-4CA9-9042-58F859A9D74F}">
      <dgm:prSet/>
      <dgm:spPr/>
      <dgm:t>
        <a:bodyPr/>
        <a:lstStyle/>
        <a:p>
          <a:endParaRPr lang="en-US"/>
        </a:p>
      </dgm:t>
    </dgm:pt>
    <dgm:pt modelId="{6D02C731-6D6A-4654-8BEC-13E8215568DE}">
      <dgm:prSet/>
      <dgm:spPr/>
      <dgm:t>
        <a:bodyPr/>
        <a:lstStyle/>
        <a:p>
          <a:r>
            <a:rPr lang="en-GB"/>
            <a:t>They do it on the behalf of future beneficiaries or those who are not capable. </a:t>
          </a:r>
          <a:endParaRPr lang="en-US"/>
        </a:p>
      </dgm:t>
    </dgm:pt>
    <dgm:pt modelId="{97B47963-7C18-44F1-B878-6D6E72EDE07C}" type="parTrans" cxnId="{107F125E-798E-4FB2-94B4-FCEE084B2821}">
      <dgm:prSet/>
      <dgm:spPr/>
      <dgm:t>
        <a:bodyPr/>
        <a:lstStyle/>
        <a:p>
          <a:endParaRPr lang="en-US"/>
        </a:p>
      </dgm:t>
    </dgm:pt>
    <dgm:pt modelId="{80B881DC-86E1-4216-9F17-A96E0F783634}" type="sibTrans" cxnId="{107F125E-798E-4FB2-94B4-FCEE084B2821}">
      <dgm:prSet/>
      <dgm:spPr/>
      <dgm:t>
        <a:bodyPr/>
        <a:lstStyle/>
        <a:p>
          <a:endParaRPr lang="en-US"/>
        </a:p>
      </dgm:t>
    </dgm:pt>
    <dgm:pt modelId="{DBFD8736-B8C6-4418-A7A1-E7E624DB16B5}" type="pres">
      <dgm:prSet presAssocID="{701570F5-4933-412D-AA9F-B3238D20063E}" presName="diagram" presStyleCnt="0">
        <dgm:presLayoutVars>
          <dgm:dir/>
          <dgm:resizeHandles val="exact"/>
        </dgm:presLayoutVars>
      </dgm:prSet>
      <dgm:spPr/>
    </dgm:pt>
    <dgm:pt modelId="{0EE21817-7F02-4A19-9C38-4C629B979920}" type="pres">
      <dgm:prSet presAssocID="{43EA6C0E-536F-4DA5-9BE3-61511E5D4E3B}" presName="node" presStyleLbl="node1" presStyleIdx="0" presStyleCnt="4">
        <dgm:presLayoutVars>
          <dgm:bulletEnabled val="1"/>
        </dgm:presLayoutVars>
      </dgm:prSet>
      <dgm:spPr/>
    </dgm:pt>
    <dgm:pt modelId="{368CEE09-DF79-4C3A-96B8-C59F19920A59}" type="pres">
      <dgm:prSet presAssocID="{C101A487-563D-4826-B92B-7D4EA2D94261}" presName="sibTrans" presStyleLbl="sibTrans2D1" presStyleIdx="0" presStyleCnt="3"/>
      <dgm:spPr/>
    </dgm:pt>
    <dgm:pt modelId="{8B8A44F7-6FC9-41CD-BC6E-DA73D2BDA8CC}" type="pres">
      <dgm:prSet presAssocID="{C101A487-563D-4826-B92B-7D4EA2D94261}" presName="connectorText" presStyleLbl="sibTrans2D1" presStyleIdx="0" presStyleCnt="3"/>
      <dgm:spPr/>
    </dgm:pt>
    <dgm:pt modelId="{09489F58-7D97-4BAE-B53C-FAABA280D1B5}" type="pres">
      <dgm:prSet presAssocID="{3C385356-FA56-417D-85D1-D7F6F2FF14B6}" presName="node" presStyleLbl="node1" presStyleIdx="1" presStyleCnt="4">
        <dgm:presLayoutVars>
          <dgm:bulletEnabled val="1"/>
        </dgm:presLayoutVars>
      </dgm:prSet>
      <dgm:spPr/>
    </dgm:pt>
    <dgm:pt modelId="{B07BDADF-4E55-47CB-BE5F-38CFEED0740B}" type="pres">
      <dgm:prSet presAssocID="{27E62572-DEEE-424E-8381-6B38B46EDF53}" presName="sibTrans" presStyleLbl="sibTrans2D1" presStyleIdx="1" presStyleCnt="3"/>
      <dgm:spPr/>
    </dgm:pt>
    <dgm:pt modelId="{03EA4691-6E6A-4154-BEB2-E6940C097514}" type="pres">
      <dgm:prSet presAssocID="{27E62572-DEEE-424E-8381-6B38B46EDF53}" presName="connectorText" presStyleLbl="sibTrans2D1" presStyleIdx="1" presStyleCnt="3"/>
      <dgm:spPr/>
    </dgm:pt>
    <dgm:pt modelId="{FB2CDB2B-98F8-4D68-9705-839283EDBA9D}" type="pres">
      <dgm:prSet presAssocID="{9ED2F063-C75E-4E7A-B3DA-9E30126258FE}" presName="node" presStyleLbl="node1" presStyleIdx="2" presStyleCnt="4">
        <dgm:presLayoutVars>
          <dgm:bulletEnabled val="1"/>
        </dgm:presLayoutVars>
      </dgm:prSet>
      <dgm:spPr/>
    </dgm:pt>
    <dgm:pt modelId="{6F8E7013-0F0D-4ED5-962A-33F54B096854}" type="pres">
      <dgm:prSet presAssocID="{DF5516C3-6C85-4DD6-8450-682ADAC0F2E2}" presName="sibTrans" presStyleLbl="sibTrans2D1" presStyleIdx="2" presStyleCnt="3"/>
      <dgm:spPr/>
    </dgm:pt>
    <dgm:pt modelId="{1D62B875-32B3-47D7-B5FA-D82255910D1A}" type="pres">
      <dgm:prSet presAssocID="{DF5516C3-6C85-4DD6-8450-682ADAC0F2E2}" presName="connectorText" presStyleLbl="sibTrans2D1" presStyleIdx="2" presStyleCnt="3"/>
      <dgm:spPr/>
    </dgm:pt>
    <dgm:pt modelId="{5CAA7377-2B6F-45AA-BC92-4E6CE8200080}" type="pres">
      <dgm:prSet presAssocID="{6D02C731-6D6A-4654-8BEC-13E8215568DE}" presName="node" presStyleLbl="node1" presStyleIdx="3" presStyleCnt="4">
        <dgm:presLayoutVars>
          <dgm:bulletEnabled val="1"/>
        </dgm:presLayoutVars>
      </dgm:prSet>
      <dgm:spPr/>
    </dgm:pt>
  </dgm:ptLst>
  <dgm:cxnLst>
    <dgm:cxn modelId="{B75CC90C-3AD5-4A17-98AC-AA7FF769A3B8}" type="presOf" srcId="{27E62572-DEEE-424E-8381-6B38B46EDF53}" destId="{03EA4691-6E6A-4154-BEB2-E6940C097514}" srcOrd="1" destOrd="0" presId="urn:microsoft.com/office/officeart/2005/8/layout/process5"/>
    <dgm:cxn modelId="{A552D72F-ACDA-445C-844E-D4707882450D}" type="presOf" srcId="{C101A487-563D-4826-B92B-7D4EA2D94261}" destId="{368CEE09-DF79-4C3A-96B8-C59F19920A59}" srcOrd="0" destOrd="0" presId="urn:microsoft.com/office/officeart/2005/8/layout/process5"/>
    <dgm:cxn modelId="{3D3F0837-11A6-4617-972F-B09309F3AE1F}" srcId="{701570F5-4933-412D-AA9F-B3238D20063E}" destId="{3C385356-FA56-417D-85D1-D7F6F2FF14B6}" srcOrd="1" destOrd="0" parTransId="{9E29998E-C635-486F-B94B-0D420A040EFF}" sibTransId="{27E62572-DEEE-424E-8381-6B38B46EDF53}"/>
    <dgm:cxn modelId="{107F125E-798E-4FB2-94B4-FCEE084B2821}" srcId="{701570F5-4933-412D-AA9F-B3238D20063E}" destId="{6D02C731-6D6A-4654-8BEC-13E8215568DE}" srcOrd="3" destOrd="0" parTransId="{97B47963-7C18-44F1-B878-6D6E72EDE07C}" sibTransId="{80B881DC-86E1-4216-9F17-A96E0F783634}"/>
    <dgm:cxn modelId="{EFBFD15E-6621-4FF9-BD93-710F1116B03A}" type="presOf" srcId="{43EA6C0E-536F-4DA5-9BE3-61511E5D4E3B}" destId="{0EE21817-7F02-4A19-9C38-4C629B979920}" srcOrd="0" destOrd="0" presId="urn:microsoft.com/office/officeart/2005/8/layout/process5"/>
    <dgm:cxn modelId="{223FF16B-C727-4E7E-8E66-D15807C04170}" type="presOf" srcId="{3C385356-FA56-417D-85D1-D7F6F2FF14B6}" destId="{09489F58-7D97-4BAE-B53C-FAABA280D1B5}" srcOrd="0" destOrd="0" presId="urn:microsoft.com/office/officeart/2005/8/layout/process5"/>
    <dgm:cxn modelId="{5066408C-8396-42BC-8948-5C20DEC00246}" type="presOf" srcId="{DF5516C3-6C85-4DD6-8450-682ADAC0F2E2}" destId="{1D62B875-32B3-47D7-B5FA-D82255910D1A}" srcOrd="1" destOrd="0" presId="urn:microsoft.com/office/officeart/2005/8/layout/process5"/>
    <dgm:cxn modelId="{F907B094-AEF4-4BAF-8FDF-77B045D10FF0}" type="presOf" srcId="{9ED2F063-C75E-4E7A-B3DA-9E30126258FE}" destId="{FB2CDB2B-98F8-4D68-9705-839283EDBA9D}" srcOrd="0" destOrd="0" presId="urn:microsoft.com/office/officeart/2005/8/layout/process5"/>
    <dgm:cxn modelId="{E8587EB1-E93B-4BFB-A1AA-496AA19A9AF1}" type="presOf" srcId="{27E62572-DEEE-424E-8381-6B38B46EDF53}" destId="{B07BDADF-4E55-47CB-BE5F-38CFEED0740B}" srcOrd="0" destOrd="0" presId="urn:microsoft.com/office/officeart/2005/8/layout/process5"/>
    <dgm:cxn modelId="{45E41DB6-8A5E-40C8-8182-5208DA9730A4}" type="presOf" srcId="{C101A487-563D-4826-B92B-7D4EA2D94261}" destId="{8B8A44F7-6FC9-41CD-BC6E-DA73D2BDA8CC}" srcOrd="1" destOrd="0" presId="urn:microsoft.com/office/officeart/2005/8/layout/process5"/>
    <dgm:cxn modelId="{047841CA-543A-41BC-B4B4-B15AAF28434A}" type="presOf" srcId="{6D02C731-6D6A-4654-8BEC-13E8215568DE}" destId="{5CAA7377-2B6F-45AA-BC92-4E6CE8200080}" srcOrd="0" destOrd="0" presId="urn:microsoft.com/office/officeart/2005/8/layout/process5"/>
    <dgm:cxn modelId="{2A9D90D8-7C93-455A-8716-25FB2B4A9CB9}" srcId="{701570F5-4933-412D-AA9F-B3238D20063E}" destId="{43EA6C0E-536F-4DA5-9BE3-61511E5D4E3B}" srcOrd="0" destOrd="0" parTransId="{3DEFD524-1C65-4ED3-BE23-CA3BB0386531}" sibTransId="{C101A487-563D-4826-B92B-7D4EA2D94261}"/>
    <dgm:cxn modelId="{12F61FDE-2A08-4CA9-9042-58F859A9D74F}" srcId="{701570F5-4933-412D-AA9F-B3238D20063E}" destId="{9ED2F063-C75E-4E7A-B3DA-9E30126258FE}" srcOrd="2" destOrd="0" parTransId="{08CDC5BE-DAC1-498C-B4AE-40D2B3016A29}" sibTransId="{DF5516C3-6C85-4DD6-8450-682ADAC0F2E2}"/>
    <dgm:cxn modelId="{42DB1EF4-607E-488C-A234-2133AA8C45AE}" type="presOf" srcId="{701570F5-4933-412D-AA9F-B3238D20063E}" destId="{DBFD8736-B8C6-4418-A7A1-E7E624DB16B5}" srcOrd="0" destOrd="0" presId="urn:microsoft.com/office/officeart/2005/8/layout/process5"/>
    <dgm:cxn modelId="{EDA1EBF7-A988-4A5E-B697-64CFA1DE5CE2}" type="presOf" srcId="{DF5516C3-6C85-4DD6-8450-682ADAC0F2E2}" destId="{6F8E7013-0F0D-4ED5-962A-33F54B096854}" srcOrd="0" destOrd="0" presId="urn:microsoft.com/office/officeart/2005/8/layout/process5"/>
    <dgm:cxn modelId="{BACA4836-52D6-4A55-A53A-F3550B3DEBC6}" type="presParOf" srcId="{DBFD8736-B8C6-4418-A7A1-E7E624DB16B5}" destId="{0EE21817-7F02-4A19-9C38-4C629B979920}" srcOrd="0" destOrd="0" presId="urn:microsoft.com/office/officeart/2005/8/layout/process5"/>
    <dgm:cxn modelId="{9567EE1A-A358-457F-831A-C5F03502BD7C}" type="presParOf" srcId="{DBFD8736-B8C6-4418-A7A1-E7E624DB16B5}" destId="{368CEE09-DF79-4C3A-96B8-C59F19920A59}" srcOrd="1" destOrd="0" presId="urn:microsoft.com/office/officeart/2005/8/layout/process5"/>
    <dgm:cxn modelId="{E38289B7-36EF-4041-A29D-EA21DB34DA8C}" type="presParOf" srcId="{368CEE09-DF79-4C3A-96B8-C59F19920A59}" destId="{8B8A44F7-6FC9-41CD-BC6E-DA73D2BDA8CC}" srcOrd="0" destOrd="0" presId="urn:microsoft.com/office/officeart/2005/8/layout/process5"/>
    <dgm:cxn modelId="{3AB6F388-E41C-4E3F-86F7-B127C296A656}" type="presParOf" srcId="{DBFD8736-B8C6-4418-A7A1-E7E624DB16B5}" destId="{09489F58-7D97-4BAE-B53C-FAABA280D1B5}" srcOrd="2" destOrd="0" presId="urn:microsoft.com/office/officeart/2005/8/layout/process5"/>
    <dgm:cxn modelId="{272C2123-35EB-4B05-B65E-BFA41978CBE6}" type="presParOf" srcId="{DBFD8736-B8C6-4418-A7A1-E7E624DB16B5}" destId="{B07BDADF-4E55-47CB-BE5F-38CFEED0740B}" srcOrd="3" destOrd="0" presId="urn:microsoft.com/office/officeart/2005/8/layout/process5"/>
    <dgm:cxn modelId="{22C660E1-497A-4503-B6D1-CB808F93DE03}" type="presParOf" srcId="{B07BDADF-4E55-47CB-BE5F-38CFEED0740B}" destId="{03EA4691-6E6A-4154-BEB2-E6940C097514}" srcOrd="0" destOrd="0" presId="urn:microsoft.com/office/officeart/2005/8/layout/process5"/>
    <dgm:cxn modelId="{3A7EFB4C-FBFD-4A92-A725-43391B5BE098}" type="presParOf" srcId="{DBFD8736-B8C6-4418-A7A1-E7E624DB16B5}" destId="{FB2CDB2B-98F8-4D68-9705-839283EDBA9D}" srcOrd="4" destOrd="0" presId="urn:microsoft.com/office/officeart/2005/8/layout/process5"/>
    <dgm:cxn modelId="{579AE510-3CED-446C-AC61-9A13DF1BB3E9}" type="presParOf" srcId="{DBFD8736-B8C6-4418-A7A1-E7E624DB16B5}" destId="{6F8E7013-0F0D-4ED5-962A-33F54B096854}" srcOrd="5" destOrd="0" presId="urn:microsoft.com/office/officeart/2005/8/layout/process5"/>
    <dgm:cxn modelId="{CA9B1025-713F-4292-857A-06992B2AEC02}" type="presParOf" srcId="{6F8E7013-0F0D-4ED5-962A-33F54B096854}" destId="{1D62B875-32B3-47D7-B5FA-D82255910D1A}" srcOrd="0" destOrd="0" presId="urn:microsoft.com/office/officeart/2005/8/layout/process5"/>
    <dgm:cxn modelId="{F382D360-30E3-47D7-B8E3-2D7943B1FF8F}" type="presParOf" srcId="{DBFD8736-B8C6-4418-A7A1-E7E624DB16B5}" destId="{5CAA7377-2B6F-45AA-BC92-4E6CE8200080}"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078200-604B-4D2A-B6C5-745D5C9DA5D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4F9BA98-36E7-4E19-BF06-AFE9430430D6}">
      <dgm:prSet/>
      <dgm:spPr/>
      <dgm:t>
        <a:bodyPr/>
        <a:lstStyle/>
        <a:p>
          <a:r>
            <a:rPr lang="en-GB"/>
            <a:t>Constituting an inter vivos trust is by vesting it into an independent person. </a:t>
          </a:r>
          <a:endParaRPr lang="en-US"/>
        </a:p>
      </dgm:t>
    </dgm:pt>
    <dgm:pt modelId="{7CAE2088-68A0-4D15-A8D3-339F8B48FF23}" type="parTrans" cxnId="{0AC20021-3B33-4504-938F-CC23ACC57AA9}">
      <dgm:prSet/>
      <dgm:spPr/>
      <dgm:t>
        <a:bodyPr/>
        <a:lstStyle/>
        <a:p>
          <a:endParaRPr lang="en-US"/>
        </a:p>
      </dgm:t>
    </dgm:pt>
    <dgm:pt modelId="{9EE239B4-EA65-4149-88C2-9BC840FADD31}" type="sibTrans" cxnId="{0AC20021-3B33-4504-938F-CC23ACC57AA9}">
      <dgm:prSet/>
      <dgm:spPr/>
      <dgm:t>
        <a:bodyPr/>
        <a:lstStyle/>
        <a:p>
          <a:endParaRPr lang="en-US"/>
        </a:p>
      </dgm:t>
    </dgm:pt>
    <dgm:pt modelId="{869237A9-7D35-4966-AE1D-F4B67A64382C}">
      <dgm:prSet/>
      <dgm:spPr/>
      <dgm:t>
        <a:bodyPr/>
        <a:lstStyle/>
        <a:p>
          <a:r>
            <a:rPr lang="en-GB"/>
            <a:t>Must follow the correct procedure.</a:t>
          </a:r>
          <a:endParaRPr lang="en-US"/>
        </a:p>
      </dgm:t>
    </dgm:pt>
    <dgm:pt modelId="{FE488DF3-EEA4-487B-A2D4-2A0E02BF47FF}" type="parTrans" cxnId="{89AB610D-2E8B-40E1-B8EC-C4C3D8670071}">
      <dgm:prSet/>
      <dgm:spPr/>
      <dgm:t>
        <a:bodyPr/>
        <a:lstStyle/>
        <a:p>
          <a:endParaRPr lang="en-US"/>
        </a:p>
      </dgm:t>
    </dgm:pt>
    <dgm:pt modelId="{EB2BC3BA-3D4D-41F3-B76F-71B09C26C65F}" type="sibTrans" cxnId="{89AB610D-2E8B-40E1-B8EC-C4C3D8670071}">
      <dgm:prSet/>
      <dgm:spPr/>
      <dgm:t>
        <a:bodyPr/>
        <a:lstStyle/>
        <a:p>
          <a:endParaRPr lang="en-US"/>
        </a:p>
      </dgm:t>
    </dgm:pt>
    <dgm:pt modelId="{923F9C3D-6229-4FC3-B4EC-41C68F2BFD58}">
      <dgm:prSet/>
      <dgm:spPr/>
      <dgm:t>
        <a:bodyPr/>
        <a:lstStyle/>
        <a:p>
          <a:r>
            <a:rPr lang="en-GB"/>
            <a:t>Vested in a trustee if the settlor has done all they need to do.</a:t>
          </a:r>
          <a:endParaRPr lang="en-US"/>
        </a:p>
      </dgm:t>
    </dgm:pt>
    <dgm:pt modelId="{B4338F9F-F6FC-4822-A891-2D3E72BBCD99}" type="parTrans" cxnId="{1FA1E9D3-599E-4B5F-B6A7-8AC281E47F6C}">
      <dgm:prSet/>
      <dgm:spPr/>
      <dgm:t>
        <a:bodyPr/>
        <a:lstStyle/>
        <a:p>
          <a:endParaRPr lang="en-US"/>
        </a:p>
      </dgm:t>
    </dgm:pt>
    <dgm:pt modelId="{E036CF03-4A76-438F-8A6B-116BBD5D538B}" type="sibTrans" cxnId="{1FA1E9D3-599E-4B5F-B6A7-8AC281E47F6C}">
      <dgm:prSet/>
      <dgm:spPr/>
      <dgm:t>
        <a:bodyPr/>
        <a:lstStyle/>
        <a:p>
          <a:endParaRPr lang="en-US"/>
        </a:p>
      </dgm:t>
    </dgm:pt>
    <dgm:pt modelId="{BC9F5B6A-ED4C-488E-ADE9-59ECC33BE684}">
      <dgm:prSet/>
      <dgm:spPr/>
      <dgm:t>
        <a:bodyPr/>
        <a:lstStyle/>
        <a:p>
          <a:r>
            <a:rPr lang="en-GB"/>
            <a:t>How to transfer?</a:t>
          </a:r>
          <a:endParaRPr lang="en-US"/>
        </a:p>
      </dgm:t>
    </dgm:pt>
    <dgm:pt modelId="{D563A2A8-C2F0-4547-857E-411E88C8420F}" type="parTrans" cxnId="{76BCFBDA-D924-4365-BDCC-7F0E5DB3E19C}">
      <dgm:prSet/>
      <dgm:spPr/>
      <dgm:t>
        <a:bodyPr/>
        <a:lstStyle/>
        <a:p>
          <a:endParaRPr lang="en-US"/>
        </a:p>
      </dgm:t>
    </dgm:pt>
    <dgm:pt modelId="{69D0E30A-3A3D-45D1-9A9D-3EA07F5DF10F}" type="sibTrans" cxnId="{76BCFBDA-D924-4365-BDCC-7F0E5DB3E19C}">
      <dgm:prSet/>
      <dgm:spPr/>
      <dgm:t>
        <a:bodyPr/>
        <a:lstStyle/>
        <a:p>
          <a:endParaRPr lang="en-US"/>
        </a:p>
      </dgm:t>
    </dgm:pt>
    <dgm:pt modelId="{F256C571-ECE2-476F-8676-CBAC5E68E957}" type="pres">
      <dgm:prSet presAssocID="{9C078200-604B-4D2A-B6C5-745D5C9DA5D2}" presName="vert0" presStyleCnt="0">
        <dgm:presLayoutVars>
          <dgm:dir/>
          <dgm:animOne val="branch"/>
          <dgm:animLvl val="lvl"/>
        </dgm:presLayoutVars>
      </dgm:prSet>
      <dgm:spPr/>
    </dgm:pt>
    <dgm:pt modelId="{A91DB581-E3AF-4F16-AD13-F4F9C11336C2}" type="pres">
      <dgm:prSet presAssocID="{34F9BA98-36E7-4E19-BF06-AFE9430430D6}" presName="thickLine" presStyleLbl="alignNode1" presStyleIdx="0" presStyleCnt="4"/>
      <dgm:spPr/>
    </dgm:pt>
    <dgm:pt modelId="{9DFFB41D-FF1C-43F3-BEB3-8C42DBD2E121}" type="pres">
      <dgm:prSet presAssocID="{34F9BA98-36E7-4E19-BF06-AFE9430430D6}" presName="horz1" presStyleCnt="0"/>
      <dgm:spPr/>
    </dgm:pt>
    <dgm:pt modelId="{774C35EB-EDBC-4750-B333-3D239854AE6D}" type="pres">
      <dgm:prSet presAssocID="{34F9BA98-36E7-4E19-BF06-AFE9430430D6}" presName="tx1" presStyleLbl="revTx" presStyleIdx="0" presStyleCnt="4"/>
      <dgm:spPr/>
    </dgm:pt>
    <dgm:pt modelId="{1B26E787-4C4C-4709-A816-95257BD1149C}" type="pres">
      <dgm:prSet presAssocID="{34F9BA98-36E7-4E19-BF06-AFE9430430D6}" presName="vert1" presStyleCnt="0"/>
      <dgm:spPr/>
    </dgm:pt>
    <dgm:pt modelId="{E463C968-3B98-4F09-A993-2F6DE5EAB374}" type="pres">
      <dgm:prSet presAssocID="{869237A9-7D35-4966-AE1D-F4B67A64382C}" presName="thickLine" presStyleLbl="alignNode1" presStyleIdx="1" presStyleCnt="4"/>
      <dgm:spPr/>
    </dgm:pt>
    <dgm:pt modelId="{9D4D72F0-DC1A-42F7-8334-92D442D31E5B}" type="pres">
      <dgm:prSet presAssocID="{869237A9-7D35-4966-AE1D-F4B67A64382C}" presName="horz1" presStyleCnt="0"/>
      <dgm:spPr/>
    </dgm:pt>
    <dgm:pt modelId="{DFF86E92-2F92-4C35-945B-5E77C2A8124D}" type="pres">
      <dgm:prSet presAssocID="{869237A9-7D35-4966-AE1D-F4B67A64382C}" presName="tx1" presStyleLbl="revTx" presStyleIdx="1" presStyleCnt="4"/>
      <dgm:spPr/>
    </dgm:pt>
    <dgm:pt modelId="{52BA3BF0-3EB2-46C8-BFAE-1FA7B633610D}" type="pres">
      <dgm:prSet presAssocID="{869237A9-7D35-4966-AE1D-F4B67A64382C}" presName="vert1" presStyleCnt="0"/>
      <dgm:spPr/>
    </dgm:pt>
    <dgm:pt modelId="{D3895AAA-4794-4748-89B7-AA6E9BB2F4C3}" type="pres">
      <dgm:prSet presAssocID="{923F9C3D-6229-4FC3-B4EC-41C68F2BFD58}" presName="thickLine" presStyleLbl="alignNode1" presStyleIdx="2" presStyleCnt="4"/>
      <dgm:spPr/>
    </dgm:pt>
    <dgm:pt modelId="{E654A5B1-DFFF-4115-A167-B36CE4B1C85E}" type="pres">
      <dgm:prSet presAssocID="{923F9C3D-6229-4FC3-B4EC-41C68F2BFD58}" presName="horz1" presStyleCnt="0"/>
      <dgm:spPr/>
    </dgm:pt>
    <dgm:pt modelId="{DC9CE051-618C-47FC-8192-BAB929A00DE3}" type="pres">
      <dgm:prSet presAssocID="{923F9C3D-6229-4FC3-B4EC-41C68F2BFD58}" presName="tx1" presStyleLbl="revTx" presStyleIdx="2" presStyleCnt="4"/>
      <dgm:spPr/>
    </dgm:pt>
    <dgm:pt modelId="{F2D65392-522E-4EA6-9638-12DFC9EF719C}" type="pres">
      <dgm:prSet presAssocID="{923F9C3D-6229-4FC3-B4EC-41C68F2BFD58}" presName="vert1" presStyleCnt="0"/>
      <dgm:spPr/>
    </dgm:pt>
    <dgm:pt modelId="{1AF19523-C04B-46BA-85EB-1812A01FF283}" type="pres">
      <dgm:prSet presAssocID="{BC9F5B6A-ED4C-488E-ADE9-59ECC33BE684}" presName="thickLine" presStyleLbl="alignNode1" presStyleIdx="3" presStyleCnt="4"/>
      <dgm:spPr/>
    </dgm:pt>
    <dgm:pt modelId="{59CCAE10-C0C7-4CAE-9B7B-3CCF39BFD0D7}" type="pres">
      <dgm:prSet presAssocID="{BC9F5B6A-ED4C-488E-ADE9-59ECC33BE684}" presName="horz1" presStyleCnt="0"/>
      <dgm:spPr/>
    </dgm:pt>
    <dgm:pt modelId="{2E42A0D8-1253-4589-9618-98FB9323A48E}" type="pres">
      <dgm:prSet presAssocID="{BC9F5B6A-ED4C-488E-ADE9-59ECC33BE684}" presName="tx1" presStyleLbl="revTx" presStyleIdx="3" presStyleCnt="4"/>
      <dgm:spPr/>
    </dgm:pt>
    <dgm:pt modelId="{70DCEC71-FD87-4400-8ACC-24AB5F6610CE}" type="pres">
      <dgm:prSet presAssocID="{BC9F5B6A-ED4C-488E-ADE9-59ECC33BE684}" presName="vert1" presStyleCnt="0"/>
      <dgm:spPr/>
    </dgm:pt>
  </dgm:ptLst>
  <dgm:cxnLst>
    <dgm:cxn modelId="{3A36C603-D09A-4FA0-BB18-AE2C8E8126AD}" type="presOf" srcId="{869237A9-7D35-4966-AE1D-F4B67A64382C}" destId="{DFF86E92-2F92-4C35-945B-5E77C2A8124D}" srcOrd="0" destOrd="0" presId="urn:microsoft.com/office/officeart/2008/layout/LinedList"/>
    <dgm:cxn modelId="{89AB610D-2E8B-40E1-B8EC-C4C3D8670071}" srcId="{9C078200-604B-4D2A-B6C5-745D5C9DA5D2}" destId="{869237A9-7D35-4966-AE1D-F4B67A64382C}" srcOrd="1" destOrd="0" parTransId="{FE488DF3-EEA4-487B-A2D4-2A0E02BF47FF}" sibTransId="{EB2BC3BA-3D4D-41F3-B76F-71B09C26C65F}"/>
    <dgm:cxn modelId="{0AC20021-3B33-4504-938F-CC23ACC57AA9}" srcId="{9C078200-604B-4D2A-B6C5-745D5C9DA5D2}" destId="{34F9BA98-36E7-4E19-BF06-AFE9430430D6}" srcOrd="0" destOrd="0" parTransId="{7CAE2088-68A0-4D15-A8D3-339F8B48FF23}" sibTransId="{9EE239B4-EA65-4149-88C2-9BC840FADD31}"/>
    <dgm:cxn modelId="{9D35CA3D-84FE-4673-B8F9-1E447336772F}" type="presOf" srcId="{34F9BA98-36E7-4E19-BF06-AFE9430430D6}" destId="{774C35EB-EDBC-4750-B333-3D239854AE6D}" srcOrd="0" destOrd="0" presId="urn:microsoft.com/office/officeart/2008/layout/LinedList"/>
    <dgm:cxn modelId="{D2CF9C7E-7A62-4645-B799-E23F061071C1}" type="presOf" srcId="{BC9F5B6A-ED4C-488E-ADE9-59ECC33BE684}" destId="{2E42A0D8-1253-4589-9618-98FB9323A48E}" srcOrd="0" destOrd="0" presId="urn:microsoft.com/office/officeart/2008/layout/LinedList"/>
    <dgm:cxn modelId="{E6CEC1CA-3A94-465A-A93E-004DC9190F7A}" type="presOf" srcId="{923F9C3D-6229-4FC3-B4EC-41C68F2BFD58}" destId="{DC9CE051-618C-47FC-8192-BAB929A00DE3}" srcOrd="0" destOrd="0" presId="urn:microsoft.com/office/officeart/2008/layout/LinedList"/>
    <dgm:cxn modelId="{1FA1E9D3-599E-4B5F-B6A7-8AC281E47F6C}" srcId="{9C078200-604B-4D2A-B6C5-745D5C9DA5D2}" destId="{923F9C3D-6229-4FC3-B4EC-41C68F2BFD58}" srcOrd="2" destOrd="0" parTransId="{B4338F9F-F6FC-4822-A891-2D3E72BBCD99}" sibTransId="{E036CF03-4A76-438F-8A6B-116BBD5D538B}"/>
    <dgm:cxn modelId="{76BCFBDA-D924-4365-BDCC-7F0E5DB3E19C}" srcId="{9C078200-604B-4D2A-B6C5-745D5C9DA5D2}" destId="{BC9F5B6A-ED4C-488E-ADE9-59ECC33BE684}" srcOrd="3" destOrd="0" parTransId="{D563A2A8-C2F0-4547-857E-411E88C8420F}" sibTransId="{69D0E30A-3A3D-45D1-9A9D-3EA07F5DF10F}"/>
    <dgm:cxn modelId="{500AD7FB-45AB-4A17-B297-B7EC3FFC7587}" type="presOf" srcId="{9C078200-604B-4D2A-B6C5-745D5C9DA5D2}" destId="{F256C571-ECE2-476F-8676-CBAC5E68E957}" srcOrd="0" destOrd="0" presId="urn:microsoft.com/office/officeart/2008/layout/LinedList"/>
    <dgm:cxn modelId="{2B21EBA0-88F3-48EE-8B49-E0887FB0AA76}" type="presParOf" srcId="{F256C571-ECE2-476F-8676-CBAC5E68E957}" destId="{A91DB581-E3AF-4F16-AD13-F4F9C11336C2}" srcOrd="0" destOrd="0" presId="urn:microsoft.com/office/officeart/2008/layout/LinedList"/>
    <dgm:cxn modelId="{FE1E1728-5B05-45C1-B53A-E7CE519C3978}" type="presParOf" srcId="{F256C571-ECE2-476F-8676-CBAC5E68E957}" destId="{9DFFB41D-FF1C-43F3-BEB3-8C42DBD2E121}" srcOrd="1" destOrd="0" presId="urn:microsoft.com/office/officeart/2008/layout/LinedList"/>
    <dgm:cxn modelId="{DDD21BAB-53AC-4E14-8F7F-9E3A9DDAC4FA}" type="presParOf" srcId="{9DFFB41D-FF1C-43F3-BEB3-8C42DBD2E121}" destId="{774C35EB-EDBC-4750-B333-3D239854AE6D}" srcOrd="0" destOrd="0" presId="urn:microsoft.com/office/officeart/2008/layout/LinedList"/>
    <dgm:cxn modelId="{3349EE19-5C65-4CBD-8B52-D83A24D99469}" type="presParOf" srcId="{9DFFB41D-FF1C-43F3-BEB3-8C42DBD2E121}" destId="{1B26E787-4C4C-4709-A816-95257BD1149C}" srcOrd="1" destOrd="0" presId="urn:microsoft.com/office/officeart/2008/layout/LinedList"/>
    <dgm:cxn modelId="{7A53227E-AF3C-4289-9AD8-2A035A011BD8}" type="presParOf" srcId="{F256C571-ECE2-476F-8676-CBAC5E68E957}" destId="{E463C968-3B98-4F09-A993-2F6DE5EAB374}" srcOrd="2" destOrd="0" presId="urn:microsoft.com/office/officeart/2008/layout/LinedList"/>
    <dgm:cxn modelId="{D0C0AAFC-EEB2-4B9A-A91E-280712EA2C26}" type="presParOf" srcId="{F256C571-ECE2-476F-8676-CBAC5E68E957}" destId="{9D4D72F0-DC1A-42F7-8334-92D442D31E5B}" srcOrd="3" destOrd="0" presId="urn:microsoft.com/office/officeart/2008/layout/LinedList"/>
    <dgm:cxn modelId="{5ED2DBEB-0F98-4692-A862-E80E05287017}" type="presParOf" srcId="{9D4D72F0-DC1A-42F7-8334-92D442D31E5B}" destId="{DFF86E92-2F92-4C35-945B-5E77C2A8124D}" srcOrd="0" destOrd="0" presId="urn:microsoft.com/office/officeart/2008/layout/LinedList"/>
    <dgm:cxn modelId="{6B422018-527B-4EA7-8CFC-A5E37DF70F06}" type="presParOf" srcId="{9D4D72F0-DC1A-42F7-8334-92D442D31E5B}" destId="{52BA3BF0-3EB2-46C8-BFAE-1FA7B633610D}" srcOrd="1" destOrd="0" presId="urn:microsoft.com/office/officeart/2008/layout/LinedList"/>
    <dgm:cxn modelId="{5D1066A3-8948-4CF5-A486-51D2EB0D82E9}" type="presParOf" srcId="{F256C571-ECE2-476F-8676-CBAC5E68E957}" destId="{D3895AAA-4794-4748-89B7-AA6E9BB2F4C3}" srcOrd="4" destOrd="0" presId="urn:microsoft.com/office/officeart/2008/layout/LinedList"/>
    <dgm:cxn modelId="{81BC1B66-B9AE-4604-98DD-A8BDD38CA9B6}" type="presParOf" srcId="{F256C571-ECE2-476F-8676-CBAC5E68E957}" destId="{E654A5B1-DFFF-4115-A167-B36CE4B1C85E}" srcOrd="5" destOrd="0" presId="urn:microsoft.com/office/officeart/2008/layout/LinedList"/>
    <dgm:cxn modelId="{E27F8500-8E40-4D38-B532-1B3DD135C6A3}" type="presParOf" srcId="{E654A5B1-DFFF-4115-A167-B36CE4B1C85E}" destId="{DC9CE051-618C-47FC-8192-BAB929A00DE3}" srcOrd="0" destOrd="0" presId="urn:microsoft.com/office/officeart/2008/layout/LinedList"/>
    <dgm:cxn modelId="{4797E8B1-B7F9-4453-B80F-16D22377AFAB}" type="presParOf" srcId="{E654A5B1-DFFF-4115-A167-B36CE4B1C85E}" destId="{F2D65392-522E-4EA6-9638-12DFC9EF719C}" srcOrd="1" destOrd="0" presId="urn:microsoft.com/office/officeart/2008/layout/LinedList"/>
    <dgm:cxn modelId="{FC8EA30B-8034-4C07-867F-9349EAE67FE1}" type="presParOf" srcId="{F256C571-ECE2-476F-8676-CBAC5E68E957}" destId="{1AF19523-C04B-46BA-85EB-1812A01FF283}" srcOrd="6" destOrd="0" presId="urn:microsoft.com/office/officeart/2008/layout/LinedList"/>
    <dgm:cxn modelId="{1A24C6C8-3E47-4D40-94F0-86D47851E982}" type="presParOf" srcId="{F256C571-ECE2-476F-8676-CBAC5E68E957}" destId="{59CCAE10-C0C7-4CAE-9B7B-3CCF39BFD0D7}" srcOrd="7" destOrd="0" presId="urn:microsoft.com/office/officeart/2008/layout/LinedList"/>
    <dgm:cxn modelId="{980866C8-BD6D-4558-AD48-EBD3188F045D}" type="presParOf" srcId="{59CCAE10-C0C7-4CAE-9B7B-3CCF39BFD0D7}" destId="{2E42A0D8-1253-4589-9618-98FB9323A48E}" srcOrd="0" destOrd="0" presId="urn:microsoft.com/office/officeart/2008/layout/LinedList"/>
    <dgm:cxn modelId="{9317FAC9-8012-40CB-AC0E-6AD15B71FBC0}" type="presParOf" srcId="{59CCAE10-C0C7-4CAE-9B7B-3CCF39BFD0D7}" destId="{70DCEC71-FD87-4400-8ACC-24AB5F6610C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21817-7F02-4A19-9C38-4C629B979920}">
      <dsp:nvSpPr>
        <dsp:cNvPr id="0" name=""/>
        <dsp:cNvSpPr/>
      </dsp:nvSpPr>
      <dsp:spPr>
        <a:xfrm>
          <a:off x="174128" y="55"/>
          <a:ext cx="2515195" cy="15091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Key piece of legislation; </a:t>
          </a:r>
          <a:endParaRPr lang="en-US" sz="2800" kern="1200"/>
        </a:p>
      </dsp:txBody>
      <dsp:txXfrm>
        <a:off x="218329" y="44256"/>
        <a:ext cx="2426793" cy="1420715"/>
      </dsp:txXfrm>
    </dsp:sp>
    <dsp:sp modelId="{368CEE09-DF79-4C3A-96B8-C59F19920A59}">
      <dsp:nvSpPr>
        <dsp:cNvPr id="0" name=""/>
        <dsp:cNvSpPr/>
      </dsp:nvSpPr>
      <dsp:spPr>
        <a:xfrm>
          <a:off x="2910661" y="442730"/>
          <a:ext cx="533221" cy="6237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2910661" y="567484"/>
        <a:ext cx="373255" cy="374260"/>
      </dsp:txXfrm>
    </dsp:sp>
    <dsp:sp modelId="{09489F58-7D97-4BAE-B53C-FAABA280D1B5}">
      <dsp:nvSpPr>
        <dsp:cNvPr id="0" name=""/>
        <dsp:cNvSpPr/>
      </dsp:nvSpPr>
      <dsp:spPr>
        <a:xfrm>
          <a:off x="3695402" y="55"/>
          <a:ext cx="2515195" cy="15091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Variation of Trusts Act 1958. </a:t>
          </a:r>
          <a:endParaRPr lang="en-US" sz="2800" kern="1200"/>
        </a:p>
      </dsp:txBody>
      <dsp:txXfrm>
        <a:off x="3739603" y="44256"/>
        <a:ext cx="2426793" cy="1420715"/>
      </dsp:txXfrm>
    </dsp:sp>
    <dsp:sp modelId="{B07BDADF-4E55-47CB-BE5F-38CFEED0740B}">
      <dsp:nvSpPr>
        <dsp:cNvPr id="0" name=""/>
        <dsp:cNvSpPr/>
      </dsp:nvSpPr>
      <dsp:spPr>
        <a:xfrm>
          <a:off x="6431934" y="442730"/>
          <a:ext cx="533221" cy="6237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6431934" y="567484"/>
        <a:ext cx="373255" cy="374260"/>
      </dsp:txXfrm>
    </dsp:sp>
    <dsp:sp modelId="{FB2CDB2B-98F8-4D68-9705-839283EDBA9D}">
      <dsp:nvSpPr>
        <dsp:cNvPr id="0" name=""/>
        <dsp:cNvSpPr/>
      </dsp:nvSpPr>
      <dsp:spPr>
        <a:xfrm>
          <a:off x="7216675" y="55"/>
          <a:ext cx="2515195" cy="15091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Courts can vary trusts. </a:t>
          </a:r>
          <a:endParaRPr lang="en-US" sz="2800" kern="1200"/>
        </a:p>
      </dsp:txBody>
      <dsp:txXfrm>
        <a:off x="7260876" y="44256"/>
        <a:ext cx="2426793" cy="1420715"/>
      </dsp:txXfrm>
    </dsp:sp>
    <dsp:sp modelId="{6F8E7013-0F0D-4ED5-962A-33F54B096854}">
      <dsp:nvSpPr>
        <dsp:cNvPr id="0" name=""/>
        <dsp:cNvSpPr/>
      </dsp:nvSpPr>
      <dsp:spPr>
        <a:xfrm rot="5400000">
          <a:off x="8207662" y="1685236"/>
          <a:ext cx="533221" cy="6237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8287143" y="1730509"/>
        <a:ext cx="374260" cy="373255"/>
      </dsp:txXfrm>
    </dsp:sp>
    <dsp:sp modelId="{5CAA7377-2B6F-45AA-BC92-4E6CE8200080}">
      <dsp:nvSpPr>
        <dsp:cNvPr id="0" name=""/>
        <dsp:cNvSpPr/>
      </dsp:nvSpPr>
      <dsp:spPr>
        <a:xfrm>
          <a:off x="7216675" y="2515251"/>
          <a:ext cx="2515195" cy="15091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They do it on the behalf of future beneficiaries or those who are not capable. </a:t>
          </a:r>
          <a:endParaRPr lang="en-US" sz="2800" kern="1200"/>
        </a:p>
      </dsp:txBody>
      <dsp:txXfrm>
        <a:off x="7260876" y="2559452"/>
        <a:ext cx="2426793" cy="1420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1DB581-E3AF-4F16-AD13-F4F9C11336C2}">
      <dsp:nvSpPr>
        <dsp:cNvPr id="0" name=""/>
        <dsp:cNvSpPr/>
      </dsp:nvSpPr>
      <dsp:spPr>
        <a:xfrm>
          <a:off x="0" y="0"/>
          <a:ext cx="10333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4C35EB-EDBC-4750-B333-3D239854AE6D}">
      <dsp:nvSpPr>
        <dsp:cNvPr id="0" name=""/>
        <dsp:cNvSpPr/>
      </dsp:nvSpPr>
      <dsp:spPr>
        <a:xfrm>
          <a:off x="0" y="0"/>
          <a:ext cx="10333074" cy="956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Constituting an inter vivos trust is by vesting it into an independent person. </a:t>
          </a:r>
          <a:endParaRPr lang="en-US" sz="4400" kern="1200"/>
        </a:p>
      </dsp:txBody>
      <dsp:txXfrm>
        <a:off x="0" y="0"/>
        <a:ext cx="10333074" cy="956930"/>
      </dsp:txXfrm>
    </dsp:sp>
    <dsp:sp modelId="{E463C968-3B98-4F09-A993-2F6DE5EAB374}">
      <dsp:nvSpPr>
        <dsp:cNvPr id="0" name=""/>
        <dsp:cNvSpPr/>
      </dsp:nvSpPr>
      <dsp:spPr>
        <a:xfrm>
          <a:off x="0" y="956930"/>
          <a:ext cx="10333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F86E92-2F92-4C35-945B-5E77C2A8124D}">
      <dsp:nvSpPr>
        <dsp:cNvPr id="0" name=""/>
        <dsp:cNvSpPr/>
      </dsp:nvSpPr>
      <dsp:spPr>
        <a:xfrm>
          <a:off x="0" y="956930"/>
          <a:ext cx="10333074" cy="956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Must follow the correct procedure.</a:t>
          </a:r>
          <a:endParaRPr lang="en-US" sz="4400" kern="1200"/>
        </a:p>
      </dsp:txBody>
      <dsp:txXfrm>
        <a:off x="0" y="956930"/>
        <a:ext cx="10333074" cy="956930"/>
      </dsp:txXfrm>
    </dsp:sp>
    <dsp:sp modelId="{D3895AAA-4794-4748-89B7-AA6E9BB2F4C3}">
      <dsp:nvSpPr>
        <dsp:cNvPr id="0" name=""/>
        <dsp:cNvSpPr/>
      </dsp:nvSpPr>
      <dsp:spPr>
        <a:xfrm>
          <a:off x="0" y="1913861"/>
          <a:ext cx="10333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9CE051-618C-47FC-8192-BAB929A00DE3}">
      <dsp:nvSpPr>
        <dsp:cNvPr id="0" name=""/>
        <dsp:cNvSpPr/>
      </dsp:nvSpPr>
      <dsp:spPr>
        <a:xfrm>
          <a:off x="0" y="1913861"/>
          <a:ext cx="10333074" cy="956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Vested in a trustee if the settlor has done all they need to do.</a:t>
          </a:r>
          <a:endParaRPr lang="en-US" sz="4400" kern="1200"/>
        </a:p>
      </dsp:txBody>
      <dsp:txXfrm>
        <a:off x="0" y="1913861"/>
        <a:ext cx="10333074" cy="956930"/>
      </dsp:txXfrm>
    </dsp:sp>
    <dsp:sp modelId="{1AF19523-C04B-46BA-85EB-1812A01FF283}">
      <dsp:nvSpPr>
        <dsp:cNvPr id="0" name=""/>
        <dsp:cNvSpPr/>
      </dsp:nvSpPr>
      <dsp:spPr>
        <a:xfrm>
          <a:off x="0" y="2870791"/>
          <a:ext cx="1033307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42A0D8-1253-4589-9618-98FB9323A48E}">
      <dsp:nvSpPr>
        <dsp:cNvPr id="0" name=""/>
        <dsp:cNvSpPr/>
      </dsp:nvSpPr>
      <dsp:spPr>
        <a:xfrm>
          <a:off x="0" y="2870791"/>
          <a:ext cx="10333074" cy="956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How to transfer?</a:t>
          </a:r>
          <a:endParaRPr lang="en-US" sz="4400" kern="1200"/>
        </a:p>
      </dsp:txBody>
      <dsp:txXfrm>
        <a:off x="0" y="2870791"/>
        <a:ext cx="10333074" cy="956930"/>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D884FD-24AA-4FA4-AAF6-4DFBACCDF215}" type="datetimeFigureOut">
              <a:rPr lang="en-GB" smtClean="0"/>
              <a:t>01/04/2024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5D1AEF-68AC-455F-9545-6FDDDB98B591}" type="slidenum">
              <a:rPr lang="en-GB" smtClean="0"/>
              <a:t>‹#›</a:t>
            </a:fld>
            <a:endParaRPr lang="en-GB"/>
          </a:p>
        </p:txBody>
      </p:sp>
    </p:spTree>
    <p:extLst>
      <p:ext uri="{BB962C8B-B14F-4D97-AF65-F5344CB8AC3E}">
        <p14:creationId xmlns:p14="http://schemas.microsoft.com/office/powerpoint/2010/main" val="4069135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to note; </a:t>
            </a:r>
          </a:p>
          <a:p>
            <a:endParaRPr lang="en-GB" dirty="0"/>
          </a:p>
          <a:p>
            <a:pPr marL="228600" indent="-228600">
              <a:buAutoNum type="arabicPeriod"/>
            </a:pPr>
            <a:r>
              <a:rPr lang="en-GB" dirty="0"/>
              <a:t>Idea that if an employee nominates someone to receive money under a pension fund, that is a disposition of the equitable interest – Re Danish Bacon Co [1971]. </a:t>
            </a:r>
          </a:p>
          <a:p>
            <a:pPr marL="228600" indent="-228600">
              <a:buAutoNum type="arabicPeriod"/>
            </a:pPr>
            <a:r>
              <a:rPr lang="en-GB" dirty="0"/>
              <a:t>Nomination of a person as a beneficiary under a life assurance policy did not transfer or create any interest until death. No disposition. – Gold v Hill [ 1999] </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1B7ADE59-9313-4408-99D5-7C8805FB885E}" type="slidenum">
              <a:rPr lang="en-GB" smtClean="0"/>
              <a:t>5</a:t>
            </a:fld>
            <a:endParaRPr lang="en-GB"/>
          </a:p>
        </p:txBody>
      </p:sp>
    </p:spTree>
    <p:extLst>
      <p:ext uri="{BB962C8B-B14F-4D97-AF65-F5344CB8AC3E}">
        <p14:creationId xmlns:p14="http://schemas.microsoft.com/office/powerpoint/2010/main" val="1488370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cases that accept the stamp tax duty rule include ; </a:t>
            </a:r>
            <a:r>
              <a:rPr lang="en-GB" dirty="0" err="1"/>
              <a:t>Parin</a:t>
            </a:r>
            <a:r>
              <a:rPr lang="en-GB" dirty="0"/>
              <a:t> (Hatfield) LTD v IRC [1997] </a:t>
            </a:r>
          </a:p>
          <a:p>
            <a:endParaRPr lang="en-GB" dirty="0"/>
          </a:p>
          <a:p>
            <a:r>
              <a:rPr lang="en-GB" dirty="0"/>
              <a:t>Other application came in cases such as Neville v Wilson [1996] </a:t>
            </a:r>
          </a:p>
          <a:p>
            <a:endParaRPr lang="en-GB" dirty="0"/>
          </a:p>
          <a:p>
            <a:r>
              <a:rPr lang="en-GB" dirty="0"/>
              <a:t>Other cases include ; Singh v Anand [2006]. </a:t>
            </a:r>
          </a:p>
        </p:txBody>
      </p:sp>
      <p:sp>
        <p:nvSpPr>
          <p:cNvPr id="4" name="Slide Number Placeholder 3"/>
          <p:cNvSpPr>
            <a:spLocks noGrp="1"/>
          </p:cNvSpPr>
          <p:nvPr>
            <p:ph type="sldNum" sz="quarter" idx="5"/>
          </p:nvPr>
        </p:nvSpPr>
        <p:spPr/>
        <p:txBody>
          <a:bodyPr/>
          <a:lstStyle/>
          <a:p>
            <a:fld id="{1B7ADE59-9313-4408-99D5-7C8805FB885E}" type="slidenum">
              <a:rPr lang="en-GB" smtClean="0"/>
              <a:t>7</a:t>
            </a:fld>
            <a:endParaRPr lang="en-GB"/>
          </a:p>
        </p:txBody>
      </p:sp>
    </p:spTree>
    <p:extLst>
      <p:ext uri="{BB962C8B-B14F-4D97-AF65-F5344CB8AC3E}">
        <p14:creationId xmlns:p14="http://schemas.microsoft.com/office/powerpoint/2010/main" val="1308302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Completely constituted demonstrated by Paul v Paul [1882] </a:t>
            </a:r>
          </a:p>
          <a:p>
            <a:endParaRPr lang="en-GB" dirty="0"/>
          </a:p>
          <a:p>
            <a:r>
              <a:rPr lang="en-GB" dirty="0"/>
              <a:t>Mascall v Mascall [1985] </a:t>
            </a:r>
          </a:p>
        </p:txBody>
      </p:sp>
      <p:sp>
        <p:nvSpPr>
          <p:cNvPr id="4" name="Slide Number Placeholder 3"/>
          <p:cNvSpPr>
            <a:spLocks noGrp="1"/>
          </p:cNvSpPr>
          <p:nvPr>
            <p:ph type="sldNum" sz="quarter" idx="5"/>
          </p:nvPr>
        </p:nvSpPr>
        <p:spPr/>
        <p:txBody>
          <a:bodyPr/>
          <a:lstStyle/>
          <a:p>
            <a:fld id="{1B7ADE59-9313-4408-99D5-7C8805FB885E}" type="slidenum">
              <a:rPr lang="en-GB" smtClean="0"/>
              <a:t>8</a:t>
            </a:fld>
            <a:endParaRPr lang="en-GB"/>
          </a:p>
        </p:txBody>
      </p:sp>
    </p:spTree>
    <p:extLst>
      <p:ext uri="{BB962C8B-B14F-4D97-AF65-F5344CB8AC3E}">
        <p14:creationId xmlns:p14="http://schemas.microsoft.com/office/powerpoint/2010/main" val="1541213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trust is not properly constituted, then equity will not help; </a:t>
            </a:r>
          </a:p>
          <a:p>
            <a:endParaRPr lang="en-GB" dirty="0"/>
          </a:p>
          <a:p>
            <a:r>
              <a:rPr lang="en-GB" dirty="0"/>
              <a:t>This is because of the two maxims ; Equity will not perfect an imperfect gift ; equity will not assist a volunteer. </a:t>
            </a:r>
          </a:p>
        </p:txBody>
      </p:sp>
      <p:sp>
        <p:nvSpPr>
          <p:cNvPr id="4" name="Slide Number Placeholder 3"/>
          <p:cNvSpPr>
            <a:spLocks noGrp="1"/>
          </p:cNvSpPr>
          <p:nvPr>
            <p:ph type="sldNum" sz="quarter" idx="5"/>
          </p:nvPr>
        </p:nvSpPr>
        <p:spPr/>
        <p:txBody>
          <a:bodyPr/>
          <a:lstStyle/>
          <a:p>
            <a:fld id="{1B7ADE59-9313-4408-99D5-7C8805FB885E}" type="slidenum">
              <a:rPr lang="en-GB" smtClean="0"/>
              <a:t>10</a:t>
            </a:fld>
            <a:endParaRPr lang="en-GB"/>
          </a:p>
        </p:txBody>
      </p:sp>
    </p:spTree>
    <p:extLst>
      <p:ext uri="{BB962C8B-B14F-4D97-AF65-F5344CB8AC3E}">
        <p14:creationId xmlns:p14="http://schemas.microsoft.com/office/powerpoint/2010/main" val="2845739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Singha v Heer no intention to create a trust</a:t>
            </a:r>
          </a:p>
        </p:txBody>
      </p:sp>
      <p:sp>
        <p:nvSpPr>
          <p:cNvPr id="4" name="Slide Number Placeholder 3"/>
          <p:cNvSpPr>
            <a:spLocks noGrp="1"/>
          </p:cNvSpPr>
          <p:nvPr>
            <p:ph type="sldNum" sz="quarter" idx="5"/>
          </p:nvPr>
        </p:nvSpPr>
        <p:spPr/>
        <p:txBody>
          <a:bodyPr/>
          <a:lstStyle/>
          <a:p>
            <a:fld id="{AA5D1AEF-68AC-455F-9545-6FDDDB98B591}" type="slidenum">
              <a:rPr lang="en-GB" smtClean="0"/>
              <a:t>13</a:t>
            </a:fld>
            <a:endParaRPr lang="en-GB"/>
          </a:p>
        </p:txBody>
      </p:sp>
    </p:spTree>
    <p:extLst>
      <p:ext uri="{BB962C8B-B14F-4D97-AF65-F5344CB8AC3E}">
        <p14:creationId xmlns:p14="http://schemas.microsoft.com/office/powerpoint/2010/main" val="1753472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in the event of death before the transfer is finalised. </a:t>
            </a:r>
          </a:p>
        </p:txBody>
      </p:sp>
      <p:sp>
        <p:nvSpPr>
          <p:cNvPr id="4" name="Slide Number Placeholder 3"/>
          <p:cNvSpPr>
            <a:spLocks noGrp="1"/>
          </p:cNvSpPr>
          <p:nvPr>
            <p:ph type="sldNum" sz="quarter" idx="5"/>
          </p:nvPr>
        </p:nvSpPr>
        <p:spPr/>
        <p:txBody>
          <a:bodyPr/>
          <a:lstStyle/>
          <a:p>
            <a:fld id="{AA5D1AEF-68AC-455F-9545-6FDDDB98B591}" type="slidenum">
              <a:rPr lang="en-GB" smtClean="0"/>
              <a:t>18</a:t>
            </a:fld>
            <a:endParaRPr lang="en-GB"/>
          </a:p>
        </p:txBody>
      </p:sp>
    </p:spTree>
    <p:extLst>
      <p:ext uri="{BB962C8B-B14F-4D97-AF65-F5344CB8AC3E}">
        <p14:creationId xmlns:p14="http://schemas.microsoft.com/office/powerpoint/2010/main" val="2850452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Zeital</a:t>
            </a:r>
            <a:r>
              <a:rPr lang="en-GB" dirty="0"/>
              <a:t> v Kaye [2010] </a:t>
            </a:r>
          </a:p>
        </p:txBody>
      </p:sp>
      <p:sp>
        <p:nvSpPr>
          <p:cNvPr id="4" name="Slide Number Placeholder 3"/>
          <p:cNvSpPr>
            <a:spLocks noGrp="1"/>
          </p:cNvSpPr>
          <p:nvPr>
            <p:ph type="sldNum" sz="quarter" idx="5"/>
          </p:nvPr>
        </p:nvSpPr>
        <p:spPr/>
        <p:txBody>
          <a:bodyPr/>
          <a:lstStyle/>
          <a:p>
            <a:fld id="{AA5D1AEF-68AC-455F-9545-6FDDDB98B591}" type="slidenum">
              <a:rPr lang="en-GB" smtClean="0"/>
              <a:t>21</a:t>
            </a:fld>
            <a:endParaRPr lang="en-GB"/>
          </a:p>
        </p:txBody>
      </p:sp>
    </p:spTree>
    <p:extLst>
      <p:ext uri="{BB962C8B-B14F-4D97-AF65-F5344CB8AC3E}">
        <p14:creationId xmlns:p14="http://schemas.microsoft.com/office/powerpoint/2010/main" val="12377675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Law here is still a little unclear. </a:t>
            </a:r>
          </a:p>
        </p:txBody>
      </p:sp>
      <p:sp>
        <p:nvSpPr>
          <p:cNvPr id="4" name="Slide Number Placeholder 3"/>
          <p:cNvSpPr>
            <a:spLocks noGrp="1"/>
          </p:cNvSpPr>
          <p:nvPr>
            <p:ph type="sldNum" sz="quarter" idx="5"/>
          </p:nvPr>
        </p:nvSpPr>
        <p:spPr/>
        <p:txBody>
          <a:bodyPr/>
          <a:lstStyle/>
          <a:p>
            <a:fld id="{AA5D1AEF-68AC-455F-9545-6FDDDB98B591}" type="slidenum">
              <a:rPr lang="en-GB" smtClean="0"/>
              <a:t>25</a:t>
            </a:fld>
            <a:endParaRPr lang="en-GB"/>
          </a:p>
        </p:txBody>
      </p:sp>
    </p:spTree>
    <p:extLst>
      <p:ext uri="{BB962C8B-B14F-4D97-AF65-F5344CB8AC3E}">
        <p14:creationId xmlns:p14="http://schemas.microsoft.com/office/powerpoint/2010/main" val="24736613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Gift of £900  to Bird. </a:t>
            </a:r>
          </a:p>
        </p:txBody>
      </p:sp>
      <p:sp>
        <p:nvSpPr>
          <p:cNvPr id="4" name="Slide Number Placeholder 3"/>
          <p:cNvSpPr>
            <a:spLocks noGrp="1"/>
          </p:cNvSpPr>
          <p:nvPr>
            <p:ph type="sldNum" sz="quarter" idx="5"/>
          </p:nvPr>
        </p:nvSpPr>
        <p:spPr/>
        <p:txBody>
          <a:bodyPr/>
          <a:lstStyle/>
          <a:p>
            <a:fld id="{AA5D1AEF-68AC-455F-9545-6FDDDB98B591}" type="slidenum">
              <a:rPr lang="en-GB" smtClean="0"/>
              <a:t>27</a:t>
            </a:fld>
            <a:endParaRPr lang="en-GB"/>
          </a:p>
        </p:txBody>
      </p:sp>
    </p:spTree>
    <p:extLst>
      <p:ext uri="{BB962C8B-B14F-4D97-AF65-F5344CB8AC3E}">
        <p14:creationId xmlns:p14="http://schemas.microsoft.com/office/powerpoint/2010/main" val="3090390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5D1AEF-68AC-455F-9545-6FDDDB98B591}" type="slidenum">
              <a:rPr lang="en-GB" smtClean="0"/>
              <a:t>30</a:t>
            </a:fld>
            <a:endParaRPr lang="en-GB"/>
          </a:p>
        </p:txBody>
      </p:sp>
    </p:spTree>
    <p:extLst>
      <p:ext uri="{BB962C8B-B14F-4D97-AF65-F5344CB8AC3E}">
        <p14:creationId xmlns:p14="http://schemas.microsoft.com/office/powerpoint/2010/main" val="1701356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4/1/2024</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005455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4/1/2024</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50881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4/1/2024</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15905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4/1/2024</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85934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4/1/2024</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960209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4/1/2024</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743597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4/1/2024</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986068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4/1/2024</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32259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4/1/2024</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783273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4/1/2024</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046612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4/1/2024</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322622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4/1/2024</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39699661"/>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6" r:id="rId6"/>
    <p:sldLayoutId id="2147483702" r:id="rId7"/>
    <p:sldLayoutId id="2147483703" r:id="rId8"/>
    <p:sldLayoutId id="2147483704" r:id="rId9"/>
    <p:sldLayoutId id="2147483705" r:id="rId10"/>
    <p:sldLayoutId id="2147483707"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microsoft.com/office/2007/relationships/media" Target="../media/media4.m4a"/><Relationship Id="rId1" Type="http://schemas.openxmlformats.org/officeDocument/2006/relationships/audio" Target="NULL" TargetMode="Externa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notesSlide" Target="../notesSlides/notesSlide1.xml"/><Relationship Id="rId3" Type="http://schemas.microsoft.com/office/2007/relationships/media" Target="../media/media6.m4a"/><Relationship Id="rId7"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audio" Target="../media/media7.m4a"/><Relationship Id="rId5" Type="http://schemas.microsoft.com/office/2007/relationships/media" Target="../media/media7.m4a"/><Relationship Id="rId10" Type="http://schemas.openxmlformats.org/officeDocument/2006/relationships/image" Target="../media/image2.png"/><Relationship Id="rId4" Type="http://schemas.openxmlformats.org/officeDocument/2006/relationships/audio" Target="../media/media6.m4a"/><Relationship Id="rId9"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microsoft.com/office/2007/relationships/media" Target="../media/media9.m4a"/><Relationship Id="rId2" Type="http://schemas.microsoft.com/office/2007/relationships/media" Target="../media/media8.m4a"/><Relationship Id="rId1" Type="http://schemas.openxmlformats.org/officeDocument/2006/relationships/audio" Target="NULL" TargetMode="External"/><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9.m4a"/></Relationships>
</file>

<file path=ppt/slides/_rels/slide7.xml.rels><?xml version="1.0" encoding="UTF-8" standalone="yes"?>
<Relationships xmlns="http://schemas.openxmlformats.org/package/2006/relationships"><Relationship Id="rId8" Type="http://schemas.openxmlformats.org/officeDocument/2006/relationships/audio" Target="../media/media13.m4a"/><Relationship Id="rId13" Type="http://schemas.openxmlformats.org/officeDocument/2006/relationships/slideLayout" Target="../slideLayouts/slideLayout2.xml"/><Relationship Id="rId3" Type="http://schemas.microsoft.com/office/2007/relationships/media" Target="../media/media11.m4a"/><Relationship Id="rId7" Type="http://schemas.microsoft.com/office/2007/relationships/media" Target="../media/media13.m4a"/><Relationship Id="rId12" Type="http://schemas.openxmlformats.org/officeDocument/2006/relationships/audio" Target="../media/media15.m4a"/><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audio" Target="../media/media12.m4a"/><Relationship Id="rId11" Type="http://schemas.microsoft.com/office/2007/relationships/media" Target="../media/media15.m4a"/><Relationship Id="rId5" Type="http://schemas.microsoft.com/office/2007/relationships/media" Target="../media/media12.m4a"/><Relationship Id="rId15" Type="http://schemas.openxmlformats.org/officeDocument/2006/relationships/image" Target="../media/image2.png"/><Relationship Id="rId10" Type="http://schemas.microsoft.com/office/2007/relationships/media" Target="../media/media14.m4a"/><Relationship Id="rId4" Type="http://schemas.openxmlformats.org/officeDocument/2006/relationships/audio" Target="../media/media11.m4a"/><Relationship Id="rId9" Type="http://schemas.openxmlformats.org/officeDocument/2006/relationships/audio" Target="NULL" TargetMode="External"/><Relationship Id="rId1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notesSlide" Target="../notesSlides/notesSlide5.xml"/><Relationship Id="rId3" Type="http://schemas.microsoft.com/office/2007/relationships/media" Target="../media/media22.m4a"/><Relationship Id="rId7"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audio" Target="../media/media23.m4a"/><Relationship Id="rId5" Type="http://schemas.microsoft.com/office/2007/relationships/media" Target="../media/media23.m4a"/><Relationship Id="rId4" Type="http://schemas.openxmlformats.org/officeDocument/2006/relationships/audio" Target="../media/media22.m4a"/><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audio" Target="../media/media28.m4a"/><Relationship Id="rId3" Type="http://schemas.microsoft.com/office/2007/relationships/media" Target="../media/media26.m4a"/><Relationship Id="rId7" Type="http://schemas.microsoft.com/office/2007/relationships/media" Target="../media/media28.m4a"/><Relationship Id="rId12" Type="http://schemas.openxmlformats.org/officeDocument/2006/relationships/image" Target="../media/image2.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audio" Target="../media/media27.m4a"/><Relationship Id="rId11" Type="http://schemas.openxmlformats.org/officeDocument/2006/relationships/slideLayout" Target="../slideLayouts/slideLayout2.xml"/><Relationship Id="rId5" Type="http://schemas.microsoft.com/office/2007/relationships/media" Target="../media/media27.m4a"/><Relationship Id="rId10" Type="http://schemas.openxmlformats.org/officeDocument/2006/relationships/audio" Target="../media/media29.m4a"/><Relationship Id="rId4" Type="http://schemas.openxmlformats.org/officeDocument/2006/relationships/audio" Target="../media/media26.m4a"/><Relationship Id="rId9" Type="http://schemas.microsoft.com/office/2007/relationships/media" Target="../media/media29.m4a"/></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microsoft.com/office/2007/relationships/media" Target="../media/media32.m4a"/><Relationship Id="rId2" Type="http://schemas.microsoft.com/office/2007/relationships/media" Target="../media/media31.m4a"/><Relationship Id="rId1" Type="http://schemas.openxmlformats.org/officeDocument/2006/relationships/audio" Target="NULL" TargetMode="External"/><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32.m4a"/></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22.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38.m4a"/><Relationship Id="rId7"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audio" Target="../media/media39.m4a"/><Relationship Id="rId5" Type="http://schemas.microsoft.com/office/2007/relationships/media" Target="../media/media39.m4a"/><Relationship Id="rId4" Type="http://schemas.openxmlformats.org/officeDocument/2006/relationships/audio" Target="../media/media38.m4a"/></Relationships>
</file>

<file path=ppt/slides/_rels/slide23.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41.m4a"/><Relationship Id="rId7" Type="http://schemas.openxmlformats.org/officeDocument/2006/relationships/slideLayout" Target="../slideLayouts/slideLayout1.xml"/><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audio" Target="../media/media42.m4a"/><Relationship Id="rId5" Type="http://schemas.microsoft.com/office/2007/relationships/media" Target="../media/media42.m4a"/><Relationship Id="rId4" Type="http://schemas.openxmlformats.org/officeDocument/2006/relationships/audio" Target="../media/media41.m4a"/></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microsoft.com/office/2007/relationships/media" Target="../media/media45.m4a"/><Relationship Id="rId7" Type="http://schemas.openxmlformats.org/officeDocument/2006/relationships/image" Target="../media/image2.png"/><Relationship Id="rId2" Type="http://schemas.microsoft.com/office/2007/relationships/media" Target="../media/media44.m4a"/><Relationship Id="rId1" Type="http://schemas.openxmlformats.org/officeDocument/2006/relationships/audio" Target="NULL" TargetMode="External"/><Relationship Id="rId6" Type="http://schemas.openxmlformats.org/officeDocument/2006/relationships/notesSlide" Target="../notesSlides/notesSlide8.xml"/><Relationship Id="rId5" Type="http://schemas.openxmlformats.org/officeDocument/2006/relationships/slideLayout" Target="../slideLayouts/slideLayout2.xml"/><Relationship Id="rId4" Type="http://schemas.openxmlformats.org/officeDocument/2006/relationships/audio" Target="../media/media45.m4a"/></Relationships>
</file>

<file path=ppt/slides/_rels/slide26.xml.rels><?xml version="1.0" encoding="UTF-8" standalone="yes"?>
<Relationships xmlns="http://schemas.openxmlformats.org/package/2006/relationships"><Relationship Id="rId8" Type="http://schemas.openxmlformats.org/officeDocument/2006/relationships/slideLayout" Target="../slideLayouts/slideLayout1.xml"/><Relationship Id="rId3" Type="http://schemas.microsoft.com/office/2007/relationships/media" Target="../media/media47.m4a"/><Relationship Id="rId7" Type="http://schemas.openxmlformats.org/officeDocument/2006/relationships/audio" Target="../media/media49.m4a"/><Relationship Id="rId2" Type="http://schemas.microsoft.com/office/2007/relationships/media" Target="../media/media46.m4a"/><Relationship Id="rId1" Type="http://schemas.openxmlformats.org/officeDocument/2006/relationships/audio" Target="NULL" TargetMode="External"/><Relationship Id="rId6" Type="http://schemas.microsoft.com/office/2007/relationships/media" Target="../media/media49.m4a"/><Relationship Id="rId5" Type="http://schemas.openxmlformats.org/officeDocument/2006/relationships/audio" Target="../media/media48.m4a"/><Relationship Id="rId4" Type="http://schemas.microsoft.com/office/2007/relationships/media" Target="../media/media48.m4a"/><Relationship Id="rId9" Type="http://schemas.openxmlformats.org/officeDocument/2006/relationships/image" Target="../media/image2.png"/></Relationships>
</file>

<file path=ppt/slides/_rels/slide27.xml.rels><?xml version="1.0" encoding="UTF-8" standalone="yes"?>
<Relationships xmlns="http://schemas.openxmlformats.org/package/2006/relationships"><Relationship Id="rId8" Type="http://schemas.openxmlformats.org/officeDocument/2006/relationships/notesSlide" Target="../notesSlides/notesSlide9.xml"/><Relationship Id="rId3" Type="http://schemas.microsoft.com/office/2007/relationships/media" Target="../media/media51.m4a"/><Relationship Id="rId7" Type="http://schemas.openxmlformats.org/officeDocument/2006/relationships/slideLayout" Target="../slideLayouts/slideLayout2.xml"/><Relationship Id="rId2" Type="http://schemas.openxmlformats.org/officeDocument/2006/relationships/audio" Target="../media/media50.m4a"/><Relationship Id="rId1" Type="http://schemas.microsoft.com/office/2007/relationships/media" Target="../media/media50.m4a"/><Relationship Id="rId6" Type="http://schemas.openxmlformats.org/officeDocument/2006/relationships/audio" Target="../media/media52.m4a"/><Relationship Id="rId5" Type="http://schemas.microsoft.com/office/2007/relationships/media" Target="../media/media52.m4a"/><Relationship Id="rId4" Type="http://schemas.openxmlformats.org/officeDocument/2006/relationships/audio" Target="../media/media51.m4a"/><Relationship Id="rId9"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3.m4a"/><Relationship Id="rId1" Type="http://schemas.microsoft.com/office/2007/relationships/media" Target="../media/media53.m4a"/><Relationship Id="rId4" Type="http://schemas.openxmlformats.org/officeDocument/2006/relationships/image" Target="../media/image2.png"/></Relationships>
</file>

<file path=ppt/slides/_rels/slide29.xml.rels><?xml version="1.0" encoding="UTF-8" standalone="yes"?>
<Relationships xmlns="http://schemas.openxmlformats.org/package/2006/relationships"><Relationship Id="rId3" Type="http://schemas.microsoft.com/office/2007/relationships/media" Target="../media/media55.m4a"/><Relationship Id="rId2" Type="http://schemas.openxmlformats.org/officeDocument/2006/relationships/audio" Target="../media/media54.m4a"/><Relationship Id="rId1" Type="http://schemas.microsoft.com/office/2007/relationships/media" Target="../media/media54.m4a"/><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audio" Target="../media/media55.m4a"/></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6.m4a"/><Relationship Id="rId1" Type="http://schemas.microsoft.com/office/2007/relationships/media" Target="../media/media56.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31.xml.rels><?xml version="1.0" encoding="UTF-8" standalone="yes"?>
<Relationships xmlns="http://schemas.openxmlformats.org/package/2006/relationships"><Relationship Id="rId3" Type="http://schemas.microsoft.com/office/2007/relationships/media" Target="../media/media58.m4a"/><Relationship Id="rId2" Type="http://schemas.openxmlformats.org/officeDocument/2006/relationships/audio" Target="../media/media57.m4a"/><Relationship Id="rId1" Type="http://schemas.microsoft.com/office/2007/relationships/media" Target="../media/media57.m4a"/><Relationship Id="rId6" Type="http://schemas.openxmlformats.org/officeDocument/2006/relationships/image" Target="../media/image2.png"/><Relationship Id="rId5" Type="http://schemas.openxmlformats.org/officeDocument/2006/relationships/slideLayout" Target="../slideLayouts/slideLayout1.xml"/><Relationship Id="rId4" Type="http://schemas.openxmlformats.org/officeDocument/2006/relationships/audio" Target="../media/media58.m4a"/></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9.m4a"/><Relationship Id="rId1" Type="http://schemas.microsoft.com/office/2007/relationships/media" Target="../media/media59.m4a"/><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8" Type="http://schemas.openxmlformats.org/officeDocument/2006/relationships/audio" Target="../media/media63.m4a"/><Relationship Id="rId3" Type="http://schemas.microsoft.com/office/2007/relationships/media" Target="../media/media61.m4a"/><Relationship Id="rId7" Type="http://schemas.microsoft.com/office/2007/relationships/media" Target="../media/media63.m4a"/><Relationship Id="rId2" Type="http://schemas.openxmlformats.org/officeDocument/2006/relationships/audio" Target="../media/media60.m4a"/><Relationship Id="rId1" Type="http://schemas.microsoft.com/office/2007/relationships/media" Target="../media/media60.m4a"/><Relationship Id="rId6" Type="http://schemas.microsoft.com/office/2007/relationships/media" Target="../media/media62.m4a"/><Relationship Id="rId5" Type="http://schemas.openxmlformats.org/officeDocument/2006/relationships/audio" Target="NULL" TargetMode="External"/><Relationship Id="rId10" Type="http://schemas.openxmlformats.org/officeDocument/2006/relationships/image" Target="../media/image2.png"/><Relationship Id="rId4" Type="http://schemas.openxmlformats.org/officeDocument/2006/relationships/audio" Target="../media/media61.m4a"/><Relationship Id="rId9"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audio" Target="../media/media67.m4a"/><Relationship Id="rId3" Type="http://schemas.microsoft.com/office/2007/relationships/media" Target="../media/media65.m4a"/><Relationship Id="rId7" Type="http://schemas.microsoft.com/office/2007/relationships/media" Target="../media/media67.m4a"/><Relationship Id="rId2" Type="http://schemas.microsoft.com/office/2007/relationships/media" Target="../media/media64.m4a"/><Relationship Id="rId1" Type="http://schemas.openxmlformats.org/officeDocument/2006/relationships/audio" Target="NULL" TargetMode="External"/><Relationship Id="rId6" Type="http://schemas.openxmlformats.org/officeDocument/2006/relationships/audio" Target="../media/media66.m4a"/><Relationship Id="rId5" Type="http://schemas.microsoft.com/office/2007/relationships/media" Target="../media/media66.m4a"/><Relationship Id="rId10" Type="http://schemas.openxmlformats.org/officeDocument/2006/relationships/image" Target="../media/image2.png"/><Relationship Id="rId4" Type="http://schemas.openxmlformats.org/officeDocument/2006/relationships/audio" Target="../media/media65.m4a"/><Relationship Id="rId9"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69.m4a"/><Relationship Id="rId7" Type="http://schemas.openxmlformats.org/officeDocument/2006/relationships/slideLayout" Target="../slideLayouts/slideLayout2.xml"/><Relationship Id="rId2" Type="http://schemas.openxmlformats.org/officeDocument/2006/relationships/audio" Target="../media/media68.m4a"/><Relationship Id="rId1" Type="http://schemas.microsoft.com/office/2007/relationships/media" Target="../media/media68.m4a"/><Relationship Id="rId6" Type="http://schemas.openxmlformats.org/officeDocument/2006/relationships/audio" Target="../media/media70.m4a"/><Relationship Id="rId5" Type="http://schemas.microsoft.com/office/2007/relationships/media" Target="../media/media70.m4a"/><Relationship Id="rId4" Type="http://schemas.openxmlformats.org/officeDocument/2006/relationships/audio" Target="../media/media69.m4a"/></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71.m4a"/><Relationship Id="rId1" Type="http://schemas.openxmlformats.org/officeDocument/2006/relationships/audio" Target="NULL" TargetMode="External"/><Relationship Id="rId4" Type="http://schemas.openxmlformats.org/officeDocument/2006/relationships/image" Target="../media/image2.png"/></Relationships>
</file>

<file path=ppt/slides/_rels/slide37.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audio" Target="NULL" TargetMode="External"/><Relationship Id="rId7" Type="http://schemas.openxmlformats.org/officeDocument/2006/relationships/audio" Target="../media/media75.m4a"/><Relationship Id="rId2" Type="http://schemas.openxmlformats.org/officeDocument/2006/relationships/audio" Target="../media/media72.m4a"/><Relationship Id="rId1" Type="http://schemas.microsoft.com/office/2007/relationships/media" Target="../media/media72.m4a"/><Relationship Id="rId6" Type="http://schemas.microsoft.com/office/2007/relationships/media" Target="../media/media75.m4a"/><Relationship Id="rId5" Type="http://schemas.microsoft.com/office/2007/relationships/media" Target="../media/media74.m4a"/><Relationship Id="rId4" Type="http://schemas.microsoft.com/office/2007/relationships/media" Target="../media/media73.m4a"/><Relationship Id="rId9" Type="http://schemas.openxmlformats.org/officeDocument/2006/relationships/image" Target="../media/image2.png"/></Relationships>
</file>

<file path=ppt/slides/_rels/slide38.xml.rels><?xml version="1.0" encoding="UTF-8" standalone="yes"?>
<Relationships xmlns="http://schemas.openxmlformats.org/package/2006/relationships"><Relationship Id="rId8" Type="http://schemas.openxmlformats.org/officeDocument/2006/relationships/audio" Target="../media/media79.m4a"/><Relationship Id="rId3" Type="http://schemas.microsoft.com/office/2007/relationships/media" Target="../media/media77.m4a"/><Relationship Id="rId7" Type="http://schemas.microsoft.com/office/2007/relationships/media" Target="../media/media79.m4a"/><Relationship Id="rId2" Type="http://schemas.openxmlformats.org/officeDocument/2006/relationships/audio" Target="../media/media76.m4a"/><Relationship Id="rId1" Type="http://schemas.microsoft.com/office/2007/relationships/media" Target="../media/media76.m4a"/><Relationship Id="rId6" Type="http://schemas.openxmlformats.org/officeDocument/2006/relationships/audio" Target="../media/media78.m4a"/><Relationship Id="rId5" Type="http://schemas.microsoft.com/office/2007/relationships/media" Target="../media/media78.m4a"/><Relationship Id="rId10" Type="http://schemas.openxmlformats.org/officeDocument/2006/relationships/image" Target="../media/image2.png"/><Relationship Id="rId4" Type="http://schemas.openxmlformats.org/officeDocument/2006/relationships/audio" Target="../media/media77.m4a"/><Relationship Id="rId9"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audio" Target="../media/media83.m4a"/><Relationship Id="rId3" Type="http://schemas.microsoft.com/office/2007/relationships/media" Target="../media/media81.m4a"/><Relationship Id="rId7" Type="http://schemas.microsoft.com/office/2007/relationships/media" Target="../media/media83.m4a"/><Relationship Id="rId2" Type="http://schemas.openxmlformats.org/officeDocument/2006/relationships/audio" Target="../media/media80.m4a"/><Relationship Id="rId1" Type="http://schemas.microsoft.com/office/2007/relationships/media" Target="../media/media80.m4a"/><Relationship Id="rId6" Type="http://schemas.openxmlformats.org/officeDocument/2006/relationships/audio" Target="../media/media82.m4a"/><Relationship Id="rId5" Type="http://schemas.microsoft.com/office/2007/relationships/media" Target="../media/media82.m4a"/><Relationship Id="rId10" Type="http://schemas.openxmlformats.org/officeDocument/2006/relationships/image" Target="../media/image2.png"/><Relationship Id="rId4" Type="http://schemas.openxmlformats.org/officeDocument/2006/relationships/audio" Target="../media/media81.m4a"/><Relationship Id="rId9"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audio" Target="../media/media88.m4a"/><Relationship Id="rId3" Type="http://schemas.microsoft.com/office/2007/relationships/media" Target="../media/media85.m4a"/><Relationship Id="rId7" Type="http://schemas.microsoft.com/office/2007/relationships/media" Target="../media/media88.m4a"/><Relationship Id="rId2" Type="http://schemas.microsoft.com/office/2007/relationships/media" Target="../media/media84.m4a"/><Relationship Id="rId1" Type="http://schemas.openxmlformats.org/officeDocument/2006/relationships/audio" Target="NULL" TargetMode="External"/><Relationship Id="rId6" Type="http://schemas.microsoft.com/office/2007/relationships/media" Target="../media/media87.m4a"/><Relationship Id="rId5" Type="http://schemas.openxmlformats.org/officeDocument/2006/relationships/audio" Target="../media/media86.m4a"/><Relationship Id="rId10" Type="http://schemas.openxmlformats.org/officeDocument/2006/relationships/image" Target="../media/image2.png"/><Relationship Id="rId4" Type="http://schemas.microsoft.com/office/2007/relationships/media" Target="../media/media86.m4a"/><Relationship Id="rId9"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audio" Target="../media/media92.m4a"/><Relationship Id="rId3" Type="http://schemas.microsoft.com/office/2007/relationships/media" Target="../media/media90.m4a"/><Relationship Id="rId7" Type="http://schemas.microsoft.com/office/2007/relationships/media" Target="../media/media92.m4a"/><Relationship Id="rId2" Type="http://schemas.openxmlformats.org/officeDocument/2006/relationships/audio" Target="../media/media89.m4a"/><Relationship Id="rId1" Type="http://schemas.microsoft.com/office/2007/relationships/media" Target="../media/media89.m4a"/><Relationship Id="rId6" Type="http://schemas.openxmlformats.org/officeDocument/2006/relationships/audio" Target="../media/media91.m4a"/><Relationship Id="rId5" Type="http://schemas.microsoft.com/office/2007/relationships/media" Target="../media/media91.m4a"/><Relationship Id="rId10" Type="http://schemas.openxmlformats.org/officeDocument/2006/relationships/image" Target="../media/image2.png"/><Relationship Id="rId4" Type="http://schemas.openxmlformats.org/officeDocument/2006/relationships/audio" Target="../media/media90.m4a"/><Relationship Id="rId9"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3.m4a"/><Relationship Id="rId1" Type="http://schemas.microsoft.com/office/2007/relationships/media" Target="../media/media93.m4a"/><Relationship Id="rId4" Type="http://schemas.openxmlformats.org/officeDocument/2006/relationships/image" Target="../media/image2.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4.m4a"/><Relationship Id="rId1" Type="http://schemas.microsoft.com/office/2007/relationships/media" Target="../media/media94.m4a"/><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5.m4a"/><Relationship Id="rId1" Type="http://schemas.microsoft.com/office/2007/relationships/media" Target="../media/media95.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9FA55D-DBF3-44BD-8BAA-FC35FD1CE7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pink wavy liquid&#10;&#10;Description automatically generated">
            <a:extLst>
              <a:ext uri="{FF2B5EF4-FFF2-40B4-BE49-F238E27FC236}">
                <a16:creationId xmlns:a16="http://schemas.microsoft.com/office/drawing/2014/main" id="{E80EBCC1-4181-4F98-4C85-D39F273E035B}"/>
              </a:ext>
            </a:extLst>
          </p:cNvPr>
          <p:cNvPicPr>
            <a:picLocks noChangeAspect="1"/>
          </p:cNvPicPr>
          <p:nvPr/>
        </p:nvPicPr>
        <p:blipFill rotWithShape="1">
          <a:blip r:embed="rId4"/>
          <a:srcRect t="23986"/>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81D34478-6122-494B-BC0B-DB0603948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0915">
            <a:off x="6731648" y="357256"/>
            <a:ext cx="4927301" cy="3146160"/>
          </a:xfrm>
          <a:custGeom>
            <a:avLst/>
            <a:gdLst>
              <a:gd name="connsiteX0" fmla="*/ 931249 w 1207078"/>
              <a:gd name="connsiteY0" fmla="*/ 1013346 h 1013355"/>
              <a:gd name="connsiteX1" fmla="*/ 814282 w 1207078"/>
              <a:gd name="connsiteY1" fmla="*/ 829037 h 1013355"/>
              <a:gd name="connsiteX2" fmla="*/ 241924 w 1207078"/>
              <a:gd name="connsiteY2" fmla="*/ 819512 h 1013355"/>
              <a:gd name="connsiteX3" fmla="*/ 79999 w 1207078"/>
              <a:gd name="connsiteY3" fmla="*/ 258680 h 1013355"/>
              <a:gd name="connsiteX4" fmla="*/ 834855 w 1207078"/>
              <a:gd name="connsiteY4" fmla="*/ 11030 h 1013355"/>
              <a:gd name="connsiteX5" fmla="*/ 1206997 w 1207078"/>
              <a:gd name="connsiteY5" fmla="*/ 356597 h 1013355"/>
              <a:gd name="connsiteX6" fmla="*/ 997447 w 1207078"/>
              <a:gd name="connsiteY6" fmla="*/ 742074 h 1013355"/>
              <a:gd name="connsiteX7" fmla="*/ 931249 w 1207078"/>
              <a:gd name="connsiteY7" fmla="*/ 1013346 h 1013355"/>
              <a:gd name="connsiteX0" fmla="*/ 925805 w 1207077"/>
              <a:gd name="connsiteY0" fmla="*/ 966643 h 966643"/>
              <a:gd name="connsiteX1" fmla="*/ 814320 w 1207077"/>
              <a:gd name="connsiteY1" fmla="*/ 829046 h 966643"/>
              <a:gd name="connsiteX2" fmla="*/ 241962 w 1207077"/>
              <a:gd name="connsiteY2" fmla="*/ 819521 h 966643"/>
              <a:gd name="connsiteX3" fmla="*/ 80037 w 1207077"/>
              <a:gd name="connsiteY3" fmla="*/ 258689 h 966643"/>
              <a:gd name="connsiteX4" fmla="*/ 834893 w 1207077"/>
              <a:gd name="connsiteY4" fmla="*/ 11039 h 966643"/>
              <a:gd name="connsiteX5" fmla="*/ 1207035 w 1207077"/>
              <a:gd name="connsiteY5" fmla="*/ 356606 h 966643"/>
              <a:gd name="connsiteX6" fmla="*/ 997485 w 1207077"/>
              <a:gd name="connsiteY6" fmla="*/ 742083 h 966643"/>
              <a:gd name="connsiteX7" fmla="*/ 925805 w 1207077"/>
              <a:gd name="connsiteY7" fmla="*/ 966643 h 966643"/>
              <a:gd name="connsiteX0" fmla="*/ 880512 w 1161784"/>
              <a:gd name="connsiteY0" fmla="*/ 966643 h 966643"/>
              <a:gd name="connsiteX1" fmla="*/ 806031 w 1161784"/>
              <a:gd name="connsiteY1" fmla="*/ 816343 h 966643"/>
              <a:gd name="connsiteX2" fmla="*/ 196669 w 1161784"/>
              <a:gd name="connsiteY2" fmla="*/ 819521 h 966643"/>
              <a:gd name="connsiteX3" fmla="*/ 34744 w 1161784"/>
              <a:gd name="connsiteY3" fmla="*/ 258689 h 966643"/>
              <a:gd name="connsiteX4" fmla="*/ 789600 w 1161784"/>
              <a:gd name="connsiteY4" fmla="*/ 11039 h 966643"/>
              <a:gd name="connsiteX5" fmla="*/ 1161742 w 1161784"/>
              <a:gd name="connsiteY5" fmla="*/ 356606 h 966643"/>
              <a:gd name="connsiteX6" fmla="*/ 952192 w 1161784"/>
              <a:gd name="connsiteY6" fmla="*/ 742083 h 966643"/>
              <a:gd name="connsiteX7" fmla="*/ 880512 w 1161784"/>
              <a:gd name="connsiteY7" fmla="*/ 966643 h 966643"/>
              <a:gd name="connsiteX0" fmla="*/ 886398 w 1167670"/>
              <a:gd name="connsiteY0" fmla="*/ 967976 h 967976"/>
              <a:gd name="connsiteX1" fmla="*/ 811917 w 1167670"/>
              <a:gd name="connsiteY1" fmla="*/ 817676 h 967976"/>
              <a:gd name="connsiteX2" fmla="*/ 176796 w 1167670"/>
              <a:gd name="connsiteY2" fmla="*/ 841907 h 967976"/>
              <a:gd name="connsiteX3" fmla="*/ 40630 w 1167670"/>
              <a:gd name="connsiteY3" fmla="*/ 260022 h 967976"/>
              <a:gd name="connsiteX4" fmla="*/ 795486 w 1167670"/>
              <a:gd name="connsiteY4" fmla="*/ 12372 h 967976"/>
              <a:gd name="connsiteX5" fmla="*/ 1167628 w 1167670"/>
              <a:gd name="connsiteY5" fmla="*/ 357939 h 967976"/>
              <a:gd name="connsiteX6" fmla="*/ 958078 w 1167670"/>
              <a:gd name="connsiteY6" fmla="*/ 743416 h 967976"/>
              <a:gd name="connsiteX7" fmla="*/ 886398 w 1167670"/>
              <a:gd name="connsiteY7" fmla="*/ 967976 h 967976"/>
              <a:gd name="connsiteX0" fmla="*/ 896528 w 1177800"/>
              <a:gd name="connsiteY0" fmla="*/ 968050 h 968050"/>
              <a:gd name="connsiteX1" fmla="*/ 822047 w 1177800"/>
              <a:gd name="connsiteY1" fmla="*/ 817750 h 968050"/>
              <a:gd name="connsiteX2" fmla="*/ 151996 w 1177800"/>
              <a:gd name="connsiteY2" fmla="*/ 850484 h 968050"/>
              <a:gd name="connsiteX3" fmla="*/ 50760 w 1177800"/>
              <a:gd name="connsiteY3" fmla="*/ 260096 h 968050"/>
              <a:gd name="connsiteX4" fmla="*/ 805616 w 1177800"/>
              <a:gd name="connsiteY4" fmla="*/ 12446 h 968050"/>
              <a:gd name="connsiteX5" fmla="*/ 1177758 w 1177800"/>
              <a:gd name="connsiteY5" fmla="*/ 358013 h 968050"/>
              <a:gd name="connsiteX6" fmla="*/ 968208 w 1177800"/>
              <a:gd name="connsiteY6" fmla="*/ 743490 h 968050"/>
              <a:gd name="connsiteX7" fmla="*/ 896528 w 1177800"/>
              <a:gd name="connsiteY7" fmla="*/ 968050 h 968050"/>
              <a:gd name="connsiteX0" fmla="*/ 892346 w 1177800"/>
              <a:gd name="connsiteY0" fmla="*/ 954284 h 954284"/>
              <a:gd name="connsiteX1" fmla="*/ 822047 w 1177800"/>
              <a:gd name="connsiteY1" fmla="*/ 817750 h 954284"/>
              <a:gd name="connsiteX2" fmla="*/ 151996 w 1177800"/>
              <a:gd name="connsiteY2" fmla="*/ 850484 h 954284"/>
              <a:gd name="connsiteX3" fmla="*/ 50760 w 1177800"/>
              <a:gd name="connsiteY3" fmla="*/ 260096 h 954284"/>
              <a:gd name="connsiteX4" fmla="*/ 805616 w 1177800"/>
              <a:gd name="connsiteY4" fmla="*/ 12446 h 954284"/>
              <a:gd name="connsiteX5" fmla="*/ 1177758 w 1177800"/>
              <a:gd name="connsiteY5" fmla="*/ 358013 h 954284"/>
              <a:gd name="connsiteX6" fmla="*/ 968208 w 1177800"/>
              <a:gd name="connsiteY6" fmla="*/ 743490 h 954284"/>
              <a:gd name="connsiteX7" fmla="*/ 892346 w 1177800"/>
              <a:gd name="connsiteY7" fmla="*/ 954284 h 954284"/>
              <a:gd name="connsiteX0" fmla="*/ 892346 w 1177800"/>
              <a:gd name="connsiteY0" fmla="*/ 954284 h 954284"/>
              <a:gd name="connsiteX1" fmla="*/ 822047 w 1177800"/>
              <a:gd name="connsiteY1" fmla="*/ 817750 h 954284"/>
              <a:gd name="connsiteX2" fmla="*/ 151996 w 1177800"/>
              <a:gd name="connsiteY2" fmla="*/ 850484 h 954284"/>
              <a:gd name="connsiteX3" fmla="*/ 50760 w 1177800"/>
              <a:gd name="connsiteY3" fmla="*/ 260096 h 954284"/>
              <a:gd name="connsiteX4" fmla="*/ 805616 w 1177800"/>
              <a:gd name="connsiteY4" fmla="*/ 12446 h 954284"/>
              <a:gd name="connsiteX5" fmla="*/ 1177758 w 1177800"/>
              <a:gd name="connsiteY5" fmla="*/ 358013 h 954284"/>
              <a:gd name="connsiteX6" fmla="*/ 969087 w 1177800"/>
              <a:gd name="connsiteY6" fmla="*/ 772843 h 954284"/>
              <a:gd name="connsiteX7" fmla="*/ 892346 w 1177800"/>
              <a:gd name="connsiteY7" fmla="*/ 954284 h 954284"/>
              <a:gd name="connsiteX0" fmla="*/ 892346 w 1177800"/>
              <a:gd name="connsiteY0" fmla="*/ 954284 h 954284"/>
              <a:gd name="connsiteX1" fmla="*/ 822047 w 1177800"/>
              <a:gd name="connsiteY1" fmla="*/ 817750 h 954284"/>
              <a:gd name="connsiteX2" fmla="*/ 151996 w 1177800"/>
              <a:gd name="connsiteY2" fmla="*/ 850484 h 954284"/>
              <a:gd name="connsiteX3" fmla="*/ 50760 w 1177800"/>
              <a:gd name="connsiteY3" fmla="*/ 260096 h 954284"/>
              <a:gd name="connsiteX4" fmla="*/ 805616 w 1177800"/>
              <a:gd name="connsiteY4" fmla="*/ 12446 h 954284"/>
              <a:gd name="connsiteX5" fmla="*/ 1177758 w 1177800"/>
              <a:gd name="connsiteY5" fmla="*/ 358013 h 954284"/>
              <a:gd name="connsiteX6" fmla="*/ 969087 w 1177800"/>
              <a:gd name="connsiteY6" fmla="*/ 772843 h 954284"/>
              <a:gd name="connsiteX7" fmla="*/ 892346 w 1177800"/>
              <a:gd name="connsiteY7" fmla="*/ 954284 h 954284"/>
              <a:gd name="connsiteX0" fmla="*/ 892510 w 1177964"/>
              <a:gd name="connsiteY0" fmla="*/ 954284 h 954284"/>
              <a:gd name="connsiteX1" fmla="*/ 826798 w 1177964"/>
              <a:gd name="connsiteY1" fmla="*/ 816633 h 954284"/>
              <a:gd name="connsiteX2" fmla="*/ 152160 w 1177964"/>
              <a:gd name="connsiteY2" fmla="*/ 850484 h 954284"/>
              <a:gd name="connsiteX3" fmla="*/ 50924 w 1177964"/>
              <a:gd name="connsiteY3" fmla="*/ 260096 h 954284"/>
              <a:gd name="connsiteX4" fmla="*/ 805780 w 1177964"/>
              <a:gd name="connsiteY4" fmla="*/ 12446 h 954284"/>
              <a:gd name="connsiteX5" fmla="*/ 1177922 w 1177964"/>
              <a:gd name="connsiteY5" fmla="*/ 358013 h 954284"/>
              <a:gd name="connsiteX6" fmla="*/ 969251 w 1177964"/>
              <a:gd name="connsiteY6" fmla="*/ 772843 h 954284"/>
              <a:gd name="connsiteX7" fmla="*/ 892510 w 1177964"/>
              <a:gd name="connsiteY7" fmla="*/ 954284 h 954284"/>
              <a:gd name="connsiteX0" fmla="*/ 892510 w 1177964"/>
              <a:gd name="connsiteY0" fmla="*/ 954284 h 954284"/>
              <a:gd name="connsiteX1" fmla="*/ 826798 w 1177964"/>
              <a:gd name="connsiteY1" fmla="*/ 816633 h 954284"/>
              <a:gd name="connsiteX2" fmla="*/ 152160 w 1177964"/>
              <a:gd name="connsiteY2" fmla="*/ 850484 h 954284"/>
              <a:gd name="connsiteX3" fmla="*/ 50924 w 1177964"/>
              <a:gd name="connsiteY3" fmla="*/ 260096 h 954284"/>
              <a:gd name="connsiteX4" fmla="*/ 805780 w 1177964"/>
              <a:gd name="connsiteY4" fmla="*/ 12446 h 954284"/>
              <a:gd name="connsiteX5" fmla="*/ 1177922 w 1177964"/>
              <a:gd name="connsiteY5" fmla="*/ 358013 h 954284"/>
              <a:gd name="connsiteX6" fmla="*/ 969251 w 1177964"/>
              <a:gd name="connsiteY6" fmla="*/ 772843 h 954284"/>
              <a:gd name="connsiteX7" fmla="*/ 892510 w 1177964"/>
              <a:gd name="connsiteY7" fmla="*/ 954284 h 954284"/>
              <a:gd name="connsiteX0" fmla="*/ 892510 w 1177964"/>
              <a:gd name="connsiteY0" fmla="*/ 954284 h 954284"/>
              <a:gd name="connsiteX1" fmla="*/ 826798 w 1177964"/>
              <a:gd name="connsiteY1" fmla="*/ 816633 h 954284"/>
              <a:gd name="connsiteX2" fmla="*/ 152160 w 1177964"/>
              <a:gd name="connsiteY2" fmla="*/ 850484 h 954284"/>
              <a:gd name="connsiteX3" fmla="*/ 50924 w 1177964"/>
              <a:gd name="connsiteY3" fmla="*/ 260096 h 954284"/>
              <a:gd name="connsiteX4" fmla="*/ 805780 w 1177964"/>
              <a:gd name="connsiteY4" fmla="*/ 12446 h 954284"/>
              <a:gd name="connsiteX5" fmla="*/ 1177922 w 1177964"/>
              <a:gd name="connsiteY5" fmla="*/ 358013 h 954284"/>
              <a:gd name="connsiteX6" fmla="*/ 967539 w 1177964"/>
              <a:gd name="connsiteY6" fmla="*/ 778355 h 954284"/>
              <a:gd name="connsiteX7" fmla="*/ 892510 w 1177964"/>
              <a:gd name="connsiteY7" fmla="*/ 954284 h 954284"/>
              <a:gd name="connsiteX0" fmla="*/ 892912 w 1178366"/>
              <a:gd name="connsiteY0" fmla="*/ 954284 h 954284"/>
              <a:gd name="connsiteX1" fmla="*/ 838317 w 1178366"/>
              <a:gd name="connsiteY1" fmla="*/ 829975 h 954284"/>
              <a:gd name="connsiteX2" fmla="*/ 152562 w 1178366"/>
              <a:gd name="connsiteY2" fmla="*/ 850484 h 954284"/>
              <a:gd name="connsiteX3" fmla="*/ 51326 w 1178366"/>
              <a:gd name="connsiteY3" fmla="*/ 260096 h 954284"/>
              <a:gd name="connsiteX4" fmla="*/ 806182 w 1178366"/>
              <a:gd name="connsiteY4" fmla="*/ 12446 h 954284"/>
              <a:gd name="connsiteX5" fmla="*/ 1178324 w 1178366"/>
              <a:gd name="connsiteY5" fmla="*/ 358013 h 954284"/>
              <a:gd name="connsiteX6" fmla="*/ 967941 w 1178366"/>
              <a:gd name="connsiteY6" fmla="*/ 778355 h 954284"/>
              <a:gd name="connsiteX7" fmla="*/ 892912 w 1178366"/>
              <a:gd name="connsiteY7" fmla="*/ 954284 h 954284"/>
              <a:gd name="connsiteX0" fmla="*/ 894402 w 1179860"/>
              <a:gd name="connsiteY0" fmla="*/ 958956 h 958956"/>
              <a:gd name="connsiteX1" fmla="*/ 839807 w 1179860"/>
              <a:gd name="connsiteY1" fmla="*/ 834647 h 958956"/>
              <a:gd name="connsiteX2" fmla="*/ 154052 w 1179860"/>
              <a:gd name="connsiteY2" fmla="*/ 855156 h 958956"/>
              <a:gd name="connsiteX3" fmla="*/ 52816 w 1179860"/>
              <a:gd name="connsiteY3" fmla="*/ 264768 h 958956"/>
              <a:gd name="connsiteX4" fmla="*/ 827792 w 1179860"/>
              <a:gd name="connsiteY4" fmla="*/ 12221 h 958956"/>
              <a:gd name="connsiteX5" fmla="*/ 1179814 w 1179860"/>
              <a:gd name="connsiteY5" fmla="*/ 362685 h 958956"/>
              <a:gd name="connsiteX6" fmla="*/ 969431 w 1179860"/>
              <a:gd name="connsiteY6" fmla="*/ 783027 h 958956"/>
              <a:gd name="connsiteX7" fmla="*/ 894402 w 1179860"/>
              <a:gd name="connsiteY7" fmla="*/ 958956 h 958956"/>
              <a:gd name="connsiteX0" fmla="*/ 896504 w 1181970"/>
              <a:gd name="connsiteY0" fmla="*/ 961175 h 961175"/>
              <a:gd name="connsiteX1" fmla="*/ 841909 w 1181970"/>
              <a:gd name="connsiteY1" fmla="*/ 836866 h 961175"/>
              <a:gd name="connsiteX2" fmla="*/ 156154 w 1181970"/>
              <a:gd name="connsiteY2" fmla="*/ 857375 h 961175"/>
              <a:gd name="connsiteX3" fmla="*/ 54918 w 1181970"/>
              <a:gd name="connsiteY3" fmla="*/ 266987 h 961175"/>
              <a:gd name="connsiteX4" fmla="*/ 858275 w 1181970"/>
              <a:gd name="connsiteY4" fmla="*/ 12117 h 961175"/>
              <a:gd name="connsiteX5" fmla="*/ 1181916 w 1181970"/>
              <a:gd name="connsiteY5" fmla="*/ 364904 h 961175"/>
              <a:gd name="connsiteX6" fmla="*/ 971533 w 1181970"/>
              <a:gd name="connsiteY6" fmla="*/ 785246 h 961175"/>
              <a:gd name="connsiteX7" fmla="*/ 896504 w 1181970"/>
              <a:gd name="connsiteY7" fmla="*/ 961175 h 961175"/>
              <a:gd name="connsiteX0" fmla="*/ 897768 w 1183239"/>
              <a:gd name="connsiteY0" fmla="*/ 938948 h 938948"/>
              <a:gd name="connsiteX1" fmla="*/ 843173 w 1183239"/>
              <a:gd name="connsiteY1" fmla="*/ 814639 h 938948"/>
              <a:gd name="connsiteX2" fmla="*/ 157418 w 1183239"/>
              <a:gd name="connsiteY2" fmla="*/ 835148 h 938948"/>
              <a:gd name="connsiteX3" fmla="*/ 56182 w 1183239"/>
              <a:gd name="connsiteY3" fmla="*/ 244760 h 938948"/>
              <a:gd name="connsiteX4" fmla="*/ 876607 w 1183239"/>
              <a:gd name="connsiteY4" fmla="*/ 13246 h 938948"/>
              <a:gd name="connsiteX5" fmla="*/ 1183180 w 1183239"/>
              <a:gd name="connsiteY5" fmla="*/ 342677 h 938948"/>
              <a:gd name="connsiteX6" fmla="*/ 972797 w 1183239"/>
              <a:gd name="connsiteY6" fmla="*/ 763019 h 938948"/>
              <a:gd name="connsiteX7" fmla="*/ 897768 w 1183239"/>
              <a:gd name="connsiteY7" fmla="*/ 938948 h 938948"/>
              <a:gd name="connsiteX0" fmla="*/ 899237 w 1184717"/>
              <a:gd name="connsiteY0" fmla="*/ 958806 h 958806"/>
              <a:gd name="connsiteX1" fmla="*/ 844642 w 1184717"/>
              <a:gd name="connsiteY1" fmla="*/ 834497 h 958806"/>
              <a:gd name="connsiteX2" fmla="*/ 158887 w 1184717"/>
              <a:gd name="connsiteY2" fmla="*/ 855006 h 958806"/>
              <a:gd name="connsiteX3" fmla="*/ 57651 w 1184717"/>
              <a:gd name="connsiteY3" fmla="*/ 264618 h 958806"/>
              <a:gd name="connsiteX4" fmla="*/ 897913 w 1184717"/>
              <a:gd name="connsiteY4" fmla="*/ 12228 h 958806"/>
              <a:gd name="connsiteX5" fmla="*/ 1184649 w 1184717"/>
              <a:gd name="connsiteY5" fmla="*/ 362535 h 958806"/>
              <a:gd name="connsiteX6" fmla="*/ 974266 w 1184717"/>
              <a:gd name="connsiteY6" fmla="*/ 782877 h 958806"/>
              <a:gd name="connsiteX7" fmla="*/ 899237 w 1184717"/>
              <a:gd name="connsiteY7" fmla="*/ 958806 h 958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4717" h="958806">
                <a:moveTo>
                  <a:pt x="899237" y="958806"/>
                </a:moveTo>
                <a:cubicBezTo>
                  <a:pt x="894405" y="944889"/>
                  <a:pt x="911997" y="873046"/>
                  <a:pt x="844642" y="834497"/>
                </a:cubicBezTo>
                <a:cubicBezTo>
                  <a:pt x="772061" y="864692"/>
                  <a:pt x="290052" y="949986"/>
                  <a:pt x="158887" y="855006"/>
                </a:cubicBezTo>
                <a:cubicBezTo>
                  <a:pt x="27722" y="760026"/>
                  <a:pt x="-65520" y="405081"/>
                  <a:pt x="57651" y="264618"/>
                </a:cubicBezTo>
                <a:cubicBezTo>
                  <a:pt x="180822" y="124155"/>
                  <a:pt x="458430" y="-47589"/>
                  <a:pt x="897913" y="12228"/>
                </a:cubicBezTo>
                <a:cubicBezTo>
                  <a:pt x="1046789" y="37089"/>
                  <a:pt x="1188269" y="121743"/>
                  <a:pt x="1184649" y="362535"/>
                </a:cubicBezTo>
                <a:cubicBezTo>
                  <a:pt x="1181030" y="603327"/>
                  <a:pt x="1069516" y="742967"/>
                  <a:pt x="974266" y="782877"/>
                </a:cubicBezTo>
                <a:cubicBezTo>
                  <a:pt x="970075" y="839741"/>
                  <a:pt x="899237" y="958806"/>
                  <a:pt x="899237" y="958806"/>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B71A4C2-F2F7-BD74-E1CE-A6E2EF264A36}"/>
              </a:ext>
            </a:extLst>
          </p:cNvPr>
          <p:cNvSpPr>
            <a:spLocks noGrp="1"/>
          </p:cNvSpPr>
          <p:nvPr>
            <p:ph type="ctrTitle"/>
          </p:nvPr>
        </p:nvSpPr>
        <p:spPr>
          <a:xfrm>
            <a:off x="7178766" y="732550"/>
            <a:ext cx="4186940" cy="1643447"/>
          </a:xfrm>
        </p:spPr>
        <p:txBody>
          <a:bodyPr anchor="b">
            <a:normAutofit/>
          </a:bodyPr>
          <a:lstStyle/>
          <a:p>
            <a:r>
              <a:rPr lang="en-GB" b="1" i="1" u="sng" dirty="0"/>
              <a:t>Formation and constitution part 3</a:t>
            </a:r>
          </a:p>
        </p:txBody>
      </p:sp>
      <p:sp>
        <p:nvSpPr>
          <p:cNvPr id="3" name="Subtitle 2">
            <a:extLst>
              <a:ext uri="{FF2B5EF4-FFF2-40B4-BE49-F238E27FC236}">
                <a16:creationId xmlns:a16="http://schemas.microsoft.com/office/drawing/2014/main" id="{19F74A7D-288F-CDC9-C7B5-70A3FDDB8397}"/>
              </a:ext>
            </a:extLst>
          </p:cNvPr>
          <p:cNvSpPr>
            <a:spLocks noGrp="1"/>
          </p:cNvSpPr>
          <p:nvPr>
            <p:ph type="subTitle" idx="1"/>
          </p:nvPr>
        </p:nvSpPr>
        <p:spPr>
          <a:xfrm>
            <a:off x="7513957" y="2443363"/>
            <a:ext cx="3632777" cy="589934"/>
          </a:xfrm>
        </p:spPr>
        <p:txBody>
          <a:bodyPr>
            <a:normAutofit/>
          </a:bodyPr>
          <a:lstStyle/>
          <a:p>
            <a:pPr algn="ctr"/>
            <a:r>
              <a:rPr lang="en-GB" dirty="0"/>
              <a:t>By Zita Draper </a:t>
            </a:r>
            <a:endParaRPr lang="en-GB"/>
          </a:p>
        </p:txBody>
      </p:sp>
      <p:sp>
        <p:nvSpPr>
          <p:cNvPr id="13" name="Freeform: Shape 12">
            <a:extLst>
              <a:ext uri="{FF2B5EF4-FFF2-40B4-BE49-F238E27FC236}">
                <a16:creationId xmlns:a16="http://schemas.microsoft.com/office/drawing/2014/main" id="{C87AACE3-D796-459A-88F7-2091CC177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0915">
            <a:off x="6793370" y="351450"/>
            <a:ext cx="4927301" cy="3146160"/>
          </a:xfrm>
          <a:custGeom>
            <a:avLst/>
            <a:gdLst>
              <a:gd name="connsiteX0" fmla="*/ 931249 w 1207078"/>
              <a:gd name="connsiteY0" fmla="*/ 1013346 h 1013355"/>
              <a:gd name="connsiteX1" fmla="*/ 814282 w 1207078"/>
              <a:gd name="connsiteY1" fmla="*/ 829037 h 1013355"/>
              <a:gd name="connsiteX2" fmla="*/ 241924 w 1207078"/>
              <a:gd name="connsiteY2" fmla="*/ 819512 h 1013355"/>
              <a:gd name="connsiteX3" fmla="*/ 79999 w 1207078"/>
              <a:gd name="connsiteY3" fmla="*/ 258680 h 1013355"/>
              <a:gd name="connsiteX4" fmla="*/ 834855 w 1207078"/>
              <a:gd name="connsiteY4" fmla="*/ 11030 h 1013355"/>
              <a:gd name="connsiteX5" fmla="*/ 1206997 w 1207078"/>
              <a:gd name="connsiteY5" fmla="*/ 356597 h 1013355"/>
              <a:gd name="connsiteX6" fmla="*/ 997447 w 1207078"/>
              <a:gd name="connsiteY6" fmla="*/ 742074 h 1013355"/>
              <a:gd name="connsiteX7" fmla="*/ 931249 w 1207078"/>
              <a:gd name="connsiteY7" fmla="*/ 1013346 h 1013355"/>
              <a:gd name="connsiteX0" fmla="*/ 925805 w 1207077"/>
              <a:gd name="connsiteY0" fmla="*/ 966643 h 966643"/>
              <a:gd name="connsiteX1" fmla="*/ 814320 w 1207077"/>
              <a:gd name="connsiteY1" fmla="*/ 829046 h 966643"/>
              <a:gd name="connsiteX2" fmla="*/ 241962 w 1207077"/>
              <a:gd name="connsiteY2" fmla="*/ 819521 h 966643"/>
              <a:gd name="connsiteX3" fmla="*/ 80037 w 1207077"/>
              <a:gd name="connsiteY3" fmla="*/ 258689 h 966643"/>
              <a:gd name="connsiteX4" fmla="*/ 834893 w 1207077"/>
              <a:gd name="connsiteY4" fmla="*/ 11039 h 966643"/>
              <a:gd name="connsiteX5" fmla="*/ 1207035 w 1207077"/>
              <a:gd name="connsiteY5" fmla="*/ 356606 h 966643"/>
              <a:gd name="connsiteX6" fmla="*/ 997485 w 1207077"/>
              <a:gd name="connsiteY6" fmla="*/ 742083 h 966643"/>
              <a:gd name="connsiteX7" fmla="*/ 925805 w 1207077"/>
              <a:gd name="connsiteY7" fmla="*/ 966643 h 966643"/>
              <a:gd name="connsiteX0" fmla="*/ 880512 w 1161784"/>
              <a:gd name="connsiteY0" fmla="*/ 966643 h 966643"/>
              <a:gd name="connsiteX1" fmla="*/ 806031 w 1161784"/>
              <a:gd name="connsiteY1" fmla="*/ 816343 h 966643"/>
              <a:gd name="connsiteX2" fmla="*/ 196669 w 1161784"/>
              <a:gd name="connsiteY2" fmla="*/ 819521 h 966643"/>
              <a:gd name="connsiteX3" fmla="*/ 34744 w 1161784"/>
              <a:gd name="connsiteY3" fmla="*/ 258689 h 966643"/>
              <a:gd name="connsiteX4" fmla="*/ 789600 w 1161784"/>
              <a:gd name="connsiteY4" fmla="*/ 11039 h 966643"/>
              <a:gd name="connsiteX5" fmla="*/ 1161742 w 1161784"/>
              <a:gd name="connsiteY5" fmla="*/ 356606 h 966643"/>
              <a:gd name="connsiteX6" fmla="*/ 952192 w 1161784"/>
              <a:gd name="connsiteY6" fmla="*/ 742083 h 966643"/>
              <a:gd name="connsiteX7" fmla="*/ 880512 w 1161784"/>
              <a:gd name="connsiteY7" fmla="*/ 966643 h 966643"/>
              <a:gd name="connsiteX0" fmla="*/ 886398 w 1167670"/>
              <a:gd name="connsiteY0" fmla="*/ 967976 h 967976"/>
              <a:gd name="connsiteX1" fmla="*/ 811917 w 1167670"/>
              <a:gd name="connsiteY1" fmla="*/ 817676 h 967976"/>
              <a:gd name="connsiteX2" fmla="*/ 176796 w 1167670"/>
              <a:gd name="connsiteY2" fmla="*/ 841907 h 967976"/>
              <a:gd name="connsiteX3" fmla="*/ 40630 w 1167670"/>
              <a:gd name="connsiteY3" fmla="*/ 260022 h 967976"/>
              <a:gd name="connsiteX4" fmla="*/ 795486 w 1167670"/>
              <a:gd name="connsiteY4" fmla="*/ 12372 h 967976"/>
              <a:gd name="connsiteX5" fmla="*/ 1167628 w 1167670"/>
              <a:gd name="connsiteY5" fmla="*/ 357939 h 967976"/>
              <a:gd name="connsiteX6" fmla="*/ 958078 w 1167670"/>
              <a:gd name="connsiteY6" fmla="*/ 743416 h 967976"/>
              <a:gd name="connsiteX7" fmla="*/ 886398 w 1167670"/>
              <a:gd name="connsiteY7" fmla="*/ 967976 h 967976"/>
              <a:gd name="connsiteX0" fmla="*/ 896528 w 1177800"/>
              <a:gd name="connsiteY0" fmla="*/ 968050 h 968050"/>
              <a:gd name="connsiteX1" fmla="*/ 822047 w 1177800"/>
              <a:gd name="connsiteY1" fmla="*/ 817750 h 968050"/>
              <a:gd name="connsiteX2" fmla="*/ 151996 w 1177800"/>
              <a:gd name="connsiteY2" fmla="*/ 850484 h 968050"/>
              <a:gd name="connsiteX3" fmla="*/ 50760 w 1177800"/>
              <a:gd name="connsiteY3" fmla="*/ 260096 h 968050"/>
              <a:gd name="connsiteX4" fmla="*/ 805616 w 1177800"/>
              <a:gd name="connsiteY4" fmla="*/ 12446 h 968050"/>
              <a:gd name="connsiteX5" fmla="*/ 1177758 w 1177800"/>
              <a:gd name="connsiteY5" fmla="*/ 358013 h 968050"/>
              <a:gd name="connsiteX6" fmla="*/ 968208 w 1177800"/>
              <a:gd name="connsiteY6" fmla="*/ 743490 h 968050"/>
              <a:gd name="connsiteX7" fmla="*/ 896528 w 1177800"/>
              <a:gd name="connsiteY7" fmla="*/ 968050 h 968050"/>
              <a:gd name="connsiteX0" fmla="*/ 892346 w 1177800"/>
              <a:gd name="connsiteY0" fmla="*/ 954284 h 954284"/>
              <a:gd name="connsiteX1" fmla="*/ 822047 w 1177800"/>
              <a:gd name="connsiteY1" fmla="*/ 817750 h 954284"/>
              <a:gd name="connsiteX2" fmla="*/ 151996 w 1177800"/>
              <a:gd name="connsiteY2" fmla="*/ 850484 h 954284"/>
              <a:gd name="connsiteX3" fmla="*/ 50760 w 1177800"/>
              <a:gd name="connsiteY3" fmla="*/ 260096 h 954284"/>
              <a:gd name="connsiteX4" fmla="*/ 805616 w 1177800"/>
              <a:gd name="connsiteY4" fmla="*/ 12446 h 954284"/>
              <a:gd name="connsiteX5" fmla="*/ 1177758 w 1177800"/>
              <a:gd name="connsiteY5" fmla="*/ 358013 h 954284"/>
              <a:gd name="connsiteX6" fmla="*/ 968208 w 1177800"/>
              <a:gd name="connsiteY6" fmla="*/ 743490 h 954284"/>
              <a:gd name="connsiteX7" fmla="*/ 892346 w 1177800"/>
              <a:gd name="connsiteY7" fmla="*/ 954284 h 954284"/>
              <a:gd name="connsiteX0" fmla="*/ 892346 w 1177800"/>
              <a:gd name="connsiteY0" fmla="*/ 954284 h 954284"/>
              <a:gd name="connsiteX1" fmla="*/ 822047 w 1177800"/>
              <a:gd name="connsiteY1" fmla="*/ 817750 h 954284"/>
              <a:gd name="connsiteX2" fmla="*/ 151996 w 1177800"/>
              <a:gd name="connsiteY2" fmla="*/ 850484 h 954284"/>
              <a:gd name="connsiteX3" fmla="*/ 50760 w 1177800"/>
              <a:gd name="connsiteY3" fmla="*/ 260096 h 954284"/>
              <a:gd name="connsiteX4" fmla="*/ 805616 w 1177800"/>
              <a:gd name="connsiteY4" fmla="*/ 12446 h 954284"/>
              <a:gd name="connsiteX5" fmla="*/ 1177758 w 1177800"/>
              <a:gd name="connsiteY5" fmla="*/ 358013 h 954284"/>
              <a:gd name="connsiteX6" fmla="*/ 969087 w 1177800"/>
              <a:gd name="connsiteY6" fmla="*/ 772843 h 954284"/>
              <a:gd name="connsiteX7" fmla="*/ 892346 w 1177800"/>
              <a:gd name="connsiteY7" fmla="*/ 954284 h 954284"/>
              <a:gd name="connsiteX0" fmla="*/ 892346 w 1177800"/>
              <a:gd name="connsiteY0" fmla="*/ 954284 h 954284"/>
              <a:gd name="connsiteX1" fmla="*/ 822047 w 1177800"/>
              <a:gd name="connsiteY1" fmla="*/ 817750 h 954284"/>
              <a:gd name="connsiteX2" fmla="*/ 151996 w 1177800"/>
              <a:gd name="connsiteY2" fmla="*/ 850484 h 954284"/>
              <a:gd name="connsiteX3" fmla="*/ 50760 w 1177800"/>
              <a:gd name="connsiteY3" fmla="*/ 260096 h 954284"/>
              <a:gd name="connsiteX4" fmla="*/ 805616 w 1177800"/>
              <a:gd name="connsiteY4" fmla="*/ 12446 h 954284"/>
              <a:gd name="connsiteX5" fmla="*/ 1177758 w 1177800"/>
              <a:gd name="connsiteY5" fmla="*/ 358013 h 954284"/>
              <a:gd name="connsiteX6" fmla="*/ 969087 w 1177800"/>
              <a:gd name="connsiteY6" fmla="*/ 772843 h 954284"/>
              <a:gd name="connsiteX7" fmla="*/ 892346 w 1177800"/>
              <a:gd name="connsiteY7" fmla="*/ 954284 h 954284"/>
              <a:gd name="connsiteX0" fmla="*/ 892510 w 1177964"/>
              <a:gd name="connsiteY0" fmla="*/ 954284 h 954284"/>
              <a:gd name="connsiteX1" fmla="*/ 826798 w 1177964"/>
              <a:gd name="connsiteY1" fmla="*/ 816633 h 954284"/>
              <a:gd name="connsiteX2" fmla="*/ 152160 w 1177964"/>
              <a:gd name="connsiteY2" fmla="*/ 850484 h 954284"/>
              <a:gd name="connsiteX3" fmla="*/ 50924 w 1177964"/>
              <a:gd name="connsiteY3" fmla="*/ 260096 h 954284"/>
              <a:gd name="connsiteX4" fmla="*/ 805780 w 1177964"/>
              <a:gd name="connsiteY4" fmla="*/ 12446 h 954284"/>
              <a:gd name="connsiteX5" fmla="*/ 1177922 w 1177964"/>
              <a:gd name="connsiteY5" fmla="*/ 358013 h 954284"/>
              <a:gd name="connsiteX6" fmla="*/ 969251 w 1177964"/>
              <a:gd name="connsiteY6" fmla="*/ 772843 h 954284"/>
              <a:gd name="connsiteX7" fmla="*/ 892510 w 1177964"/>
              <a:gd name="connsiteY7" fmla="*/ 954284 h 954284"/>
              <a:gd name="connsiteX0" fmla="*/ 892510 w 1177964"/>
              <a:gd name="connsiteY0" fmla="*/ 954284 h 954284"/>
              <a:gd name="connsiteX1" fmla="*/ 826798 w 1177964"/>
              <a:gd name="connsiteY1" fmla="*/ 816633 h 954284"/>
              <a:gd name="connsiteX2" fmla="*/ 152160 w 1177964"/>
              <a:gd name="connsiteY2" fmla="*/ 850484 h 954284"/>
              <a:gd name="connsiteX3" fmla="*/ 50924 w 1177964"/>
              <a:gd name="connsiteY3" fmla="*/ 260096 h 954284"/>
              <a:gd name="connsiteX4" fmla="*/ 805780 w 1177964"/>
              <a:gd name="connsiteY4" fmla="*/ 12446 h 954284"/>
              <a:gd name="connsiteX5" fmla="*/ 1177922 w 1177964"/>
              <a:gd name="connsiteY5" fmla="*/ 358013 h 954284"/>
              <a:gd name="connsiteX6" fmla="*/ 969251 w 1177964"/>
              <a:gd name="connsiteY6" fmla="*/ 772843 h 954284"/>
              <a:gd name="connsiteX7" fmla="*/ 892510 w 1177964"/>
              <a:gd name="connsiteY7" fmla="*/ 954284 h 954284"/>
              <a:gd name="connsiteX0" fmla="*/ 892510 w 1177964"/>
              <a:gd name="connsiteY0" fmla="*/ 954284 h 954284"/>
              <a:gd name="connsiteX1" fmla="*/ 826798 w 1177964"/>
              <a:gd name="connsiteY1" fmla="*/ 816633 h 954284"/>
              <a:gd name="connsiteX2" fmla="*/ 152160 w 1177964"/>
              <a:gd name="connsiteY2" fmla="*/ 850484 h 954284"/>
              <a:gd name="connsiteX3" fmla="*/ 50924 w 1177964"/>
              <a:gd name="connsiteY3" fmla="*/ 260096 h 954284"/>
              <a:gd name="connsiteX4" fmla="*/ 805780 w 1177964"/>
              <a:gd name="connsiteY4" fmla="*/ 12446 h 954284"/>
              <a:gd name="connsiteX5" fmla="*/ 1177922 w 1177964"/>
              <a:gd name="connsiteY5" fmla="*/ 358013 h 954284"/>
              <a:gd name="connsiteX6" fmla="*/ 967539 w 1177964"/>
              <a:gd name="connsiteY6" fmla="*/ 778355 h 954284"/>
              <a:gd name="connsiteX7" fmla="*/ 892510 w 1177964"/>
              <a:gd name="connsiteY7" fmla="*/ 954284 h 954284"/>
              <a:gd name="connsiteX0" fmla="*/ 892912 w 1178366"/>
              <a:gd name="connsiteY0" fmla="*/ 954284 h 954284"/>
              <a:gd name="connsiteX1" fmla="*/ 838317 w 1178366"/>
              <a:gd name="connsiteY1" fmla="*/ 829975 h 954284"/>
              <a:gd name="connsiteX2" fmla="*/ 152562 w 1178366"/>
              <a:gd name="connsiteY2" fmla="*/ 850484 h 954284"/>
              <a:gd name="connsiteX3" fmla="*/ 51326 w 1178366"/>
              <a:gd name="connsiteY3" fmla="*/ 260096 h 954284"/>
              <a:gd name="connsiteX4" fmla="*/ 806182 w 1178366"/>
              <a:gd name="connsiteY4" fmla="*/ 12446 h 954284"/>
              <a:gd name="connsiteX5" fmla="*/ 1178324 w 1178366"/>
              <a:gd name="connsiteY5" fmla="*/ 358013 h 954284"/>
              <a:gd name="connsiteX6" fmla="*/ 967941 w 1178366"/>
              <a:gd name="connsiteY6" fmla="*/ 778355 h 954284"/>
              <a:gd name="connsiteX7" fmla="*/ 892912 w 1178366"/>
              <a:gd name="connsiteY7" fmla="*/ 954284 h 954284"/>
              <a:gd name="connsiteX0" fmla="*/ 894402 w 1179860"/>
              <a:gd name="connsiteY0" fmla="*/ 958956 h 958956"/>
              <a:gd name="connsiteX1" fmla="*/ 839807 w 1179860"/>
              <a:gd name="connsiteY1" fmla="*/ 834647 h 958956"/>
              <a:gd name="connsiteX2" fmla="*/ 154052 w 1179860"/>
              <a:gd name="connsiteY2" fmla="*/ 855156 h 958956"/>
              <a:gd name="connsiteX3" fmla="*/ 52816 w 1179860"/>
              <a:gd name="connsiteY3" fmla="*/ 264768 h 958956"/>
              <a:gd name="connsiteX4" fmla="*/ 827792 w 1179860"/>
              <a:gd name="connsiteY4" fmla="*/ 12221 h 958956"/>
              <a:gd name="connsiteX5" fmla="*/ 1179814 w 1179860"/>
              <a:gd name="connsiteY5" fmla="*/ 362685 h 958956"/>
              <a:gd name="connsiteX6" fmla="*/ 969431 w 1179860"/>
              <a:gd name="connsiteY6" fmla="*/ 783027 h 958956"/>
              <a:gd name="connsiteX7" fmla="*/ 894402 w 1179860"/>
              <a:gd name="connsiteY7" fmla="*/ 958956 h 958956"/>
              <a:gd name="connsiteX0" fmla="*/ 896504 w 1181970"/>
              <a:gd name="connsiteY0" fmla="*/ 961175 h 961175"/>
              <a:gd name="connsiteX1" fmla="*/ 841909 w 1181970"/>
              <a:gd name="connsiteY1" fmla="*/ 836866 h 961175"/>
              <a:gd name="connsiteX2" fmla="*/ 156154 w 1181970"/>
              <a:gd name="connsiteY2" fmla="*/ 857375 h 961175"/>
              <a:gd name="connsiteX3" fmla="*/ 54918 w 1181970"/>
              <a:gd name="connsiteY3" fmla="*/ 266987 h 961175"/>
              <a:gd name="connsiteX4" fmla="*/ 858275 w 1181970"/>
              <a:gd name="connsiteY4" fmla="*/ 12117 h 961175"/>
              <a:gd name="connsiteX5" fmla="*/ 1181916 w 1181970"/>
              <a:gd name="connsiteY5" fmla="*/ 364904 h 961175"/>
              <a:gd name="connsiteX6" fmla="*/ 971533 w 1181970"/>
              <a:gd name="connsiteY6" fmla="*/ 785246 h 961175"/>
              <a:gd name="connsiteX7" fmla="*/ 896504 w 1181970"/>
              <a:gd name="connsiteY7" fmla="*/ 961175 h 961175"/>
              <a:gd name="connsiteX0" fmla="*/ 897768 w 1183239"/>
              <a:gd name="connsiteY0" fmla="*/ 938948 h 938948"/>
              <a:gd name="connsiteX1" fmla="*/ 843173 w 1183239"/>
              <a:gd name="connsiteY1" fmla="*/ 814639 h 938948"/>
              <a:gd name="connsiteX2" fmla="*/ 157418 w 1183239"/>
              <a:gd name="connsiteY2" fmla="*/ 835148 h 938948"/>
              <a:gd name="connsiteX3" fmla="*/ 56182 w 1183239"/>
              <a:gd name="connsiteY3" fmla="*/ 244760 h 938948"/>
              <a:gd name="connsiteX4" fmla="*/ 876607 w 1183239"/>
              <a:gd name="connsiteY4" fmla="*/ 13246 h 938948"/>
              <a:gd name="connsiteX5" fmla="*/ 1183180 w 1183239"/>
              <a:gd name="connsiteY5" fmla="*/ 342677 h 938948"/>
              <a:gd name="connsiteX6" fmla="*/ 972797 w 1183239"/>
              <a:gd name="connsiteY6" fmla="*/ 763019 h 938948"/>
              <a:gd name="connsiteX7" fmla="*/ 897768 w 1183239"/>
              <a:gd name="connsiteY7" fmla="*/ 938948 h 938948"/>
              <a:gd name="connsiteX0" fmla="*/ 899237 w 1184717"/>
              <a:gd name="connsiteY0" fmla="*/ 958806 h 958806"/>
              <a:gd name="connsiteX1" fmla="*/ 844642 w 1184717"/>
              <a:gd name="connsiteY1" fmla="*/ 834497 h 958806"/>
              <a:gd name="connsiteX2" fmla="*/ 158887 w 1184717"/>
              <a:gd name="connsiteY2" fmla="*/ 855006 h 958806"/>
              <a:gd name="connsiteX3" fmla="*/ 57651 w 1184717"/>
              <a:gd name="connsiteY3" fmla="*/ 264618 h 958806"/>
              <a:gd name="connsiteX4" fmla="*/ 897913 w 1184717"/>
              <a:gd name="connsiteY4" fmla="*/ 12228 h 958806"/>
              <a:gd name="connsiteX5" fmla="*/ 1184649 w 1184717"/>
              <a:gd name="connsiteY5" fmla="*/ 362535 h 958806"/>
              <a:gd name="connsiteX6" fmla="*/ 974266 w 1184717"/>
              <a:gd name="connsiteY6" fmla="*/ 782877 h 958806"/>
              <a:gd name="connsiteX7" fmla="*/ 899237 w 1184717"/>
              <a:gd name="connsiteY7" fmla="*/ 958806 h 958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4717" h="958806">
                <a:moveTo>
                  <a:pt x="899237" y="958806"/>
                </a:moveTo>
                <a:cubicBezTo>
                  <a:pt x="894405" y="944889"/>
                  <a:pt x="911997" y="873046"/>
                  <a:pt x="844642" y="834497"/>
                </a:cubicBezTo>
                <a:cubicBezTo>
                  <a:pt x="772061" y="864692"/>
                  <a:pt x="290052" y="949986"/>
                  <a:pt x="158887" y="855006"/>
                </a:cubicBezTo>
                <a:cubicBezTo>
                  <a:pt x="27722" y="760026"/>
                  <a:pt x="-65520" y="405081"/>
                  <a:pt x="57651" y="264618"/>
                </a:cubicBezTo>
                <a:cubicBezTo>
                  <a:pt x="180822" y="124155"/>
                  <a:pt x="458430" y="-47589"/>
                  <a:pt x="897913" y="12228"/>
                </a:cubicBezTo>
                <a:cubicBezTo>
                  <a:pt x="1046789" y="37089"/>
                  <a:pt x="1188269" y="121743"/>
                  <a:pt x="1184649" y="362535"/>
                </a:cubicBezTo>
                <a:cubicBezTo>
                  <a:pt x="1181030" y="603327"/>
                  <a:pt x="1069516" y="742967"/>
                  <a:pt x="974266" y="782877"/>
                </a:cubicBezTo>
                <a:cubicBezTo>
                  <a:pt x="970075" y="839741"/>
                  <a:pt x="899237" y="958806"/>
                  <a:pt x="899237" y="958806"/>
                </a:cubicBezTo>
                <a:close/>
              </a:path>
            </a:pathLst>
          </a:custGeom>
          <a:noFill/>
          <a:ln w="19050" cap="flat">
            <a:solidFill>
              <a:schemeClr val="tx1"/>
            </a:solidFill>
            <a:prstDash val="solid"/>
            <a:miter/>
          </a:ln>
        </p:spPr>
        <p:txBody>
          <a:bodyPr rtlCol="0" anchor="ctr"/>
          <a:lstStyle/>
          <a:p>
            <a:endParaRPr lang="en-US"/>
          </a:p>
        </p:txBody>
      </p:sp>
      <p:pic>
        <p:nvPicPr>
          <p:cNvPr id="5" name="Recorded Sound">
            <a:hlinkClick r:id="" action="ppaction://media"/>
            <a:extLst>
              <a:ext uri="{FF2B5EF4-FFF2-40B4-BE49-F238E27FC236}">
                <a16:creationId xmlns:a16="http://schemas.microsoft.com/office/drawing/2014/main" id="{B36E8F69-097C-E94D-E2C7-9B649F622D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6808" y="6098796"/>
            <a:ext cx="662032" cy="662032"/>
          </a:xfrm>
          <a:prstGeom prst="rect">
            <a:avLst/>
          </a:prstGeom>
        </p:spPr>
      </p:pic>
    </p:spTree>
    <p:extLst>
      <p:ext uri="{BB962C8B-B14F-4D97-AF65-F5344CB8AC3E}">
        <p14:creationId xmlns:p14="http://schemas.microsoft.com/office/powerpoint/2010/main" val="2103603052"/>
      </p:ext>
    </p:extLst>
  </p:cSld>
  <p:clrMapOvr>
    <a:masterClrMapping/>
  </p:clrMapOvr>
  <mc:AlternateContent xmlns:mc="http://schemas.openxmlformats.org/markup-compatibility/2006" xmlns:p14="http://schemas.microsoft.com/office/powerpoint/2010/main">
    <mc:Choice Requires="p14">
      <p:transition spd="slow" p14:dur="2000" advTm="6219"/>
    </mc:Choice>
    <mc:Fallback xmlns="">
      <p:transition spd="slow" advTm="6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1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80D39A-0BA2-4F75-B566-62366618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1DE4653-4C0D-4C98-9FD1-95AD4A0C6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03301" y="377320"/>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D4FB7586-D41B-4287-9864-5CA49B350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49824" flipH="1">
            <a:off x="4868349" y="422322"/>
            <a:ext cx="6912706" cy="5902624"/>
          </a:xfrm>
          <a:custGeom>
            <a:avLst/>
            <a:gdLst>
              <a:gd name="connsiteX0" fmla="*/ 1289525 w 6745768"/>
              <a:gd name="connsiteY0" fmla="*/ 2301903 h 2794242"/>
              <a:gd name="connsiteX1" fmla="*/ 182620 w 6745768"/>
              <a:gd name="connsiteY1" fmla="*/ 1797161 h 2794242"/>
              <a:gd name="connsiteX2" fmla="*/ 12857 w 6745768"/>
              <a:gd name="connsiteY2" fmla="*/ 794567 h 2794242"/>
              <a:gd name="connsiteX3" fmla="*/ 697283 w 6745768"/>
              <a:gd name="connsiteY3" fmla="*/ 56263 h 2794242"/>
              <a:gd name="connsiteX4" fmla="*/ 6042476 w 6745768"/>
              <a:gd name="connsiteY4" fmla="*/ 156302 h 2794242"/>
              <a:gd name="connsiteX5" fmla="*/ 6744264 w 6745768"/>
              <a:gd name="connsiteY5" fmla="*/ 865255 h 2794242"/>
              <a:gd name="connsiteX6" fmla="*/ 6299463 w 6745768"/>
              <a:gd name="connsiteY6" fmla="*/ 2129659 h 2794242"/>
              <a:gd name="connsiteX7" fmla="*/ 1843321 w 6745768"/>
              <a:gd name="connsiteY7" fmla="*/ 2302040 h 2794242"/>
              <a:gd name="connsiteX8" fmla="*/ 1297241 w 6745768"/>
              <a:gd name="connsiteY8" fmla="*/ 2794243 h 2794242"/>
              <a:gd name="connsiteX9" fmla="*/ 1289525 w 6745768"/>
              <a:gd name="connsiteY9" fmla="*/ 2301903 h 2794242"/>
              <a:gd name="connsiteX0" fmla="*/ 1289525 w 6745768"/>
              <a:gd name="connsiteY0" fmla="*/ 2301903 h 2633547"/>
              <a:gd name="connsiteX1" fmla="*/ 182620 w 6745768"/>
              <a:gd name="connsiteY1" fmla="*/ 1797161 h 2633547"/>
              <a:gd name="connsiteX2" fmla="*/ 12857 w 6745768"/>
              <a:gd name="connsiteY2" fmla="*/ 794567 h 2633547"/>
              <a:gd name="connsiteX3" fmla="*/ 697283 w 6745768"/>
              <a:gd name="connsiteY3" fmla="*/ 56263 h 2633547"/>
              <a:gd name="connsiteX4" fmla="*/ 6042476 w 6745768"/>
              <a:gd name="connsiteY4" fmla="*/ 156302 h 2633547"/>
              <a:gd name="connsiteX5" fmla="*/ 6744264 w 6745768"/>
              <a:gd name="connsiteY5" fmla="*/ 865255 h 2633547"/>
              <a:gd name="connsiteX6" fmla="*/ 6299463 w 6745768"/>
              <a:gd name="connsiteY6" fmla="*/ 2129659 h 2633547"/>
              <a:gd name="connsiteX7" fmla="*/ 1843321 w 6745768"/>
              <a:gd name="connsiteY7" fmla="*/ 2302040 h 2633547"/>
              <a:gd name="connsiteX8" fmla="*/ 1297241 w 6745768"/>
              <a:gd name="connsiteY8" fmla="*/ 2633547 h 2633547"/>
              <a:gd name="connsiteX9" fmla="*/ 1289525 w 6745768"/>
              <a:gd name="connsiteY9" fmla="*/ 2301903 h 2633547"/>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299463 w 6745768"/>
              <a:gd name="connsiteY6" fmla="*/ 2129659 h 2588909"/>
              <a:gd name="connsiteX7" fmla="*/ 1843321 w 6745768"/>
              <a:gd name="connsiteY7" fmla="*/ 2302040 h 2588909"/>
              <a:gd name="connsiteX8" fmla="*/ 1321290 w 6745768"/>
              <a:gd name="connsiteY8" fmla="*/ 2588909 h 2588909"/>
              <a:gd name="connsiteX9" fmla="*/ 1289525 w 6745768"/>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813483"/>
              <a:gd name="connsiteY0" fmla="*/ 2301903 h 2588909"/>
              <a:gd name="connsiteX1" fmla="*/ 182620 w 6813483"/>
              <a:gd name="connsiteY1" fmla="*/ 1797161 h 2588909"/>
              <a:gd name="connsiteX2" fmla="*/ 12857 w 6813483"/>
              <a:gd name="connsiteY2" fmla="*/ 794567 h 2588909"/>
              <a:gd name="connsiteX3" fmla="*/ 697283 w 6813483"/>
              <a:gd name="connsiteY3" fmla="*/ 56263 h 2588909"/>
              <a:gd name="connsiteX4" fmla="*/ 6042476 w 6813483"/>
              <a:gd name="connsiteY4" fmla="*/ 156302 h 2588909"/>
              <a:gd name="connsiteX5" fmla="*/ 6744264 w 6813483"/>
              <a:gd name="connsiteY5" fmla="*/ 865255 h 2588909"/>
              <a:gd name="connsiteX6" fmla="*/ 6299463 w 6813483"/>
              <a:gd name="connsiteY6" fmla="*/ 2129659 h 2588909"/>
              <a:gd name="connsiteX7" fmla="*/ 1855346 w 6813483"/>
              <a:gd name="connsiteY7" fmla="*/ 2302040 h 2588909"/>
              <a:gd name="connsiteX8" fmla="*/ 1321290 w 6813483"/>
              <a:gd name="connsiteY8" fmla="*/ 2588909 h 2588909"/>
              <a:gd name="connsiteX9" fmla="*/ 1289525 w 6813483"/>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6046952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88909"/>
              <a:gd name="connsiteX1" fmla="*/ 182620 w 6745768"/>
              <a:gd name="connsiteY1" fmla="*/ 1797161 h 2588909"/>
              <a:gd name="connsiteX2" fmla="*/ 12857 w 6745768"/>
              <a:gd name="connsiteY2" fmla="*/ 794567 h 2588909"/>
              <a:gd name="connsiteX3" fmla="*/ 697283 w 6745768"/>
              <a:gd name="connsiteY3" fmla="*/ 56263 h 2588909"/>
              <a:gd name="connsiteX4" fmla="*/ 6042476 w 6745768"/>
              <a:gd name="connsiteY4" fmla="*/ 156302 h 2588909"/>
              <a:gd name="connsiteX5" fmla="*/ 6744264 w 6745768"/>
              <a:gd name="connsiteY5" fmla="*/ 865255 h 2588909"/>
              <a:gd name="connsiteX6" fmla="*/ 5926709 w 6745768"/>
              <a:gd name="connsiteY6" fmla="*/ 2129659 h 2588909"/>
              <a:gd name="connsiteX7" fmla="*/ 1855346 w 6745768"/>
              <a:gd name="connsiteY7" fmla="*/ 2302040 h 2588909"/>
              <a:gd name="connsiteX8" fmla="*/ 1321290 w 6745768"/>
              <a:gd name="connsiteY8" fmla="*/ 2588909 h 2588909"/>
              <a:gd name="connsiteX9" fmla="*/ 1289525 w 6745768"/>
              <a:gd name="connsiteY9" fmla="*/ 2301903 h 2588909"/>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55846"/>
              <a:gd name="connsiteX1" fmla="*/ 182620 w 6745768"/>
              <a:gd name="connsiteY1" fmla="*/ 1797161 h 2555846"/>
              <a:gd name="connsiteX2" fmla="*/ 12857 w 6745768"/>
              <a:gd name="connsiteY2" fmla="*/ 794567 h 2555846"/>
              <a:gd name="connsiteX3" fmla="*/ 697283 w 6745768"/>
              <a:gd name="connsiteY3" fmla="*/ 56263 h 2555846"/>
              <a:gd name="connsiteX4" fmla="*/ 6042476 w 6745768"/>
              <a:gd name="connsiteY4" fmla="*/ 156302 h 2555846"/>
              <a:gd name="connsiteX5" fmla="*/ 6744264 w 6745768"/>
              <a:gd name="connsiteY5" fmla="*/ 865255 h 2555846"/>
              <a:gd name="connsiteX6" fmla="*/ 5926709 w 6745768"/>
              <a:gd name="connsiteY6" fmla="*/ 2129659 h 2555846"/>
              <a:gd name="connsiteX7" fmla="*/ 1855346 w 6745768"/>
              <a:gd name="connsiteY7" fmla="*/ 2302040 h 2555846"/>
              <a:gd name="connsiteX8" fmla="*/ 1321290 w 6745768"/>
              <a:gd name="connsiteY8" fmla="*/ 2555846 h 2555846"/>
              <a:gd name="connsiteX9" fmla="*/ 1289525 w 6745768"/>
              <a:gd name="connsiteY9" fmla="*/ 2301903 h 2555846"/>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1855346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22783"/>
              <a:gd name="connsiteX1" fmla="*/ 182620 w 6745768"/>
              <a:gd name="connsiteY1" fmla="*/ 1797161 h 2522783"/>
              <a:gd name="connsiteX2" fmla="*/ 12857 w 6745768"/>
              <a:gd name="connsiteY2" fmla="*/ 794567 h 2522783"/>
              <a:gd name="connsiteX3" fmla="*/ 697283 w 6745768"/>
              <a:gd name="connsiteY3" fmla="*/ 56263 h 2522783"/>
              <a:gd name="connsiteX4" fmla="*/ 6042476 w 6745768"/>
              <a:gd name="connsiteY4" fmla="*/ 156302 h 2522783"/>
              <a:gd name="connsiteX5" fmla="*/ 6744264 w 6745768"/>
              <a:gd name="connsiteY5" fmla="*/ 865255 h 2522783"/>
              <a:gd name="connsiteX6" fmla="*/ 5926709 w 6745768"/>
              <a:gd name="connsiteY6" fmla="*/ 2129659 h 2522783"/>
              <a:gd name="connsiteX7" fmla="*/ 2018095 w 6745768"/>
              <a:gd name="connsiteY7" fmla="*/ 2302040 h 2522783"/>
              <a:gd name="connsiteX8" fmla="*/ 1303420 w 6745768"/>
              <a:gd name="connsiteY8" fmla="*/ 2522783 h 2522783"/>
              <a:gd name="connsiteX9" fmla="*/ 1289525 w 6745768"/>
              <a:gd name="connsiteY9" fmla="*/ 2301903 h 2522783"/>
              <a:gd name="connsiteX0" fmla="*/ 1289525 w 6745768"/>
              <a:gd name="connsiteY0" fmla="*/ 2301903 h 2502083"/>
              <a:gd name="connsiteX1" fmla="*/ 182620 w 6745768"/>
              <a:gd name="connsiteY1" fmla="*/ 1797161 h 2502083"/>
              <a:gd name="connsiteX2" fmla="*/ 12857 w 6745768"/>
              <a:gd name="connsiteY2" fmla="*/ 794567 h 2502083"/>
              <a:gd name="connsiteX3" fmla="*/ 697283 w 6745768"/>
              <a:gd name="connsiteY3" fmla="*/ 56263 h 2502083"/>
              <a:gd name="connsiteX4" fmla="*/ 6042476 w 6745768"/>
              <a:gd name="connsiteY4" fmla="*/ 156302 h 2502083"/>
              <a:gd name="connsiteX5" fmla="*/ 6744264 w 6745768"/>
              <a:gd name="connsiteY5" fmla="*/ 865255 h 2502083"/>
              <a:gd name="connsiteX6" fmla="*/ 5926709 w 6745768"/>
              <a:gd name="connsiteY6" fmla="*/ 2129659 h 2502083"/>
              <a:gd name="connsiteX7" fmla="*/ 2018095 w 6745768"/>
              <a:gd name="connsiteY7" fmla="*/ 2302040 h 2502083"/>
              <a:gd name="connsiteX8" fmla="*/ 1303420 w 6745768"/>
              <a:gd name="connsiteY8" fmla="*/ 2502083 h 2502083"/>
              <a:gd name="connsiteX9" fmla="*/ 1289525 w 6745768"/>
              <a:gd name="connsiteY9" fmla="*/ 230190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98511 w 6749690"/>
              <a:gd name="connsiteY0" fmla="*/ 2291553 h 2502083"/>
              <a:gd name="connsiteX1" fmla="*/ 186542 w 6749690"/>
              <a:gd name="connsiteY1" fmla="*/ 1797161 h 2502083"/>
              <a:gd name="connsiteX2" fmla="*/ 16779 w 6749690"/>
              <a:gd name="connsiteY2" fmla="*/ 794567 h 2502083"/>
              <a:gd name="connsiteX3" fmla="*/ 701205 w 6749690"/>
              <a:gd name="connsiteY3" fmla="*/ 56263 h 2502083"/>
              <a:gd name="connsiteX4" fmla="*/ 6046398 w 6749690"/>
              <a:gd name="connsiteY4" fmla="*/ 156302 h 2502083"/>
              <a:gd name="connsiteX5" fmla="*/ 6748186 w 6749690"/>
              <a:gd name="connsiteY5" fmla="*/ 865255 h 2502083"/>
              <a:gd name="connsiteX6" fmla="*/ 5930631 w 6749690"/>
              <a:gd name="connsiteY6" fmla="*/ 2129659 h 2502083"/>
              <a:gd name="connsiteX7" fmla="*/ 2022017 w 6749690"/>
              <a:gd name="connsiteY7" fmla="*/ 2302040 h 2502083"/>
              <a:gd name="connsiteX8" fmla="*/ 1307342 w 6749690"/>
              <a:gd name="connsiteY8" fmla="*/ 2502083 h 2502083"/>
              <a:gd name="connsiteX9" fmla="*/ 1198511 w 6749690"/>
              <a:gd name="connsiteY9"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8693 w 6739872"/>
              <a:gd name="connsiteY0" fmla="*/ 2291553 h 2502083"/>
              <a:gd name="connsiteX1" fmla="*/ 556806 w 6739872"/>
              <a:gd name="connsiteY1" fmla="*/ 2240036 h 2502083"/>
              <a:gd name="connsiteX2" fmla="*/ 176724 w 6739872"/>
              <a:gd name="connsiteY2" fmla="*/ 1797161 h 2502083"/>
              <a:gd name="connsiteX3" fmla="*/ 6961 w 6739872"/>
              <a:gd name="connsiteY3" fmla="*/ 794567 h 2502083"/>
              <a:gd name="connsiteX4" fmla="*/ 691387 w 6739872"/>
              <a:gd name="connsiteY4" fmla="*/ 56263 h 2502083"/>
              <a:gd name="connsiteX5" fmla="*/ 6036580 w 6739872"/>
              <a:gd name="connsiteY5" fmla="*/ 156302 h 2502083"/>
              <a:gd name="connsiteX6" fmla="*/ 6738368 w 6739872"/>
              <a:gd name="connsiteY6" fmla="*/ 865255 h 2502083"/>
              <a:gd name="connsiteX7" fmla="*/ 5920813 w 6739872"/>
              <a:gd name="connsiteY7" fmla="*/ 2129659 h 2502083"/>
              <a:gd name="connsiteX8" fmla="*/ 2012199 w 6739872"/>
              <a:gd name="connsiteY8" fmla="*/ 2302040 h 2502083"/>
              <a:gd name="connsiteX9" fmla="*/ 1297524 w 6739872"/>
              <a:gd name="connsiteY9" fmla="*/ 2502083 h 2502083"/>
              <a:gd name="connsiteX10" fmla="*/ 1188693 w 6739872"/>
              <a:gd name="connsiteY10" fmla="*/ 2291553 h 2502083"/>
              <a:gd name="connsiteX0" fmla="*/ 1187858 w 6739037"/>
              <a:gd name="connsiteY0" fmla="*/ 2291553 h 2502083"/>
              <a:gd name="connsiteX1" fmla="*/ 429511 w 6739037"/>
              <a:gd name="connsiteY1" fmla="*/ 2224594 h 2502083"/>
              <a:gd name="connsiteX2" fmla="*/ 175889 w 6739037"/>
              <a:gd name="connsiteY2" fmla="*/ 1797161 h 2502083"/>
              <a:gd name="connsiteX3" fmla="*/ 6126 w 6739037"/>
              <a:gd name="connsiteY3" fmla="*/ 794567 h 2502083"/>
              <a:gd name="connsiteX4" fmla="*/ 690552 w 6739037"/>
              <a:gd name="connsiteY4" fmla="*/ 56263 h 2502083"/>
              <a:gd name="connsiteX5" fmla="*/ 6035745 w 6739037"/>
              <a:gd name="connsiteY5" fmla="*/ 156302 h 2502083"/>
              <a:gd name="connsiteX6" fmla="*/ 6737533 w 6739037"/>
              <a:gd name="connsiteY6" fmla="*/ 865255 h 2502083"/>
              <a:gd name="connsiteX7" fmla="*/ 5919978 w 6739037"/>
              <a:gd name="connsiteY7" fmla="*/ 2129659 h 2502083"/>
              <a:gd name="connsiteX8" fmla="*/ 2011364 w 6739037"/>
              <a:gd name="connsiteY8" fmla="*/ 2302040 h 2502083"/>
              <a:gd name="connsiteX9" fmla="*/ 1296689 w 6739037"/>
              <a:gd name="connsiteY9" fmla="*/ 2502083 h 2502083"/>
              <a:gd name="connsiteX10" fmla="*/ 1187858 w 6739037"/>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7716 w 6738895"/>
              <a:gd name="connsiteY0" fmla="*/ 2291553 h 2502083"/>
              <a:gd name="connsiteX1" fmla="*/ 404579 w 6738895"/>
              <a:gd name="connsiteY1" fmla="*/ 2177299 h 2502083"/>
              <a:gd name="connsiteX2" fmla="*/ 175747 w 6738895"/>
              <a:gd name="connsiteY2" fmla="*/ 1797161 h 2502083"/>
              <a:gd name="connsiteX3" fmla="*/ 5984 w 6738895"/>
              <a:gd name="connsiteY3" fmla="*/ 794567 h 2502083"/>
              <a:gd name="connsiteX4" fmla="*/ 690410 w 6738895"/>
              <a:gd name="connsiteY4" fmla="*/ 56263 h 2502083"/>
              <a:gd name="connsiteX5" fmla="*/ 6035603 w 6738895"/>
              <a:gd name="connsiteY5" fmla="*/ 156302 h 2502083"/>
              <a:gd name="connsiteX6" fmla="*/ 6737391 w 6738895"/>
              <a:gd name="connsiteY6" fmla="*/ 865255 h 2502083"/>
              <a:gd name="connsiteX7" fmla="*/ 5919836 w 6738895"/>
              <a:gd name="connsiteY7" fmla="*/ 2129659 h 2502083"/>
              <a:gd name="connsiteX8" fmla="*/ 2011222 w 6738895"/>
              <a:gd name="connsiteY8" fmla="*/ 2302040 h 2502083"/>
              <a:gd name="connsiteX9" fmla="*/ 1296547 w 6738895"/>
              <a:gd name="connsiteY9" fmla="*/ 2502083 h 2502083"/>
              <a:gd name="connsiteX10" fmla="*/ 1187716 w 6738895"/>
              <a:gd name="connsiteY10" fmla="*/ 2291553 h 2502083"/>
              <a:gd name="connsiteX0" fmla="*/ 1188071 w 6739250"/>
              <a:gd name="connsiteY0" fmla="*/ 2291553 h 2502083"/>
              <a:gd name="connsiteX1" fmla="*/ 464950 w 6739250"/>
              <a:gd name="connsiteY1" fmla="*/ 2162792 h 2502083"/>
              <a:gd name="connsiteX2" fmla="*/ 176102 w 6739250"/>
              <a:gd name="connsiteY2" fmla="*/ 1797161 h 2502083"/>
              <a:gd name="connsiteX3" fmla="*/ 6339 w 6739250"/>
              <a:gd name="connsiteY3" fmla="*/ 794567 h 2502083"/>
              <a:gd name="connsiteX4" fmla="*/ 690765 w 6739250"/>
              <a:gd name="connsiteY4" fmla="*/ 56263 h 2502083"/>
              <a:gd name="connsiteX5" fmla="*/ 6035958 w 6739250"/>
              <a:gd name="connsiteY5" fmla="*/ 156302 h 2502083"/>
              <a:gd name="connsiteX6" fmla="*/ 6737746 w 6739250"/>
              <a:gd name="connsiteY6" fmla="*/ 865255 h 2502083"/>
              <a:gd name="connsiteX7" fmla="*/ 5920191 w 6739250"/>
              <a:gd name="connsiteY7" fmla="*/ 2129659 h 2502083"/>
              <a:gd name="connsiteX8" fmla="*/ 2011577 w 6739250"/>
              <a:gd name="connsiteY8" fmla="*/ 2302040 h 2502083"/>
              <a:gd name="connsiteX9" fmla="*/ 1296902 w 6739250"/>
              <a:gd name="connsiteY9" fmla="*/ 2502083 h 2502083"/>
              <a:gd name="connsiteX10" fmla="*/ 1188071 w 6739250"/>
              <a:gd name="connsiteY10" fmla="*/ 2291553 h 2502083"/>
              <a:gd name="connsiteX0" fmla="*/ 1218613 w 6769792"/>
              <a:gd name="connsiteY0" fmla="*/ 2291553 h 2502083"/>
              <a:gd name="connsiteX1" fmla="*/ 495492 w 6769792"/>
              <a:gd name="connsiteY1" fmla="*/ 2162792 h 2502083"/>
              <a:gd name="connsiteX2" fmla="*/ 134625 w 6769792"/>
              <a:gd name="connsiteY2" fmla="*/ 1835847 h 2502083"/>
              <a:gd name="connsiteX3" fmla="*/ 36881 w 6769792"/>
              <a:gd name="connsiteY3" fmla="*/ 794567 h 2502083"/>
              <a:gd name="connsiteX4" fmla="*/ 721307 w 6769792"/>
              <a:gd name="connsiteY4" fmla="*/ 56263 h 2502083"/>
              <a:gd name="connsiteX5" fmla="*/ 6066500 w 6769792"/>
              <a:gd name="connsiteY5" fmla="*/ 156302 h 2502083"/>
              <a:gd name="connsiteX6" fmla="*/ 6768288 w 6769792"/>
              <a:gd name="connsiteY6" fmla="*/ 865255 h 2502083"/>
              <a:gd name="connsiteX7" fmla="*/ 5950733 w 6769792"/>
              <a:gd name="connsiteY7" fmla="*/ 2129659 h 2502083"/>
              <a:gd name="connsiteX8" fmla="*/ 2042119 w 6769792"/>
              <a:gd name="connsiteY8" fmla="*/ 2302040 h 2502083"/>
              <a:gd name="connsiteX9" fmla="*/ 1327444 w 6769792"/>
              <a:gd name="connsiteY9" fmla="*/ 2502083 h 2502083"/>
              <a:gd name="connsiteX10" fmla="*/ 1218613 w 6769792"/>
              <a:gd name="connsiteY10" fmla="*/ 2291553 h 2502083"/>
              <a:gd name="connsiteX0" fmla="*/ 1218613 w 6769792"/>
              <a:gd name="connsiteY0" fmla="*/ 2291553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18613 w 6769792"/>
              <a:gd name="connsiteY10" fmla="*/ 2291553 h 2468349"/>
              <a:gd name="connsiteX0" fmla="*/ 1227232 w 6769792"/>
              <a:gd name="connsiteY0" fmla="*/ 2262059 h 2468349"/>
              <a:gd name="connsiteX1" fmla="*/ 495492 w 6769792"/>
              <a:gd name="connsiteY1" fmla="*/ 2162792 h 2468349"/>
              <a:gd name="connsiteX2" fmla="*/ 134625 w 6769792"/>
              <a:gd name="connsiteY2" fmla="*/ 1835847 h 2468349"/>
              <a:gd name="connsiteX3" fmla="*/ 36881 w 6769792"/>
              <a:gd name="connsiteY3" fmla="*/ 794567 h 2468349"/>
              <a:gd name="connsiteX4" fmla="*/ 721307 w 6769792"/>
              <a:gd name="connsiteY4" fmla="*/ 56263 h 2468349"/>
              <a:gd name="connsiteX5" fmla="*/ 6066500 w 6769792"/>
              <a:gd name="connsiteY5" fmla="*/ 156302 h 2468349"/>
              <a:gd name="connsiteX6" fmla="*/ 6768288 w 6769792"/>
              <a:gd name="connsiteY6" fmla="*/ 865255 h 2468349"/>
              <a:gd name="connsiteX7" fmla="*/ 5950733 w 6769792"/>
              <a:gd name="connsiteY7" fmla="*/ 2129659 h 2468349"/>
              <a:gd name="connsiteX8" fmla="*/ 2042119 w 6769792"/>
              <a:gd name="connsiteY8" fmla="*/ 2302040 h 2468349"/>
              <a:gd name="connsiteX9" fmla="*/ 1300505 w 6769792"/>
              <a:gd name="connsiteY9" fmla="*/ 2468349 h 2468349"/>
              <a:gd name="connsiteX10" fmla="*/ 1227232 w 6769792"/>
              <a:gd name="connsiteY10" fmla="*/ 2262059 h 2468349"/>
              <a:gd name="connsiteX0" fmla="*/ 1227139 w 6769699"/>
              <a:gd name="connsiteY0" fmla="*/ 2262059 h 2468349"/>
              <a:gd name="connsiteX1" fmla="*/ 491824 w 6769699"/>
              <a:gd name="connsiteY1" fmla="*/ 2128631 h 2468349"/>
              <a:gd name="connsiteX2" fmla="*/ 134532 w 6769699"/>
              <a:gd name="connsiteY2" fmla="*/ 1835847 h 2468349"/>
              <a:gd name="connsiteX3" fmla="*/ 36788 w 6769699"/>
              <a:gd name="connsiteY3" fmla="*/ 794567 h 2468349"/>
              <a:gd name="connsiteX4" fmla="*/ 721214 w 6769699"/>
              <a:gd name="connsiteY4" fmla="*/ 56263 h 2468349"/>
              <a:gd name="connsiteX5" fmla="*/ 6066407 w 6769699"/>
              <a:gd name="connsiteY5" fmla="*/ 156302 h 2468349"/>
              <a:gd name="connsiteX6" fmla="*/ 6768195 w 6769699"/>
              <a:gd name="connsiteY6" fmla="*/ 865255 h 2468349"/>
              <a:gd name="connsiteX7" fmla="*/ 5950640 w 6769699"/>
              <a:gd name="connsiteY7" fmla="*/ 2129659 h 2468349"/>
              <a:gd name="connsiteX8" fmla="*/ 2042026 w 6769699"/>
              <a:gd name="connsiteY8" fmla="*/ 2302040 h 2468349"/>
              <a:gd name="connsiteX9" fmla="*/ 1300412 w 6769699"/>
              <a:gd name="connsiteY9" fmla="*/ 2468349 h 2468349"/>
              <a:gd name="connsiteX10" fmla="*/ 1227139 w 6769699"/>
              <a:gd name="connsiteY10" fmla="*/ 2262059 h 2468349"/>
              <a:gd name="connsiteX0" fmla="*/ 1231573 w 6774133"/>
              <a:gd name="connsiteY0" fmla="*/ 2262059 h 2468349"/>
              <a:gd name="connsiteX1" fmla="*/ 496258 w 6774133"/>
              <a:gd name="connsiteY1" fmla="*/ 2128631 h 2468349"/>
              <a:gd name="connsiteX2" fmla="*/ 122177 w 6774133"/>
              <a:gd name="connsiteY2" fmla="*/ 1787259 h 2468349"/>
              <a:gd name="connsiteX3" fmla="*/ 41222 w 6774133"/>
              <a:gd name="connsiteY3" fmla="*/ 794567 h 2468349"/>
              <a:gd name="connsiteX4" fmla="*/ 725648 w 6774133"/>
              <a:gd name="connsiteY4" fmla="*/ 56263 h 2468349"/>
              <a:gd name="connsiteX5" fmla="*/ 6070841 w 6774133"/>
              <a:gd name="connsiteY5" fmla="*/ 156302 h 2468349"/>
              <a:gd name="connsiteX6" fmla="*/ 6772629 w 6774133"/>
              <a:gd name="connsiteY6" fmla="*/ 865255 h 2468349"/>
              <a:gd name="connsiteX7" fmla="*/ 5955074 w 6774133"/>
              <a:gd name="connsiteY7" fmla="*/ 2129659 h 2468349"/>
              <a:gd name="connsiteX8" fmla="*/ 2046460 w 6774133"/>
              <a:gd name="connsiteY8" fmla="*/ 2302040 h 2468349"/>
              <a:gd name="connsiteX9" fmla="*/ 1304846 w 6774133"/>
              <a:gd name="connsiteY9" fmla="*/ 2468349 h 2468349"/>
              <a:gd name="connsiteX10" fmla="*/ 1231573 w 6774133"/>
              <a:gd name="connsiteY10" fmla="*/ 2262059 h 2468349"/>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5955074 w 6774133"/>
              <a:gd name="connsiteY7" fmla="*/ 2129659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5712 w 6774133"/>
              <a:gd name="connsiteY7" fmla="*/ 2082537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774133"/>
              <a:gd name="connsiteY0" fmla="*/ 2262059 h 2464962"/>
              <a:gd name="connsiteX1" fmla="*/ 496258 w 6774133"/>
              <a:gd name="connsiteY1" fmla="*/ 2128631 h 2464962"/>
              <a:gd name="connsiteX2" fmla="*/ 122177 w 6774133"/>
              <a:gd name="connsiteY2" fmla="*/ 1787259 h 2464962"/>
              <a:gd name="connsiteX3" fmla="*/ 41222 w 6774133"/>
              <a:gd name="connsiteY3" fmla="*/ 794567 h 2464962"/>
              <a:gd name="connsiteX4" fmla="*/ 725648 w 6774133"/>
              <a:gd name="connsiteY4" fmla="*/ 56263 h 2464962"/>
              <a:gd name="connsiteX5" fmla="*/ 6070841 w 6774133"/>
              <a:gd name="connsiteY5" fmla="*/ 156302 h 2464962"/>
              <a:gd name="connsiteX6" fmla="*/ 6772629 w 6774133"/>
              <a:gd name="connsiteY6" fmla="*/ 865255 h 2464962"/>
              <a:gd name="connsiteX7" fmla="*/ 6123669 w 6774133"/>
              <a:gd name="connsiteY7" fmla="*/ 2063016 h 2464962"/>
              <a:gd name="connsiteX8" fmla="*/ 2046460 w 6774133"/>
              <a:gd name="connsiteY8" fmla="*/ 2302040 h 2464962"/>
              <a:gd name="connsiteX9" fmla="*/ 1222559 w 6774133"/>
              <a:gd name="connsiteY9" fmla="*/ 2464962 h 2464962"/>
              <a:gd name="connsiteX10" fmla="*/ 1231573 w 6774133"/>
              <a:gd name="connsiteY10" fmla="*/ 2262059 h 2464962"/>
              <a:gd name="connsiteX0" fmla="*/ 1231573 w 6830714"/>
              <a:gd name="connsiteY0" fmla="*/ 2285938 h 2488841"/>
              <a:gd name="connsiteX1" fmla="*/ 496258 w 6830714"/>
              <a:gd name="connsiteY1" fmla="*/ 2152510 h 2488841"/>
              <a:gd name="connsiteX2" fmla="*/ 122177 w 6830714"/>
              <a:gd name="connsiteY2" fmla="*/ 1811138 h 2488841"/>
              <a:gd name="connsiteX3" fmla="*/ 41222 w 6830714"/>
              <a:gd name="connsiteY3" fmla="*/ 818446 h 2488841"/>
              <a:gd name="connsiteX4" fmla="*/ 725648 w 6830714"/>
              <a:gd name="connsiteY4" fmla="*/ 80142 h 2488841"/>
              <a:gd name="connsiteX5" fmla="*/ 6070841 w 6830714"/>
              <a:gd name="connsiteY5" fmla="*/ 180181 h 2488841"/>
              <a:gd name="connsiteX6" fmla="*/ 6772693 w 6830714"/>
              <a:gd name="connsiteY6" fmla="*/ 1001592 h 2488841"/>
              <a:gd name="connsiteX7" fmla="*/ 6123669 w 6830714"/>
              <a:gd name="connsiteY7" fmla="*/ 2086895 h 2488841"/>
              <a:gd name="connsiteX8" fmla="*/ 2046460 w 6830714"/>
              <a:gd name="connsiteY8" fmla="*/ 2325919 h 2488841"/>
              <a:gd name="connsiteX9" fmla="*/ 1222559 w 6830714"/>
              <a:gd name="connsiteY9" fmla="*/ 2488841 h 2488841"/>
              <a:gd name="connsiteX10" fmla="*/ 1231573 w 6830714"/>
              <a:gd name="connsiteY10" fmla="*/ 2285938 h 2488841"/>
              <a:gd name="connsiteX0" fmla="*/ 1231573 w 6775421"/>
              <a:gd name="connsiteY0" fmla="*/ 2285174 h 2488077"/>
              <a:gd name="connsiteX1" fmla="*/ 496258 w 6775421"/>
              <a:gd name="connsiteY1" fmla="*/ 2151746 h 2488077"/>
              <a:gd name="connsiteX2" fmla="*/ 122177 w 6775421"/>
              <a:gd name="connsiteY2" fmla="*/ 1810374 h 2488077"/>
              <a:gd name="connsiteX3" fmla="*/ 41222 w 6775421"/>
              <a:gd name="connsiteY3" fmla="*/ 817682 h 2488077"/>
              <a:gd name="connsiteX4" fmla="*/ 725648 w 6775421"/>
              <a:gd name="connsiteY4" fmla="*/ 79378 h 2488077"/>
              <a:gd name="connsiteX5" fmla="*/ 6070841 w 6775421"/>
              <a:gd name="connsiteY5" fmla="*/ 179417 h 2488077"/>
              <a:gd name="connsiteX6" fmla="*/ 6772693 w 6775421"/>
              <a:gd name="connsiteY6" fmla="*/ 1000828 h 2488077"/>
              <a:gd name="connsiteX7" fmla="*/ 6123669 w 6775421"/>
              <a:gd name="connsiteY7" fmla="*/ 2086131 h 2488077"/>
              <a:gd name="connsiteX8" fmla="*/ 2046460 w 6775421"/>
              <a:gd name="connsiteY8" fmla="*/ 2325155 h 2488077"/>
              <a:gd name="connsiteX9" fmla="*/ 1222559 w 6775421"/>
              <a:gd name="connsiteY9" fmla="*/ 2488077 h 2488077"/>
              <a:gd name="connsiteX10" fmla="*/ 1231573 w 6775421"/>
              <a:gd name="connsiteY10" fmla="*/ 2285174 h 2488077"/>
              <a:gd name="connsiteX0" fmla="*/ 1231573 w 6851024"/>
              <a:gd name="connsiteY0" fmla="*/ 2287499 h 2490402"/>
              <a:gd name="connsiteX1" fmla="*/ 496258 w 6851024"/>
              <a:gd name="connsiteY1" fmla="*/ 2154071 h 2490402"/>
              <a:gd name="connsiteX2" fmla="*/ 122177 w 6851024"/>
              <a:gd name="connsiteY2" fmla="*/ 1812699 h 2490402"/>
              <a:gd name="connsiteX3" fmla="*/ 41222 w 6851024"/>
              <a:gd name="connsiteY3" fmla="*/ 820007 h 2490402"/>
              <a:gd name="connsiteX4" fmla="*/ 725648 w 6851024"/>
              <a:gd name="connsiteY4" fmla="*/ 81703 h 2490402"/>
              <a:gd name="connsiteX5" fmla="*/ 6070841 w 6851024"/>
              <a:gd name="connsiteY5" fmla="*/ 181742 h 2490402"/>
              <a:gd name="connsiteX6" fmla="*/ 6800142 w 6851024"/>
              <a:gd name="connsiteY6" fmla="*/ 1041768 h 2490402"/>
              <a:gd name="connsiteX7" fmla="*/ 6123669 w 6851024"/>
              <a:gd name="connsiteY7" fmla="*/ 2088456 h 2490402"/>
              <a:gd name="connsiteX8" fmla="*/ 2046460 w 6851024"/>
              <a:gd name="connsiteY8" fmla="*/ 2327480 h 2490402"/>
              <a:gd name="connsiteX9" fmla="*/ 1222559 w 6851024"/>
              <a:gd name="connsiteY9" fmla="*/ 2490402 h 2490402"/>
              <a:gd name="connsiteX10" fmla="*/ 1231573 w 6851024"/>
              <a:gd name="connsiteY10" fmla="*/ 2287499 h 2490402"/>
              <a:gd name="connsiteX0" fmla="*/ 1231573 w 6851024"/>
              <a:gd name="connsiteY0" fmla="*/ 2287499 h 2486130"/>
              <a:gd name="connsiteX1" fmla="*/ 496258 w 6851024"/>
              <a:gd name="connsiteY1" fmla="*/ 2154071 h 2486130"/>
              <a:gd name="connsiteX2" fmla="*/ 122177 w 6851024"/>
              <a:gd name="connsiteY2" fmla="*/ 1812699 h 2486130"/>
              <a:gd name="connsiteX3" fmla="*/ 41222 w 6851024"/>
              <a:gd name="connsiteY3" fmla="*/ 820007 h 2486130"/>
              <a:gd name="connsiteX4" fmla="*/ 725648 w 6851024"/>
              <a:gd name="connsiteY4" fmla="*/ 81703 h 2486130"/>
              <a:gd name="connsiteX5" fmla="*/ 6070841 w 6851024"/>
              <a:gd name="connsiteY5" fmla="*/ 181742 h 2486130"/>
              <a:gd name="connsiteX6" fmla="*/ 6800142 w 6851024"/>
              <a:gd name="connsiteY6" fmla="*/ 1041768 h 2486130"/>
              <a:gd name="connsiteX7" fmla="*/ 6123669 w 6851024"/>
              <a:gd name="connsiteY7" fmla="*/ 2088456 h 2486130"/>
              <a:gd name="connsiteX8" fmla="*/ 2046460 w 6851024"/>
              <a:gd name="connsiteY8" fmla="*/ 2327480 h 2486130"/>
              <a:gd name="connsiteX9" fmla="*/ 1187001 w 6851024"/>
              <a:gd name="connsiteY9" fmla="*/ 2486130 h 2486130"/>
              <a:gd name="connsiteX10" fmla="*/ 1231573 w 6851024"/>
              <a:gd name="connsiteY10" fmla="*/ 2287499 h 2486130"/>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046460 w 6851024"/>
              <a:gd name="connsiteY8" fmla="*/ 2327480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 name="connsiteX0" fmla="*/ 1231573 w 6851024"/>
              <a:gd name="connsiteY0" fmla="*/ 2287499 h 2461764"/>
              <a:gd name="connsiteX1" fmla="*/ 496258 w 6851024"/>
              <a:gd name="connsiteY1" fmla="*/ 2154071 h 2461764"/>
              <a:gd name="connsiteX2" fmla="*/ 122177 w 6851024"/>
              <a:gd name="connsiteY2" fmla="*/ 1812699 h 2461764"/>
              <a:gd name="connsiteX3" fmla="*/ 41222 w 6851024"/>
              <a:gd name="connsiteY3" fmla="*/ 820007 h 2461764"/>
              <a:gd name="connsiteX4" fmla="*/ 725648 w 6851024"/>
              <a:gd name="connsiteY4" fmla="*/ 81703 h 2461764"/>
              <a:gd name="connsiteX5" fmla="*/ 6070841 w 6851024"/>
              <a:gd name="connsiteY5" fmla="*/ 181742 h 2461764"/>
              <a:gd name="connsiteX6" fmla="*/ 6800142 w 6851024"/>
              <a:gd name="connsiteY6" fmla="*/ 1041768 h 2461764"/>
              <a:gd name="connsiteX7" fmla="*/ 6123669 w 6851024"/>
              <a:gd name="connsiteY7" fmla="*/ 2088456 h 2461764"/>
              <a:gd name="connsiteX8" fmla="*/ 2163283 w 6851024"/>
              <a:gd name="connsiteY8" fmla="*/ 2325332 h 2461764"/>
              <a:gd name="connsiteX9" fmla="*/ 1172765 w 6851024"/>
              <a:gd name="connsiteY9" fmla="*/ 2461764 h 2461764"/>
              <a:gd name="connsiteX10" fmla="*/ 1231573 w 6851024"/>
              <a:gd name="connsiteY10" fmla="*/ 2287499 h 2461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851024" h="2461764">
                <a:moveTo>
                  <a:pt x="1231573" y="2287499"/>
                </a:moveTo>
                <a:cubicBezTo>
                  <a:pt x="1112336" y="2271169"/>
                  <a:pt x="681157" y="2233204"/>
                  <a:pt x="496258" y="2154071"/>
                </a:cubicBezTo>
                <a:cubicBezTo>
                  <a:pt x="311359" y="2074938"/>
                  <a:pt x="198016" y="2035043"/>
                  <a:pt x="122177" y="1812699"/>
                </a:cubicBezTo>
                <a:cubicBezTo>
                  <a:pt x="46338" y="1590355"/>
                  <a:pt x="-59356" y="1108506"/>
                  <a:pt x="41222" y="820007"/>
                </a:cubicBezTo>
                <a:cubicBezTo>
                  <a:pt x="141800" y="531508"/>
                  <a:pt x="395768" y="136683"/>
                  <a:pt x="725648" y="81703"/>
                </a:cubicBezTo>
                <a:cubicBezTo>
                  <a:pt x="1694758" y="-79792"/>
                  <a:pt x="5058425" y="21731"/>
                  <a:pt x="6070841" y="181742"/>
                </a:cubicBezTo>
                <a:cubicBezTo>
                  <a:pt x="7083257" y="341753"/>
                  <a:pt x="6832799" y="565274"/>
                  <a:pt x="6800142" y="1041768"/>
                </a:cubicBezTo>
                <a:cubicBezTo>
                  <a:pt x="6762524" y="1588400"/>
                  <a:pt x="6896479" y="1874529"/>
                  <a:pt x="6123669" y="2088456"/>
                </a:cubicBezTo>
                <a:cubicBezTo>
                  <a:pt x="5350859" y="2302383"/>
                  <a:pt x="2371629" y="2317340"/>
                  <a:pt x="2163283" y="2325332"/>
                </a:cubicBezTo>
                <a:cubicBezTo>
                  <a:pt x="1581595" y="2463408"/>
                  <a:pt x="1234045" y="2459053"/>
                  <a:pt x="1172765" y="2461764"/>
                </a:cubicBezTo>
                <a:cubicBezTo>
                  <a:pt x="1538023" y="2321109"/>
                  <a:pt x="1231573" y="2287499"/>
                  <a:pt x="1231573" y="2287499"/>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D9E833B-71C6-4E5A-8EE9-2F5C6CF0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76088" y="584312"/>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1BA43C-7DB8-07EB-0A8B-32D40B6BDE24}"/>
              </a:ext>
            </a:extLst>
          </p:cNvPr>
          <p:cNvSpPr>
            <a:spLocks noGrp="1"/>
          </p:cNvSpPr>
          <p:nvPr>
            <p:ph type="title"/>
          </p:nvPr>
        </p:nvSpPr>
        <p:spPr>
          <a:xfrm>
            <a:off x="1221949" y="1441683"/>
            <a:ext cx="3737320" cy="2085287"/>
          </a:xfrm>
        </p:spPr>
        <p:txBody>
          <a:bodyPr>
            <a:normAutofit/>
          </a:bodyPr>
          <a:lstStyle/>
          <a:p>
            <a:pPr algn="ctr"/>
            <a:r>
              <a:rPr lang="en-GB" i="1" u="sng"/>
              <a:t>Content </a:t>
            </a:r>
          </a:p>
        </p:txBody>
      </p:sp>
      <p:sp>
        <p:nvSpPr>
          <p:cNvPr id="16" name="Freeform: Shape 15">
            <a:extLst>
              <a:ext uri="{FF2B5EF4-FFF2-40B4-BE49-F238E27FC236}">
                <a16:creationId xmlns:a16="http://schemas.microsoft.com/office/drawing/2014/main" id="{A7E159FC-3666-4232-8B04-4E20400D3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95116">
            <a:off x="719578" y="526618"/>
            <a:ext cx="4653004" cy="3398069"/>
          </a:xfrm>
          <a:custGeom>
            <a:avLst/>
            <a:gdLst>
              <a:gd name="connsiteX0" fmla="*/ 986774 w 5065355"/>
              <a:gd name="connsiteY0" fmla="*/ 0 h 3864077"/>
              <a:gd name="connsiteX1" fmla="*/ 1598492 w 5065355"/>
              <a:gd name="connsiteY1" fmla="*/ 571743 h 3864077"/>
              <a:gd name="connsiteX2" fmla="*/ 4623587 w 5065355"/>
              <a:gd name="connsiteY2" fmla="*/ 815032 h 3864077"/>
              <a:gd name="connsiteX3" fmla="*/ 5045794 w 5065355"/>
              <a:gd name="connsiteY3" fmla="*/ 2583837 h 3864077"/>
              <a:gd name="connsiteX4" fmla="*/ 5065097 w 5065355"/>
              <a:gd name="connsiteY4" fmla="*/ 3007422 h 3864077"/>
              <a:gd name="connsiteX5" fmla="*/ 5064540 w 5065355"/>
              <a:gd name="connsiteY5" fmla="*/ 3083457 h 3864077"/>
              <a:gd name="connsiteX6" fmla="*/ 5065355 w 5065355"/>
              <a:gd name="connsiteY6" fmla="*/ 3093208 h 3864077"/>
              <a:gd name="connsiteX7" fmla="*/ 5059336 w 5065355"/>
              <a:gd name="connsiteY7" fmla="*/ 3165214 h 3864077"/>
              <a:gd name="connsiteX8" fmla="*/ 5058896 w 5065355"/>
              <a:gd name="connsiteY8" fmla="*/ 3171406 h 3864077"/>
              <a:gd name="connsiteX9" fmla="*/ 5058773 w 5065355"/>
              <a:gd name="connsiteY9" fmla="*/ 3171941 h 3864077"/>
              <a:gd name="connsiteX10" fmla="*/ 5057188 w 5065355"/>
              <a:gd name="connsiteY10" fmla="*/ 3190910 h 3864077"/>
              <a:gd name="connsiteX11" fmla="*/ 5033762 w 5065355"/>
              <a:gd name="connsiteY11" fmla="*/ 3281910 h 3864077"/>
              <a:gd name="connsiteX12" fmla="*/ 5033487 w 5065355"/>
              <a:gd name="connsiteY12" fmla="*/ 3282522 h 3864077"/>
              <a:gd name="connsiteX13" fmla="*/ 5027369 w 5065355"/>
              <a:gd name="connsiteY13" fmla="*/ 3309275 h 3864077"/>
              <a:gd name="connsiteX14" fmla="*/ 4908386 w 5065355"/>
              <a:gd name="connsiteY14" fmla="*/ 3476562 h 3864077"/>
              <a:gd name="connsiteX15" fmla="*/ 4902444 w 5065355"/>
              <a:gd name="connsiteY15" fmla="*/ 3480940 h 3864077"/>
              <a:gd name="connsiteX16" fmla="*/ 4888108 w 5065355"/>
              <a:gd name="connsiteY16" fmla="*/ 3495204 h 3864077"/>
              <a:gd name="connsiteX17" fmla="*/ 4819819 w 5065355"/>
              <a:gd name="connsiteY17" fmla="*/ 3539901 h 3864077"/>
              <a:gd name="connsiteX18" fmla="*/ 4806748 w 5065355"/>
              <a:gd name="connsiteY18" fmla="*/ 3544794 h 3864077"/>
              <a:gd name="connsiteX19" fmla="*/ 4765129 w 5065355"/>
              <a:gd name="connsiteY19" fmla="*/ 3568040 h 3864077"/>
              <a:gd name="connsiteX20" fmla="*/ 4426673 w 5065355"/>
              <a:gd name="connsiteY20" fmla="*/ 3685984 h 3864077"/>
              <a:gd name="connsiteX21" fmla="*/ 534075 w 5065355"/>
              <a:gd name="connsiteY21" fmla="*/ 3761757 h 3864077"/>
              <a:gd name="connsiteX22" fmla="*/ 451805 w 5065355"/>
              <a:gd name="connsiteY22" fmla="*/ 3738960 h 3864077"/>
              <a:gd name="connsiteX23" fmla="*/ 417467 w 5065355"/>
              <a:gd name="connsiteY23" fmla="*/ 3743134 h 3864077"/>
              <a:gd name="connsiteX24" fmla="*/ 47039 w 5065355"/>
              <a:gd name="connsiteY24" fmla="*/ 3447046 h 3864077"/>
              <a:gd name="connsiteX25" fmla="*/ 38763 w 5065355"/>
              <a:gd name="connsiteY25" fmla="*/ 3414896 h 3864077"/>
              <a:gd name="connsiteX26" fmla="*/ 28376 w 5065355"/>
              <a:gd name="connsiteY26" fmla="*/ 3388641 h 3864077"/>
              <a:gd name="connsiteX27" fmla="*/ 14642 w 5065355"/>
              <a:gd name="connsiteY27" fmla="*/ 2681940 h 3864077"/>
              <a:gd name="connsiteX28" fmla="*/ 141525 w 5065355"/>
              <a:gd name="connsiteY28" fmla="*/ 1290513 h 3864077"/>
              <a:gd name="connsiteX29" fmla="*/ 968842 w 5065355"/>
              <a:gd name="connsiteY29" fmla="*/ 590018 h 3864077"/>
              <a:gd name="connsiteX30" fmla="*/ 986774 w 5065355"/>
              <a:gd name="connsiteY30" fmla="*/ 0 h 3864077"/>
              <a:gd name="connsiteX0" fmla="*/ 986774 w 5065355"/>
              <a:gd name="connsiteY0" fmla="*/ 0 h 3852421"/>
              <a:gd name="connsiteX1" fmla="*/ 1598492 w 5065355"/>
              <a:gd name="connsiteY1" fmla="*/ 571743 h 3852421"/>
              <a:gd name="connsiteX2" fmla="*/ 4623587 w 5065355"/>
              <a:gd name="connsiteY2" fmla="*/ 815032 h 3852421"/>
              <a:gd name="connsiteX3" fmla="*/ 5045794 w 5065355"/>
              <a:gd name="connsiteY3" fmla="*/ 2583837 h 3852421"/>
              <a:gd name="connsiteX4" fmla="*/ 5065097 w 5065355"/>
              <a:gd name="connsiteY4" fmla="*/ 3007422 h 3852421"/>
              <a:gd name="connsiteX5" fmla="*/ 5064540 w 5065355"/>
              <a:gd name="connsiteY5" fmla="*/ 3083457 h 3852421"/>
              <a:gd name="connsiteX6" fmla="*/ 5065355 w 5065355"/>
              <a:gd name="connsiteY6" fmla="*/ 3093208 h 3852421"/>
              <a:gd name="connsiteX7" fmla="*/ 5059336 w 5065355"/>
              <a:gd name="connsiteY7" fmla="*/ 3165214 h 3852421"/>
              <a:gd name="connsiteX8" fmla="*/ 5058896 w 5065355"/>
              <a:gd name="connsiteY8" fmla="*/ 3171406 h 3852421"/>
              <a:gd name="connsiteX9" fmla="*/ 5058773 w 5065355"/>
              <a:gd name="connsiteY9" fmla="*/ 3171941 h 3852421"/>
              <a:gd name="connsiteX10" fmla="*/ 5057188 w 5065355"/>
              <a:gd name="connsiteY10" fmla="*/ 3190910 h 3852421"/>
              <a:gd name="connsiteX11" fmla="*/ 5033762 w 5065355"/>
              <a:gd name="connsiteY11" fmla="*/ 3281910 h 3852421"/>
              <a:gd name="connsiteX12" fmla="*/ 5033487 w 5065355"/>
              <a:gd name="connsiteY12" fmla="*/ 3282522 h 3852421"/>
              <a:gd name="connsiteX13" fmla="*/ 5027369 w 5065355"/>
              <a:gd name="connsiteY13" fmla="*/ 3309275 h 3852421"/>
              <a:gd name="connsiteX14" fmla="*/ 4908386 w 5065355"/>
              <a:gd name="connsiteY14" fmla="*/ 3476562 h 3852421"/>
              <a:gd name="connsiteX15" fmla="*/ 4902444 w 5065355"/>
              <a:gd name="connsiteY15" fmla="*/ 3480940 h 3852421"/>
              <a:gd name="connsiteX16" fmla="*/ 4888108 w 5065355"/>
              <a:gd name="connsiteY16" fmla="*/ 3495204 h 3852421"/>
              <a:gd name="connsiteX17" fmla="*/ 4819819 w 5065355"/>
              <a:gd name="connsiteY17" fmla="*/ 3539901 h 3852421"/>
              <a:gd name="connsiteX18" fmla="*/ 4806748 w 5065355"/>
              <a:gd name="connsiteY18" fmla="*/ 3544794 h 3852421"/>
              <a:gd name="connsiteX19" fmla="*/ 4765129 w 5065355"/>
              <a:gd name="connsiteY19" fmla="*/ 3568040 h 3852421"/>
              <a:gd name="connsiteX20" fmla="*/ 4426673 w 5065355"/>
              <a:gd name="connsiteY20" fmla="*/ 3685984 h 3852421"/>
              <a:gd name="connsiteX21" fmla="*/ 904564 w 5065355"/>
              <a:gd name="connsiteY21" fmla="*/ 3793288 h 3852421"/>
              <a:gd name="connsiteX22" fmla="*/ 451805 w 5065355"/>
              <a:gd name="connsiteY22" fmla="*/ 3738960 h 3852421"/>
              <a:gd name="connsiteX23" fmla="*/ 417467 w 5065355"/>
              <a:gd name="connsiteY23" fmla="*/ 3743134 h 3852421"/>
              <a:gd name="connsiteX24" fmla="*/ 47039 w 5065355"/>
              <a:gd name="connsiteY24" fmla="*/ 3447046 h 3852421"/>
              <a:gd name="connsiteX25" fmla="*/ 38763 w 5065355"/>
              <a:gd name="connsiteY25" fmla="*/ 3414896 h 3852421"/>
              <a:gd name="connsiteX26" fmla="*/ 28376 w 5065355"/>
              <a:gd name="connsiteY26" fmla="*/ 3388641 h 3852421"/>
              <a:gd name="connsiteX27" fmla="*/ 14642 w 5065355"/>
              <a:gd name="connsiteY27" fmla="*/ 2681940 h 3852421"/>
              <a:gd name="connsiteX28" fmla="*/ 141525 w 5065355"/>
              <a:gd name="connsiteY28" fmla="*/ 1290513 h 3852421"/>
              <a:gd name="connsiteX29" fmla="*/ 968842 w 5065355"/>
              <a:gd name="connsiteY29" fmla="*/ 590018 h 3852421"/>
              <a:gd name="connsiteX30" fmla="*/ 986774 w 5065355"/>
              <a:gd name="connsiteY30" fmla="*/ 0 h 3852421"/>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765129 w 5065355"/>
              <a:gd name="connsiteY19" fmla="*/ 3568040 h 3899315"/>
              <a:gd name="connsiteX20" fmla="*/ 4229604 w 5065355"/>
              <a:gd name="connsiteY20" fmla="*/ 3851522 h 3899315"/>
              <a:gd name="connsiteX21" fmla="*/ 904564 w 5065355"/>
              <a:gd name="connsiteY21" fmla="*/ 3793288 h 3899315"/>
              <a:gd name="connsiteX22" fmla="*/ 451805 w 5065355"/>
              <a:gd name="connsiteY22" fmla="*/ 3738960 h 3899315"/>
              <a:gd name="connsiteX23" fmla="*/ 417467 w 5065355"/>
              <a:gd name="connsiteY23" fmla="*/ 3743134 h 3899315"/>
              <a:gd name="connsiteX24" fmla="*/ 47039 w 5065355"/>
              <a:gd name="connsiteY24" fmla="*/ 3447046 h 3899315"/>
              <a:gd name="connsiteX25" fmla="*/ 38763 w 5065355"/>
              <a:gd name="connsiteY25" fmla="*/ 3414896 h 3899315"/>
              <a:gd name="connsiteX26" fmla="*/ 28376 w 5065355"/>
              <a:gd name="connsiteY26" fmla="*/ 3388641 h 3899315"/>
              <a:gd name="connsiteX27" fmla="*/ 14642 w 5065355"/>
              <a:gd name="connsiteY27" fmla="*/ 2681940 h 3899315"/>
              <a:gd name="connsiteX28" fmla="*/ 141525 w 5065355"/>
              <a:gd name="connsiteY28" fmla="*/ 1290513 h 3899315"/>
              <a:gd name="connsiteX29" fmla="*/ 968842 w 5065355"/>
              <a:gd name="connsiteY29" fmla="*/ 590018 h 3899315"/>
              <a:gd name="connsiteX30" fmla="*/ 986774 w 5065355"/>
              <a:gd name="connsiteY30" fmla="*/ 0 h 3899315"/>
              <a:gd name="connsiteX0" fmla="*/ 986774 w 5065355"/>
              <a:gd name="connsiteY0" fmla="*/ 0 h 3899315"/>
              <a:gd name="connsiteX1" fmla="*/ 1598492 w 5065355"/>
              <a:gd name="connsiteY1" fmla="*/ 571743 h 3899315"/>
              <a:gd name="connsiteX2" fmla="*/ 4623587 w 5065355"/>
              <a:gd name="connsiteY2" fmla="*/ 815032 h 3899315"/>
              <a:gd name="connsiteX3" fmla="*/ 5045794 w 5065355"/>
              <a:gd name="connsiteY3" fmla="*/ 2583837 h 3899315"/>
              <a:gd name="connsiteX4" fmla="*/ 5065097 w 5065355"/>
              <a:gd name="connsiteY4" fmla="*/ 3007422 h 3899315"/>
              <a:gd name="connsiteX5" fmla="*/ 5064540 w 5065355"/>
              <a:gd name="connsiteY5" fmla="*/ 3083457 h 3899315"/>
              <a:gd name="connsiteX6" fmla="*/ 5065355 w 5065355"/>
              <a:gd name="connsiteY6" fmla="*/ 3093208 h 3899315"/>
              <a:gd name="connsiteX7" fmla="*/ 5059336 w 5065355"/>
              <a:gd name="connsiteY7" fmla="*/ 3165214 h 3899315"/>
              <a:gd name="connsiteX8" fmla="*/ 5058896 w 5065355"/>
              <a:gd name="connsiteY8" fmla="*/ 3171406 h 3899315"/>
              <a:gd name="connsiteX9" fmla="*/ 5058773 w 5065355"/>
              <a:gd name="connsiteY9" fmla="*/ 3171941 h 3899315"/>
              <a:gd name="connsiteX10" fmla="*/ 5057188 w 5065355"/>
              <a:gd name="connsiteY10" fmla="*/ 3190910 h 3899315"/>
              <a:gd name="connsiteX11" fmla="*/ 5033762 w 5065355"/>
              <a:gd name="connsiteY11" fmla="*/ 3281910 h 3899315"/>
              <a:gd name="connsiteX12" fmla="*/ 5033487 w 5065355"/>
              <a:gd name="connsiteY12" fmla="*/ 3282522 h 3899315"/>
              <a:gd name="connsiteX13" fmla="*/ 5027369 w 5065355"/>
              <a:gd name="connsiteY13" fmla="*/ 3309275 h 3899315"/>
              <a:gd name="connsiteX14" fmla="*/ 4908386 w 5065355"/>
              <a:gd name="connsiteY14" fmla="*/ 3476562 h 3899315"/>
              <a:gd name="connsiteX15" fmla="*/ 4902444 w 5065355"/>
              <a:gd name="connsiteY15" fmla="*/ 3480940 h 3899315"/>
              <a:gd name="connsiteX16" fmla="*/ 4888108 w 5065355"/>
              <a:gd name="connsiteY16" fmla="*/ 3495204 h 3899315"/>
              <a:gd name="connsiteX17" fmla="*/ 4819819 w 5065355"/>
              <a:gd name="connsiteY17" fmla="*/ 3539901 h 3899315"/>
              <a:gd name="connsiteX18" fmla="*/ 4806748 w 5065355"/>
              <a:gd name="connsiteY18" fmla="*/ 3544794 h 3899315"/>
              <a:gd name="connsiteX19" fmla="*/ 4229604 w 5065355"/>
              <a:gd name="connsiteY19" fmla="*/ 3851522 h 3899315"/>
              <a:gd name="connsiteX20" fmla="*/ 904564 w 5065355"/>
              <a:gd name="connsiteY20" fmla="*/ 3793288 h 3899315"/>
              <a:gd name="connsiteX21" fmla="*/ 451805 w 5065355"/>
              <a:gd name="connsiteY21" fmla="*/ 3738960 h 3899315"/>
              <a:gd name="connsiteX22" fmla="*/ 417467 w 5065355"/>
              <a:gd name="connsiteY22" fmla="*/ 3743134 h 3899315"/>
              <a:gd name="connsiteX23" fmla="*/ 47039 w 5065355"/>
              <a:gd name="connsiteY23" fmla="*/ 3447046 h 3899315"/>
              <a:gd name="connsiteX24" fmla="*/ 38763 w 5065355"/>
              <a:gd name="connsiteY24" fmla="*/ 3414896 h 3899315"/>
              <a:gd name="connsiteX25" fmla="*/ 28376 w 5065355"/>
              <a:gd name="connsiteY25" fmla="*/ 3388641 h 3899315"/>
              <a:gd name="connsiteX26" fmla="*/ 14642 w 5065355"/>
              <a:gd name="connsiteY26" fmla="*/ 2681940 h 3899315"/>
              <a:gd name="connsiteX27" fmla="*/ 141525 w 5065355"/>
              <a:gd name="connsiteY27" fmla="*/ 1290513 h 3899315"/>
              <a:gd name="connsiteX28" fmla="*/ 968842 w 5065355"/>
              <a:gd name="connsiteY28" fmla="*/ 590018 h 3899315"/>
              <a:gd name="connsiteX29" fmla="*/ 986774 w 5065355"/>
              <a:gd name="connsiteY29" fmla="*/ 0 h 3899315"/>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88108 w 5065355"/>
              <a:gd name="connsiteY16" fmla="*/ 3495204 h 3885853"/>
              <a:gd name="connsiteX17" fmla="*/ 4819819 w 5065355"/>
              <a:gd name="connsiteY17" fmla="*/ 3539901 h 3885853"/>
              <a:gd name="connsiteX18" fmla="*/ 4735804 w 5065355"/>
              <a:gd name="connsiteY18" fmla="*/ 3804925 h 3885853"/>
              <a:gd name="connsiteX19" fmla="*/ 4229604 w 5065355"/>
              <a:gd name="connsiteY19" fmla="*/ 3851522 h 3885853"/>
              <a:gd name="connsiteX20" fmla="*/ 904564 w 5065355"/>
              <a:gd name="connsiteY20" fmla="*/ 3793288 h 3885853"/>
              <a:gd name="connsiteX21" fmla="*/ 451805 w 5065355"/>
              <a:gd name="connsiteY21" fmla="*/ 3738960 h 3885853"/>
              <a:gd name="connsiteX22" fmla="*/ 417467 w 5065355"/>
              <a:gd name="connsiteY22" fmla="*/ 3743134 h 3885853"/>
              <a:gd name="connsiteX23" fmla="*/ 47039 w 5065355"/>
              <a:gd name="connsiteY23" fmla="*/ 3447046 h 3885853"/>
              <a:gd name="connsiteX24" fmla="*/ 38763 w 5065355"/>
              <a:gd name="connsiteY24" fmla="*/ 3414896 h 3885853"/>
              <a:gd name="connsiteX25" fmla="*/ 28376 w 5065355"/>
              <a:gd name="connsiteY25" fmla="*/ 3388641 h 3885853"/>
              <a:gd name="connsiteX26" fmla="*/ 14642 w 5065355"/>
              <a:gd name="connsiteY26" fmla="*/ 2681940 h 3885853"/>
              <a:gd name="connsiteX27" fmla="*/ 141525 w 5065355"/>
              <a:gd name="connsiteY27" fmla="*/ 1290513 h 3885853"/>
              <a:gd name="connsiteX28" fmla="*/ 968842 w 5065355"/>
              <a:gd name="connsiteY28" fmla="*/ 590018 h 3885853"/>
              <a:gd name="connsiteX29" fmla="*/ 986774 w 5065355"/>
              <a:gd name="connsiteY29"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5027369 w 5065355"/>
              <a:gd name="connsiteY13" fmla="*/ 3309275 h 3885853"/>
              <a:gd name="connsiteX14" fmla="*/ 4908386 w 5065355"/>
              <a:gd name="connsiteY14" fmla="*/ 3476562 h 3885853"/>
              <a:gd name="connsiteX15" fmla="*/ 4902444 w 5065355"/>
              <a:gd name="connsiteY15" fmla="*/ 3480940 h 3885853"/>
              <a:gd name="connsiteX16" fmla="*/ 4819819 w 5065355"/>
              <a:gd name="connsiteY16" fmla="*/ 3539901 h 3885853"/>
              <a:gd name="connsiteX17" fmla="*/ 4735804 w 5065355"/>
              <a:gd name="connsiteY17" fmla="*/ 3804925 h 3885853"/>
              <a:gd name="connsiteX18" fmla="*/ 4229604 w 5065355"/>
              <a:gd name="connsiteY18" fmla="*/ 3851522 h 3885853"/>
              <a:gd name="connsiteX19" fmla="*/ 904564 w 5065355"/>
              <a:gd name="connsiteY19" fmla="*/ 3793288 h 3885853"/>
              <a:gd name="connsiteX20" fmla="*/ 451805 w 5065355"/>
              <a:gd name="connsiteY20" fmla="*/ 3738960 h 3885853"/>
              <a:gd name="connsiteX21" fmla="*/ 417467 w 5065355"/>
              <a:gd name="connsiteY21" fmla="*/ 3743134 h 3885853"/>
              <a:gd name="connsiteX22" fmla="*/ 47039 w 5065355"/>
              <a:gd name="connsiteY22" fmla="*/ 3447046 h 3885853"/>
              <a:gd name="connsiteX23" fmla="*/ 38763 w 5065355"/>
              <a:gd name="connsiteY23" fmla="*/ 3414896 h 3885853"/>
              <a:gd name="connsiteX24" fmla="*/ 28376 w 5065355"/>
              <a:gd name="connsiteY24" fmla="*/ 3388641 h 3885853"/>
              <a:gd name="connsiteX25" fmla="*/ 14642 w 5065355"/>
              <a:gd name="connsiteY25" fmla="*/ 2681940 h 3885853"/>
              <a:gd name="connsiteX26" fmla="*/ 141525 w 5065355"/>
              <a:gd name="connsiteY26" fmla="*/ 1290513 h 3885853"/>
              <a:gd name="connsiteX27" fmla="*/ 968842 w 5065355"/>
              <a:gd name="connsiteY27" fmla="*/ 590018 h 3885853"/>
              <a:gd name="connsiteX28" fmla="*/ 986774 w 5065355"/>
              <a:gd name="connsiteY28"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5033487 w 5065355"/>
              <a:gd name="connsiteY12" fmla="*/ 3282522 h 3885853"/>
              <a:gd name="connsiteX13" fmla="*/ 4908386 w 5065355"/>
              <a:gd name="connsiteY13" fmla="*/ 3476562 h 3885853"/>
              <a:gd name="connsiteX14" fmla="*/ 4902444 w 5065355"/>
              <a:gd name="connsiteY14" fmla="*/ 3480940 h 3885853"/>
              <a:gd name="connsiteX15" fmla="*/ 4819819 w 5065355"/>
              <a:gd name="connsiteY15" fmla="*/ 3539901 h 3885853"/>
              <a:gd name="connsiteX16" fmla="*/ 4735804 w 5065355"/>
              <a:gd name="connsiteY16" fmla="*/ 3804925 h 3885853"/>
              <a:gd name="connsiteX17" fmla="*/ 4229604 w 5065355"/>
              <a:gd name="connsiteY17" fmla="*/ 3851522 h 3885853"/>
              <a:gd name="connsiteX18" fmla="*/ 904564 w 5065355"/>
              <a:gd name="connsiteY18" fmla="*/ 3793288 h 3885853"/>
              <a:gd name="connsiteX19" fmla="*/ 451805 w 5065355"/>
              <a:gd name="connsiteY19" fmla="*/ 3738960 h 3885853"/>
              <a:gd name="connsiteX20" fmla="*/ 417467 w 5065355"/>
              <a:gd name="connsiteY20" fmla="*/ 3743134 h 3885853"/>
              <a:gd name="connsiteX21" fmla="*/ 47039 w 5065355"/>
              <a:gd name="connsiteY21" fmla="*/ 3447046 h 3885853"/>
              <a:gd name="connsiteX22" fmla="*/ 38763 w 5065355"/>
              <a:gd name="connsiteY22" fmla="*/ 3414896 h 3885853"/>
              <a:gd name="connsiteX23" fmla="*/ 28376 w 5065355"/>
              <a:gd name="connsiteY23" fmla="*/ 3388641 h 3885853"/>
              <a:gd name="connsiteX24" fmla="*/ 14642 w 5065355"/>
              <a:gd name="connsiteY24" fmla="*/ 2681940 h 3885853"/>
              <a:gd name="connsiteX25" fmla="*/ 141525 w 5065355"/>
              <a:gd name="connsiteY25" fmla="*/ 1290513 h 3885853"/>
              <a:gd name="connsiteX26" fmla="*/ 968842 w 5065355"/>
              <a:gd name="connsiteY26" fmla="*/ 590018 h 3885853"/>
              <a:gd name="connsiteX27" fmla="*/ 986774 w 5065355"/>
              <a:gd name="connsiteY27" fmla="*/ 0 h 3885853"/>
              <a:gd name="connsiteX0" fmla="*/ 986774 w 5065355"/>
              <a:gd name="connsiteY0" fmla="*/ 0 h 3885853"/>
              <a:gd name="connsiteX1" fmla="*/ 1598492 w 5065355"/>
              <a:gd name="connsiteY1" fmla="*/ 571743 h 3885853"/>
              <a:gd name="connsiteX2" fmla="*/ 4623587 w 5065355"/>
              <a:gd name="connsiteY2" fmla="*/ 815032 h 3885853"/>
              <a:gd name="connsiteX3" fmla="*/ 5045794 w 5065355"/>
              <a:gd name="connsiteY3" fmla="*/ 2583837 h 3885853"/>
              <a:gd name="connsiteX4" fmla="*/ 5065097 w 5065355"/>
              <a:gd name="connsiteY4" fmla="*/ 3007422 h 3885853"/>
              <a:gd name="connsiteX5" fmla="*/ 5064540 w 5065355"/>
              <a:gd name="connsiteY5" fmla="*/ 3083457 h 3885853"/>
              <a:gd name="connsiteX6" fmla="*/ 5065355 w 5065355"/>
              <a:gd name="connsiteY6" fmla="*/ 3093208 h 3885853"/>
              <a:gd name="connsiteX7" fmla="*/ 5059336 w 5065355"/>
              <a:gd name="connsiteY7" fmla="*/ 3165214 h 3885853"/>
              <a:gd name="connsiteX8" fmla="*/ 5058896 w 5065355"/>
              <a:gd name="connsiteY8" fmla="*/ 3171406 h 3885853"/>
              <a:gd name="connsiteX9" fmla="*/ 5058773 w 5065355"/>
              <a:gd name="connsiteY9" fmla="*/ 3171941 h 3885853"/>
              <a:gd name="connsiteX10" fmla="*/ 5057188 w 5065355"/>
              <a:gd name="connsiteY10" fmla="*/ 3190910 h 3885853"/>
              <a:gd name="connsiteX11" fmla="*/ 5033762 w 5065355"/>
              <a:gd name="connsiteY11" fmla="*/ 3281910 h 3885853"/>
              <a:gd name="connsiteX12" fmla="*/ 4908386 w 5065355"/>
              <a:gd name="connsiteY12" fmla="*/ 3476562 h 3885853"/>
              <a:gd name="connsiteX13" fmla="*/ 4902444 w 5065355"/>
              <a:gd name="connsiteY13" fmla="*/ 3480940 h 3885853"/>
              <a:gd name="connsiteX14" fmla="*/ 4819819 w 5065355"/>
              <a:gd name="connsiteY14" fmla="*/ 3539901 h 3885853"/>
              <a:gd name="connsiteX15" fmla="*/ 4735804 w 5065355"/>
              <a:gd name="connsiteY15" fmla="*/ 3804925 h 3885853"/>
              <a:gd name="connsiteX16" fmla="*/ 4229604 w 5065355"/>
              <a:gd name="connsiteY16" fmla="*/ 3851522 h 3885853"/>
              <a:gd name="connsiteX17" fmla="*/ 904564 w 5065355"/>
              <a:gd name="connsiteY17" fmla="*/ 3793288 h 3885853"/>
              <a:gd name="connsiteX18" fmla="*/ 451805 w 5065355"/>
              <a:gd name="connsiteY18" fmla="*/ 3738960 h 3885853"/>
              <a:gd name="connsiteX19" fmla="*/ 417467 w 5065355"/>
              <a:gd name="connsiteY19" fmla="*/ 3743134 h 3885853"/>
              <a:gd name="connsiteX20" fmla="*/ 47039 w 5065355"/>
              <a:gd name="connsiteY20" fmla="*/ 3447046 h 3885853"/>
              <a:gd name="connsiteX21" fmla="*/ 38763 w 5065355"/>
              <a:gd name="connsiteY21" fmla="*/ 3414896 h 3885853"/>
              <a:gd name="connsiteX22" fmla="*/ 28376 w 5065355"/>
              <a:gd name="connsiteY22" fmla="*/ 3388641 h 3885853"/>
              <a:gd name="connsiteX23" fmla="*/ 14642 w 5065355"/>
              <a:gd name="connsiteY23" fmla="*/ 2681940 h 3885853"/>
              <a:gd name="connsiteX24" fmla="*/ 141525 w 5065355"/>
              <a:gd name="connsiteY24" fmla="*/ 1290513 h 3885853"/>
              <a:gd name="connsiteX25" fmla="*/ 968842 w 5065355"/>
              <a:gd name="connsiteY25" fmla="*/ 590018 h 3885853"/>
              <a:gd name="connsiteX26" fmla="*/ 986774 w 5065355"/>
              <a:gd name="connsiteY26"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57188 w 5065097"/>
              <a:gd name="connsiteY9" fmla="*/ 3190910 h 3885853"/>
              <a:gd name="connsiteX10" fmla="*/ 5033762 w 5065097"/>
              <a:gd name="connsiteY10" fmla="*/ 3281910 h 3885853"/>
              <a:gd name="connsiteX11" fmla="*/ 4908386 w 5065097"/>
              <a:gd name="connsiteY11" fmla="*/ 3476562 h 3885853"/>
              <a:gd name="connsiteX12" fmla="*/ 4902444 w 5065097"/>
              <a:gd name="connsiteY12" fmla="*/ 3480940 h 3885853"/>
              <a:gd name="connsiteX13" fmla="*/ 4819819 w 5065097"/>
              <a:gd name="connsiteY13" fmla="*/ 3539901 h 3885853"/>
              <a:gd name="connsiteX14" fmla="*/ 4735804 w 5065097"/>
              <a:gd name="connsiteY14" fmla="*/ 3804925 h 3885853"/>
              <a:gd name="connsiteX15" fmla="*/ 4229604 w 5065097"/>
              <a:gd name="connsiteY15" fmla="*/ 3851522 h 3885853"/>
              <a:gd name="connsiteX16" fmla="*/ 904564 w 5065097"/>
              <a:gd name="connsiteY16" fmla="*/ 3793288 h 3885853"/>
              <a:gd name="connsiteX17" fmla="*/ 451805 w 5065097"/>
              <a:gd name="connsiteY17" fmla="*/ 3738960 h 3885853"/>
              <a:gd name="connsiteX18" fmla="*/ 417467 w 5065097"/>
              <a:gd name="connsiteY18" fmla="*/ 3743134 h 3885853"/>
              <a:gd name="connsiteX19" fmla="*/ 47039 w 5065097"/>
              <a:gd name="connsiteY19" fmla="*/ 3447046 h 3885853"/>
              <a:gd name="connsiteX20" fmla="*/ 38763 w 5065097"/>
              <a:gd name="connsiteY20" fmla="*/ 3414896 h 3885853"/>
              <a:gd name="connsiteX21" fmla="*/ 28376 w 5065097"/>
              <a:gd name="connsiteY21" fmla="*/ 3388641 h 3885853"/>
              <a:gd name="connsiteX22" fmla="*/ 14642 w 5065097"/>
              <a:gd name="connsiteY22" fmla="*/ 2681940 h 3885853"/>
              <a:gd name="connsiteX23" fmla="*/ 141525 w 5065097"/>
              <a:gd name="connsiteY23" fmla="*/ 1290513 h 3885853"/>
              <a:gd name="connsiteX24" fmla="*/ 968842 w 5065097"/>
              <a:gd name="connsiteY24" fmla="*/ 590018 h 3885853"/>
              <a:gd name="connsiteX25" fmla="*/ 986774 w 5065097"/>
              <a:gd name="connsiteY25"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58773 w 5065097"/>
              <a:gd name="connsiteY8" fmla="*/ 3171941 h 3885853"/>
              <a:gd name="connsiteX9" fmla="*/ 5033762 w 5065097"/>
              <a:gd name="connsiteY9" fmla="*/ 3281910 h 3885853"/>
              <a:gd name="connsiteX10" fmla="*/ 4908386 w 5065097"/>
              <a:gd name="connsiteY10" fmla="*/ 3476562 h 3885853"/>
              <a:gd name="connsiteX11" fmla="*/ 4902444 w 5065097"/>
              <a:gd name="connsiteY11" fmla="*/ 3480940 h 3885853"/>
              <a:gd name="connsiteX12" fmla="*/ 4819819 w 5065097"/>
              <a:gd name="connsiteY12" fmla="*/ 3539901 h 3885853"/>
              <a:gd name="connsiteX13" fmla="*/ 4735804 w 5065097"/>
              <a:gd name="connsiteY13" fmla="*/ 3804925 h 3885853"/>
              <a:gd name="connsiteX14" fmla="*/ 4229604 w 5065097"/>
              <a:gd name="connsiteY14" fmla="*/ 3851522 h 3885853"/>
              <a:gd name="connsiteX15" fmla="*/ 904564 w 5065097"/>
              <a:gd name="connsiteY15" fmla="*/ 3793288 h 3885853"/>
              <a:gd name="connsiteX16" fmla="*/ 451805 w 5065097"/>
              <a:gd name="connsiteY16" fmla="*/ 3738960 h 3885853"/>
              <a:gd name="connsiteX17" fmla="*/ 417467 w 5065097"/>
              <a:gd name="connsiteY17" fmla="*/ 3743134 h 3885853"/>
              <a:gd name="connsiteX18" fmla="*/ 47039 w 5065097"/>
              <a:gd name="connsiteY18" fmla="*/ 3447046 h 3885853"/>
              <a:gd name="connsiteX19" fmla="*/ 38763 w 5065097"/>
              <a:gd name="connsiteY19" fmla="*/ 3414896 h 3885853"/>
              <a:gd name="connsiteX20" fmla="*/ 28376 w 5065097"/>
              <a:gd name="connsiteY20" fmla="*/ 3388641 h 3885853"/>
              <a:gd name="connsiteX21" fmla="*/ 14642 w 5065097"/>
              <a:gd name="connsiteY21" fmla="*/ 2681940 h 3885853"/>
              <a:gd name="connsiteX22" fmla="*/ 141525 w 5065097"/>
              <a:gd name="connsiteY22" fmla="*/ 1290513 h 3885853"/>
              <a:gd name="connsiteX23" fmla="*/ 968842 w 5065097"/>
              <a:gd name="connsiteY23" fmla="*/ 590018 h 3885853"/>
              <a:gd name="connsiteX24" fmla="*/ 986774 w 5065097"/>
              <a:gd name="connsiteY24"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902444 w 5065097"/>
              <a:gd name="connsiteY10" fmla="*/ 3480940 h 3885853"/>
              <a:gd name="connsiteX11" fmla="*/ 4819819 w 5065097"/>
              <a:gd name="connsiteY11" fmla="*/ 3539901 h 3885853"/>
              <a:gd name="connsiteX12" fmla="*/ 4735804 w 5065097"/>
              <a:gd name="connsiteY12" fmla="*/ 3804925 h 3885853"/>
              <a:gd name="connsiteX13" fmla="*/ 4229604 w 5065097"/>
              <a:gd name="connsiteY13" fmla="*/ 3851522 h 3885853"/>
              <a:gd name="connsiteX14" fmla="*/ 904564 w 5065097"/>
              <a:gd name="connsiteY14" fmla="*/ 3793288 h 3885853"/>
              <a:gd name="connsiteX15" fmla="*/ 451805 w 5065097"/>
              <a:gd name="connsiteY15" fmla="*/ 3738960 h 3885853"/>
              <a:gd name="connsiteX16" fmla="*/ 417467 w 5065097"/>
              <a:gd name="connsiteY16" fmla="*/ 3743134 h 3885853"/>
              <a:gd name="connsiteX17" fmla="*/ 47039 w 5065097"/>
              <a:gd name="connsiteY17" fmla="*/ 3447046 h 3885853"/>
              <a:gd name="connsiteX18" fmla="*/ 38763 w 5065097"/>
              <a:gd name="connsiteY18" fmla="*/ 3414896 h 3885853"/>
              <a:gd name="connsiteX19" fmla="*/ 28376 w 5065097"/>
              <a:gd name="connsiteY19" fmla="*/ 3388641 h 3885853"/>
              <a:gd name="connsiteX20" fmla="*/ 14642 w 5065097"/>
              <a:gd name="connsiteY20" fmla="*/ 2681940 h 3885853"/>
              <a:gd name="connsiteX21" fmla="*/ 141525 w 5065097"/>
              <a:gd name="connsiteY21" fmla="*/ 1290513 h 3885853"/>
              <a:gd name="connsiteX22" fmla="*/ 968842 w 5065097"/>
              <a:gd name="connsiteY22" fmla="*/ 590018 h 3885853"/>
              <a:gd name="connsiteX23" fmla="*/ 986774 w 5065097"/>
              <a:gd name="connsiteY23" fmla="*/ 0 h 3885853"/>
              <a:gd name="connsiteX0" fmla="*/ 986774 w 5065097"/>
              <a:gd name="connsiteY0" fmla="*/ 0 h 3885853"/>
              <a:gd name="connsiteX1" fmla="*/ 1598492 w 5065097"/>
              <a:gd name="connsiteY1" fmla="*/ 571743 h 3885853"/>
              <a:gd name="connsiteX2" fmla="*/ 4623587 w 5065097"/>
              <a:gd name="connsiteY2" fmla="*/ 815032 h 3885853"/>
              <a:gd name="connsiteX3" fmla="*/ 5045794 w 5065097"/>
              <a:gd name="connsiteY3" fmla="*/ 2583837 h 3885853"/>
              <a:gd name="connsiteX4" fmla="*/ 5065097 w 5065097"/>
              <a:gd name="connsiteY4" fmla="*/ 3007422 h 3885853"/>
              <a:gd name="connsiteX5" fmla="*/ 5064540 w 5065097"/>
              <a:gd name="connsiteY5" fmla="*/ 3083457 h 3885853"/>
              <a:gd name="connsiteX6" fmla="*/ 5059336 w 5065097"/>
              <a:gd name="connsiteY6" fmla="*/ 3165214 h 3885853"/>
              <a:gd name="connsiteX7" fmla="*/ 5058896 w 5065097"/>
              <a:gd name="connsiteY7" fmla="*/ 3171406 h 3885853"/>
              <a:gd name="connsiteX8" fmla="*/ 5033762 w 5065097"/>
              <a:gd name="connsiteY8" fmla="*/ 3281910 h 3885853"/>
              <a:gd name="connsiteX9" fmla="*/ 4908386 w 5065097"/>
              <a:gd name="connsiteY9" fmla="*/ 3476562 h 3885853"/>
              <a:gd name="connsiteX10" fmla="*/ 4819819 w 5065097"/>
              <a:gd name="connsiteY10" fmla="*/ 3539901 h 3885853"/>
              <a:gd name="connsiteX11" fmla="*/ 4735804 w 5065097"/>
              <a:gd name="connsiteY11" fmla="*/ 3804925 h 3885853"/>
              <a:gd name="connsiteX12" fmla="*/ 4229604 w 5065097"/>
              <a:gd name="connsiteY12" fmla="*/ 3851522 h 3885853"/>
              <a:gd name="connsiteX13" fmla="*/ 904564 w 5065097"/>
              <a:gd name="connsiteY13" fmla="*/ 3793288 h 3885853"/>
              <a:gd name="connsiteX14" fmla="*/ 451805 w 5065097"/>
              <a:gd name="connsiteY14" fmla="*/ 3738960 h 3885853"/>
              <a:gd name="connsiteX15" fmla="*/ 417467 w 5065097"/>
              <a:gd name="connsiteY15" fmla="*/ 3743134 h 3885853"/>
              <a:gd name="connsiteX16" fmla="*/ 47039 w 5065097"/>
              <a:gd name="connsiteY16" fmla="*/ 3447046 h 3885853"/>
              <a:gd name="connsiteX17" fmla="*/ 38763 w 5065097"/>
              <a:gd name="connsiteY17" fmla="*/ 3414896 h 3885853"/>
              <a:gd name="connsiteX18" fmla="*/ 28376 w 5065097"/>
              <a:gd name="connsiteY18" fmla="*/ 3388641 h 3885853"/>
              <a:gd name="connsiteX19" fmla="*/ 14642 w 5065097"/>
              <a:gd name="connsiteY19" fmla="*/ 2681940 h 3885853"/>
              <a:gd name="connsiteX20" fmla="*/ 141525 w 5065097"/>
              <a:gd name="connsiteY20" fmla="*/ 1290513 h 3885853"/>
              <a:gd name="connsiteX21" fmla="*/ 968842 w 5065097"/>
              <a:gd name="connsiteY21" fmla="*/ 590018 h 3885853"/>
              <a:gd name="connsiteX22" fmla="*/ 986774 w 5065097"/>
              <a:gd name="connsiteY22"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819819 w 5065543"/>
              <a:gd name="connsiteY9" fmla="*/ 3539901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08386 w 5065543"/>
              <a:gd name="connsiteY8" fmla="*/ 3476562 h 3885853"/>
              <a:gd name="connsiteX9" fmla="*/ 4993239 w 5065543"/>
              <a:gd name="connsiteY9" fmla="*/ 3784266 h 3885853"/>
              <a:gd name="connsiteX10" fmla="*/ 4735804 w 5065543"/>
              <a:gd name="connsiteY10" fmla="*/ 3804925 h 3885853"/>
              <a:gd name="connsiteX11" fmla="*/ 4229604 w 5065543"/>
              <a:gd name="connsiteY11" fmla="*/ 3851522 h 3885853"/>
              <a:gd name="connsiteX12" fmla="*/ 904564 w 5065543"/>
              <a:gd name="connsiteY12" fmla="*/ 3793288 h 3885853"/>
              <a:gd name="connsiteX13" fmla="*/ 451805 w 5065543"/>
              <a:gd name="connsiteY13" fmla="*/ 3738960 h 3885853"/>
              <a:gd name="connsiteX14" fmla="*/ 417467 w 5065543"/>
              <a:gd name="connsiteY14" fmla="*/ 3743134 h 3885853"/>
              <a:gd name="connsiteX15" fmla="*/ 47039 w 5065543"/>
              <a:gd name="connsiteY15" fmla="*/ 3447046 h 3885853"/>
              <a:gd name="connsiteX16" fmla="*/ 38763 w 5065543"/>
              <a:gd name="connsiteY16" fmla="*/ 3414896 h 3885853"/>
              <a:gd name="connsiteX17" fmla="*/ 28376 w 5065543"/>
              <a:gd name="connsiteY17" fmla="*/ 3388641 h 3885853"/>
              <a:gd name="connsiteX18" fmla="*/ 14642 w 5065543"/>
              <a:gd name="connsiteY18" fmla="*/ 2681940 h 3885853"/>
              <a:gd name="connsiteX19" fmla="*/ 141525 w 5065543"/>
              <a:gd name="connsiteY19" fmla="*/ 1290513 h 3885853"/>
              <a:gd name="connsiteX20" fmla="*/ 968842 w 5065543"/>
              <a:gd name="connsiteY20" fmla="*/ 590018 h 3885853"/>
              <a:gd name="connsiteX21" fmla="*/ 986774 w 5065543"/>
              <a:gd name="connsiteY21"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735804 w 5065543"/>
              <a:gd name="connsiteY9" fmla="*/ 3804925 h 3885853"/>
              <a:gd name="connsiteX10" fmla="*/ 4229604 w 5065543"/>
              <a:gd name="connsiteY10" fmla="*/ 3851522 h 3885853"/>
              <a:gd name="connsiteX11" fmla="*/ 904564 w 5065543"/>
              <a:gd name="connsiteY11" fmla="*/ 3793288 h 3885853"/>
              <a:gd name="connsiteX12" fmla="*/ 451805 w 5065543"/>
              <a:gd name="connsiteY12" fmla="*/ 3738960 h 3885853"/>
              <a:gd name="connsiteX13" fmla="*/ 417467 w 5065543"/>
              <a:gd name="connsiteY13" fmla="*/ 3743134 h 3885853"/>
              <a:gd name="connsiteX14" fmla="*/ 47039 w 5065543"/>
              <a:gd name="connsiteY14" fmla="*/ 3447046 h 3885853"/>
              <a:gd name="connsiteX15" fmla="*/ 38763 w 5065543"/>
              <a:gd name="connsiteY15" fmla="*/ 3414896 h 3885853"/>
              <a:gd name="connsiteX16" fmla="*/ 28376 w 5065543"/>
              <a:gd name="connsiteY16" fmla="*/ 3388641 h 3885853"/>
              <a:gd name="connsiteX17" fmla="*/ 14642 w 5065543"/>
              <a:gd name="connsiteY17" fmla="*/ 2681940 h 3885853"/>
              <a:gd name="connsiteX18" fmla="*/ 141525 w 5065543"/>
              <a:gd name="connsiteY18" fmla="*/ 1290513 h 3885853"/>
              <a:gd name="connsiteX19" fmla="*/ 968842 w 5065543"/>
              <a:gd name="connsiteY19" fmla="*/ 590018 h 3885853"/>
              <a:gd name="connsiteX20" fmla="*/ 986774 w 5065543"/>
              <a:gd name="connsiteY20"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5033762 w 5065543"/>
              <a:gd name="connsiteY7" fmla="*/ 3281910 h 3885853"/>
              <a:gd name="connsiteX8" fmla="*/ 4993239 w 5065543"/>
              <a:gd name="connsiteY8" fmla="*/ 3784266 h 3885853"/>
              <a:gd name="connsiteX9" fmla="*/ 4229604 w 5065543"/>
              <a:gd name="connsiteY9" fmla="*/ 3851522 h 3885853"/>
              <a:gd name="connsiteX10" fmla="*/ 904564 w 5065543"/>
              <a:gd name="connsiteY10" fmla="*/ 3793288 h 3885853"/>
              <a:gd name="connsiteX11" fmla="*/ 451805 w 5065543"/>
              <a:gd name="connsiteY11" fmla="*/ 3738960 h 3885853"/>
              <a:gd name="connsiteX12" fmla="*/ 417467 w 5065543"/>
              <a:gd name="connsiteY12" fmla="*/ 3743134 h 3885853"/>
              <a:gd name="connsiteX13" fmla="*/ 47039 w 5065543"/>
              <a:gd name="connsiteY13" fmla="*/ 3447046 h 3885853"/>
              <a:gd name="connsiteX14" fmla="*/ 38763 w 5065543"/>
              <a:gd name="connsiteY14" fmla="*/ 3414896 h 3885853"/>
              <a:gd name="connsiteX15" fmla="*/ 28376 w 5065543"/>
              <a:gd name="connsiteY15" fmla="*/ 3388641 h 3885853"/>
              <a:gd name="connsiteX16" fmla="*/ 14642 w 5065543"/>
              <a:gd name="connsiteY16" fmla="*/ 2681940 h 3885853"/>
              <a:gd name="connsiteX17" fmla="*/ 141525 w 5065543"/>
              <a:gd name="connsiteY17" fmla="*/ 1290513 h 3885853"/>
              <a:gd name="connsiteX18" fmla="*/ 968842 w 5065543"/>
              <a:gd name="connsiteY18" fmla="*/ 590018 h 3885853"/>
              <a:gd name="connsiteX19" fmla="*/ 986774 w 5065543"/>
              <a:gd name="connsiteY19" fmla="*/ 0 h 3885853"/>
              <a:gd name="connsiteX0" fmla="*/ 986774 w 5065543"/>
              <a:gd name="connsiteY0" fmla="*/ 0 h 3885853"/>
              <a:gd name="connsiteX1" fmla="*/ 1598492 w 5065543"/>
              <a:gd name="connsiteY1" fmla="*/ 571743 h 3885853"/>
              <a:gd name="connsiteX2" fmla="*/ 4623587 w 5065543"/>
              <a:gd name="connsiteY2" fmla="*/ 815032 h 3885853"/>
              <a:gd name="connsiteX3" fmla="*/ 5045794 w 5065543"/>
              <a:gd name="connsiteY3" fmla="*/ 2583837 h 3885853"/>
              <a:gd name="connsiteX4" fmla="*/ 5065097 w 5065543"/>
              <a:gd name="connsiteY4" fmla="*/ 3007422 h 3885853"/>
              <a:gd name="connsiteX5" fmla="*/ 5059336 w 5065543"/>
              <a:gd name="connsiteY5" fmla="*/ 3165214 h 3885853"/>
              <a:gd name="connsiteX6" fmla="*/ 5058896 w 5065543"/>
              <a:gd name="connsiteY6" fmla="*/ 3171406 h 3885853"/>
              <a:gd name="connsiteX7" fmla="*/ 4993239 w 5065543"/>
              <a:gd name="connsiteY7" fmla="*/ 3784266 h 3885853"/>
              <a:gd name="connsiteX8" fmla="*/ 4229604 w 5065543"/>
              <a:gd name="connsiteY8" fmla="*/ 3851522 h 3885853"/>
              <a:gd name="connsiteX9" fmla="*/ 904564 w 5065543"/>
              <a:gd name="connsiteY9" fmla="*/ 3793288 h 3885853"/>
              <a:gd name="connsiteX10" fmla="*/ 451805 w 5065543"/>
              <a:gd name="connsiteY10" fmla="*/ 3738960 h 3885853"/>
              <a:gd name="connsiteX11" fmla="*/ 417467 w 5065543"/>
              <a:gd name="connsiteY11" fmla="*/ 3743134 h 3885853"/>
              <a:gd name="connsiteX12" fmla="*/ 47039 w 5065543"/>
              <a:gd name="connsiteY12" fmla="*/ 3447046 h 3885853"/>
              <a:gd name="connsiteX13" fmla="*/ 38763 w 5065543"/>
              <a:gd name="connsiteY13" fmla="*/ 3414896 h 3885853"/>
              <a:gd name="connsiteX14" fmla="*/ 28376 w 5065543"/>
              <a:gd name="connsiteY14" fmla="*/ 3388641 h 3885853"/>
              <a:gd name="connsiteX15" fmla="*/ 14642 w 5065543"/>
              <a:gd name="connsiteY15" fmla="*/ 2681940 h 3885853"/>
              <a:gd name="connsiteX16" fmla="*/ 141525 w 5065543"/>
              <a:gd name="connsiteY16" fmla="*/ 1290513 h 3885853"/>
              <a:gd name="connsiteX17" fmla="*/ 968842 w 5065543"/>
              <a:gd name="connsiteY17" fmla="*/ 590018 h 3885853"/>
              <a:gd name="connsiteX18" fmla="*/ 986774 w 5065543"/>
              <a:gd name="connsiteY18" fmla="*/ 0 h 3885853"/>
              <a:gd name="connsiteX0" fmla="*/ 986774 w 5073884"/>
              <a:gd name="connsiteY0" fmla="*/ 0 h 3885853"/>
              <a:gd name="connsiteX1" fmla="*/ 1598492 w 5073884"/>
              <a:gd name="connsiteY1" fmla="*/ 571743 h 3885853"/>
              <a:gd name="connsiteX2" fmla="*/ 4623587 w 5073884"/>
              <a:gd name="connsiteY2" fmla="*/ 815032 h 3885853"/>
              <a:gd name="connsiteX3" fmla="*/ 5045794 w 5073884"/>
              <a:gd name="connsiteY3" fmla="*/ 2583837 h 3885853"/>
              <a:gd name="connsiteX4" fmla="*/ 5065097 w 5073884"/>
              <a:gd name="connsiteY4" fmla="*/ 3007422 h 3885853"/>
              <a:gd name="connsiteX5" fmla="*/ 5059336 w 5073884"/>
              <a:gd name="connsiteY5" fmla="*/ 3165214 h 3885853"/>
              <a:gd name="connsiteX6" fmla="*/ 4993239 w 5073884"/>
              <a:gd name="connsiteY6" fmla="*/ 3784266 h 3885853"/>
              <a:gd name="connsiteX7" fmla="*/ 4229604 w 5073884"/>
              <a:gd name="connsiteY7" fmla="*/ 3851522 h 3885853"/>
              <a:gd name="connsiteX8" fmla="*/ 904564 w 5073884"/>
              <a:gd name="connsiteY8" fmla="*/ 3793288 h 3885853"/>
              <a:gd name="connsiteX9" fmla="*/ 451805 w 5073884"/>
              <a:gd name="connsiteY9" fmla="*/ 3738960 h 3885853"/>
              <a:gd name="connsiteX10" fmla="*/ 417467 w 5073884"/>
              <a:gd name="connsiteY10" fmla="*/ 3743134 h 3885853"/>
              <a:gd name="connsiteX11" fmla="*/ 47039 w 5073884"/>
              <a:gd name="connsiteY11" fmla="*/ 3447046 h 3885853"/>
              <a:gd name="connsiteX12" fmla="*/ 38763 w 5073884"/>
              <a:gd name="connsiteY12" fmla="*/ 3414896 h 3885853"/>
              <a:gd name="connsiteX13" fmla="*/ 28376 w 5073884"/>
              <a:gd name="connsiteY13" fmla="*/ 3388641 h 3885853"/>
              <a:gd name="connsiteX14" fmla="*/ 14642 w 5073884"/>
              <a:gd name="connsiteY14" fmla="*/ 2681940 h 3885853"/>
              <a:gd name="connsiteX15" fmla="*/ 141525 w 5073884"/>
              <a:gd name="connsiteY15" fmla="*/ 1290513 h 3885853"/>
              <a:gd name="connsiteX16" fmla="*/ 968842 w 5073884"/>
              <a:gd name="connsiteY16" fmla="*/ 590018 h 3885853"/>
              <a:gd name="connsiteX17" fmla="*/ 986774 w 5073884"/>
              <a:gd name="connsiteY17" fmla="*/ 0 h 3885853"/>
              <a:gd name="connsiteX0" fmla="*/ 986774 w 5078114"/>
              <a:gd name="connsiteY0" fmla="*/ 0 h 3885853"/>
              <a:gd name="connsiteX1" fmla="*/ 1598492 w 5078114"/>
              <a:gd name="connsiteY1" fmla="*/ 571743 h 3885853"/>
              <a:gd name="connsiteX2" fmla="*/ 4623587 w 5078114"/>
              <a:gd name="connsiteY2" fmla="*/ 815032 h 3885853"/>
              <a:gd name="connsiteX3" fmla="*/ 5045794 w 5078114"/>
              <a:gd name="connsiteY3" fmla="*/ 2583837 h 3885853"/>
              <a:gd name="connsiteX4" fmla="*/ 5065097 w 5078114"/>
              <a:gd name="connsiteY4" fmla="*/ 3007422 h 3885853"/>
              <a:gd name="connsiteX5" fmla="*/ 4993239 w 5078114"/>
              <a:gd name="connsiteY5" fmla="*/ 3784266 h 3885853"/>
              <a:gd name="connsiteX6" fmla="*/ 4229604 w 5078114"/>
              <a:gd name="connsiteY6" fmla="*/ 3851522 h 3885853"/>
              <a:gd name="connsiteX7" fmla="*/ 904564 w 5078114"/>
              <a:gd name="connsiteY7" fmla="*/ 3793288 h 3885853"/>
              <a:gd name="connsiteX8" fmla="*/ 451805 w 5078114"/>
              <a:gd name="connsiteY8" fmla="*/ 3738960 h 3885853"/>
              <a:gd name="connsiteX9" fmla="*/ 417467 w 5078114"/>
              <a:gd name="connsiteY9" fmla="*/ 3743134 h 3885853"/>
              <a:gd name="connsiteX10" fmla="*/ 47039 w 5078114"/>
              <a:gd name="connsiteY10" fmla="*/ 3447046 h 3885853"/>
              <a:gd name="connsiteX11" fmla="*/ 38763 w 5078114"/>
              <a:gd name="connsiteY11" fmla="*/ 3414896 h 3885853"/>
              <a:gd name="connsiteX12" fmla="*/ 28376 w 5078114"/>
              <a:gd name="connsiteY12" fmla="*/ 3388641 h 3885853"/>
              <a:gd name="connsiteX13" fmla="*/ 14642 w 5078114"/>
              <a:gd name="connsiteY13" fmla="*/ 2681940 h 3885853"/>
              <a:gd name="connsiteX14" fmla="*/ 141525 w 5078114"/>
              <a:gd name="connsiteY14" fmla="*/ 1290513 h 3885853"/>
              <a:gd name="connsiteX15" fmla="*/ 968842 w 5078114"/>
              <a:gd name="connsiteY15" fmla="*/ 590018 h 3885853"/>
              <a:gd name="connsiteX16" fmla="*/ 986774 w 5078114"/>
              <a:gd name="connsiteY16" fmla="*/ 0 h 3885853"/>
              <a:gd name="connsiteX0" fmla="*/ 986774 w 5094085"/>
              <a:gd name="connsiteY0" fmla="*/ 0 h 3885853"/>
              <a:gd name="connsiteX1" fmla="*/ 1598492 w 5094085"/>
              <a:gd name="connsiteY1" fmla="*/ 571743 h 3885853"/>
              <a:gd name="connsiteX2" fmla="*/ 4623587 w 5094085"/>
              <a:gd name="connsiteY2" fmla="*/ 815032 h 3885853"/>
              <a:gd name="connsiteX3" fmla="*/ 5045794 w 5094085"/>
              <a:gd name="connsiteY3" fmla="*/ 2583837 h 3885853"/>
              <a:gd name="connsiteX4" fmla="*/ 4993239 w 5094085"/>
              <a:gd name="connsiteY4" fmla="*/ 3784266 h 3885853"/>
              <a:gd name="connsiteX5" fmla="*/ 4229604 w 5094085"/>
              <a:gd name="connsiteY5" fmla="*/ 3851522 h 3885853"/>
              <a:gd name="connsiteX6" fmla="*/ 904564 w 5094085"/>
              <a:gd name="connsiteY6" fmla="*/ 3793288 h 3885853"/>
              <a:gd name="connsiteX7" fmla="*/ 451805 w 5094085"/>
              <a:gd name="connsiteY7" fmla="*/ 3738960 h 3885853"/>
              <a:gd name="connsiteX8" fmla="*/ 417467 w 5094085"/>
              <a:gd name="connsiteY8" fmla="*/ 3743134 h 3885853"/>
              <a:gd name="connsiteX9" fmla="*/ 47039 w 5094085"/>
              <a:gd name="connsiteY9" fmla="*/ 3447046 h 3885853"/>
              <a:gd name="connsiteX10" fmla="*/ 38763 w 5094085"/>
              <a:gd name="connsiteY10" fmla="*/ 3414896 h 3885853"/>
              <a:gd name="connsiteX11" fmla="*/ 28376 w 5094085"/>
              <a:gd name="connsiteY11" fmla="*/ 3388641 h 3885853"/>
              <a:gd name="connsiteX12" fmla="*/ 14642 w 5094085"/>
              <a:gd name="connsiteY12" fmla="*/ 2681940 h 3885853"/>
              <a:gd name="connsiteX13" fmla="*/ 141525 w 5094085"/>
              <a:gd name="connsiteY13" fmla="*/ 1290513 h 3885853"/>
              <a:gd name="connsiteX14" fmla="*/ 968842 w 5094085"/>
              <a:gd name="connsiteY14" fmla="*/ 590018 h 3885853"/>
              <a:gd name="connsiteX15" fmla="*/ 986774 w 5094085"/>
              <a:gd name="connsiteY15" fmla="*/ 0 h 3885853"/>
              <a:gd name="connsiteX0" fmla="*/ 986774 w 5062386"/>
              <a:gd name="connsiteY0" fmla="*/ 0 h 3895361"/>
              <a:gd name="connsiteX1" fmla="*/ 1598492 w 5062386"/>
              <a:gd name="connsiteY1" fmla="*/ 571743 h 3895361"/>
              <a:gd name="connsiteX2" fmla="*/ 4623587 w 5062386"/>
              <a:gd name="connsiteY2" fmla="*/ 815032 h 3895361"/>
              <a:gd name="connsiteX3" fmla="*/ 5045794 w 5062386"/>
              <a:gd name="connsiteY3" fmla="*/ 2583837 h 3895361"/>
              <a:gd name="connsiteX4" fmla="*/ 4851350 w 5062386"/>
              <a:gd name="connsiteY4" fmla="*/ 3634494 h 3895361"/>
              <a:gd name="connsiteX5" fmla="*/ 4229604 w 5062386"/>
              <a:gd name="connsiteY5" fmla="*/ 3851522 h 3895361"/>
              <a:gd name="connsiteX6" fmla="*/ 904564 w 5062386"/>
              <a:gd name="connsiteY6" fmla="*/ 3793288 h 3895361"/>
              <a:gd name="connsiteX7" fmla="*/ 451805 w 5062386"/>
              <a:gd name="connsiteY7" fmla="*/ 3738960 h 3895361"/>
              <a:gd name="connsiteX8" fmla="*/ 417467 w 5062386"/>
              <a:gd name="connsiteY8" fmla="*/ 3743134 h 3895361"/>
              <a:gd name="connsiteX9" fmla="*/ 47039 w 5062386"/>
              <a:gd name="connsiteY9" fmla="*/ 3447046 h 3895361"/>
              <a:gd name="connsiteX10" fmla="*/ 38763 w 5062386"/>
              <a:gd name="connsiteY10" fmla="*/ 3414896 h 3895361"/>
              <a:gd name="connsiteX11" fmla="*/ 28376 w 5062386"/>
              <a:gd name="connsiteY11" fmla="*/ 3388641 h 3895361"/>
              <a:gd name="connsiteX12" fmla="*/ 14642 w 5062386"/>
              <a:gd name="connsiteY12" fmla="*/ 2681940 h 3895361"/>
              <a:gd name="connsiteX13" fmla="*/ 141525 w 5062386"/>
              <a:gd name="connsiteY13" fmla="*/ 1290513 h 3895361"/>
              <a:gd name="connsiteX14" fmla="*/ 968842 w 5062386"/>
              <a:gd name="connsiteY14" fmla="*/ 590018 h 3895361"/>
              <a:gd name="connsiteX15" fmla="*/ 986774 w 5062386"/>
              <a:gd name="connsiteY15" fmla="*/ 0 h 3895361"/>
              <a:gd name="connsiteX0" fmla="*/ 986774 w 5051609"/>
              <a:gd name="connsiteY0" fmla="*/ 0 h 3895361"/>
              <a:gd name="connsiteX1" fmla="*/ 1598492 w 5051609"/>
              <a:gd name="connsiteY1" fmla="*/ 571743 h 3895361"/>
              <a:gd name="connsiteX2" fmla="*/ 4623587 w 5051609"/>
              <a:gd name="connsiteY2" fmla="*/ 815032 h 3895361"/>
              <a:gd name="connsiteX3" fmla="*/ 5045794 w 5051609"/>
              <a:gd name="connsiteY3" fmla="*/ 2583837 h 3895361"/>
              <a:gd name="connsiteX4" fmla="*/ 4851350 w 5051609"/>
              <a:gd name="connsiteY4" fmla="*/ 3634494 h 3895361"/>
              <a:gd name="connsiteX5" fmla="*/ 4229604 w 5051609"/>
              <a:gd name="connsiteY5" fmla="*/ 3851522 h 3895361"/>
              <a:gd name="connsiteX6" fmla="*/ 904564 w 5051609"/>
              <a:gd name="connsiteY6" fmla="*/ 3793288 h 3895361"/>
              <a:gd name="connsiteX7" fmla="*/ 451805 w 5051609"/>
              <a:gd name="connsiteY7" fmla="*/ 3738960 h 3895361"/>
              <a:gd name="connsiteX8" fmla="*/ 417467 w 5051609"/>
              <a:gd name="connsiteY8" fmla="*/ 3743134 h 3895361"/>
              <a:gd name="connsiteX9" fmla="*/ 47039 w 5051609"/>
              <a:gd name="connsiteY9" fmla="*/ 3447046 h 3895361"/>
              <a:gd name="connsiteX10" fmla="*/ 38763 w 5051609"/>
              <a:gd name="connsiteY10" fmla="*/ 3414896 h 3895361"/>
              <a:gd name="connsiteX11" fmla="*/ 28376 w 5051609"/>
              <a:gd name="connsiteY11" fmla="*/ 3388641 h 3895361"/>
              <a:gd name="connsiteX12" fmla="*/ 14642 w 5051609"/>
              <a:gd name="connsiteY12" fmla="*/ 2681940 h 3895361"/>
              <a:gd name="connsiteX13" fmla="*/ 141525 w 5051609"/>
              <a:gd name="connsiteY13" fmla="*/ 1290513 h 3895361"/>
              <a:gd name="connsiteX14" fmla="*/ 968842 w 5051609"/>
              <a:gd name="connsiteY14" fmla="*/ 590018 h 3895361"/>
              <a:gd name="connsiteX15" fmla="*/ 986774 w 5051609"/>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895361"/>
              <a:gd name="connsiteX1" fmla="*/ 1598492 w 5100973"/>
              <a:gd name="connsiteY1" fmla="*/ 571743 h 3895361"/>
              <a:gd name="connsiteX2" fmla="*/ 4623587 w 5100973"/>
              <a:gd name="connsiteY2" fmla="*/ 815032 h 3895361"/>
              <a:gd name="connsiteX3" fmla="*/ 5100973 w 5100973"/>
              <a:gd name="connsiteY3" fmla="*/ 2118754 h 3895361"/>
              <a:gd name="connsiteX4" fmla="*/ 4851350 w 5100973"/>
              <a:gd name="connsiteY4" fmla="*/ 3634494 h 3895361"/>
              <a:gd name="connsiteX5" fmla="*/ 4229604 w 5100973"/>
              <a:gd name="connsiteY5" fmla="*/ 3851522 h 3895361"/>
              <a:gd name="connsiteX6" fmla="*/ 904564 w 5100973"/>
              <a:gd name="connsiteY6" fmla="*/ 3793288 h 3895361"/>
              <a:gd name="connsiteX7" fmla="*/ 451805 w 5100973"/>
              <a:gd name="connsiteY7" fmla="*/ 3738960 h 3895361"/>
              <a:gd name="connsiteX8" fmla="*/ 417467 w 5100973"/>
              <a:gd name="connsiteY8" fmla="*/ 3743134 h 3895361"/>
              <a:gd name="connsiteX9" fmla="*/ 47039 w 5100973"/>
              <a:gd name="connsiteY9" fmla="*/ 3447046 h 3895361"/>
              <a:gd name="connsiteX10" fmla="*/ 38763 w 5100973"/>
              <a:gd name="connsiteY10" fmla="*/ 3414896 h 3895361"/>
              <a:gd name="connsiteX11" fmla="*/ 28376 w 5100973"/>
              <a:gd name="connsiteY11" fmla="*/ 3388641 h 3895361"/>
              <a:gd name="connsiteX12" fmla="*/ 14642 w 5100973"/>
              <a:gd name="connsiteY12" fmla="*/ 2681940 h 3895361"/>
              <a:gd name="connsiteX13" fmla="*/ 141525 w 5100973"/>
              <a:gd name="connsiteY13" fmla="*/ 1290513 h 3895361"/>
              <a:gd name="connsiteX14" fmla="*/ 968842 w 5100973"/>
              <a:gd name="connsiteY14" fmla="*/ 590018 h 3895361"/>
              <a:gd name="connsiteX15" fmla="*/ 986774 w 5100973"/>
              <a:gd name="connsiteY15" fmla="*/ 0 h 389536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3992101"/>
              <a:gd name="connsiteX1" fmla="*/ 1598492 w 5100973"/>
              <a:gd name="connsiteY1" fmla="*/ 571743 h 3992101"/>
              <a:gd name="connsiteX2" fmla="*/ 4623587 w 5100973"/>
              <a:gd name="connsiteY2" fmla="*/ 815032 h 3992101"/>
              <a:gd name="connsiteX3" fmla="*/ 5100973 w 5100973"/>
              <a:gd name="connsiteY3" fmla="*/ 2118754 h 3992101"/>
              <a:gd name="connsiteX4" fmla="*/ 4851350 w 5100973"/>
              <a:gd name="connsiteY4" fmla="*/ 3634494 h 3992101"/>
              <a:gd name="connsiteX5" fmla="*/ 3796052 w 5100973"/>
              <a:gd name="connsiteY5" fmla="*/ 3985529 h 3992101"/>
              <a:gd name="connsiteX6" fmla="*/ 904564 w 5100973"/>
              <a:gd name="connsiteY6" fmla="*/ 3793288 h 3992101"/>
              <a:gd name="connsiteX7" fmla="*/ 451805 w 5100973"/>
              <a:gd name="connsiteY7" fmla="*/ 3738960 h 3992101"/>
              <a:gd name="connsiteX8" fmla="*/ 417467 w 5100973"/>
              <a:gd name="connsiteY8" fmla="*/ 3743134 h 3992101"/>
              <a:gd name="connsiteX9" fmla="*/ 47039 w 5100973"/>
              <a:gd name="connsiteY9" fmla="*/ 3447046 h 3992101"/>
              <a:gd name="connsiteX10" fmla="*/ 38763 w 5100973"/>
              <a:gd name="connsiteY10" fmla="*/ 3414896 h 3992101"/>
              <a:gd name="connsiteX11" fmla="*/ 28376 w 5100973"/>
              <a:gd name="connsiteY11" fmla="*/ 3388641 h 3992101"/>
              <a:gd name="connsiteX12" fmla="*/ 14642 w 5100973"/>
              <a:gd name="connsiteY12" fmla="*/ 2681940 h 3992101"/>
              <a:gd name="connsiteX13" fmla="*/ 141525 w 5100973"/>
              <a:gd name="connsiteY13" fmla="*/ 1290513 h 3992101"/>
              <a:gd name="connsiteX14" fmla="*/ 968842 w 5100973"/>
              <a:gd name="connsiteY14" fmla="*/ 590018 h 3992101"/>
              <a:gd name="connsiteX15" fmla="*/ 986774 w 5100973"/>
              <a:gd name="connsiteY15" fmla="*/ 0 h 3992101"/>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17467 w 5100973"/>
              <a:gd name="connsiteY8" fmla="*/ 3743134 h 4001096"/>
              <a:gd name="connsiteX9" fmla="*/ 47039 w 5100973"/>
              <a:gd name="connsiteY9" fmla="*/ 3447046 h 4001096"/>
              <a:gd name="connsiteX10" fmla="*/ 38763 w 5100973"/>
              <a:gd name="connsiteY10" fmla="*/ 3414896 h 4001096"/>
              <a:gd name="connsiteX11" fmla="*/ 28376 w 5100973"/>
              <a:gd name="connsiteY11" fmla="*/ 3388641 h 4001096"/>
              <a:gd name="connsiteX12" fmla="*/ 14642 w 5100973"/>
              <a:gd name="connsiteY12" fmla="*/ 2681940 h 4001096"/>
              <a:gd name="connsiteX13" fmla="*/ 141525 w 5100973"/>
              <a:gd name="connsiteY13" fmla="*/ 1290513 h 4001096"/>
              <a:gd name="connsiteX14" fmla="*/ 968842 w 5100973"/>
              <a:gd name="connsiteY14" fmla="*/ 590018 h 4001096"/>
              <a:gd name="connsiteX15" fmla="*/ 986774 w 5100973"/>
              <a:gd name="connsiteY15" fmla="*/ 0 h 4001096"/>
              <a:gd name="connsiteX0" fmla="*/ 986774 w 5100973"/>
              <a:gd name="connsiteY0" fmla="*/ 0 h 4001096"/>
              <a:gd name="connsiteX1" fmla="*/ 1598492 w 5100973"/>
              <a:gd name="connsiteY1" fmla="*/ 571743 h 4001096"/>
              <a:gd name="connsiteX2" fmla="*/ 4623587 w 5100973"/>
              <a:gd name="connsiteY2" fmla="*/ 815032 h 4001096"/>
              <a:gd name="connsiteX3" fmla="*/ 5100973 w 5100973"/>
              <a:gd name="connsiteY3" fmla="*/ 2118754 h 4001096"/>
              <a:gd name="connsiteX4" fmla="*/ 4851350 w 5100973"/>
              <a:gd name="connsiteY4" fmla="*/ 3634494 h 4001096"/>
              <a:gd name="connsiteX5" fmla="*/ 3796052 w 5100973"/>
              <a:gd name="connsiteY5" fmla="*/ 3985529 h 4001096"/>
              <a:gd name="connsiteX6" fmla="*/ 959744 w 5100973"/>
              <a:gd name="connsiteY6" fmla="*/ 3840584 h 4001096"/>
              <a:gd name="connsiteX7" fmla="*/ 451805 w 5100973"/>
              <a:gd name="connsiteY7" fmla="*/ 3738960 h 4001096"/>
              <a:gd name="connsiteX8" fmla="*/ 47039 w 5100973"/>
              <a:gd name="connsiteY8" fmla="*/ 3447046 h 4001096"/>
              <a:gd name="connsiteX9" fmla="*/ 38763 w 5100973"/>
              <a:gd name="connsiteY9" fmla="*/ 3414896 h 4001096"/>
              <a:gd name="connsiteX10" fmla="*/ 28376 w 5100973"/>
              <a:gd name="connsiteY10" fmla="*/ 3388641 h 4001096"/>
              <a:gd name="connsiteX11" fmla="*/ 14642 w 5100973"/>
              <a:gd name="connsiteY11" fmla="*/ 2681940 h 4001096"/>
              <a:gd name="connsiteX12" fmla="*/ 141525 w 5100973"/>
              <a:gd name="connsiteY12" fmla="*/ 1290513 h 4001096"/>
              <a:gd name="connsiteX13" fmla="*/ 968842 w 5100973"/>
              <a:gd name="connsiteY13" fmla="*/ 590018 h 4001096"/>
              <a:gd name="connsiteX14" fmla="*/ 986774 w 5100973"/>
              <a:gd name="connsiteY14" fmla="*/ 0 h 4001096"/>
              <a:gd name="connsiteX0" fmla="*/ 984626 w 5098825"/>
              <a:gd name="connsiteY0" fmla="*/ 0 h 4001096"/>
              <a:gd name="connsiteX1" fmla="*/ 1596344 w 5098825"/>
              <a:gd name="connsiteY1" fmla="*/ 571743 h 4001096"/>
              <a:gd name="connsiteX2" fmla="*/ 4621439 w 5098825"/>
              <a:gd name="connsiteY2" fmla="*/ 815032 h 4001096"/>
              <a:gd name="connsiteX3" fmla="*/ 5098825 w 5098825"/>
              <a:gd name="connsiteY3" fmla="*/ 2118754 h 4001096"/>
              <a:gd name="connsiteX4" fmla="*/ 4849202 w 5098825"/>
              <a:gd name="connsiteY4" fmla="*/ 3634494 h 4001096"/>
              <a:gd name="connsiteX5" fmla="*/ 3793904 w 5098825"/>
              <a:gd name="connsiteY5" fmla="*/ 3985529 h 4001096"/>
              <a:gd name="connsiteX6" fmla="*/ 957596 w 5098825"/>
              <a:gd name="connsiteY6" fmla="*/ 3840584 h 4001096"/>
              <a:gd name="connsiteX7" fmla="*/ 449657 w 5098825"/>
              <a:gd name="connsiteY7" fmla="*/ 3738960 h 4001096"/>
              <a:gd name="connsiteX8" fmla="*/ 44891 w 5098825"/>
              <a:gd name="connsiteY8" fmla="*/ 3447046 h 4001096"/>
              <a:gd name="connsiteX9" fmla="*/ 36615 w 5098825"/>
              <a:gd name="connsiteY9" fmla="*/ 3414896 h 4001096"/>
              <a:gd name="connsiteX10" fmla="*/ 12494 w 5098825"/>
              <a:gd name="connsiteY10" fmla="*/ 2681940 h 4001096"/>
              <a:gd name="connsiteX11" fmla="*/ 139377 w 5098825"/>
              <a:gd name="connsiteY11" fmla="*/ 1290513 h 4001096"/>
              <a:gd name="connsiteX12" fmla="*/ 966694 w 5098825"/>
              <a:gd name="connsiteY12" fmla="*/ 590018 h 4001096"/>
              <a:gd name="connsiteX13" fmla="*/ 984626 w 5098825"/>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44704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83699 w 5097898"/>
              <a:gd name="connsiteY0" fmla="*/ 0 h 4001096"/>
              <a:gd name="connsiteX1" fmla="*/ 1595417 w 5097898"/>
              <a:gd name="connsiteY1" fmla="*/ 571743 h 4001096"/>
              <a:gd name="connsiteX2" fmla="*/ 4620512 w 5097898"/>
              <a:gd name="connsiteY2" fmla="*/ 815032 h 4001096"/>
              <a:gd name="connsiteX3" fmla="*/ 5097898 w 5097898"/>
              <a:gd name="connsiteY3" fmla="*/ 2118754 h 4001096"/>
              <a:gd name="connsiteX4" fmla="*/ 4848275 w 5097898"/>
              <a:gd name="connsiteY4" fmla="*/ 3634494 h 4001096"/>
              <a:gd name="connsiteX5" fmla="*/ 3792977 w 5097898"/>
              <a:gd name="connsiteY5" fmla="*/ 3985529 h 4001096"/>
              <a:gd name="connsiteX6" fmla="*/ 956669 w 5097898"/>
              <a:gd name="connsiteY6" fmla="*/ 3840584 h 4001096"/>
              <a:gd name="connsiteX7" fmla="*/ 448730 w 5097898"/>
              <a:gd name="connsiteY7" fmla="*/ 3738960 h 4001096"/>
              <a:gd name="connsiteX8" fmla="*/ 43964 w 5097898"/>
              <a:gd name="connsiteY8" fmla="*/ 3533756 h 4001096"/>
              <a:gd name="connsiteX9" fmla="*/ 4157 w 5097898"/>
              <a:gd name="connsiteY9" fmla="*/ 3249358 h 4001096"/>
              <a:gd name="connsiteX10" fmla="*/ 11567 w 5097898"/>
              <a:gd name="connsiteY10" fmla="*/ 2681940 h 4001096"/>
              <a:gd name="connsiteX11" fmla="*/ 138450 w 5097898"/>
              <a:gd name="connsiteY11" fmla="*/ 1290513 h 4001096"/>
              <a:gd name="connsiteX12" fmla="*/ 965767 w 5097898"/>
              <a:gd name="connsiteY12" fmla="*/ 590018 h 4001096"/>
              <a:gd name="connsiteX13" fmla="*/ 983699 w 5097898"/>
              <a:gd name="connsiteY13"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437163 w 5086331"/>
              <a:gd name="connsiteY7" fmla="*/ 3738960 h 4001096"/>
              <a:gd name="connsiteX8" fmla="*/ 32397 w 5086331"/>
              <a:gd name="connsiteY8" fmla="*/ 3533756 h 4001096"/>
              <a:gd name="connsiteX9" fmla="*/ 0 w 5086331"/>
              <a:gd name="connsiteY9" fmla="*/ 2681940 h 4001096"/>
              <a:gd name="connsiteX10" fmla="*/ 126883 w 5086331"/>
              <a:gd name="connsiteY10" fmla="*/ 1290513 h 4001096"/>
              <a:gd name="connsiteX11" fmla="*/ 954200 w 5086331"/>
              <a:gd name="connsiteY11" fmla="*/ 590018 h 4001096"/>
              <a:gd name="connsiteX12" fmla="*/ 972132 w 5086331"/>
              <a:gd name="connsiteY12"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972132 w 5086331"/>
              <a:gd name="connsiteY0" fmla="*/ 0 h 4001096"/>
              <a:gd name="connsiteX1" fmla="*/ 1583850 w 5086331"/>
              <a:gd name="connsiteY1" fmla="*/ 571743 h 4001096"/>
              <a:gd name="connsiteX2" fmla="*/ 4608945 w 5086331"/>
              <a:gd name="connsiteY2" fmla="*/ 815032 h 4001096"/>
              <a:gd name="connsiteX3" fmla="*/ 5086331 w 5086331"/>
              <a:gd name="connsiteY3" fmla="*/ 2118754 h 4001096"/>
              <a:gd name="connsiteX4" fmla="*/ 4836708 w 5086331"/>
              <a:gd name="connsiteY4" fmla="*/ 3634494 h 4001096"/>
              <a:gd name="connsiteX5" fmla="*/ 3781410 w 5086331"/>
              <a:gd name="connsiteY5" fmla="*/ 3985529 h 4001096"/>
              <a:gd name="connsiteX6" fmla="*/ 945102 w 5086331"/>
              <a:gd name="connsiteY6" fmla="*/ 3840584 h 4001096"/>
              <a:gd name="connsiteX7" fmla="*/ 32397 w 5086331"/>
              <a:gd name="connsiteY7" fmla="*/ 3533756 h 4001096"/>
              <a:gd name="connsiteX8" fmla="*/ 0 w 5086331"/>
              <a:gd name="connsiteY8" fmla="*/ 2681940 h 4001096"/>
              <a:gd name="connsiteX9" fmla="*/ 126883 w 5086331"/>
              <a:gd name="connsiteY9" fmla="*/ 1290513 h 4001096"/>
              <a:gd name="connsiteX10" fmla="*/ 954200 w 5086331"/>
              <a:gd name="connsiteY10" fmla="*/ 590018 h 4001096"/>
              <a:gd name="connsiteX11" fmla="*/ 972132 w 5086331"/>
              <a:gd name="connsiteY11" fmla="*/ 0 h 4001096"/>
              <a:gd name="connsiteX0" fmla="*/ 1007316 w 5121515"/>
              <a:gd name="connsiteY0" fmla="*/ 0 h 4001096"/>
              <a:gd name="connsiteX1" fmla="*/ 1619034 w 5121515"/>
              <a:gd name="connsiteY1" fmla="*/ 571743 h 4001096"/>
              <a:gd name="connsiteX2" fmla="*/ 4644129 w 5121515"/>
              <a:gd name="connsiteY2" fmla="*/ 815032 h 4001096"/>
              <a:gd name="connsiteX3" fmla="*/ 5121515 w 5121515"/>
              <a:gd name="connsiteY3" fmla="*/ 2118754 h 4001096"/>
              <a:gd name="connsiteX4" fmla="*/ 4871892 w 5121515"/>
              <a:gd name="connsiteY4" fmla="*/ 3634494 h 4001096"/>
              <a:gd name="connsiteX5" fmla="*/ 3816594 w 5121515"/>
              <a:gd name="connsiteY5" fmla="*/ 3985529 h 4001096"/>
              <a:gd name="connsiteX6" fmla="*/ 980286 w 5121515"/>
              <a:gd name="connsiteY6" fmla="*/ 3840584 h 4001096"/>
              <a:gd name="connsiteX7" fmla="*/ 67581 w 5121515"/>
              <a:gd name="connsiteY7" fmla="*/ 3533756 h 4001096"/>
              <a:gd name="connsiteX8" fmla="*/ 35184 w 5121515"/>
              <a:gd name="connsiteY8" fmla="*/ 2681940 h 4001096"/>
              <a:gd name="connsiteX9" fmla="*/ 162067 w 5121515"/>
              <a:gd name="connsiteY9" fmla="*/ 1290513 h 4001096"/>
              <a:gd name="connsiteX10" fmla="*/ 989384 w 5121515"/>
              <a:gd name="connsiteY10" fmla="*/ 590018 h 4001096"/>
              <a:gd name="connsiteX11" fmla="*/ 1007316 w 5121515"/>
              <a:gd name="connsiteY11" fmla="*/ 0 h 4001096"/>
              <a:gd name="connsiteX0" fmla="*/ 1010370 w 5124569"/>
              <a:gd name="connsiteY0" fmla="*/ 0 h 4001096"/>
              <a:gd name="connsiteX1" fmla="*/ 1622088 w 5124569"/>
              <a:gd name="connsiteY1" fmla="*/ 571743 h 4001096"/>
              <a:gd name="connsiteX2" fmla="*/ 4647183 w 5124569"/>
              <a:gd name="connsiteY2" fmla="*/ 815032 h 4001096"/>
              <a:gd name="connsiteX3" fmla="*/ 5124569 w 5124569"/>
              <a:gd name="connsiteY3" fmla="*/ 2118754 h 4001096"/>
              <a:gd name="connsiteX4" fmla="*/ 4874946 w 5124569"/>
              <a:gd name="connsiteY4" fmla="*/ 3634494 h 4001096"/>
              <a:gd name="connsiteX5" fmla="*/ 3819648 w 5124569"/>
              <a:gd name="connsiteY5" fmla="*/ 3985529 h 4001096"/>
              <a:gd name="connsiteX6" fmla="*/ 983340 w 5124569"/>
              <a:gd name="connsiteY6" fmla="*/ 3840584 h 4001096"/>
              <a:gd name="connsiteX7" fmla="*/ 70635 w 5124569"/>
              <a:gd name="connsiteY7" fmla="*/ 3533756 h 4001096"/>
              <a:gd name="connsiteX8" fmla="*/ 165121 w 5124569"/>
              <a:gd name="connsiteY8" fmla="*/ 1290513 h 4001096"/>
              <a:gd name="connsiteX9" fmla="*/ 992438 w 5124569"/>
              <a:gd name="connsiteY9" fmla="*/ 590018 h 4001096"/>
              <a:gd name="connsiteX10" fmla="*/ 1010370 w 5124569"/>
              <a:gd name="connsiteY10" fmla="*/ 0 h 4001096"/>
              <a:gd name="connsiteX0" fmla="*/ 1004891 w 5119090"/>
              <a:gd name="connsiteY0" fmla="*/ 0 h 4001096"/>
              <a:gd name="connsiteX1" fmla="*/ 1616609 w 5119090"/>
              <a:gd name="connsiteY1" fmla="*/ 571743 h 4001096"/>
              <a:gd name="connsiteX2" fmla="*/ 4641704 w 5119090"/>
              <a:gd name="connsiteY2" fmla="*/ 815032 h 4001096"/>
              <a:gd name="connsiteX3" fmla="*/ 5119090 w 5119090"/>
              <a:gd name="connsiteY3" fmla="*/ 2118754 h 4001096"/>
              <a:gd name="connsiteX4" fmla="*/ 4869467 w 5119090"/>
              <a:gd name="connsiteY4" fmla="*/ 3634494 h 4001096"/>
              <a:gd name="connsiteX5" fmla="*/ 3814169 w 5119090"/>
              <a:gd name="connsiteY5" fmla="*/ 3985529 h 4001096"/>
              <a:gd name="connsiteX6" fmla="*/ 977861 w 5119090"/>
              <a:gd name="connsiteY6" fmla="*/ 3840584 h 4001096"/>
              <a:gd name="connsiteX7" fmla="*/ 73039 w 5119090"/>
              <a:gd name="connsiteY7" fmla="*/ 3313039 h 4001096"/>
              <a:gd name="connsiteX8" fmla="*/ 159642 w 5119090"/>
              <a:gd name="connsiteY8" fmla="*/ 1290513 h 4001096"/>
              <a:gd name="connsiteX9" fmla="*/ 986959 w 5119090"/>
              <a:gd name="connsiteY9" fmla="*/ 590018 h 4001096"/>
              <a:gd name="connsiteX10" fmla="*/ 1004891 w 5119090"/>
              <a:gd name="connsiteY10" fmla="*/ 0 h 4001096"/>
              <a:gd name="connsiteX0" fmla="*/ 1004891 w 5119090"/>
              <a:gd name="connsiteY0" fmla="*/ 0 h 4028919"/>
              <a:gd name="connsiteX1" fmla="*/ 1616609 w 5119090"/>
              <a:gd name="connsiteY1" fmla="*/ 571743 h 4028919"/>
              <a:gd name="connsiteX2" fmla="*/ 4641704 w 5119090"/>
              <a:gd name="connsiteY2" fmla="*/ 815032 h 4028919"/>
              <a:gd name="connsiteX3" fmla="*/ 5119090 w 5119090"/>
              <a:gd name="connsiteY3" fmla="*/ 2118754 h 4028919"/>
              <a:gd name="connsiteX4" fmla="*/ 4869467 w 5119090"/>
              <a:gd name="connsiteY4" fmla="*/ 3634494 h 4028919"/>
              <a:gd name="connsiteX5" fmla="*/ 3814169 w 5119090"/>
              <a:gd name="connsiteY5" fmla="*/ 3985529 h 4028919"/>
              <a:gd name="connsiteX6" fmla="*/ 977861 w 5119090"/>
              <a:gd name="connsiteY6" fmla="*/ 3911529 h 4028919"/>
              <a:gd name="connsiteX7" fmla="*/ 73039 w 5119090"/>
              <a:gd name="connsiteY7" fmla="*/ 3313039 h 4028919"/>
              <a:gd name="connsiteX8" fmla="*/ 159642 w 5119090"/>
              <a:gd name="connsiteY8" fmla="*/ 1290513 h 4028919"/>
              <a:gd name="connsiteX9" fmla="*/ 986959 w 5119090"/>
              <a:gd name="connsiteY9" fmla="*/ 590018 h 4028919"/>
              <a:gd name="connsiteX10" fmla="*/ 1004891 w 5119090"/>
              <a:gd name="connsiteY10" fmla="*/ 0 h 4028919"/>
              <a:gd name="connsiteX0" fmla="*/ 1004891 w 5119090"/>
              <a:gd name="connsiteY0" fmla="*/ 0 h 4142676"/>
              <a:gd name="connsiteX1" fmla="*/ 1616609 w 5119090"/>
              <a:gd name="connsiteY1" fmla="*/ 571743 h 4142676"/>
              <a:gd name="connsiteX2" fmla="*/ 4641704 w 5119090"/>
              <a:gd name="connsiteY2" fmla="*/ 815032 h 4142676"/>
              <a:gd name="connsiteX3" fmla="*/ 5119090 w 5119090"/>
              <a:gd name="connsiteY3" fmla="*/ 2118754 h 4142676"/>
              <a:gd name="connsiteX4" fmla="*/ 4869467 w 5119090"/>
              <a:gd name="connsiteY4" fmla="*/ 3634494 h 4142676"/>
              <a:gd name="connsiteX5" fmla="*/ 3575630 w 5119090"/>
              <a:gd name="connsiteY5" fmla="*/ 4131303 h 4142676"/>
              <a:gd name="connsiteX6" fmla="*/ 977861 w 5119090"/>
              <a:gd name="connsiteY6" fmla="*/ 3911529 h 4142676"/>
              <a:gd name="connsiteX7" fmla="*/ 73039 w 5119090"/>
              <a:gd name="connsiteY7" fmla="*/ 3313039 h 4142676"/>
              <a:gd name="connsiteX8" fmla="*/ 159642 w 5119090"/>
              <a:gd name="connsiteY8" fmla="*/ 1290513 h 4142676"/>
              <a:gd name="connsiteX9" fmla="*/ 986959 w 5119090"/>
              <a:gd name="connsiteY9" fmla="*/ 590018 h 4142676"/>
              <a:gd name="connsiteX10" fmla="*/ 1004891 w 5119090"/>
              <a:gd name="connsiteY10" fmla="*/ 0 h 4142676"/>
              <a:gd name="connsiteX0" fmla="*/ 1004891 w 5119090"/>
              <a:gd name="connsiteY0" fmla="*/ 0 h 4145018"/>
              <a:gd name="connsiteX1" fmla="*/ 1616609 w 5119090"/>
              <a:gd name="connsiteY1" fmla="*/ 571743 h 4145018"/>
              <a:gd name="connsiteX2" fmla="*/ 4641704 w 5119090"/>
              <a:gd name="connsiteY2" fmla="*/ 815032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5119090"/>
              <a:gd name="connsiteY0" fmla="*/ 0 h 4145018"/>
              <a:gd name="connsiteX1" fmla="*/ 1616609 w 5119090"/>
              <a:gd name="connsiteY1" fmla="*/ 571743 h 4145018"/>
              <a:gd name="connsiteX2" fmla="*/ 4469426 w 5119090"/>
              <a:gd name="connsiteY2" fmla="*/ 735519 h 4145018"/>
              <a:gd name="connsiteX3" fmla="*/ 5119090 w 5119090"/>
              <a:gd name="connsiteY3" fmla="*/ 2118754 h 4145018"/>
              <a:gd name="connsiteX4" fmla="*/ 4736945 w 5119090"/>
              <a:gd name="connsiteY4" fmla="*/ 3594737 h 4145018"/>
              <a:gd name="connsiteX5" fmla="*/ 3575630 w 5119090"/>
              <a:gd name="connsiteY5" fmla="*/ 4131303 h 4145018"/>
              <a:gd name="connsiteX6" fmla="*/ 977861 w 5119090"/>
              <a:gd name="connsiteY6" fmla="*/ 3911529 h 4145018"/>
              <a:gd name="connsiteX7" fmla="*/ 73039 w 5119090"/>
              <a:gd name="connsiteY7" fmla="*/ 3313039 h 4145018"/>
              <a:gd name="connsiteX8" fmla="*/ 159642 w 5119090"/>
              <a:gd name="connsiteY8" fmla="*/ 1290513 h 4145018"/>
              <a:gd name="connsiteX9" fmla="*/ 986959 w 5119090"/>
              <a:gd name="connsiteY9" fmla="*/ 590018 h 4145018"/>
              <a:gd name="connsiteX10" fmla="*/ 1004891 w 5119090"/>
              <a:gd name="connsiteY10" fmla="*/ 0 h 4145018"/>
              <a:gd name="connsiteX0" fmla="*/ 1004891 w 4986569"/>
              <a:gd name="connsiteY0" fmla="*/ 0 h 4145018"/>
              <a:gd name="connsiteX1" fmla="*/ 1616609 w 4986569"/>
              <a:gd name="connsiteY1" fmla="*/ 571743 h 4145018"/>
              <a:gd name="connsiteX2" fmla="*/ 4469426 w 4986569"/>
              <a:gd name="connsiteY2" fmla="*/ 735519 h 4145018"/>
              <a:gd name="connsiteX3" fmla="*/ 4986569 w 4986569"/>
              <a:gd name="connsiteY3" fmla="*/ 2118754 h 4145018"/>
              <a:gd name="connsiteX4" fmla="*/ 4736945 w 4986569"/>
              <a:gd name="connsiteY4" fmla="*/ 3594737 h 4145018"/>
              <a:gd name="connsiteX5" fmla="*/ 3575630 w 4986569"/>
              <a:gd name="connsiteY5" fmla="*/ 4131303 h 4145018"/>
              <a:gd name="connsiteX6" fmla="*/ 977861 w 4986569"/>
              <a:gd name="connsiteY6" fmla="*/ 3911529 h 4145018"/>
              <a:gd name="connsiteX7" fmla="*/ 73039 w 4986569"/>
              <a:gd name="connsiteY7" fmla="*/ 3313039 h 4145018"/>
              <a:gd name="connsiteX8" fmla="*/ 159642 w 4986569"/>
              <a:gd name="connsiteY8" fmla="*/ 1290513 h 4145018"/>
              <a:gd name="connsiteX9" fmla="*/ 986959 w 4986569"/>
              <a:gd name="connsiteY9" fmla="*/ 590018 h 4145018"/>
              <a:gd name="connsiteX10" fmla="*/ 1004891 w 4986569"/>
              <a:gd name="connsiteY10" fmla="*/ 0 h 4145018"/>
              <a:gd name="connsiteX0" fmla="*/ 1004891 w 4857980"/>
              <a:gd name="connsiteY0" fmla="*/ 0 h 4145018"/>
              <a:gd name="connsiteX1" fmla="*/ 1616609 w 4857980"/>
              <a:gd name="connsiteY1" fmla="*/ 571743 h 4145018"/>
              <a:gd name="connsiteX2" fmla="*/ 4469426 w 4857980"/>
              <a:gd name="connsiteY2" fmla="*/ 735519 h 4145018"/>
              <a:gd name="connsiteX3" fmla="*/ 4736945 w 4857980"/>
              <a:gd name="connsiteY3" fmla="*/ 3594737 h 4145018"/>
              <a:gd name="connsiteX4" fmla="*/ 3575630 w 4857980"/>
              <a:gd name="connsiteY4" fmla="*/ 4131303 h 4145018"/>
              <a:gd name="connsiteX5" fmla="*/ 977861 w 4857980"/>
              <a:gd name="connsiteY5" fmla="*/ 3911529 h 4145018"/>
              <a:gd name="connsiteX6" fmla="*/ 73039 w 4857980"/>
              <a:gd name="connsiteY6" fmla="*/ 3313039 h 4145018"/>
              <a:gd name="connsiteX7" fmla="*/ 159642 w 4857980"/>
              <a:gd name="connsiteY7" fmla="*/ 1290513 h 4145018"/>
              <a:gd name="connsiteX8" fmla="*/ 986959 w 4857980"/>
              <a:gd name="connsiteY8" fmla="*/ 590018 h 4145018"/>
              <a:gd name="connsiteX9" fmla="*/ 1004891 w 4857980"/>
              <a:gd name="connsiteY9" fmla="*/ 0 h 4145018"/>
              <a:gd name="connsiteX0" fmla="*/ 1004891 w 4944528"/>
              <a:gd name="connsiteY0" fmla="*/ 0 h 4145018"/>
              <a:gd name="connsiteX1" fmla="*/ 1616609 w 4944528"/>
              <a:gd name="connsiteY1" fmla="*/ 571743 h 4145018"/>
              <a:gd name="connsiteX2" fmla="*/ 4641704 w 4944528"/>
              <a:gd name="connsiteY2" fmla="*/ 775276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44528"/>
              <a:gd name="connsiteY0" fmla="*/ 0 h 4145018"/>
              <a:gd name="connsiteX1" fmla="*/ 1616609 w 4944528"/>
              <a:gd name="connsiteY1" fmla="*/ 571743 h 4145018"/>
              <a:gd name="connsiteX2" fmla="*/ 4641704 w 4944528"/>
              <a:gd name="connsiteY2" fmla="*/ 907797 h 4145018"/>
              <a:gd name="connsiteX3" fmla="*/ 4736945 w 4944528"/>
              <a:gd name="connsiteY3" fmla="*/ 3594737 h 4145018"/>
              <a:gd name="connsiteX4" fmla="*/ 3575630 w 4944528"/>
              <a:gd name="connsiteY4" fmla="*/ 4131303 h 4145018"/>
              <a:gd name="connsiteX5" fmla="*/ 977861 w 4944528"/>
              <a:gd name="connsiteY5" fmla="*/ 3911529 h 4145018"/>
              <a:gd name="connsiteX6" fmla="*/ 73039 w 4944528"/>
              <a:gd name="connsiteY6" fmla="*/ 3313039 h 4145018"/>
              <a:gd name="connsiteX7" fmla="*/ 159642 w 4944528"/>
              <a:gd name="connsiteY7" fmla="*/ 1290513 h 4145018"/>
              <a:gd name="connsiteX8" fmla="*/ 986959 w 4944528"/>
              <a:gd name="connsiteY8" fmla="*/ 590018 h 4145018"/>
              <a:gd name="connsiteX9" fmla="*/ 1004891 w 4944528"/>
              <a:gd name="connsiteY9" fmla="*/ 0 h 4145018"/>
              <a:gd name="connsiteX0" fmla="*/ 1004891 w 4938286"/>
              <a:gd name="connsiteY0" fmla="*/ 0 h 4156705"/>
              <a:gd name="connsiteX1" fmla="*/ 1616609 w 4938286"/>
              <a:gd name="connsiteY1" fmla="*/ 571743 h 4156705"/>
              <a:gd name="connsiteX2" fmla="*/ 4641704 w 4938286"/>
              <a:gd name="connsiteY2" fmla="*/ 907797 h 4156705"/>
              <a:gd name="connsiteX3" fmla="*/ 4723693 w 4938286"/>
              <a:gd name="connsiteY3" fmla="*/ 3409206 h 4156705"/>
              <a:gd name="connsiteX4" fmla="*/ 3575630 w 4938286"/>
              <a:gd name="connsiteY4" fmla="*/ 4131303 h 4156705"/>
              <a:gd name="connsiteX5" fmla="*/ 977861 w 4938286"/>
              <a:gd name="connsiteY5" fmla="*/ 3911529 h 4156705"/>
              <a:gd name="connsiteX6" fmla="*/ 73039 w 4938286"/>
              <a:gd name="connsiteY6" fmla="*/ 3313039 h 4156705"/>
              <a:gd name="connsiteX7" fmla="*/ 159642 w 4938286"/>
              <a:gd name="connsiteY7" fmla="*/ 1290513 h 4156705"/>
              <a:gd name="connsiteX8" fmla="*/ 986959 w 4938286"/>
              <a:gd name="connsiteY8" fmla="*/ 590018 h 4156705"/>
              <a:gd name="connsiteX9" fmla="*/ 1004891 w 4938286"/>
              <a:gd name="connsiteY9" fmla="*/ 0 h 4156705"/>
              <a:gd name="connsiteX0" fmla="*/ 1004891 w 4964496"/>
              <a:gd name="connsiteY0" fmla="*/ 0 h 4156705"/>
              <a:gd name="connsiteX1" fmla="*/ 1616609 w 4964496"/>
              <a:gd name="connsiteY1" fmla="*/ 571743 h 4156705"/>
              <a:gd name="connsiteX2" fmla="*/ 4641704 w 4964496"/>
              <a:gd name="connsiteY2" fmla="*/ 907797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64496"/>
              <a:gd name="connsiteY0" fmla="*/ 0 h 4156705"/>
              <a:gd name="connsiteX1" fmla="*/ 1616609 w 4964496"/>
              <a:gd name="connsiteY1" fmla="*/ 571743 h 4156705"/>
              <a:gd name="connsiteX2" fmla="*/ 4641704 w 4964496"/>
              <a:gd name="connsiteY2" fmla="*/ 881293 h 4156705"/>
              <a:gd name="connsiteX3" fmla="*/ 4723693 w 4964496"/>
              <a:gd name="connsiteY3" fmla="*/ 3409206 h 4156705"/>
              <a:gd name="connsiteX4" fmla="*/ 3575630 w 4964496"/>
              <a:gd name="connsiteY4" fmla="*/ 4131303 h 4156705"/>
              <a:gd name="connsiteX5" fmla="*/ 977861 w 4964496"/>
              <a:gd name="connsiteY5" fmla="*/ 3911529 h 4156705"/>
              <a:gd name="connsiteX6" fmla="*/ 73039 w 4964496"/>
              <a:gd name="connsiteY6" fmla="*/ 3313039 h 4156705"/>
              <a:gd name="connsiteX7" fmla="*/ 159642 w 4964496"/>
              <a:gd name="connsiteY7" fmla="*/ 1290513 h 4156705"/>
              <a:gd name="connsiteX8" fmla="*/ 986959 w 4964496"/>
              <a:gd name="connsiteY8" fmla="*/ 590018 h 4156705"/>
              <a:gd name="connsiteX9" fmla="*/ 1004891 w 4964496"/>
              <a:gd name="connsiteY9" fmla="*/ 0 h 4156705"/>
              <a:gd name="connsiteX0" fmla="*/ 1004891 w 4938200"/>
              <a:gd name="connsiteY0" fmla="*/ 0 h 4156705"/>
              <a:gd name="connsiteX1" fmla="*/ 1616609 w 4938200"/>
              <a:gd name="connsiteY1" fmla="*/ 571743 h 4156705"/>
              <a:gd name="connsiteX2" fmla="*/ 4641704 w 4938200"/>
              <a:gd name="connsiteY2" fmla="*/ 881293 h 4156705"/>
              <a:gd name="connsiteX3" fmla="*/ 4723693 w 4938200"/>
              <a:gd name="connsiteY3" fmla="*/ 3409206 h 4156705"/>
              <a:gd name="connsiteX4" fmla="*/ 3575630 w 4938200"/>
              <a:gd name="connsiteY4" fmla="*/ 4131303 h 4156705"/>
              <a:gd name="connsiteX5" fmla="*/ 977861 w 4938200"/>
              <a:gd name="connsiteY5" fmla="*/ 3911529 h 4156705"/>
              <a:gd name="connsiteX6" fmla="*/ 73039 w 4938200"/>
              <a:gd name="connsiteY6" fmla="*/ 3313039 h 4156705"/>
              <a:gd name="connsiteX7" fmla="*/ 159642 w 4938200"/>
              <a:gd name="connsiteY7" fmla="*/ 1290513 h 4156705"/>
              <a:gd name="connsiteX8" fmla="*/ 986959 w 4938200"/>
              <a:gd name="connsiteY8" fmla="*/ 590018 h 4156705"/>
              <a:gd name="connsiteX9" fmla="*/ 1004891 w 4938200"/>
              <a:gd name="connsiteY9" fmla="*/ 0 h 4156705"/>
              <a:gd name="connsiteX0" fmla="*/ 1004891 w 4931243"/>
              <a:gd name="connsiteY0" fmla="*/ 0 h 4156705"/>
              <a:gd name="connsiteX1" fmla="*/ 1616609 w 4931243"/>
              <a:gd name="connsiteY1" fmla="*/ 571743 h 4156705"/>
              <a:gd name="connsiteX2" fmla="*/ 4628452 w 4931243"/>
              <a:gd name="connsiteY2" fmla="*/ 934302 h 4156705"/>
              <a:gd name="connsiteX3" fmla="*/ 4723693 w 4931243"/>
              <a:gd name="connsiteY3" fmla="*/ 3409206 h 4156705"/>
              <a:gd name="connsiteX4" fmla="*/ 3575630 w 4931243"/>
              <a:gd name="connsiteY4" fmla="*/ 4131303 h 4156705"/>
              <a:gd name="connsiteX5" fmla="*/ 977861 w 4931243"/>
              <a:gd name="connsiteY5" fmla="*/ 3911529 h 4156705"/>
              <a:gd name="connsiteX6" fmla="*/ 73039 w 4931243"/>
              <a:gd name="connsiteY6" fmla="*/ 3313039 h 4156705"/>
              <a:gd name="connsiteX7" fmla="*/ 159642 w 4931243"/>
              <a:gd name="connsiteY7" fmla="*/ 1290513 h 4156705"/>
              <a:gd name="connsiteX8" fmla="*/ 986959 w 4931243"/>
              <a:gd name="connsiteY8" fmla="*/ 590018 h 4156705"/>
              <a:gd name="connsiteX9" fmla="*/ 1004891 w 4931243"/>
              <a:gd name="connsiteY9" fmla="*/ 0 h 4156705"/>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04891 w 4931243"/>
              <a:gd name="connsiteY0" fmla="*/ 0 h 4175448"/>
              <a:gd name="connsiteX1" fmla="*/ 1616609 w 4931243"/>
              <a:gd name="connsiteY1" fmla="*/ 571743 h 4175448"/>
              <a:gd name="connsiteX2" fmla="*/ 4628452 w 4931243"/>
              <a:gd name="connsiteY2" fmla="*/ 934302 h 4175448"/>
              <a:gd name="connsiteX3" fmla="*/ 4723693 w 4931243"/>
              <a:gd name="connsiteY3" fmla="*/ 3409206 h 4175448"/>
              <a:gd name="connsiteX4" fmla="*/ 3575630 w 4931243"/>
              <a:gd name="connsiteY4" fmla="*/ 4131303 h 4175448"/>
              <a:gd name="connsiteX5" fmla="*/ 858591 w 4931243"/>
              <a:gd name="connsiteY5" fmla="*/ 3991042 h 4175448"/>
              <a:gd name="connsiteX6" fmla="*/ 73039 w 4931243"/>
              <a:gd name="connsiteY6" fmla="*/ 3313039 h 4175448"/>
              <a:gd name="connsiteX7" fmla="*/ 159642 w 4931243"/>
              <a:gd name="connsiteY7" fmla="*/ 1290513 h 4175448"/>
              <a:gd name="connsiteX8" fmla="*/ 986959 w 4931243"/>
              <a:gd name="connsiteY8" fmla="*/ 590018 h 4175448"/>
              <a:gd name="connsiteX9" fmla="*/ 1004891 w 4931243"/>
              <a:gd name="connsiteY9" fmla="*/ 0 h 4175448"/>
              <a:gd name="connsiteX0" fmla="*/ 1010726 w 4937078"/>
              <a:gd name="connsiteY0" fmla="*/ 0 h 4175448"/>
              <a:gd name="connsiteX1" fmla="*/ 1622444 w 4937078"/>
              <a:gd name="connsiteY1" fmla="*/ 571743 h 4175448"/>
              <a:gd name="connsiteX2" fmla="*/ 4634287 w 4937078"/>
              <a:gd name="connsiteY2" fmla="*/ 934302 h 4175448"/>
              <a:gd name="connsiteX3" fmla="*/ 4729528 w 4937078"/>
              <a:gd name="connsiteY3" fmla="*/ 3409206 h 4175448"/>
              <a:gd name="connsiteX4" fmla="*/ 3581465 w 4937078"/>
              <a:gd name="connsiteY4" fmla="*/ 4131303 h 4175448"/>
              <a:gd name="connsiteX5" fmla="*/ 864426 w 4937078"/>
              <a:gd name="connsiteY5" fmla="*/ 3991042 h 4175448"/>
              <a:gd name="connsiteX6" fmla="*/ 78874 w 4937078"/>
              <a:gd name="connsiteY6" fmla="*/ 3313039 h 4175448"/>
              <a:gd name="connsiteX7" fmla="*/ 165477 w 4937078"/>
              <a:gd name="connsiteY7" fmla="*/ 1290513 h 4175448"/>
              <a:gd name="connsiteX8" fmla="*/ 992794 w 4937078"/>
              <a:gd name="connsiteY8" fmla="*/ 590018 h 4175448"/>
              <a:gd name="connsiteX9" fmla="*/ 1010726 w 4937078"/>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10726 w 4961247"/>
              <a:gd name="connsiteY0" fmla="*/ 0 h 4175448"/>
              <a:gd name="connsiteX1" fmla="*/ 1648693 w 4961247"/>
              <a:gd name="connsiteY1" fmla="*/ 574434 h 4175448"/>
              <a:gd name="connsiteX2" fmla="*/ 4634287 w 4961247"/>
              <a:gd name="connsiteY2" fmla="*/ 934302 h 4175448"/>
              <a:gd name="connsiteX3" fmla="*/ 4729528 w 4961247"/>
              <a:gd name="connsiteY3" fmla="*/ 3409206 h 4175448"/>
              <a:gd name="connsiteX4" fmla="*/ 3581465 w 4961247"/>
              <a:gd name="connsiteY4" fmla="*/ 4131303 h 4175448"/>
              <a:gd name="connsiteX5" fmla="*/ 864426 w 4961247"/>
              <a:gd name="connsiteY5" fmla="*/ 3991042 h 4175448"/>
              <a:gd name="connsiteX6" fmla="*/ 78874 w 4961247"/>
              <a:gd name="connsiteY6" fmla="*/ 3313039 h 4175448"/>
              <a:gd name="connsiteX7" fmla="*/ 165477 w 4961247"/>
              <a:gd name="connsiteY7" fmla="*/ 1290513 h 4175448"/>
              <a:gd name="connsiteX8" fmla="*/ 992794 w 4961247"/>
              <a:gd name="connsiteY8" fmla="*/ 590018 h 4175448"/>
              <a:gd name="connsiteX9" fmla="*/ 1010726 w 4961247"/>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 name="connsiteX0" fmla="*/ 1008299 w 4958820"/>
              <a:gd name="connsiteY0" fmla="*/ 0 h 4175448"/>
              <a:gd name="connsiteX1" fmla="*/ 1646266 w 4958820"/>
              <a:gd name="connsiteY1" fmla="*/ 574434 h 4175448"/>
              <a:gd name="connsiteX2" fmla="*/ 4631860 w 4958820"/>
              <a:gd name="connsiteY2" fmla="*/ 934302 h 4175448"/>
              <a:gd name="connsiteX3" fmla="*/ 4727101 w 4958820"/>
              <a:gd name="connsiteY3" fmla="*/ 3409206 h 4175448"/>
              <a:gd name="connsiteX4" fmla="*/ 3579038 w 4958820"/>
              <a:gd name="connsiteY4" fmla="*/ 4131303 h 4175448"/>
              <a:gd name="connsiteX5" fmla="*/ 861999 w 4958820"/>
              <a:gd name="connsiteY5" fmla="*/ 3991042 h 4175448"/>
              <a:gd name="connsiteX6" fmla="*/ 76447 w 4958820"/>
              <a:gd name="connsiteY6" fmla="*/ 3313039 h 4175448"/>
              <a:gd name="connsiteX7" fmla="*/ 163050 w 4958820"/>
              <a:gd name="connsiteY7" fmla="*/ 1290513 h 4175448"/>
              <a:gd name="connsiteX8" fmla="*/ 990367 w 4958820"/>
              <a:gd name="connsiteY8" fmla="*/ 590018 h 4175448"/>
              <a:gd name="connsiteX9" fmla="*/ 1008299 w 4958820"/>
              <a:gd name="connsiteY9" fmla="*/ 0 h 4175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58820" h="4175448">
                <a:moveTo>
                  <a:pt x="1008299" y="0"/>
                </a:moveTo>
                <a:cubicBezTo>
                  <a:pt x="1080221" y="58905"/>
                  <a:pt x="1502689" y="357725"/>
                  <a:pt x="1646266" y="574434"/>
                </a:cubicBezTo>
                <a:cubicBezTo>
                  <a:pt x="1801987" y="585526"/>
                  <a:pt x="4118388" y="461840"/>
                  <a:pt x="4631860" y="934302"/>
                </a:cubicBezTo>
                <a:cubicBezTo>
                  <a:pt x="5145332" y="1406764"/>
                  <a:pt x="4955580" y="2313155"/>
                  <a:pt x="4727101" y="3409206"/>
                </a:cubicBezTo>
                <a:cubicBezTo>
                  <a:pt x="4578135" y="3975170"/>
                  <a:pt x="4223222" y="4034330"/>
                  <a:pt x="3579038" y="4131303"/>
                </a:cubicBezTo>
                <a:cubicBezTo>
                  <a:pt x="2934854" y="4228276"/>
                  <a:pt x="1597338" y="4158382"/>
                  <a:pt x="861999" y="3991042"/>
                </a:cubicBezTo>
                <a:cubicBezTo>
                  <a:pt x="557764" y="3888766"/>
                  <a:pt x="288603" y="3774523"/>
                  <a:pt x="76447" y="3313039"/>
                </a:cubicBezTo>
                <a:cubicBezTo>
                  <a:pt x="-73175" y="2826910"/>
                  <a:pt x="18982" y="1794318"/>
                  <a:pt x="163050" y="1290513"/>
                </a:cubicBezTo>
                <a:cubicBezTo>
                  <a:pt x="367640" y="666231"/>
                  <a:pt x="707145" y="617043"/>
                  <a:pt x="990367" y="590018"/>
                </a:cubicBezTo>
                <a:cubicBezTo>
                  <a:pt x="990367" y="590018"/>
                  <a:pt x="1038579" y="394709"/>
                  <a:pt x="1008299" y="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5B63D80-F798-1AEC-2932-901D67DE966B}"/>
              </a:ext>
            </a:extLst>
          </p:cNvPr>
          <p:cNvSpPr>
            <a:spLocks noGrp="1"/>
          </p:cNvSpPr>
          <p:nvPr>
            <p:ph idx="1"/>
          </p:nvPr>
        </p:nvSpPr>
        <p:spPr>
          <a:xfrm>
            <a:off x="5855792" y="1133062"/>
            <a:ext cx="5098347" cy="4216490"/>
          </a:xfrm>
        </p:spPr>
        <p:txBody>
          <a:bodyPr anchor="ctr">
            <a:normAutofit/>
          </a:bodyPr>
          <a:lstStyle/>
          <a:p>
            <a:pPr algn="ctr"/>
            <a:r>
              <a:rPr lang="en-GB" dirty="0"/>
              <a:t>- Aims and learning objectives. </a:t>
            </a:r>
          </a:p>
          <a:p>
            <a:pPr algn="ctr"/>
            <a:r>
              <a:rPr lang="en-GB" dirty="0"/>
              <a:t>- Formation and constitution continued </a:t>
            </a:r>
          </a:p>
          <a:p>
            <a:pPr algn="ctr"/>
            <a:r>
              <a:rPr lang="en-GB" dirty="0"/>
              <a:t>- Activities. </a:t>
            </a:r>
          </a:p>
          <a:p>
            <a:pPr algn="ctr"/>
            <a:r>
              <a:rPr lang="en-GB" dirty="0"/>
              <a:t>- Summary. </a:t>
            </a:r>
          </a:p>
          <a:p>
            <a:pPr algn="ctr"/>
            <a:r>
              <a:rPr lang="en-GB" dirty="0"/>
              <a:t>- Thank you, any questions?</a:t>
            </a:r>
          </a:p>
        </p:txBody>
      </p:sp>
      <p:pic>
        <p:nvPicPr>
          <p:cNvPr id="4" name="Recorded Sound">
            <a:hlinkClick r:id="" action="ppaction://media"/>
            <a:extLst>
              <a:ext uri="{FF2B5EF4-FFF2-40B4-BE49-F238E27FC236}">
                <a16:creationId xmlns:a16="http://schemas.microsoft.com/office/drawing/2014/main" id="{555DF792-7A61-73F8-F9D8-BC65850AB5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2957" y="6300132"/>
            <a:ext cx="477740" cy="477740"/>
          </a:xfrm>
          <a:prstGeom prst="rect">
            <a:avLst/>
          </a:prstGeom>
        </p:spPr>
      </p:pic>
    </p:spTree>
    <p:extLst>
      <p:ext uri="{BB962C8B-B14F-4D97-AF65-F5344CB8AC3E}">
        <p14:creationId xmlns:p14="http://schemas.microsoft.com/office/powerpoint/2010/main" val="2888259818"/>
      </p:ext>
    </p:extLst>
  </p:cSld>
  <p:clrMapOvr>
    <a:masterClrMapping/>
  </p:clrMapOvr>
  <mc:AlternateContent xmlns:mc="http://schemas.openxmlformats.org/markup-compatibility/2006" xmlns:p14="http://schemas.microsoft.com/office/powerpoint/2010/main">
    <mc:Choice Requires="p14">
      <p:transition spd="slow" p14:dur="2000" advTm="18960"/>
    </mc:Choice>
    <mc:Fallback xmlns="">
      <p:transition spd="slow" advTm="18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F0B53-7CF1-614C-7378-B026BAE4BBF6}"/>
              </a:ext>
            </a:extLst>
          </p:cNvPr>
          <p:cNvSpPr>
            <a:spLocks noGrp="1"/>
          </p:cNvSpPr>
          <p:nvPr>
            <p:ph type="title"/>
          </p:nvPr>
        </p:nvSpPr>
        <p:spPr/>
        <p:txBody>
          <a:bodyPr>
            <a:normAutofit/>
          </a:bodyPr>
          <a:lstStyle/>
          <a:p>
            <a:pPr algn="ctr"/>
            <a:r>
              <a:rPr lang="en-GB" sz="6600" i="1" u="sng" dirty="0"/>
              <a:t>Aims and learning Objectives </a:t>
            </a:r>
          </a:p>
        </p:txBody>
      </p:sp>
      <p:sp>
        <p:nvSpPr>
          <p:cNvPr id="3" name="Content Placeholder 2">
            <a:extLst>
              <a:ext uri="{FF2B5EF4-FFF2-40B4-BE49-F238E27FC236}">
                <a16:creationId xmlns:a16="http://schemas.microsoft.com/office/drawing/2014/main" id="{494EA585-2781-959F-0ACB-4BDB18593263}"/>
              </a:ext>
            </a:extLst>
          </p:cNvPr>
          <p:cNvSpPr>
            <a:spLocks noGrp="1"/>
          </p:cNvSpPr>
          <p:nvPr>
            <p:ph idx="1"/>
          </p:nvPr>
        </p:nvSpPr>
        <p:spPr/>
        <p:txBody>
          <a:bodyPr/>
          <a:lstStyle/>
          <a:p>
            <a:pPr marL="457200" indent="-457200">
              <a:buFont typeface="Wingdings" panose="05000000000000000000" pitchFamily="2" charset="2"/>
              <a:buChar char="Ø"/>
            </a:pPr>
            <a:r>
              <a:rPr lang="en-GB" dirty="0"/>
              <a:t> The aim of today’s session is to continue our discussion surrounding formation and constitution. </a:t>
            </a:r>
          </a:p>
          <a:p>
            <a:pPr marL="457200" indent="-457200">
              <a:buFont typeface="Wingdings" panose="05000000000000000000" pitchFamily="2" charset="2"/>
              <a:buChar char="Ø"/>
            </a:pPr>
            <a:endParaRPr lang="en-GB" dirty="0"/>
          </a:p>
          <a:p>
            <a:pPr marL="457200" indent="-457200">
              <a:buFont typeface="Wingdings" panose="05000000000000000000" pitchFamily="2" charset="2"/>
              <a:buChar char="Ø"/>
            </a:pPr>
            <a:r>
              <a:rPr lang="en-GB" dirty="0"/>
              <a:t>By the end of today’s session students should be able to demonstrate their understanding of formation and constitution. </a:t>
            </a:r>
          </a:p>
        </p:txBody>
      </p:sp>
      <p:pic>
        <p:nvPicPr>
          <p:cNvPr id="4" name="Recorded Sound">
            <a:hlinkClick r:id="" action="ppaction://media"/>
            <a:extLst>
              <a:ext uri="{FF2B5EF4-FFF2-40B4-BE49-F238E27FC236}">
                <a16:creationId xmlns:a16="http://schemas.microsoft.com/office/drawing/2014/main" id="{A32ACB36-8B03-D47A-3AFC-CF37350C5FC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3399" y="5667375"/>
            <a:ext cx="554445" cy="554445"/>
          </a:xfrm>
          <a:prstGeom prst="rect">
            <a:avLst/>
          </a:prstGeom>
        </p:spPr>
      </p:pic>
    </p:spTree>
    <p:extLst>
      <p:ext uri="{BB962C8B-B14F-4D97-AF65-F5344CB8AC3E}">
        <p14:creationId xmlns:p14="http://schemas.microsoft.com/office/powerpoint/2010/main" val="492558513"/>
      </p:ext>
    </p:extLst>
  </p:cSld>
  <p:clrMapOvr>
    <a:masterClrMapping/>
  </p:clrMapOvr>
  <mc:AlternateContent xmlns:mc="http://schemas.openxmlformats.org/markup-compatibility/2006" xmlns:p14="http://schemas.microsoft.com/office/powerpoint/2010/main">
    <mc:Choice Requires="p14">
      <p:transition spd="slow" p14:dur="2000" advTm="12681"/>
    </mc:Choice>
    <mc:Fallback xmlns="">
      <p:transition spd="slow" advTm="12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CD448-FA9C-671A-0A41-DBB0ADBDE97F}"/>
              </a:ext>
            </a:extLst>
          </p:cNvPr>
          <p:cNvSpPr>
            <a:spLocks noGrp="1"/>
          </p:cNvSpPr>
          <p:nvPr>
            <p:ph type="title"/>
          </p:nvPr>
        </p:nvSpPr>
        <p:spPr/>
        <p:txBody>
          <a:bodyPr>
            <a:normAutofit/>
          </a:bodyPr>
          <a:lstStyle/>
          <a:p>
            <a:pPr algn="ctr"/>
            <a:r>
              <a:rPr lang="en-GB" sz="4800" b="1" u="sng" dirty="0"/>
              <a:t>Variation of trusts</a:t>
            </a:r>
          </a:p>
        </p:txBody>
      </p:sp>
      <p:graphicFrame>
        <p:nvGraphicFramePr>
          <p:cNvPr id="5" name="Content Placeholder 2">
            <a:extLst>
              <a:ext uri="{FF2B5EF4-FFF2-40B4-BE49-F238E27FC236}">
                <a16:creationId xmlns:a16="http://schemas.microsoft.com/office/drawing/2014/main" id="{937F5F6A-96E9-81EF-A49B-07F2F1B91667}"/>
              </a:ext>
            </a:extLst>
          </p:cNvPr>
          <p:cNvGraphicFramePr>
            <a:graphicFrameLocks noGrp="1"/>
          </p:cNvGraphicFramePr>
          <p:nvPr>
            <p:ph idx="1"/>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EAFB9FD-F010-279A-48FD-1F85E138F796}"/>
              </a:ext>
            </a:extLst>
          </p:cNvPr>
          <p:cNvPicPr>
            <a:picLocks noChangeAspect="1"/>
          </p:cNvPicPr>
          <p:nvPr>
            <a:audioFile r:link="rId1"/>
            <p:extLst>
              <p:ext uri="{DAA4B4D4-6D71-4841-9C94-3DE7FCFB9230}">
                <p14:media xmlns:p14="http://schemas.microsoft.com/office/powerpoint/2010/main" r:embed="rId2">
                  <p14:trim end="8615.879800000001"/>
                </p14:media>
              </p:ext>
            </p:extLst>
          </p:nvPr>
        </p:nvPicPr>
        <p:blipFill>
          <a:blip r:embed="rId9"/>
          <a:stretch>
            <a:fillRect/>
          </a:stretch>
        </p:blipFill>
        <p:spPr>
          <a:xfrm>
            <a:off x="567859" y="5439806"/>
            <a:ext cx="698419" cy="698419"/>
          </a:xfrm>
          <a:prstGeom prst="rect">
            <a:avLst/>
          </a:prstGeom>
        </p:spPr>
      </p:pic>
    </p:spTree>
    <p:extLst>
      <p:ext uri="{BB962C8B-B14F-4D97-AF65-F5344CB8AC3E}">
        <p14:creationId xmlns:p14="http://schemas.microsoft.com/office/powerpoint/2010/main" val="995502982"/>
      </p:ext>
    </p:extLst>
  </p:cSld>
  <p:clrMapOvr>
    <a:masterClrMapping/>
  </p:clrMapOvr>
  <mc:AlternateContent xmlns:mc="http://schemas.openxmlformats.org/markup-compatibility/2006" xmlns:p14="http://schemas.microsoft.com/office/powerpoint/2010/main">
    <mc:Choice Requires="p14">
      <p:transition spd="slow" p14:dur="2000" advTm="62562"/>
    </mc:Choice>
    <mc:Fallback xmlns="">
      <p:transition spd="slow" advTm="62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94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descr="Question mark on green pastel background">
            <a:extLst>
              <a:ext uri="{FF2B5EF4-FFF2-40B4-BE49-F238E27FC236}">
                <a16:creationId xmlns:a16="http://schemas.microsoft.com/office/drawing/2014/main" id="{C794B562-46BE-EA57-613E-C37BFEADD0D4}"/>
              </a:ext>
            </a:extLst>
          </p:cNvPr>
          <p:cNvPicPr>
            <a:picLocks noChangeAspect="1"/>
          </p:cNvPicPr>
          <p:nvPr/>
        </p:nvPicPr>
        <p:blipFill rotWithShape="1">
          <a:blip r:embed="rId9"/>
          <a:srcRect l="41271" r="1278"/>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1B727141-8659-9649-E6FA-9BCDCC1BB6C2}"/>
              </a:ext>
            </a:extLst>
          </p:cNvPr>
          <p:cNvSpPr>
            <a:spLocks noGrp="1"/>
          </p:cNvSpPr>
          <p:nvPr>
            <p:ph type="title"/>
          </p:nvPr>
        </p:nvSpPr>
        <p:spPr>
          <a:xfrm>
            <a:off x="1104901" y="467834"/>
            <a:ext cx="6132605" cy="1738422"/>
          </a:xfrm>
        </p:spPr>
        <p:txBody>
          <a:bodyPr>
            <a:normAutofit/>
          </a:bodyPr>
          <a:lstStyle/>
          <a:p>
            <a:r>
              <a:rPr lang="en-GB" b="1" u="sng"/>
              <a:t>Continued</a:t>
            </a:r>
          </a:p>
        </p:txBody>
      </p:sp>
      <p:sp>
        <p:nvSpPr>
          <p:cNvPr id="20" name="Content Placeholder 2">
            <a:extLst>
              <a:ext uri="{FF2B5EF4-FFF2-40B4-BE49-F238E27FC236}">
                <a16:creationId xmlns:a16="http://schemas.microsoft.com/office/drawing/2014/main" id="{C5C3A08C-108C-C50A-9976-F0EBBA2601FD}"/>
              </a:ext>
            </a:extLst>
          </p:cNvPr>
          <p:cNvSpPr>
            <a:spLocks noGrp="1"/>
          </p:cNvSpPr>
          <p:nvPr>
            <p:ph idx="1"/>
          </p:nvPr>
        </p:nvSpPr>
        <p:spPr>
          <a:xfrm>
            <a:off x="1104902" y="2206255"/>
            <a:ext cx="5487146" cy="4118345"/>
          </a:xfrm>
        </p:spPr>
        <p:txBody>
          <a:bodyPr>
            <a:normAutofit/>
          </a:bodyPr>
          <a:lstStyle/>
          <a:p>
            <a:r>
              <a:rPr lang="en-GB" dirty="0"/>
              <a:t>S.53 (1) (C );  does not cover; </a:t>
            </a:r>
          </a:p>
          <a:p>
            <a:endParaRPr lang="en-GB" dirty="0"/>
          </a:p>
          <a:p>
            <a:r>
              <a:rPr lang="en-GB" dirty="0"/>
              <a:t>Variation of equitable interest – key case; Re Holt’s Settlement [1969] </a:t>
            </a:r>
          </a:p>
          <a:p>
            <a:endParaRPr lang="en-GB" dirty="0"/>
          </a:p>
          <a:p>
            <a:r>
              <a:rPr lang="en-GB" dirty="0"/>
              <a:t>Variation of an equitable interest – not need satisfy S.53(1)(C) – Avoidance as opposed to disposition. </a:t>
            </a:r>
          </a:p>
          <a:p>
            <a:pPr marL="0" indent="0">
              <a:buNone/>
            </a:pPr>
            <a:endParaRPr lang="en-GB" dirty="0"/>
          </a:p>
          <a:p>
            <a:endParaRPr lang="en-GB" dirty="0"/>
          </a:p>
          <a:p>
            <a:endParaRPr lang="en-GB" dirty="0"/>
          </a:p>
        </p:txBody>
      </p:sp>
      <p:pic>
        <p:nvPicPr>
          <p:cNvPr id="3" name="Recorded Sound">
            <a:hlinkClick r:id="" action="ppaction://media"/>
            <a:extLst>
              <a:ext uri="{FF2B5EF4-FFF2-40B4-BE49-F238E27FC236}">
                <a16:creationId xmlns:a16="http://schemas.microsoft.com/office/drawing/2014/main" id="{712FDC3B-6D37-015C-E146-D71F5F34BAF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128054" y="3951413"/>
            <a:ext cx="532797" cy="532797"/>
          </a:xfrm>
          <a:prstGeom prst="rect">
            <a:avLst/>
          </a:prstGeom>
        </p:spPr>
      </p:pic>
      <p:pic>
        <p:nvPicPr>
          <p:cNvPr id="5" name="Recorded Sound">
            <a:hlinkClick r:id="" action="ppaction://media"/>
            <a:extLst>
              <a:ext uri="{FF2B5EF4-FFF2-40B4-BE49-F238E27FC236}">
                <a16:creationId xmlns:a16="http://schemas.microsoft.com/office/drawing/2014/main" id="{95DD8D89-3989-CF3A-420B-77F8E1553741}"/>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3128054" y="4605209"/>
            <a:ext cx="532797" cy="532797"/>
          </a:xfrm>
          <a:prstGeom prst="rect">
            <a:avLst/>
          </a:prstGeom>
        </p:spPr>
      </p:pic>
      <p:pic>
        <p:nvPicPr>
          <p:cNvPr id="4" name="Recorded Sound">
            <a:hlinkClick r:id="" action="ppaction://media"/>
            <a:extLst>
              <a:ext uri="{FF2B5EF4-FFF2-40B4-BE49-F238E27FC236}">
                <a16:creationId xmlns:a16="http://schemas.microsoft.com/office/drawing/2014/main" id="{E9776A78-00BD-C4EF-10C9-56C1ADC76055}"/>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6184821" y="5699574"/>
            <a:ext cx="462811" cy="462811"/>
          </a:xfrm>
          <a:prstGeom prst="rect">
            <a:avLst/>
          </a:prstGeom>
        </p:spPr>
      </p:pic>
    </p:spTree>
    <p:extLst>
      <p:ext uri="{BB962C8B-B14F-4D97-AF65-F5344CB8AC3E}">
        <p14:creationId xmlns:p14="http://schemas.microsoft.com/office/powerpoint/2010/main" val="1946678873"/>
      </p:ext>
    </p:extLst>
  </p:cSld>
  <p:clrMapOvr>
    <a:masterClrMapping/>
  </p:clrMapOvr>
  <mc:AlternateContent xmlns:mc="http://schemas.openxmlformats.org/markup-compatibility/2006" xmlns:p14="http://schemas.microsoft.com/office/powerpoint/2010/main">
    <mc:Choice Requires="p14">
      <p:transition spd="slow" p14:dur="2000" advTm="16040"/>
    </mc:Choice>
    <mc:Fallback xmlns="">
      <p:transition spd="slow" advTm="160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040" fill="hold"/>
                                        <p:tgtEl>
                                          <p:spTgt spid="3"/>
                                        </p:tgtEl>
                                      </p:cBhvr>
                                    </p:cmd>
                                  </p:childTnLst>
                                </p:cTn>
                              </p:par>
                            </p:childTnLst>
                          </p:cTn>
                        </p:par>
                        <p:par>
                          <p:cTn id="7" fill="hold">
                            <p:stCondLst>
                              <p:cond delay="16040"/>
                            </p:stCondLst>
                            <p:childTnLst>
                              <p:par>
                                <p:cTn id="8" presetID="1" presetClass="mediacall" presetSubtype="0" fill="hold" nodeType="afterEffect">
                                  <p:stCondLst>
                                    <p:cond delay="0"/>
                                  </p:stCondLst>
                                  <p:childTnLst>
                                    <p:cmd type="call" cmd="playFrom(0.0)">
                                      <p:cBhvr>
                                        <p:cTn id="9" dur="26290" fill="hold"/>
                                        <p:tgtEl>
                                          <p:spTgt spid="5"/>
                                        </p:tgtEl>
                                      </p:cBhvr>
                                    </p:cmd>
                                  </p:childTnLst>
                                </p:cTn>
                              </p:par>
                            </p:childTnLst>
                          </p:cTn>
                        </p:par>
                        <p:par>
                          <p:cTn id="10" fill="hold">
                            <p:stCondLst>
                              <p:cond delay="42330"/>
                            </p:stCondLst>
                            <p:childTnLst>
                              <p:par>
                                <p:cTn id="11" presetID="1" presetClass="mediacall" presetSubtype="0" fill="hold" nodeType="afterEffect">
                                  <p:stCondLst>
                                    <p:cond delay="0"/>
                                  </p:stCondLst>
                                  <p:childTnLst>
                                    <p:cmd type="call" cmd="playFrom(0.0)">
                                      <p:cBhvr>
                                        <p:cTn id="12" dur="228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3"/>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287A1-B39B-9B02-1BBC-A0B0A57EDAF3}"/>
              </a:ext>
            </a:extLst>
          </p:cNvPr>
          <p:cNvSpPr>
            <a:spLocks noGrp="1"/>
          </p:cNvSpPr>
          <p:nvPr>
            <p:ph type="title"/>
          </p:nvPr>
        </p:nvSpPr>
        <p:spPr/>
        <p:txBody>
          <a:bodyPr>
            <a:normAutofit/>
          </a:bodyPr>
          <a:lstStyle/>
          <a:p>
            <a:pPr algn="ctr"/>
            <a:r>
              <a:rPr lang="en-GB" sz="6000" b="1" u="sng" dirty="0"/>
              <a:t>Let’s take a look at S.53(2)</a:t>
            </a:r>
          </a:p>
        </p:txBody>
      </p:sp>
      <p:sp>
        <p:nvSpPr>
          <p:cNvPr id="3" name="Content Placeholder 2">
            <a:extLst>
              <a:ext uri="{FF2B5EF4-FFF2-40B4-BE49-F238E27FC236}">
                <a16:creationId xmlns:a16="http://schemas.microsoft.com/office/drawing/2014/main" id="{D0A21C14-23B3-C1E2-1C80-15985CCAD15E}"/>
              </a:ext>
            </a:extLst>
          </p:cNvPr>
          <p:cNvSpPr>
            <a:spLocks noGrp="1"/>
          </p:cNvSpPr>
          <p:nvPr>
            <p:ph idx="1"/>
          </p:nvPr>
        </p:nvSpPr>
        <p:spPr/>
        <p:txBody>
          <a:bodyPr>
            <a:normAutofit fontScale="92500" lnSpcReduction="10000"/>
          </a:bodyPr>
          <a:lstStyle/>
          <a:p>
            <a:r>
              <a:rPr lang="en-GB" dirty="0"/>
              <a:t>Complicates the application of S.53(2). </a:t>
            </a:r>
          </a:p>
          <a:p>
            <a:endParaRPr lang="en-GB" dirty="0"/>
          </a:p>
          <a:p>
            <a:r>
              <a:rPr lang="en-GB" dirty="0"/>
              <a:t>Especially in relation to constructive trusts – especially contracts which a specifically enforceable. </a:t>
            </a:r>
          </a:p>
          <a:p>
            <a:endParaRPr lang="en-GB" dirty="0"/>
          </a:p>
          <a:p>
            <a:r>
              <a:rPr lang="en-GB" dirty="0"/>
              <a:t>Vendor holds on trusts as soon as contract is entered into. </a:t>
            </a:r>
          </a:p>
          <a:p>
            <a:endParaRPr lang="en-GB" dirty="0"/>
          </a:p>
          <a:p>
            <a:r>
              <a:rPr lang="en-GB" dirty="0"/>
              <a:t>Considering if S.53 (2) can override S.53(1)(C ). </a:t>
            </a:r>
          </a:p>
        </p:txBody>
      </p:sp>
      <p:pic>
        <p:nvPicPr>
          <p:cNvPr id="4" name="Recorded Sound">
            <a:hlinkClick r:id="" action="ppaction://media"/>
            <a:extLst>
              <a:ext uri="{FF2B5EF4-FFF2-40B4-BE49-F238E27FC236}">
                <a16:creationId xmlns:a16="http://schemas.microsoft.com/office/drawing/2014/main" id="{EAFF1F2F-A8A9-5CC4-C334-E0AE069FB4BD}"/>
              </a:ext>
            </a:extLst>
          </p:cNvPr>
          <p:cNvPicPr>
            <a:picLocks noChangeAspect="1"/>
          </p:cNvPicPr>
          <p:nvPr>
            <a:audioFile r:link="rId1"/>
            <p:extLst>
              <p:ext uri="{DAA4B4D4-6D71-4841-9C94-3DE7FCFB9230}">
                <p14:media xmlns:p14="http://schemas.microsoft.com/office/powerpoint/2010/main" r:embed="rId2">
                  <p14:trim end="16929.7414"/>
                </p14:media>
              </p:ext>
            </p:extLst>
          </p:nvPr>
        </p:nvPicPr>
        <p:blipFill>
          <a:blip r:embed="rId6"/>
          <a:stretch>
            <a:fillRect/>
          </a:stretch>
        </p:blipFill>
        <p:spPr>
          <a:xfrm>
            <a:off x="461173" y="5539993"/>
            <a:ext cx="754053" cy="754053"/>
          </a:xfrm>
          <a:prstGeom prst="rect">
            <a:avLst/>
          </a:prstGeom>
        </p:spPr>
      </p:pic>
      <p:pic>
        <p:nvPicPr>
          <p:cNvPr id="5" name="Recorded Sound">
            <a:hlinkClick r:id="" action="ppaction://media"/>
            <a:extLst>
              <a:ext uri="{FF2B5EF4-FFF2-40B4-BE49-F238E27FC236}">
                <a16:creationId xmlns:a16="http://schemas.microsoft.com/office/drawing/2014/main" id="{2B4C7108-0611-9CE3-5104-9172A7551131}"/>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1171274" y="5699025"/>
            <a:ext cx="669905" cy="669905"/>
          </a:xfrm>
          <a:prstGeom prst="rect">
            <a:avLst/>
          </a:prstGeom>
        </p:spPr>
      </p:pic>
    </p:spTree>
    <p:extLst>
      <p:ext uri="{BB962C8B-B14F-4D97-AF65-F5344CB8AC3E}">
        <p14:creationId xmlns:p14="http://schemas.microsoft.com/office/powerpoint/2010/main" val="2462033033"/>
      </p:ext>
    </p:extLst>
  </p:cSld>
  <p:clrMapOvr>
    <a:masterClrMapping/>
  </p:clrMapOvr>
  <mc:AlternateContent xmlns:mc="http://schemas.openxmlformats.org/markup-compatibility/2006" xmlns:p14="http://schemas.microsoft.com/office/powerpoint/2010/main">
    <mc:Choice Requires="p14">
      <p:transition spd="slow" p14:dur="2000" advTm="71783"/>
    </mc:Choice>
    <mc:Fallback xmlns="">
      <p:transition spd="slow" advTm="71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854" fill="hold"/>
                                        <p:tgtEl>
                                          <p:spTgt spid="4"/>
                                        </p:tgtEl>
                                      </p:cBhvr>
                                    </p:cmd>
                                  </p:childTnLst>
                                </p:cTn>
                              </p:par>
                            </p:childTnLst>
                          </p:cTn>
                        </p:par>
                        <p:par>
                          <p:cTn id="7" fill="hold">
                            <p:stCondLst>
                              <p:cond delay="54854"/>
                            </p:stCondLst>
                            <p:childTnLst>
                              <p:par>
                                <p:cTn id="8" presetID="1" presetClass="mediacall" presetSubtype="0" fill="hold" nodeType="afterEffect">
                                  <p:stCondLst>
                                    <p:cond delay="0"/>
                                  </p:stCondLst>
                                  <p:childTnLst>
                                    <p:cmd type="call" cmd="playFrom(0.0)">
                                      <p:cBhvr>
                                        <p:cTn id="9" dur="1102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6FF2B-03AD-5A73-2DDE-6665FEB32BAF}"/>
              </a:ext>
            </a:extLst>
          </p:cNvPr>
          <p:cNvSpPr>
            <a:spLocks noGrp="1"/>
          </p:cNvSpPr>
          <p:nvPr>
            <p:ph type="title"/>
          </p:nvPr>
        </p:nvSpPr>
        <p:spPr/>
        <p:txBody>
          <a:bodyPr>
            <a:normAutofit/>
          </a:bodyPr>
          <a:lstStyle/>
          <a:p>
            <a:pPr algn="ctr"/>
            <a:r>
              <a:rPr lang="en-GB" sz="6000" b="1" u="sng" dirty="0"/>
              <a:t>Starting point</a:t>
            </a:r>
          </a:p>
        </p:txBody>
      </p:sp>
      <p:sp>
        <p:nvSpPr>
          <p:cNvPr id="3" name="Content Placeholder 2">
            <a:extLst>
              <a:ext uri="{FF2B5EF4-FFF2-40B4-BE49-F238E27FC236}">
                <a16:creationId xmlns:a16="http://schemas.microsoft.com/office/drawing/2014/main" id="{8FABC6D0-7AF4-A680-D9F1-CF15365D9920}"/>
              </a:ext>
            </a:extLst>
          </p:cNvPr>
          <p:cNvSpPr>
            <a:spLocks noGrp="1"/>
          </p:cNvSpPr>
          <p:nvPr>
            <p:ph idx="1"/>
          </p:nvPr>
        </p:nvSpPr>
        <p:spPr/>
        <p:txBody>
          <a:bodyPr/>
          <a:lstStyle/>
          <a:p>
            <a:r>
              <a:rPr lang="en-GB" dirty="0"/>
              <a:t>Oughtred v IRC [1960] – </a:t>
            </a:r>
          </a:p>
          <a:p>
            <a:endParaRPr lang="en-GB" dirty="0"/>
          </a:p>
          <a:p>
            <a:r>
              <a:rPr lang="en-GB" dirty="0"/>
              <a:t>This case explains that it is possible that there can be an oral disposition of equitable interest , if the contract was specifically enforceable. </a:t>
            </a:r>
          </a:p>
          <a:p>
            <a:endParaRPr lang="en-GB" dirty="0"/>
          </a:p>
          <a:p>
            <a:r>
              <a:rPr lang="en-GB" dirty="0"/>
              <a:t>The decision in relation to stamp duty tax was accepted later on. </a:t>
            </a:r>
          </a:p>
        </p:txBody>
      </p:sp>
      <p:pic>
        <p:nvPicPr>
          <p:cNvPr id="7" name="Recorded Sound">
            <a:hlinkClick r:id="" action="ppaction://media"/>
            <a:extLst>
              <a:ext uri="{FF2B5EF4-FFF2-40B4-BE49-F238E27FC236}">
                <a16:creationId xmlns:a16="http://schemas.microsoft.com/office/drawing/2014/main" id="{15310CCB-D444-1C03-5BC2-DE20A4AA7167}"/>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8504013" y="5127371"/>
            <a:ext cx="458756" cy="458756"/>
          </a:xfrm>
          <a:prstGeom prst="rect">
            <a:avLst/>
          </a:prstGeom>
        </p:spPr>
      </p:pic>
      <p:pic>
        <p:nvPicPr>
          <p:cNvPr id="4" name="Recorded Sound">
            <a:hlinkClick r:id="" action="ppaction://media"/>
            <a:extLst>
              <a:ext uri="{FF2B5EF4-FFF2-40B4-BE49-F238E27FC236}">
                <a16:creationId xmlns:a16="http://schemas.microsoft.com/office/drawing/2014/main" id="{67DB06CC-AC07-50D2-E9E9-9F56676DDD2A}"/>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3795040" y="1986006"/>
            <a:ext cx="675983" cy="675983"/>
          </a:xfrm>
          <a:prstGeom prst="rect">
            <a:avLst/>
          </a:prstGeom>
        </p:spPr>
      </p:pic>
      <p:pic>
        <p:nvPicPr>
          <p:cNvPr id="6" name="Recorded Sound">
            <a:hlinkClick r:id="" action="ppaction://media"/>
            <a:extLst>
              <a:ext uri="{FF2B5EF4-FFF2-40B4-BE49-F238E27FC236}">
                <a16:creationId xmlns:a16="http://schemas.microsoft.com/office/drawing/2014/main" id="{FDFB101C-18F7-02B1-67F2-E9DAB22B56F7}"/>
              </a:ext>
            </a:extLst>
          </p:cNvPr>
          <p:cNvPicPr>
            <a:picLocks noChangeAspect="1"/>
          </p:cNvPicPr>
          <p:nvPr>
            <a:audioFile r:link="rId6"/>
            <p:extLst>
              <p:ext uri="{DAA4B4D4-6D71-4841-9C94-3DE7FCFB9230}">
                <p14:media xmlns:p14="http://schemas.microsoft.com/office/powerpoint/2010/main" r:embed="rId5"/>
              </p:ext>
            </p:extLst>
          </p:nvPr>
        </p:nvPicPr>
        <p:blipFill>
          <a:blip r:embed="rId15"/>
          <a:stretch>
            <a:fillRect/>
          </a:stretch>
        </p:blipFill>
        <p:spPr>
          <a:xfrm>
            <a:off x="4759928" y="2036363"/>
            <a:ext cx="625626" cy="625626"/>
          </a:xfrm>
          <a:prstGeom prst="rect">
            <a:avLst/>
          </a:prstGeom>
        </p:spPr>
      </p:pic>
      <p:pic>
        <p:nvPicPr>
          <p:cNvPr id="8" name="Recorded Sound">
            <a:hlinkClick r:id="" action="ppaction://media"/>
            <a:extLst>
              <a:ext uri="{FF2B5EF4-FFF2-40B4-BE49-F238E27FC236}">
                <a16:creationId xmlns:a16="http://schemas.microsoft.com/office/drawing/2014/main" id="{3FD4ECBC-53B9-7A79-8FEE-4E2B3E1FE945}"/>
              </a:ext>
            </a:extLst>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5385554" y="3836865"/>
            <a:ext cx="471094" cy="471094"/>
          </a:xfrm>
          <a:prstGeom prst="rect">
            <a:avLst/>
          </a:prstGeom>
        </p:spPr>
      </p:pic>
      <p:pic>
        <p:nvPicPr>
          <p:cNvPr id="9" name="Recorded Sound">
            <a:hlinkClick r:id="" action="ppaction://media"/>
            <a:extLst>
              <a:ext uri="{FF2B5EF4-FFF2-40B4-BE49-F238E27FC236}">
                <a16:creationId xmlns:a16="http://schemas.microsoft.com/office/drawing/2014/main" id="{273226B8-D7EC-7076-01A3-7F16DABC772D}"/>
              </a:ext>
            </a:extLst>
          </p:cNvPr>
          <p:cNvPicPr>
            <a:picLocks noChangeAspect="1"/>
          </p:cNvPicPr>
          <p:nvPr>
            <a:audioFile r:link="rId9"/>
            <p:extLst>
              <p:ext uri="{DAA4B4D4-6D71-4841-9C94-3DE7FCFB9230}">
                <p14:media xmlns:p14="http://schemas.microsoft.com/office/powerpoint/2010/main" r:embed="rId10">
                  <p14:trim end="18113.2267"/>
                </p14:media>
              </p:ext>
            </p:extLst>
          </p:nvPr>
        </p:nvPicPr>
        <p:blipFill>
          <a:blip r:embed="rId15"/>
          <a:stretch>
            <a:fillRect/>
          </a:stretch>
        </p:blipFill>
        <p:spPr>
          <a:xfrm>
            <a:off x="6096000" y="3836865"/>
            <a:ext cx="471094" cy="471094"/>
          </a:xfrm>
          <a:prstGeom prst="rect">
            <a:avLst/>
          </a:prstGeom>
        </p:spPr>
      </p:pic>
      <p:pic>
        <p:nvPicPr>
          <p:cNvPr id="10" name="Recorded Sound">
            <a:hlinkClick r:id="" action="ppaction://media"/>
            <a:extLst>
              <a:ext uri="{FF2B5EF4-FFF2-40B4-BE49-F238E27FC236}">
                <a16:creationId xmlns:a16="http://schemas.microsoft.com/office/drawing/2014/main" id="{F6195F9E-DED1-7B7B-F02A-95E48DCA8C2C}"/>
              </a:ext>
            </a:extLst>
          </p:cNvPr>
          <p:cNvPicPr>
            <a:picLocks noChangeAspect="1"/>
          </p:cNvPicPr>
          <p:nvPr>
            <a:audioFile r:link="rId12"/>
            <p:extLst>
              <p:ext uri="{DAA4B4D4-6D71-4841-9C94-3DE7FCFB9230}">
                <p14:media xmlns:p14="http://schemas.microsoft.com/office/powerpoint/2010/main" r:embed="rId11"/>
              </p:ext>
            </p:extLst>
          </p:nvPr>
        </p:nvPicPr>
        <p:blipFill>
          <a:blip r:embed="rId15"/>
          <a:stretch>
            <a:fillRect/>
          </a:stretch>
        </p:blipFill>
        <p:spPr>
          <a:xfrm>
            <a:off x="7811668" y="5127372"/>
            <a:ext cx="458755" cy="458755"/>
          </a:xfrm>
          <a:prstGeom prst="rect">
            <a:avLst/>
          </a:prstGeom>
        </p:spPr>
      </p:pic>
    </p:spTree>
    <p:extLst>
      <p:ext uri="{BB962C8B-B14F-4D97-AF65-F5344CB8AC3E}">
        <p14:creationId xmlns:p14="http://schemas.microsoft.com/office/powerpoint/2010/main" val="4173586599"/>
      </p:ext>
    </p:extLst>
  </p:cSld>
  <p:clrMapOvr>
    <a:masterClrMapping/>
  </p:clrMapOvr>
  <mc:AlternateContent xmlns:mc="http://schemas.openxmlformats.org/markup-compatibility/2006" xmlns:p14="http://schemas.microsoft.com/office/powerpoint/2010/main">
    <mc:Choice Requires="p14">
      <p:transition spd="slow" p14:dur="2000" advTm="21077"/>
    </mc:Choice>
    <mc:Fallback xmlns="">
      <p:transition spd="slow" advTm="21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411" fill="hold"/>
                                        <p:tgtEl>
                                          <p:spTgt spid="7"/>
                                        </p:tgtEl>
                                      </p:cBhvr>
                                    </p:cmd>
                                  </p:childTnLst>
                                </p:cTn>
                              </p:par>
                            </p:childTnLst>
                          </p:cTn>
                        </p:par>
                        <p:par>
                          <p:cTn id="7" fill="hold">
                            <p:stCondLst>
                              <p:cond delay="13411"/>
                            </p:stCondLst>
                            <p:childTnLst>
                              <p:par>
                                <p:cTn id="8" presetID="1" presetClass="mediacall" presetSubtype="0" fill="hold" nodeType="afterEffect">
                                  <p:stCondLst>
                                    <p:cond delay="0"/>
                                  </p:stCondLst>
                                  <p:childTnLst>
                                    <p:cmd type="call" cmd="playFrom(0.0)">
                                      <p:cBhvr>
                                        <p:cTn id="9" dur="97328" fill="hold"/>
                                        <p:tgtEl>
                                          <p:spTgt spid="4"/>
                                        </p:tgtEl>
                                      </p:cBhvr>
                                    </p:cmd>
                                  </p:childTnLst>
                                </p:cTn>
                              </p:par>
                            </p:childTnLst>
                          </p:cTn>
                        </p:par>
                        <p:par>
                          <p:cTn id="10" fill="hold">
                            <p:stCondLst>
                              <p:cond delay="110739"/>
                            </p:stCondLst>
                            <p:childTnLst>
                              <p:par>
                                <p:cTn id="11" presetID="1" presetClass="mediacall" presetSubtype="0" fill="hold" nodeType="afterEffect">
                                  <p:stCondLst>
                                    <p:cond delay="0"/>
                                  </p:stCondLst>
                                  <p:childTnLst>
                                    <p:cmd type="call" cmd="playFrom(0.0)">
                                      <p:cBhvr>
                                        <p:cTn id="12" dur="12321" fill="hold"/>
                                        <p:tgtEl>
                                          <p:spTgt spid="6"/>
                                        </p:tgtEl>
                                      </p:cBhvr>
                                    </p:cmd>
                                  </p:childTnLst>
                                </p:cTn>
                              </p:par>
                            </p:childTnLst>
                          </p:cTn>
                        </p:par>
                        <p:par>
                          <p:cTn id="13" fill="hold">
                            <p:stCondLst>
                              <p:cond delay="123060"/>
                            </p:stCondLst>
                            <p:childTnLst>
                              <p:par>
                                <p:cTn id="14" presetID="1" presetClass="mediacall" presetSubtype="0" fill="hold" nodeType="afterEffect">
                                  <p:stCondLst>
                                    <p:cond delay="0"/>
                                  </p:stCondLst>
                                  <p:childTnLst>
                                    <p:cmd type="call" cmd="playFrom(0.0)">
                                      <p:cBhvr>
                                        <p:cTn id="15" dur="88836" fill="hold"/>
                                        <p:tgtEl>
                                          <p:spTgt spid="8"/>
                                        </p:tgtEl>
                                      </p:cBhvr>
                                    </p:cmd>
                                  </p:childTnLst>
                                </p:cTn>
                              </p:par>
                            </p:childTnLst>
                          </p:cTn>
                        </p:par>
                        <p:par>
                          <p:cTn id="16" fill="hold">
                            <p:stCondLst>
                              <p:cond delay="211896"/>
                            </p:stCondLst>
                            <p:childTnLst>
                              <p:par>
                                <p:cTn id="17" presetID="1" presetClass="mediacall" presetSubtype="0" fill="hold" nodeType="afterEffect">
                                  <p:stCondLst>
                                    <p:cond delay="0"/>
                                  </p:stCondLst>
                                  <p:childTnLst>
                                    <p:cmd type="call" cmd="playFrom(0.0)">
                                      <p:cBhvr>
                                        <p:cTn id="18" dur="60227" fill="hold"/>
                                        <p:tgtEl>
                                          <p:spTgt spid="9"/>
                                        </p:tgtEl>
                                      </p:cBhvr>
                                    </p:cmd>
                                  </p:childTnLst>
                                </p:cTn>
                              </p:par>
                            </p:childTnLst>
                          </p:cTn>
                        </p:par>
                        <p:par>
                          <p:cTn id="19" fill="hold">
                            <p:stCondLst>
                              <p:cond delay="272123"/>
                            </p:stCondLst>
                            <p:childTnLst>
                              <p:par>
                                <p:cTn id="20" presetID="1" presetClass="mediacall" presetSubtype="0" fill="hold" nodeType="afterEffect">
                                  <p:stCondLst>
                                    <p:cond delay="0"/>
                                  </p:stCondLst>
                                  <p:childTnLst>
                                    <p:cmd type="call" cmd="playFrom(0.0)">
                                      <p:cBhvr>
                                        <p:cTn id="21" dur="6048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7"/>
                </p:tgtEl>
              </p:cMediaNode>
            </p:audio>
            <p:audio>
              <p:cMediaNode vol="80000">
                <p:cTn id="23" fill="hold" display="0">
                  <p:stCondLst>
                    <p:cond delay="indefinite"/>
                  </p:stCondLst>
                  <p:endCondLst>
                    <p:cond evt="onStopAudio" delay="0">
                      <p:tgtEl>
                        <p:sldTgt/>
                      </p:tgtEl>
                    </p:cond>
                  </p:endCondLst>
                </p:cTn>
                <p:tgtEl>
                  <p:spTgt spid="4"/>
                </p:tgtEl>
              </p:cMediaNode>
            </p:audio>
            <p:audio>
              <p:cMediaNode vol="80000">
                <p:cTn id="24" fill="hold" display="0">
                  <p:stCondLst>
                    <p:cond delay="indefinite"/>
                  </p:stCondLst>
                  <p:endCondLst>
                    <p:cond evt="onStopAudio" delay="0">
                      <p:tgtEl>
                        <p:sldTgt/>
                      </p:tgtEl>
                    </p:cond>
                  </p:endCondLst>
                </p:cTn>
                <p:tgtEl>
                  <p:spTgt spid="6"/>
                </p:tgtEl>
              </p:cMediaNode>
            </p:audio>
            <p:audio>
              <p:cMediaNode vol="80000">
                <p:cTn id="25" fill="hold" display="0">
                  <p:stCondLst>
                    <p:cond delay="indefinite"/>
                  </p:stCondLst>
                  <p:endCondLst>
                    <p:cond evt="onStopAudio" delay="0">
                      <p:tgtEl>
                        <p:sldTgt/>
                      </p:tgtEl>
                    </p:cond>
                  </p:endCondLst>
                </p:cTn>
                <p:tgtEl>
                  <p:spTgt spid="8"/>
                </p:tgtEl>
              </p:cMediaNode>
            </p:audio>
            <p:audio>
              <p:cMediaNode vol="80000">
                <p:cTn id="26" fill="hold" display="0">
                  <p:stCondLst>
                    <p:cond delay="indefinite"/>
                  </p:stCondLst>
                  <p:endCondLst>
                    <p:cond evt="onStopAudio" delay="0">
                      <p:tgtEl>
                        <p:sldTgt/>
                      </p:tgtEl>
                    </p:cond>
                  </p:endCondLst>
                </p:cTn>
                <p:tgtEl>
                  <p:spTgt spid="9"/>
                </p:tgtEl>
              </p:cMediaNode>
            </p:audio>
            <p:audio>
              <p:cMediaNode vol="80000">
                <p:cTn id="2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52958-7F3D-B127-59AF-F39B1619F9E7}"/>
              </a:ext>
            </a:extLst>
          </p:cNvPr>
          <p:cNvSpPr>
            <a:spLocks noGrp="1"/>
          </p:cNvSpPr>
          <p:nvPr>
            <p:ph type="title"/>
          </p:nvPr>
        </p:nvSpPr>
        <p:spPr/>
        <p:txBody>
          <a:bodyPr/>
          <a:lstStyle/>
          <a:p>
            <a:pPr algn="ctr"/>
            <a:r>
              <a:rPr lang="en-GB" b="1" u="sng" dirty="0"/>
              <a:t>Completing the creation of a trust</a:t>
            </a:r>
          </a:p>
        </p:txBody>
      </p:sp>
      <p:sp>
        <p:nvSpPr>
          <p:cNvPr id="3" name="Content Placeholder 2">
            <a:extLst>
              <a:ext uri="{FF2B5EF4-FFF2-40B4-BE49-F238E27FC236}">
                <a16:creationId xmlns:a16="http://schemas.microsoft.com/office/drawing/2014/main" id="{B9B8F4B3-3832-1634-BB33-420B3394DD9E}"/>
              </a:ext>
            </a:extLst>
          </p:cNvPr>
          <p:cNvSpPr>
            <a:spLocks noGrp="1"/>
          </p:cNvSpPr>
          <p:nvPr>
            <p:ph idx="1"/>
          </p:nvPr>
        </p:nvSpPr>
        <p:spPr/>
        <p:txBody>
          <a:bodyPr/>
          <a:lstStyle/>
          <a:p>
            <a:r>
              <a:rPr lang="en-GB" dirty="0"/>
              <a:t>Property needs to be vested in the trustee. </a:t>
            </a:r>
          </a:p>
          <a:p>
            <a:endParaRPr lang="en-GB" dirty="0"/>
          </a:p>
          <a:p>
            <a:r>
              <a:rPr lang="en-GB" dirty="0"/>
              <a:t>Completely constituted – Property has been invested in the trustee – settlor cannot reclaim. </a:t>
            </a:r>
          </a:p>
          <a:p>
            <a:endParaRPr lang="en-GB" dirty="0"/>
          </a:p>
          <a:p>
            <a:r>
              <a:rPr lang="en-GB" dirty="0"/>
              <a:t>Incompletely constituted – Something needs to be done. </a:t>
            </a:r>
          </a:p>
        </p:txBody>
      </p:sp>
      <p:pic>
        <p:nvPicPr>
          <p:cNvPr id="4" name="Recorded Sound">
            <a:hlinkClick r:id="" action="ppaction://media"/>
            <a:extLst>
              <a:ext uri="{FF2B5EF4-FFF2-40B4-BE49-F238E27FC236}">
                <a16:creationId xmlns:a16="http://schemas.microsoft.com/office/drawing/2014/main" id="{02D25F06-B86B-EC0A-8323-D8635F7A74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5733" y="5772501"/>
            <a:ext cx="838200" cy="838200"/>
          </a:xfrm>
          <a:prstGeom prst="rect">
            <a:avLst/>
          </a:prstGeom>
        </p:spPr>
      </p:pic>
    </p:spTree>
    <p:extLst>
      <p:ext uri="{BB962C8B-B14F-4D97-AF65-F5344CB8AC3E}">
        <p14:creationId xmlns:p14="http://schemas.microsoft.com/office/powerpoint/2010/main" val="513738946"/>
      </p:ext>
    </p:extLst>
  </p:cSld>
  <p:clrMapOvr>
    <a:masterClrMapping/>
  </p:clrMapOvr>
  <mc:AlternateContent xmlns:mc="http://schemas.openxmlformats.org/markup-compatibility/2006" xmlns:p14="http://schemas.microsoft.com/office/powerpoint/2010/main">
    <mc:Choice Requires="p14">
      <p:transition spd="slow" p14:dur="2000" advTm="82982"/>
    </mc:Choice>
    <mc:Fallback xmlns="">
      <p:transition spd="slow" advTm="82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9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F5F1-CAFE-CC75-B503-36790236B0CE}"/>
              </a:ext>
            </a:extLst>
          </p:cNvPr>
          <p:cNvSpPr>
            <a:spLocks noGrp="1"/>
          </p:cNvSpPr>
          <p:nvPr>
            <p:ph type="title"/>
          </p:nvPr>
        </p:nvSpPr>
        <p:spPr/>
        <p:txBody>
          <a:bodyPr>
            <a:normAutofit/>
          </a:bodyPr>
          <a:lstStyle/>
          <a:p>
            <a:pPr algn="ctr"/>
            <a:r>
              <a:rPr lang="en-GB" sz="5400" b="1" u="sng" dirty="0"/>
              <a:t>Completely constituted </a:t>
            </a:r>
          </a:p>
        </p:txBody>
      </p:sp>
      <p:sp>
        <p:nvSpPr>
          <p:cNvPr id="3" name="Content Placeholder 2">
            <a:extLst>
              <a:ext uri="{FF2B5EF4-FFF2-40B4-BE49-F238E27FC236}">
                <a16:creationId xmlns:a16="http://schemas.microsoft.com/office/drawing/2014/main" id="{3BF89B28-F21C-8E0C-1E2F-E485666B016F}"/>
              </a:ext>
            </a:extLst>
          </p:cNvPr>
          <p:cNvSpPr>
            <a:spLocks noGrp="1"/>
          </p:cNvSpPr>
          <p:nvPr>
            <p:ph idx="1"/>
          </p:nvPr>
        </p:nvSpPr>
        <p:spPr/>
        <p:txBody>
          <a:bodyPr/>
          <a:lstStyle/>
          <a:p>
            <a:r>
              <a:rPr lang="en-GB" dirty="0"/>
              <a:t>Inter vivos. </a:t>
            </a:r>
          </a:p>
          <a:p>
            <a:endParaRPr lang="en-GB" dirty="0"/>
          </a:p>
          <a:p>
            <a:r>
              <a:rPr lang="en-GB" dirty="0"/>
              <a:t>Two ways they can become completely constituted; </a:t>
            </a:r>
          </a:p>
          <a:p>
            <a:endParaRPr lang="en-GB" dirty="0"/>
          </a:p>
          <a:p>
            <a:r>
              <a:rPr lang="en-GB" dirty="0"/>
              <a:t>1. An effective transfer of trust property to trustees. </a:t>
            </a:r>
          </a:p>
          <a:p>
            <a:r>
              <a:rPr lang="en-GB" dirty="0"/>
              <a:t>2. An effective declaration by the settlor of himself as trustee of the property. </a:t>
            </a:r>
          </a:p>
        </p:txBody>
      </p:sp>
      <p:pic>
        <p:nvPicPr>
          <p:cNvPr id="4" name="Recorded Sound">
            <a:hlinkClick r:id="" action="ppaction://media"/>
            <a:extLst>
              <a:ext uri="{FF2B5EF4-FFF2-40B4-BE49-F238E27FC236}">
                <a16:creationId xmlns:a16="http://schemas.microsoft.com/office/drawing/2014/main" id="{426902D5-DA96-CC9E-4B92-314433A30E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4269" y="6176407"/>
            <a:ext cx="557709" cy="557709"/>
          </a:xfrm>
          <a:prstGeom prst="rect">
            <a:avLst/>
          </a:prstGeom>
        </p:spPr>
      </p:pic>
    </p:spTree>
    <p:extLst>
      <p:ext uri="{BB962C8B-B14F-4D97-AF65-F5344CB8AC3E}">
        <p14:creationId xmlns:p14="http://schemas.microsoft.com/office/powerpoint/2010/main" val="612456589"/>
      </p:ext>
    </p:extLst>
  </p:cSld>
  <p:clrMapOvr>
    <a:masterClrMapping/>
  </p:clrMapOvr>
  <mc:AlternateContent xmlns:mc="http://schemas.openxmlformats.org/markup-compatibility/2006" xmlns:p14="http://schemas.microsoft.com/office/powerpoint/2010/main">
    <mc:Choice Requires="p14">
      <p:transition spd="slow" p14:dur="2000" advTm="19400"/>
    </mc:Choice>
    <mc:Fallback xmlns="">
      <p:transition spd="slow" advTm="19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4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DB2BC-E5B8-B941-FE7A-B2BF57E3B4FB}"/>
              </a:ext>
            </a:extLst>
          </p:cNvPr>
          <p:cNvSpPr>
            <a:spLocks noGrp="1"/>
          </p:cNvSpPr>
          <p:nvPr>
            <p:ph type="title"/>
          </p:nvPr>
        </p:nvSpPr>
        <p:spPr/>
        <p:txBody>
          <a:bodyPr>
            <a:normAutofit/>
          </a:bodyPr>
          <a:lstStyle/>
          <a:p>
            <a:pPr algn="ctr"/>
            <a:r>
              <a:rPr lang="en-GB" sz="5400" b="1" u="sng" dirty="0"/>
              <a:t>Milroy v Lord [1862] </a:t>
            </a:r>
          </a:p>
        </p:txBody>
      </p:sp>
      <p:sp>
        <p:nvSpPr>
          <p:cNvPr id="3" name="Content Placeholder 2">
            <a:extLst>
              <a:ext uri="{FF2B5EF4-FFF2-40B4-BE49-F238E27FC236}">
                <a16:creationId xmlns:a16="http://schemas.microsoft.com/office/drawing/2014/main" id="{33D0F12C-A4E6-5692-B26C-6CD6B3BDBE59}"/>
              </a:ext>
            </a:extLst>
          </p:cNvPr>
          <p:cNvSpPr>
            <a:spLocks noGrp="1"/>
          </p:cNvSpPr>
          <p:nvPr>
            <p:ph idx="1"/>
          </p:nvPr>
        </p:nvSpPr>
        <p:spPr/>
        <p:txBody>
          <a:bodyPr/>
          <a:lstStyle/>
          <a:p>
            <a:r>
              <a:rPr lang="en-GB" dirty="0"/>
              <a:t>Turner LJ; </a:t>
            </a:r>
          </a:p>
          <a:p>
            <a:pPr marL="0" indent="0">
              <a:buNone/>
            </a:pPr>
            <a:endParaRPr lang="en-GB" dirty="0"/>
          </a:p>
          <a:p>
            <a:r>
              <a:rPr lang="en-GB" dirty="0"/>
              <a:t>Rule – the settlor has to do what must be done, according to the nature of the property to transfer the property to the trustees or to render the settlement binding on him. </a:t>
            </a:r>
          </a:p>
          <a:p>
            <a:endParaRPr lang="en-GB" dirty="0"/>
          </a:p>
          <a:p>
            <a:r>
              <a:rPr lang="en-GB" dirty="0"/>
              <a:t>Key case; Shah v Shah [2010] </a:t>
            </a:r>
          </a:p>
        </p:txBody>
      </p:sp>
      <p:pic>
        <p:nvPicPr>
          <p:cNvPr id="4" name="Recorded Sound">
            <a:hlinkClick r:id="" action="ppaction://media"/>
            <a:extLst>
              <a:ext uri="{FF2B5EF4-FFF2-40B4-BE49-F238E27FC236}">
                <a16:creationId xmlns:a16="http://schemas.microsoft.com/office/drawing/2014/main" id="{7E7B6552-A560-73C9-FA09-488A62C225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0611" y="5828599"/>
            <a:ext cx="894298" cy="894298"/>
          </a:xfrm>
          <a:prstGeom prst="rect">
            <a:avLst/>
          </a:prstGeom>
        </p:spPr>
      </p:pic>
    </p:spTree>
    <p:extLst>
      <p:ext uri="{BB962C8B-B14F-4D97-AF65-F5344CB8AC3E}">
        <p14:creationId xmlns:p14="http://schemas.microsoft.com/office/powerpoint/2010/main" val="3883016966"/>
      </p:ext>
    </p:extLst>
  </p:cSld>
  <p:clrMapOvr>
    <a:masterClrMapping/>
  </p:clrMapOvr>
  <mc:AlternateContent xmlns:mc="http://schemas.openxmlformats.org/markup-compatibility/2006" xmlns:p14="http://schemas.microsoft.com/office/powerpoint/2010/main">
    <mc:Choice Requires="p14">
      <p:transition spd="slow" p14:dur="2000" advTm="54064"/>
    </mc:Choice>
    <mc:Fallback xmlns="">
      <p:transition spd="slow" advTm="54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0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12040-7159-6947-FD3B-228F00ED5395}"/>
              </a:ext>
            </a:extLst>
          </p:cNvPr>
          <p:cNvSpPr>
            <a:spLocks noGrp="1"/>
          </p:cNvSpPr>
          <p:nvPr>
            <p:ph type="title"/>
          </p:nvPr>
        </p:nvSpPr>
        <p:spPr/>
        <p:txBody>
          <a:bodyPr>
            <a:normAutofit/>
          </a:bodyPr>
          <a:lstStyle/>
          <a:p>
            <a:pPr algn="ctr"/>
            <a:r>
              <a:rPr lang="en-GB" sz="6000" b="1" u="sng" dirty="0"/>
              <a:t>Continued</a:t>
            </a:r>
          </a:p>
        </p:txBody>
      </p:sp>
      <p:sp>
        <p:nvSpPr>
          <p:cNvPr id="3" name="Content Placeholder 2">
            <a:extLst>
              <a:ext uri="{FF2B5EF4-FFF2-40B4-BE49-F238E27FC236}">
                <a16:creationId xmlns:a16="http://schemas.microsoft.com/office/drawing/2014/main" id="{1F15786F-2BFE-FB91-6879-6795C5C298A9}"/>
              </a:ext>
            </a:extLst>
          </p:cNvPr>
          <p:cNvSpPr>
            <a:spLocks noGrp="1"/>
          </p:cNvSpPr>
          <p:nvPr>
            <p:ph idx="1"/>
          </p:nvPr>
        </p:nvSpPr>
        <p:spPr/>
        <p:txBody>
          <a:bodyPr>
            <a:normAutofit fontScale="92500" lnSpcReduction="10000"/>
          </a:bodyPr>
          <a:lstStyle/>
          <a:p>
            <a:r>
              <a:rPr lang="en-GB" dirty="0"/>
              <a:t>Beneficiaries cannot enforce an incompletely constituted trust. </a:t>
            </a:r>
          </a:p>
          <a:p>
            <a:endParaRPr lang="en-GB" dirty="0"/>
          </a:p>
          <a:p>
            <a:r>
              <a:rPr lang="en-GB" dirty="0"/>
              <a:t>However, they can if they have given what is known as consideration. </a:t>
            </a:r>
          </a:p>
          <a:p>
            <a:endParaRPr lang="en-GB" dirty="0"/>
          </a:p>
          <a:p>
            <a:r>
              <a:rPr lang="en-GB" dirty="0"/>
              <a:t>Giving consideration means that someone is not a volunteer, this can be in money or money’s worth. </a:t>
            </a:r>
          </a:p>
          <a:p>
            <a:endParaRPr lang="en-GB" dirty="0"/>
          </a:p>
          <a:p>
            <a:r>
              <a:rPr lang="en-GB" dirty="0"/>
              <a:t>Common law.</a:t>
            </a:r>
          </a:p>
        </p:txBody>
      </p:sp>
      <p:pic>
        <p:nvPicPr>
          <p:cNvPr id="5" name="Recorded Sound">
            <a:hlinkClick r:id="" action="ppaction://media"/>
            <a:extLst>
              <a:ext uri="{FF2B5EF4-FFF2-40B4-BE49-F238E27FC236}">
                <a16:creationId xmlns:a16="http://schemas.microsoft.com/office/drawing/2014/main" id="{38363284-ACAA-3A6F-8395-CD4BC0F8A4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2561" y="6147891"/>
            <a:ext cx="541347" cy="541347"/>
          </a:xfrm>
          <a:prstGeom prst="rect">
            <a:avLst/>
          </a:prstGeom>
        </p:spPr>
      </p:pic>
    </p:spTree>
    <p:extLst>
      <p:ext uri="{BB962C8B-B14F-4D97-AF65-F5344CB8AC3E}">
        <p14:creationId xmlns:p14="http://schemas.microsoft.com/office/powerpoint/2010/main" val="3186836211"/>
      </p:ext>
    </p:extLst>
  </p:cSld>
  <p:clrMapOvr>
    <a:masterClrMapping/>
  </p:clrMapOvr>
  <mc:AlternateContent xmlns:mc="http://schemas.openxmlformats.org/markup-compatibility/2006" xmlns:p14="http://schemas.microsoft.com/office/powerpoint/2010/main">
    <mc:Choice Requires="p14">
      <p:transition spd="slow" p14:dur="2000" advTm="51656"/>
    </mc:Choice>
    <mc:Fallback xmlns="">
      <p:transition spd="slow" advTm="51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64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A54AF-0146-53A9-4DAF-8E514F566316}"/>
              </a:ext>
            </a:extLst>
          </p:cNvPr>
          <p:cNvSpPr>
            <a:spLocks noGrp="1"/>
          </p:cNvSpPr>
          <p:nvPr>
            <p:ph type="title"/>
          </p:nvPr>
        </p:nvSpPr>
        <p:spPr/>
        <p:txBody>
          <a:bodyPr>
            <a:normAutofit/>
          </a:bodyPr>
          <a:lstStyle/>
          <a:p>
            <a:pPr algn="ctr"/>
            <a:r>
              <a:rPr lang="en-GB" sz="6000" i="1" u="sng" dirty="0"/>
              <a:t>Self-declaration of a trust </a:t>
            </a:r>
          </a:p>
        </p:txBody>
      </p:sp>
      <p:sp>
        <p:nvSpPr>
          <p:cNvPr id="3" name="Content Placeholder 2">
            <a:extLst>
              <a:ext uri="{FF2B5EF4-FFF2-40B4-BE49-F238E27FC236}">
                <a16:creationId xmlns:a16="http://schemas.microsoft.com/office/drawing/2014/main" id="{1483044B-3DC0-1C66-4323-D5A6029E15AB}"/>
              </a:ext>
            </a:extLst>
          </p:cNvPr>
          <p:cNvSpPr>
            <a:spLocks noGrp="1"/>
          </p:cNvSpPr>
          <p:nvPr>
            <p:ph idx="1"/>
          </p:nvPr>
        </p:nvSpPr>
        <p:spPr/>
        <p:txBody>
          <a:bodyPr>
            <a:normAutofit fontScale="92500" lnSpcReduction="10000"/>
          </a:bodyPr>
          <a:lstStyle/>
          <a:p>
            <a:pPr marL="457200" indent="-457200">
              <a:lnSpc>
                <a:spcPct val="150000"/>
              </a:lnSpc>
              <a:buFont typeface="Wingdings" panose="05000000000000000000" pitchFamily="2" charset="2"/>
              <a:buChar char="Ø"/>
            </a:pPr>
            <a:r>
              <a:rPr lang="en-GB" dirty="0"/>
              <a:t>Settlor declares himself the trustee. </a:t>
            </a:r>
          </a:p>
          <a:p>
            <a:pPr marL="457200" indent="-457200">
              <a:lnSpc>
                <a:spcPct val="150000"/>
              </a:lnSpc>
              <a:buFont typeface="Wingdings" panose="05000000000000000000" pitchFamily="2" charset="2"/>
              <a:buChar char="Ø"/>
            </a:pPr>
            <a:r>
              <a:rPr lang="en-GB" dirty="0"/>
              <a:t>Only relates to inter vivos trusts </a:t>
            </a:r>
          </a:p>
          <a:p>
            <a:pPr marL="457200" indent="-457200">
              <a:lnSpc>
                <a:spcPct val="150000"/>
              </a:lnSpc>
              <a:buFont typeface="Wingdings" panose="05000000000000000000" pitchFamily="2" charset="2"/>
              <a:buChar char="Ø"/>
            </a:pPr>
            <a:r>
              <a:rPr lang="en-GB" dirty="0"/>
              <a:t>Needs to comply with S.53(1)(B) LPA 1925 – if it relates to land. </a:t>
            </a:r>
          </a:p>
          <a:p>
            <a:pPr marL="457200" indent="-457200">
              <a:lnSpc>
                <a:spcPct val="150000"/>
              </a:lnSpc>
              <a:buFont typeface="Wingdings" panose="05000000000000000000" pitchFamily="2" charset="2"/>
              <a:buChar char="Ø"/>
            </a:pPr>
            <a:r>
              <a:rPr lang="en-GB" dirty="0"/>
              <a:t>However, if it relates to property then it can be done orally or through conduct. </a:t>
            </a:r>
          </a:p>
          <a:p>
            <a:pPr marL="457200" indent="-457200">
              <a:lnSpc>
                <a:spcPct val="150000"/>
              </a:lnSpc>
              <a:buFont typeface="Wingdings" panose="05000000000000000000" pitchFamily="2" charset="2"/>
              <a:buChar char="Ø"/>
            </a:pPr>
            <a:r>
              <a:rPr lang="en-GB" dirty="0"/>
              <a:t>Needs to be clear that there was an intention to create a trust.</a:t>
            </a:r>
          </a:p>
          <a:p>
            <a:endParaRPr lang="en-GB" dirty="0"/>
          </a:p>
        </p:txBody>
      </p:sp>
      <p:pic>
        <p:nvPicPr>
          <p:cNvPr id="5" name="Recorded Sound">
            <a:hlinkClick r:id="" action="ppaction://media"/>
            <a:extLst>
              <a:ext uri="{FF2B5EF4-FFF2-40B4-BE49-F238E27FC236}">
                <a16:creationId xmlns:a16="http://schemas.microsoft.com/office/drawing/2014/main" id="{BB525DF4-4AB3-E374-FB19-3A3C4C287EE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61924" y="6153150"/>
            <a:ext cx="428625" cy="428625"/>
          </a:xfrm>
          <a:prstGeom prst="rect">
            <a:avLst/>
          </a:prstGeom>
        </p:spPr>
      </p:pic>
    </p:spTree>
    <p:extLst>
      <p:ext uri="{BB962C8B-B14F-4D97-AF65-F5344CB8AC3E}">
        <p14:creationId xmlns:p14="http://schemas.microsoft.com/office/powerpoint/2010/main" val="994028717"/>
      </p:ext>
    </p:extLst>
  </p:cSld>
  <p:clrMapOvr>
    <a:masterClrMapping/>
  </p:clrMapOvr>
  <mc:AlternateContent xmlns:mc="http://schemas.openxmlformats.org/markup-compatibility/2006" xmlns:p14="http://schemas.microsoft.com/office/powerpoint/2010/main">
    <mc:Choice Requires="p14">
      <p:transition spd="slow" p14:dur="2000" advTm="25425"/>
    </mc:Choice>
    <mc:Fallback xmlns="">
      <p:transition spd="slow" advTm="25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53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EA9D3-DFCA-4A29-AE8B-C57C1B1E6E47}"/>
              </a:ext>
            </a:extLst>
          </p:cNvPr>
          <p:cNvSpPr>
            <a:spLocks noGrp="1"/>
          </p:cNvSpPr>
          <p:nvPr>
            <p:ph type="title"/>
          </p:nvPr>
        </p:nvSpPr>
        <p:spPr/>
        <p:txBody>
          <a:bodyPr>
            <a:normAutofit/>
          </a:bodyPr>
          <a:lstStyle/>
          <a:p>
            <a:pPr algn="ctr"/>
            <a:r>
              <a:rPr lang="en-GB" sz="6600" i="1" u="sng" dirty="0"/>
              <a:t>Key case law</a:t>
            </a:r>
          </a:p>
        </p:txBody>
      </p:sp>
      <p:sp>
        <p:nvSpPr>
          <p:cNvPr id="3" name="Content Placeholder 2">
            <a:extLst>
              <a:ext uri="{FF2B5EF4-FFF2-40B4-BE49-F238E27FC236}">
                <a16:creationId xmlns:a16="http://schemas.microsoft.com/office/drawing/2014/main" id="{40964000-332D-8973-ACF9-178B0F5DB5DD}"/>
              </a:ext>
            </a:extLst>
          </p:cNvPr>
          <p:cNvSpPr>
            <a:spLocks noGrp="1"/>
          </p:cNvSpPr>
          <p:nvPr>
            <p:ph idx="1"/>
          </p:nvPr>
        </p:nvSpPr>
        <p:spPr/>
        <p:txBody>
          <a:bodyPr/>
          <a:lstStyle/>
          <a:p>
            <a:r>
              <a:rPr lang="en-GB" dirty="0"/>
              <a:t>- Paul v Constance [1977]</a:t>
            </a:r>
          </a:p>
          <a:p>
            <a:endParaRPr lang="en-GB" dirty="0"/>
          </a:p>
          <a:p>
            <a:r>
              <a:rPr lang="en-GB" dirty="0"/>
              <a:t>- Singha v Heer [2016] </a:t>
            </a:r>
          </a:p>
          <a:p>
            <a:endParaRPr lang="en-GB" dirty="0"/>
          </a:p>
          <a:p>
            <a:r>
              <a:rPr lang="en-GB" dirty="0"/>
              <a:t>- Jones v Lock [1865] </a:t>
            </a:r>
          </a:p>
        </p:txBody>
      </p:sp>
      <p:pic>
        <p:nvPicPr>
          <p:cNvPr id="4" name="Recorded Sound">
            <a:hlinkClick r:id="" action="ppaction://media"/>
            <a:extLst>
              <a:ext uri="{FF2B5EF4-FFF2-40B4-BE49-F238E27FC236}">
                <a16:creationId xmlns:a16="http://schemas.microsoft.com/office/drawing/2014/main" id="{9FAD48C2-71A0-870F-1A41-8F5A1856C3D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829575" y="2089298"/>
            <a:ext cx="515922" cy="515922"/>
          </a:xfrm>
          <a:prstGeom prst="rect">
            <a:avLst/>
          </a:prstGeom>
        </p:spPr>
      </p:pic>
      <p:pic>
        <p:nvPicPr>
          <p:cNvPr id="5" name="Recorded Sound">
            <a:hlinkClick r:id="" action="ppaction://media"/>
            <a:extLst>
              <a:ext uri="{FF2B5EF4-FFF2-40B4-BE49-F238E27FC236}">
                <a16:creationId xmlns:a16="http://schemas.microsoft.com/office/drawing/2014/main" id="{6FEF455B-5D9B-6DDE-C766-8B9857693FC4}"/>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3677175" y="3361890"/>
            <a:ext cx="391486" cy="391486"/>
          </a:xfrm>
          <a:prstGeom prst="rect">
            <a:avLst/>
          </a:prstGeom>
        </p:spPr>
      </p:pic>
      <p:pic>
        <p:nvPicPr>
          <p:cNvPr id="6" name="Recorded Sound">
            <a:hlinkClick r:id="" action="ppaction://media"/>
            <a:extLst>
              <a:ext uri="{FF2B5EF4-FFF2-40B4-BE49-F238E27FC236}">
                <a16:creationId xmlns:a16="http://schemas.microsoft.com/office/drawing/2014/main" id="{F76B8044-C456-0193-FB62-B0BED91C1219}"/>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3524775" y="4596112"/>
            <a:ext cx="391486" cy="391486"/>
          </a:xfrm>
          <a:prstGeom prst="rect">
            <a:avLst/>
          </a:prstGeom>
        </p:spPr>
      </p:pic>
    </p:spTree>
    <p:extLst>
      <p:ext uri="{BB962C8B-B14F-4D97-AF65-F5344CB8AC3E}">
        <p14:creationId xmlns:p14="http://schemas.microsoft.com/office/powerpoint/2010/main" val="113973045"/>
      </p:ext>
    </p:extLst>
  </p:cSld>
  <p:clrMapOvr>
    <a:masterClrMapping/>
  </p:clrMapOvr>
  <mc:AlternateContent xmlns:mc="http://schemas.openxmlformats.org/markup-compatibility/2006" xmlns:p14="http://schemas.microsoft.com/office/powerpoint/2010/main">
    <mc:Choice Requires="p14">
      <p:transition spd="slow" p14:dur="2000" advTm="35581"/>
    </mc:Choice>
    <mc:Fallback xmlns="">
      <p:transition spd="slow" advTm="35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581" fill="hold"/>
                                        <p:tgtEl>
                                          <p:spTgt spid="4"/>
                                        </p:tgtEl>
                                      </p:cBhvr>
                                    </p:cmd>
                                  </p:childTnLst>
                                </p:cTn>
                              </p:par>
                            </p:childTnLst>
                          </p:cTn>
                        </p:par>
                        <p:par>
                          <p:cTn id="7" fill="hold">
                            <p:stCondLst>
                              <p:cond delay="35581"/>
                            </p:stCondLst>
                            <p:childTnLst>
                              <p:par>
                                <p:cTn id="8" presetID="1" presetClass="mediacall" presetSubtype="0" fill="hold" nodeType="afterEffect">
                                  <p:stCondLst>
                                    <p:cond delay="0"/>
                                  </p:stCondLst>
                                  <p:childTnLst>
                                    <p:cmd type="call" cmd="playFrom(0.0)">
                                      <p:cBhvr>
                                        <p:cTn id="9" dur="79769" fill="hold"/>
                                        <p:tgtEl>
                                          <p:spTgt spid="5"/>
                                        </p:tgtEl>
                                      </p:cBhvr>
                                    </p:cmd>
                                  </p:childTnLst>
                                </p:cTn>
                              </p:par>
                            </p:childTnLst>
                          </p:cTn>
                        </p:par>
                        <p:par>
                          <p:cTn id="10" fill="hold">
                            <p:stCondLst>
                              <p:cond delay="115350"/>
                            </p:stCondLst>
                            <p:childTnLst>
                              <p:par>
                                <p:cTn id="11" presetID="1" presetClass="mediacall" presetSubtype="0" fill="hold" nodeType="afterEffect">
                                  <p:stCondLst>
                                    <p:cond delay="0"/>
                                  </p:stCondLst>
                                  <p:childTnLst>
                                    <p:cmd type="call" cmd="playFrom(0.0)">
                                      <p:cBhvr>
                                        <p:cTn id="12" dur="3895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52BAF-8544-9EF0-2237-98FADADB673B}"/>
              </a:ext>
            </a:extLst>
          </p:cNvPr>
          <p:cNvSpPr>
            <a:spLocks noGrp="1"/>
          </p:cNvSpPr>
          <p:nvPr>
            <p:ph type="title"/>
          </p:nvPr>
        </p:nvSpPr>
        <p:spPr/>
        <p:txBody>
          <a:bodyPr>
            <a:normAutofit/>
          </a:bodyPr>
          <a:lstStyle/>
          <a:p>
            <a:pPr algn="ctr"/>
            <a:r>
              <a:rPr lang="en-GB" sz="6600" i="1" u="sng" dirty="0"/>
              <a:t>Other ways</a:t>
            </a:r>
          </a:p>
        </p:txBody>
      </p:sp>
      <p:graphicFrame>
        <p:nvGraphicFramePr>
          <p:cNvPr id="5" name="Content Placeholder 2">
            <a:extLst>
              <a:ext uri="{FF2B5EF4-FFF2-40B4-BE49-F238E27FC236}">
                <a16:creationId xmlns:a16="http://schemas.microsoft.com/office/drawing/2014/main" id="{1C963818-9BF0-5439-489E-E27228F62E58}"/>
              </a:ext>
            </a:extLst>
          </p:cNvPr>
          <p:cNvGraphicFramePr>
            <a:graphicFrameLocks noGrp="1"/>
          </p:cNvGraphicFramePr>
          <p:nvPr>
            <p:ph idx="1"/>
          </p:nvPr>
        </p:nvGraphicFramePr>
        <p:xfrm>
          <a:off x="1020726" y="2089298"/>
          <a:ext cx="10333074" cy="38277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Recorded Sound">
            <a:hlinkClick r:id="" action="ppaction://media"/>
            <a:extLst>
              <a:ext uri="{FF2B5EF4-FFF2-40B4-BE49-F238E27FC236}">
                <a16:creationId xmlns:a16="http://schemas.microsoft.com/office/drawing/2014/main" id="{A7C64DB7-0C30-149B-BEEB-6CD8EEEFD6B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57985" y="5724525"/>
            <a:ext cx="497295" cy="497295"/>
          </a:xfrm>
          <a:prstGeom prst="rect">
            <a:avLst/>
          </a:prstGeom>
        </p:spPr>
      </p:pic>
    </p:spTree>
    <p:extLst>
      <p:ext uri="{BB962C8B-B14F-4D97-AF65-F5344CB8AC3E}">
        <p14:creationId xmlns:p14="http://schemas.microsoft.com/office/powerpoint/2010/main" val="832163475"/>
      </p:ext>
    </p:extLst>
  </p:cSld>
  <p:clrMapOvr>
    <a:masterClrMapping/>
  </p:clrMapOvr>
  <mc:AlternateContent xmlns:mc="http://schemas.openxmlformats.org/markup-compatibility/2006" xmlns:p14="http://schemas.microsoft.com/office/powerpoint/2010/main">
    <mc:Choice Requires="p14">
      <p:transition spd="slow" p14:dur="2000" advTm="3883"/>
    </mc:Choice>
    <mc:Fallback xmlns="">
      <p:transition spd="slow" advTm="3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32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B8AED-77EF-F1DF-6E0D-E60944055462}"/>
              </a:ext>
            </a:extLst>
          </p:cNvPr>
          <p:cNvSpPr>
            <a:spLocks noGrp="1"/>
          </p:cNvSpPr>
          <p:nvPr>
            <p:ph type="title"/>
          </p:nvPr>
        </p:nvSpPr>
        <p:spPr/>
        <p:txBody>
          <a:bodyPr>
            <a:normAutofit/>
          </a:bodyPr>
          <a:lstStyle/>
          <a:p>
            <a:pPr algn="ctr"/>
            <a:r>
              <a:rPr lang="en-GB" sz="6600" i="1" u="sng" dirty="0"/>
              <a:t>How to transfer?</a:t>
            </a:r>
          </a:p>
        </p:txBody>
      </p:sp>
      <p:sp>
        <p:nvSpPr>
          <p:cNvPr id="3" name="Content Placeholder 2">
            <a:extLst>
              <a:ext uri="{FF2B5EF4-FFF2-40B4-BE49-F238E27FC236}">
                <a16:creationId xmlns:a16="http://schemas.microsoft.com/office/drawing/2014/main" id="{25E27E96-0ED9-9180-4B56-6FFBB4895756}"/>
              </a:ext>
            </a:extLst>
          </p:cNvPr>
          <p:cNvSpPr>
            <a:spLocks noGrp="1"/>
          </p:cNvSpPr>
          <p:nvPr>
            <p:ph idx="1"/>
          </p:nvPr>
        </p:nvSpPr>
        <p:spPr/>
        <p:txBody>
          <a:bodyPr/>
          <a:lstStyle/>
          <a:p>
            <a:r>
              <a:rPr lang="en-GB" dirty="0"/>
              <a:t>All depends on the type of property. </a:t>
            </a:r>
          </a:p>
          <a:p>
            <a:endParaRPr lang="en-GB" dirty="0"/>
          </a:p>
          <a:p>
            <a:pPr marL="514350" indent="-514350">
              <a:buAutoNum type="arabicPeriod"/>
            </a:pPr>
            <a:r>
              <a:rPr lang="en-GB" dirty="0"/>
              <a:t>Legal estate in land -</a:t>
            </a:r>
          </a:p>
          <a:p>
            <a:pPr marL="514350" indent="-514350">
              <a:buAutoNum type="arabicPeriod"/>
            </a:pPr>
            <a:r>
              <a:rPr lang="en-GB" dirty="0"/>
              <a:t>Chatells -</a:t>
            </a:r>
          </a:p>
          <a:p>
            <a:pPr marL="514350" indent="-514350">
              <a:buAutoNum type="arabicPeriod"/>
            </a:pPr>
            <a:r>
              <a:rPr lang="en-GB" dirty="0"/>
              <a:t>Choses in action -</a:t>
            </a:r>
          </a:p>
          <a:p>
            <a:pPr marL="514350" indent="-514350">
              <a:buAutoNum type="arabicPeriod"/>
            </a:pPr>
            <a:r>
              <a:rPr lang="en-GB" dirty="0"/>
              <a:t>Shares -</a:t>
            </a:r>
          </a:p>
        </p:txBody>
      </p:sp>
      <p:pic>
        <p:nvPicPr>
          <p:cNvPr id="4" name="Recorded Sound">
            <a:hlinkClick r:id="" action="ppaction://media"/>
            <a:extLst>
              <a:ext uri="{FF2B5EF4-FFF2-40B4-BE49-F238E27FC236}">
                <a16:creationId xmlns:a16="http://schemas.microsoft.com/office/drawing/2014/main" id="{A3CD4906-AB33-C17D-1DD1-97EE6DB8FC7A}"/>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4867275" y="2276475"/>
            <a:ext cx="304800" cy="304800"/>
          </a:xfrm>
          <a:prstGeom prst="rect">
            <a:avLst/>
          </a:prstGeom>
        </p:spPr>
      </p:pic>
      <p:pic>
        <p:nvPicPr>
          <p:cNvPr id="5" name="Recorded Sound">
            <a:hlinkClick r:id="" action="ppaction://media"/>
            <a:extLst>
              <a:ext uri="{FF2B5EF4-FFF2-40B4-BE49-F238E27FC236}">
                <a16:creationId xmlns:a16="http://schemas.microsoft.com/office/drawing/2014/main" id="{20CA78B9-F4C9-C2A7-2ECF-1A2BF88C4D0B}"/>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3914775" y="3467100"/>
            <a:ext cx="304800" cy="304800"/>
          </a:xfrm>
          <a:prstGeom prst="rect">
            <a:avLst/>
          </a:prstGeom>
        </p:spPr>
      </p:pic>
      <p:pic>
        <p:nvPicPr>
          <p:cNvPr id="6" name="Recorded Sound">
            <a:hlinkClick r:id="" action="ppaction://media"/>
            <a:extLst>
              <a:ext uri="{FF2B5EF4-FFF2-40B4-BE49-F238E27FC236}">
                <a16:creationId xmlns:a16="http://schemas.microsoft.com/office/drawing/2014/main" id="{2E47C06D-1EF4-DFA6-0493-BFB2A006EAC9}"/>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2733675" y="4105275"/>
            <a:ext cx="304800" cy="304800"/>
          </a:xfrm>
          <a:prstGeom prst="rect">
            <a:avLst/>
          </a:prstGeom>
        </p:spPr>
      </p:pic>
      <p:pic>
        <p:nvPicPr>
          <p:cNvPr id="7" name="Recorded Sound">
            <a:hlinkClick r:id="" action="ppaction://media"/>
            <a:extLst>
              <a:ext uri="{FF2B5EF4-FFF2-40B4-BE49-F238E27FC236}">
                <a16:creationId xmlns:a16="http://schemas.microsoft.com/office/drawing/2014/main" id="{AF360A0B-83B5-2C9C-1EF2-74138D034250}"/>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3565096" y="4684668"/>
            <a:ext cx="434702" cy="434702"/>
          </a:xfrm>
          <a:prstGeom prst="rect">
            <a:avLst/>
          </a:prstGeom>
        </p:spPr>
      </p:pic>
      <p:pic>
        <p:nvPicPr>
          <p:cNvPr id="8" name="Recorded Sound">
            <a:hlinkClick r:id="" action="ppaction://media"/>
            <a:extLst>
              <a:ext uri="{FF2B5EF4-FFF2-40B4-BE49-F238E27FC236}">
                <a16:creationId xmlns:a16="http://schemas.microsoft.com/office/drawing/2014/main" id="{CF4BC44B-6CEB-F1A7-63DC-30E60C2B108A}"/>
              </a:ext>
            </a:extLst>
          </p:cNvPr>
          <p:cNvPicPr>
            <a:picLocks noChangeAspect="1"/>
          </p:cNvPicPr>
          <p:nvPr>
            <a:audioFile r:link="rId10"/>
            <p:extLst>
              <p:ext uri="{DAA4B4D4-6D71-4841-9C94-3DE7FCFB9230}">
                <p14:media xmlns:p14="http://schemas.microsoft.com/office/powerpoint/2010/main" r:embed="rId9"/>
              </p:ext>
            </p:extLst>
          </p:nvPr>
        </p:nvPicPr>
        <p:blipFill>
          <a:blip r:embed="rId12"/>
          <a:stretch>
            <a:fillRect/>
          </a:stretch>
        </p:blipFill>
        <p:spPr>
          <a:xfrm>
            <a:off x="2678686" y="5312962"/>
            <a:ext cx="485249" cy="485249"/>
          </a:xfrm>
          <a:prstGeom prst="rect">
            <a:avLst/>
          </a:prstGeom>
        </p:spPr>
      </p:pic>
    </p:spTree>
    <p:extLst>
      <p:ext uri="{BB962C8B-B14F-4D97-AF65-F5344CB8AC3E}">
        <p14:creationId xmlns:p14="http://schemas.microsoft.com/office/powerpoint/2010/main" val="3355631900"/>
      </p:ext>
    </p:extLst>
  </p:cSld>
  <p:clrMapOvr>
    <a:masterClrMapping/>
  </p:clrMapOvr>
  <mc:AlternateContent xmlns:mc="http://schemas.openxmlformats.org/markup-compatibility/2006" xmlns:p14="http://schemas.microsoft.com/office/powerpoint/2010/main">
    <mc:Choice Requires="p14">
      <p:transition spd="slow" p14:dur="2000" advTm="15901"/>
    </mc:Choice>
    <mc:Fallback xmlns="">
      <p:transition spd="slow" advTm="159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901" fill="hold"/>
                                        <p:tgtEl>
                                          <p:spTgt spid="4"/>
                                        </p:tgtEl>
                                      </p:cBhvr>
                                    </p:cmd>
                                  </p:childTnLst>
                                </p:cTn>
                              </p:par>
                            </p:childTnLst>
                          </p:cTn>
                        </p:par>
                        <p:par>
                          <p:cTn id="7" fill="hold">
                            <p:stCondLst>
                              <p:cond delay="15901"/>
                            </p:stCondLst>
                            <p:childTnLst>
                              <p:par>
                                <p:cTn id="8" presetID="1" presetClass="mediacall" presetSubtype="0" fill="hold" nodeType="afterEffect">
                                  <p:stCondLst>
                                    <p:cond delay="0"/>
                                  </p:stCondLst>
                                  <p:childTnLst>
                                    <p:cmd type="call" cmd="playFrom(0.0)">
                                      <p:cBhvr>
                                        <p:cTn id="9" dur="45529" fill="hold"/>
                                        <p:tgtEl>
                                          <p:spTgt spid="5"/>
                                        </p:tgtEl>
                                      </p:cBhvr>
                                    </p:cmd>
                                  </p:childTnLst>
                                </p:cTn>
                              </p:par>
                            </p:childTnLst>
                          </p:cTn>
                        </p:par>
                        <p:par>
                          <p:cTn id="10" fill="hold">
                            <p:stCondLst>
                              <p:cond delay="61430"/>
                            </p:stCondLst>
                            <p:childTnLst>
                              <p:par>
                                <p:cTn id="11" presetID="1" presetClass="mediacall" presetSubtype="0" fill="hold" nodeType="afterEffect">
                                  <p:stCondLst>
                                    <p:cond delay="0"/>
                                  </p:stCondLst>
                                  <p:childTnLst>
                                    <p:cmd type="call" cmd="playFrom(0.0)">
                                      <p:cBhvr>
                                        <p:cTn id="12" dur="16759" fill="hold"/>
                                        <p:tgtEl>
                                          <p:spTgt spid="6"/>
                                        </p:tgtEl>
                                      </p:cBhvr>
                                    </p:cmd>
                                  </p:childTnLst>
                                </p:cTn>
                              </p:par>
                            </p:childTnLst>
                          </p:cTn>
                        </p:par>
                        <p:par>
                          <p:cTn id="13" fill="hold">
                            <p:stCondLst>
                              <p:cond delay="78189"/>
                            </p:stCondLst>
                            <p:childTnLst>
                              <p:par>
                                <p:cTn id="14" presetID="1" presetClass="mediacall" presetSubtype="0" fill="hold" nodeType="afterEffect">
                                  <p:stCondLst>
                                    <p:cond delay="0"/>
                                  </p:stCondLst>
                                  <p:childTnLst>
                                    <p:cmd type="call" cmd="playFrom(0.0)">
                                      <p:cBhvr>
                                        <p:cTn id="15" dur="40577" fill="hold"/>
                                        <p:tgtEl>
                                          <p:spTgt spid="7"/>
                                        </p:tgtEl>
                                      </p:cBhvr>
                                    </p:cmd>
                                  </p:childTnLst>
                                </p:cTn>
                              </p:par>
                            </p:childTnLst>
                          </p:cTn>
                        </p:par>
                        <p:par>
                          <p:cTn id="16" fill="hold">
                            <p:stCondLst>
                              <p:cond delay="118766"/>
                            </p:stCondLst>
                            <p:childTnLst>
                              <p:par>
                                <p:cTn id="17" presetID="1" presetClass="mediacall" presetSubtype="0" fill="hold" nodeType="afterEffect">
                                  <p:stCondLst>
                                    <p:cond delay="0"/>
                                  </p:stCondLst>
                                  <p:childTnLst>
                                    <p:cmd type="call" cmd="playFrom(0.0)">
                                      <p:cBhvr>
                                        <p:cTn id="18" dur="245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audio>
              <p:cMediaNode vol="80000">
                <p:cTn id="20" fill="hold" display="0">
                  <p:stCondLst>
                    <p:cond delay="indefinite"/>
                  </p:stCondLst>
                  <p:endCondLst>
                    <p:cond evt="onStopAudio" delay="0">
                      <p:tgtEl>
                        <p:sldTgt/>
                      </p:tgtEl>
                    </p:cond>
                  </p:endCondLst>
                </p:cTn>
                <p:tgtEl>
                  <p:spTgt spid="5"/>
                </p:tgtEl>
              </p:cMediaNode>
            </p:audio>
            <p:audio>
              <p:cMediaNode vol="80000">
                <p:cTn id="21" fill="hold" display="0">
                  <p:stCondLst>
                    <p:cond delay="indefinite"/>
                  </p:stCondLst>
                  <p:endCondLst>
                    <p:cond evt="onStopAudio" delay="0">
                      <p:tgtEl>
                        <p:sldTgt/>
                      </p:tgtEl>
                    </p:cond>
                  </p:endCondLst>
                </p:cTn>
                <p:tgtEl>
                  <p:spTgt spid="6"/>
                </p:tgtEl>
              </p:cMediaNode>
            </p:audio>
            <p:audio>
              <p:cMediaNode vol="80000">
                <p:cTn id="22" fill="hold" display="0">
                  <p:stCondLst>
                    <p:cond delay="indefinite"/>
                  </p:stCondLst>
                  <p:endCondLst>
                    <p:cond evt="onStopAudio" delay="0">
                      <p:tgtEl>
                        <p:sldTgt/>
                      </p:tgtEl>
                    </p:cond>
                  </p:endCondLst>
                </p:cTn>
                <p:tgtEl>
                  <p:spTgt spid="7"/>
                </p:tgtEl>
              </p:cMediaNode>
            </p:audio>
            <p:audio>
              <p:cMediaNode vol="80000">
                <p:cTn id="23"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36E60-91B8-CDF8-29F8-AFD8939DE265}"/>
              </a:ext>
            </a:extLst>
          </p:cNvPr>
          <p:cNvSpPr>
            <a:spLocks noGrp="1"/>
          </p:cNvSpPr>
          <p:nvPr>
            <p:ph type="title"/>
          </p:nvPr>
        </p:nvSpPr>
        <p:spPr/>
        <p:txBody>
          <a:bodyPr/>
          <a:lstStyle/>
          <a:p>
            <a:pPr algn="ctr"/>
            <a:r>
              <a:rPr lang="en-GB" i="1" u="sng" dirty="0"/>
              <a:t>Key cases that demonstrate failed transfer</a:t>
            </a:r>
          </a:p>
        </p:txBody>
      </p:sp>
      <p:sp>
        <p:nvSpPr>
          <p:cNvPr id="3" name="Content Placeholder 2">
            <a:extLst>
              <a:ext uri="{FF2B5EF4-FFF2-40B4-BE49-F238E27FC236}">
                <a16:creationId xmlns:a16="http://schemas.microsoft.com/office/drawing/2014/main" id="{A99FA890-C777-E37A-35EA-E3E96D6ADA4B}"/>
              </a:ext>
            </a:extLst>
          </p:cNvPr>
          <p:cNvSpPr>
            <a:spLocks noGrp="1"/>
          </p:cNvSpPr>
          <p:nvPr>
            <p:ph idx="1"/>
          </p:nvPr>
        </p:nvSpPr>
        <p:spPr/>
        <p:txBody>
          <a:bodyPr/>
          <a:lstStyle/>
          <a:p>
            <a:r>
              <a:rPr lang="en-GB" dirty="0"/>
              <a:t>- </a:t>
            </a:r>
            <a:r>
              <a:rPr lang="en-GB" dirty="0" err="1"/>
              <a:t>Zeital</a:t>
            </a:r>
            <a:r>
              <a:rPr lang="en-GB" dirty="0"/>
              <a:t> v Kaye [2010] </a:t>
            </a:r>
          </a:p>
          <a:p>
            <a:endParaRPr lang="en-GB" dirty="0"/>
          </a:p>
          <a:p>
            <a:r>
              <a:rPr lang="en-GB" dirty="0"/>
              <a:t>- Richards v </a:t>
            </a:r>
            <a:r>
              <a:rPr lang="en-GB" dirty="0" err="1"/>
              <a:t>Delbridge</a:t>
            </a:r>
            <a:r>
              <a:rPr lang="en-GB" dirty="0"/>
              <a:t> [1874] </a:t>
            </a:r>
          </a:p>
        </p:txBody>
      </p:sp>
      <p:pic>
        <p:nvPicPr>
          <p:cNvPr id="4" name="Recorded Sound">
            <a:hlinkClick r:id="" action="ppaction://media"/>
            <a:extLst>
              <a:ext uri="{FF2B5EF4-FFF2-40B4-BE49-F238E27FC236}">
                <a16:creationId xmlns:a16="http://schemas.microsoft.com/office/drawing/2014/main" id="{ACC1B413-89B5-E712-A79D-58870F464A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59578" y="5497620"/>
            <a:ext cx="630637" cy="630637"/>
          </a:xfrm>
          <a:prstGeom prst="rect">
            <a:avLst/>
          </a:prstGeom>
        </p:spPr>
      </p:pic>
    </p:spTree>
    <p:extLst>
      <p:ext uri="{BB962C8B-B14F-4D97-AF65-F5344CB8AC3E}">
        <p14:creationId xmlns:p14="http://schemas.microsoft.com/office/powerpoint/2010/main" val="221346785"/>
      </p:ext>
    </p:extLst>
  </p:cSld>
  <p:clrMapOvr>
    <a:masterClrMapping/>
  </p:clrMapOvr>
  <mc:AlternateContent xmlns:mc="http://schemas.openxmlformats.org/markup-compatibility/2006" xmlns:p14="http://schemas.microsoft.com/office/powerpoint/2010/main">
    <mc:Choice Requires="p14">
      <p:transition spd="slow" p14:dur="2000" advTm="45690"/>
    </mc:Choice>
    <mc:Fallback xmlns="">
      <p:transition spd="slow" advTm="45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6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9769A-E1A8-4890-A4B7-FF5D5C1DC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5030541-939E-4D9D-82AB-34D32FD16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79057" y="2200234"/>
            <a:ext cx="7166759" cy="4187342"/>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793511">
                <a:moveTo>
                  <a:pt x="3798149" y="3417073"/>
                </a:moveTo>
                <a:cubicBezTo>
                  <a:pt x="4257694" y="3448903"/>
                  <a:pt x="4652464" y="3376665"/>
                  <a:pt x="4927311" y="3061336"/>
                </a:cubicBezTo>
                <a:cubicBezTo>
                  <a:pt x="5202158"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63298" y="3609004"/>
                  <a:pt x="3232570" y="3793511"/>
                </a:cubicBezTo>
                <a:cubicBezTo>
                  <a:pt x="3517123" y="3635902"/>
                  <a:pt x="3798149" y="3417073"/>
                  <a:pt x="3798149" y="3417073"/>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2C72092-2B09-4FBA-B639-9D8632545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7520" y="2255022"/>
            <a:ext cx="7166759" cy="4187342"/>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793511">
                <a:moveTo>
                  <a:pt x="3798149" y="3417073"/>
                </a:moveTo>
                <a:cubicBezTo>
                  <a:pt x="4257694" y="3448903"/>
                  <a:pt x="4652464" y="3376665"/>
                  <a:pt x="4927311" y="3061336"/>
                </a:cubicBezTo>
                <a:cubicBezTo>
                  <a:pt x="5202158"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63298" y="3609004"/>
                  <a:pt x="3232570" y="3793511"/>
                </a:cubicBezTo>
                <a:cubicBezTo>
                  <a:pt x="3517123" y="3635902"/>
                  <a:pt x="3798149" y="3417073"/>
                  <a:pt x="3798149" y="3417073"/>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75DB81DD-8F8C-4933-94B4-0E5595C5A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41748" y="618134"/>
            <a:ext cx="6247268" cy="2432162"/>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6056" h="844243">
                <a:moveTo>
                  <a:pt x="596095" y="729476"/>
                </a:moveTo>
                <a:cubicBezTo>
                  <a:pt x="661109" y="739868"/>
                  <a:pt x="981208" y="743412"/>
                  <a:pt x="1155631" y="732833"/>
                </a:cubicBezTo>
                <a:cubicBezTo>
                  <a:pt x="1330054" y="722254"/>
                  <a:pt x="1538054" y="727822"/>
                  <a:pt x="1623568" y="630065"/>
                </a:cubicBezTo>
                <a:cubicBezTo>
                  <a:pt x="1709082" y="532308"/>
                  <a:pt x="1780349" y="377557"/>
                  <a:pt x="1668716" y="146290"/>
                </a:cubicBezTo>
                <a:cubicBezTo>
                  <a:pt x="1577926" y="1391"/>
                  <a:pt x="980669" y="-2974"/>
                  <a:pt x="710246" y="768"/>
                </a:cubicBezTo>
                <a:cubicBezTo>
                  <a:pt x="439823" y="4510"/>
                  <a:pt x="147840" y="62579"/>
                  <a:pt x="46178" y="168740"/>
                </a:cubicBezTo>
                <a:cubicBezTo>
                  <a:pt x="-55484" y="274901"/>
                  <a:pt x="32752" y="546166"/>
                  <a:pt x="100274" y="637735"/>
                </a:cubicBezTo>
                <a:cubicBezTo>
                  <a:pt x="167796" y="729304"/>
                  <a:pt x="405212" y="718155"/>
                  <a:pt x="451313" y="718155"/>
                </a:cubicBezTo>
                <a:cubicBezTo>
                  <a:pt x="526895" y="793049"/>
                  <a:pt x="550644" y="827154"/>
                  <a:pt x="629622" y="844243"/>
                </a:cubicBezTo>
                <a:cubicBezTo>
                  <a:pt x="615010" y="820248"/>
                  <a:pt x="617853" y="832539"/>
                  <a:pt x="601883" y="798408"/>
                </a:cubicBezTo>
                <a:cubicBezTo>
                  <a:pt x="585219" y="769261"/>
                  <a:pt x="596095" y="729476"/>
                  <a:pt x="596095" y="729476"/>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E10B73D1-A4C3-4A71-836A-5FD28F326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77662" y="659873"/>
            <a:ext cx="6247268" cy="2432162"/>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6056" h="844243">
                <a:moveTo>
                  <a:pt x="596095" y="729476"/>
                </a:moveTo>
                <a:cubicBezTo>
                  <a:pt x="661109" y="739868"/>
                  <a:pt x="981208" y="743412"/>
                  <a:pt x="1155631" y="732833"/>
                </a:cubicBezTo>
                <a:cubicBezTo>
                  <a:pt x="1330054" y="722254"/>
                  <a:pt x="1538054" y="727822"/>
                  <a:pt x="1623568" y="630065"/>
                </a:cubicBezTo>
                <a:cubicBezTo>
                  <a:pt x="1709082" y="532308"/>
                  <a:pt x="1780349" y="377557"/>
                  <a:pt x="1668716" y="146290"/>
                </a:cubicBezTo>
                <a:cubicBezTo>
                  <a:pt x="1577926" y="1391"/>
                  <a:pt x="980669" y="-2974"/>
                  <a:pt x="710246" y="768"/>
                </a:cubicBezTo>
                <a:cubicBezTo>
                  <a:pt x="439823" y="4510"/>
                  <a:pt x="147840" y="62579"/>
                  <a:pt x="46178" y="168740"/>
                </a:cubicBezTo>
                <a:cubicBezTo>
                  <a:pt x="-55484" y="274901"/>
                  <a:pt x="32752" y="546166"/>
                  <a:pt x="100274" y="637735"/>
                </a:cubicBezTo>
                <a:cubicBezTo>
                  <a:pt x="167796" y="729304"/>
                  <a:pt x="405212" y="718155"/>
                  <a:pt x="451313" y="718155"/>
                </a:cubicBezTo>
                <a:cubicBezTo>
                  <a:pt x="526895" y="793049"/>
                  <a:pt x="550644" y="827154"/>
                  <a:pt x="629622" y="844243"/>
                </a:cubicBezTo>
                <a:cubicBezTo>
                  <a:pt x="615010" y="820248"/>
                  <a:pt x="617853" y="832539"/>
                  <a:pt x="601883" y="798408"/>
                </a:cubicBezTo>
                <a:cubicBezTo>
                  <a:pt x="585219" y="769261"/>
                  <a:pt x="596095" y="729476"/>
                  <a:pt x="596095" y="729476"/>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0BF58B45-4848-98FA-3509-D1065FC837A6}"/>
              </a:ext>
            </a:extLst>
          </p:cNvPr>
          <p:cNvSpPr>
            <a:spLocks noGrp="1"/>
          </p:cNvSpPr>
          <p:nvPr>
            <p:ph type="title"/>
          </p:nvPr>
        </p:nvSpPr>
        <p:spPr>
          <a:xfrm>
            <a:off x="5876598" y="1083379"/>
            <a:ext cx="4947424" cy="1364106"/>
          </a:xfrm>
        </p:spPr>
        <p:txBody>
          <a:bodyPr>
            <a:normAutofit/>
          </a:bodyPr>
          <a:lstStyle/>
          <a:p>
            <a:pPr algn="ctr">
              <a:lnSpc>
                <a:spcPct val="90000"/>
              </a:lnSpc>
            </a:pPr>
            <a:r>
              <a:rPr lang="en-GB" sz="3000" i="1" u="sng"/>
              <a:t>Will equity ever assist a volunteer or perfect an imperfect gift?</a:t>
            </a:r>
          </a:p>
        </p:txBody>
      </p:sp>
      <p:sp>
        <p:nvSpPr>
          <p:cNvPr id="3" name="Content Placeholder 2">
            <a:extLst>
              <a:ext uri="{FF2B5EF4-FFF2-40B4-BE49-F238E27FC236}">
                <a16:creationId xmlns:a16="http://schemas.microsoft.com/office/drawing/2014/main" id="{6F259B38-8328-2AB6-7385-C0B61B70811B}"/>
              </a:ext>
            </a:extLst>
          </p:cNvPr>
          <p:cNvSpPr>
            <a:spLocks noGrp="1"/>
          </p:cNvSpPr>
          <p:nvPr>
            <p:ph idx="1"/>
          </p:nvPr>
        </p:nvSpPr>
        <p:spPr>
          <a:xfrm>
            <a:off x="2022053" y="2870991"/>
            <a:ext cx="5864379" cy="2643119"/>
          </a:xfrm>
        </p:spPr>
        <p:txBody>
          <a:bodyPr anchor="ctr">
            <a:normAutofit/>
          </a:bodyPr>
          <a:lstStyle/>
          <a:p>
            <a:pPr algn="ctr"/>
            <a:r>
              <a:rPr lang="en-GB" dirty="0"/>
              <a:t>- Yes. </a:t>
            </a:r>
            <a:endParaRPr lang="en-GB"/>
          </a:p>
          <a:p>
            <a:pPr algn="ctr"/>
            <a:r>
              <a:rPr lang="en-GB" dirty="0"/>
              <a:t>- Incompletely constituted trust applies to gifts . </a:t>
            </a:r>
            <a:endParaRPr lang="en-GB"/>
          </a:p>
          <a:p>
            <a:pPr algn="ctr"/>
            <a:r>
              <a:rPr lang="en-GB" dirty="0"/>
              <a:t>- Reason? </a:t>
            </a:r>
            <a:endParaRPr lang="en-GB"/>
          </a:p>
          <a:p>
            <a:pPr algn="ctr"/>
            <a:r>
              <a:rPr lang="en-GB" dirty="0"/>
              <a:t>- However, there are exceptions; </a:t>
            </a:r>
            <a:endParaRPr lang="en-GB"/>
          </a:p>
          <a:p>
            <a:pPr algn="ctr"/>
            <a:endParaRPr lang="en-GB"/>
          </a:p>
        </p:txBody>
      </p:sp>
      <p:pic>
        <p:nvPicPr>
          <p:cNvPr id="5" name="Recorded Sound">
            <a:hlinkClick r:id="" action="ppaction://media"/>
            <a:extLst>
              <a:ext uri="{FF2B5EF4-FFF2-40B4-BE49-F238E27FC236}">
                <a16:creationId xmlns:a16="http://schemas.microsoft.com/office/drawing/2014/main" id="{158456C4-2987-3A92-292B-C1A201AA7976}"/>
              </a:ext>
            </a:extLst>
          </p:cNvPr>
          <p:cNvPicPr>
            <a:picLocks noChangeAspect="1"/>
          </p:cNvPicPr>
          <p:nvPr>
            <a:audioFile r:link="rId1"/>
            <p:extLst>
              <p:ext uri="{DAA4B4D4-6D71-4841-9C94-3DE7FCFB9230}">
                <p14:media xmlns:p14="http://schemas.microsoft.com/office/powerpoint/2010/main" r:embed="rId2">
                  <p14:trim end="4037.7936"/>
                </p14:media>
              </p:ext>
            </p:extLst>
          </p:nvPr>
        </p:nvPicPr>
        <p:blipFill>
          <a:blip r:embed="rId6"/>
          <a:stretch>
            <a:fillRect/>
          </a:stretch>
        </p:blipFill>
        <p:spPr>
          <a:xfrm>
            <a:off x="120611" y="6210066"/>
            <a:ext cx="537098" cy="537098"/>
          </a:xfrm>
          <a:prstGeom prst="rect">
            <a:avLst/>
          </a:prstGeom>
        </p:spPr>
      </p:pic>
      <p:pic>
        <p:nvPicPr>
          <p:cNvPr id="6" name="Recorded Sound">
            <a:hlinkClick r:id="" action="ppaction://media"/>
            <a:extLst>
              <a:ext uri="{FF2B5EF4-FFF2-40B4-BE49-F238E27FC236}">
                <a16:creationId xmlns:a16="http://schemas.microsoft.com/office/drawing/2014/main" id="{EB22C35D-4981-9669-4A0C-910127B3CE61}"/>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1120130" y="6210066"/>
            <a:ext cx="537098" cy="537098"/>
          </a:xfrm>
          <a:prstGeom prst="rect">
            <a:avLst/>
          </a:prstGeom>
        </p:spPr>
      </p:pic>
    </p:spTree>
    <p:extLst>
      <p:ext uri="{BB962C8B-B14F-4D97-AF65-F5344CB8AC3E}">
        <p14:creationId xmlns:p14="http://schemas.microsoft.com/office/powerpoint/2010/main" val="940604092"/>
      </p:ext>
    </p:extLst>
  </p:cSld>
  <p:clrMapOvr>
    <a:masterClrMapping/>
  </p:clrMapOvr>
  <mc:AlternateContent xmlns:mc="http://schemas.openxmlformats.org/markup-compatibility/2006" xmlns:p14="http://schemas.microsoft.com/office/powerpoint/2010/main">
    <mc:Choice Requires="p14">
      <p:transition spd="slow" p14:dur="2000" advTm="50852"/>
    </mc:Choice>
    <mc:Fallback xmlns="">
      <p:transition spd="slow" advTm="50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683" fill="hold"/>
                                        <p:tgtEl>
                                          <p:spTgt spid="5"/>
                                        </p:tgtEl>
                                      </p:cBhvr>
                                    </p:cmd>
                                  </p:childTnLst>
                                </p:cTn>
                              </p:par>
                            </p:childTnLst>
                          </p:cTn>
                        </p:par>
                        <p:par>
                          <p:cTn id="7" fill="hold">
                            <p:stCondLst>
                              <p:cond delay="27683"/>
                            </p:stCondLst>
                            <p:childTnLst>
                              <p:par>
                                <p:cTn id="8" presetID="1" presetClass="mediacall" presetSubtype="0" fill="hold" nodeType="afterEffect">
                                  <p:stCondLst>
                                    <p:cond delay="0"/>
                                  </p:stCondLst>
                                  <p:childTnLst>
                                    <p:cmd type="call" cmd="playFrom(0.0)">
                                      <p:cBhvr>
                                        <p:cTn id="9" dur="37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5"/>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39E3C-994C-7D76-9FFD-4870CB114AB5}"/>
              </a:ext>
            </a:extLst>
          </p:cNvPr>
          <p:cNvSpPr>
            <a:spLocks noGrp="1"/>
          </p:cNvSpPr>
          <p:nvPr>
            <p:ph type="title"/>
          </p:nvPr>
        </p:nvSpPr>
        <p:spPr/>
        <p:txBody>
          <a:bodyPr>
            <a:normAutofit/>
          </a:bodyPr>
          <a:lstStyle/>
          <a:p>
            <a:pPr algn="ctr"/>
            <a:r>
              <a:rPr lang="en-GB" sz="6600" i="1" u="sng" dirty="0"/>
              <a:t>The exceptions </a:t>
            </a:r>
          </a:p>
        </p:txBody>
      </p:sp>
      <p:sp>
        <p:nvSpPr>
          <p:cNvPr id="3" name="Content Placeholder 2">
            <a:extLst>
              <a:ext uri="{FF2B5EF4-FFF2-40B4-BE49-F238E27FC236}">
                <a16:creationId xmlns:a16="http://schemas.microsoft.com/office/drawing/2014/main" id="{5E8C1F74-77B9-1C2F-88CB-0352AA95B60D}"/>
              </a:ext>
            </a:extLst>
          </p:cNvPr>
          <p:cNvSpPr>
            <a:spLocks noGrp="1"/>
          </p:cNvSpPr>
          <p:nvPr>
            <p:ph idx="1"/>
          </p:nvPr>
        </p:nvSpPr>
        <p:spPr/>
        <p:txBody>
          <a:bodyPr/>
          <a:lstStyle/>
          <a:p>
            <a:r>
              <a:rPr lang="en-GB" dirty="0"/>
              <a:t>First exception; </a:t>
            </a:r>
          </a:p>
          <a:p>
            <a:endParaRPr lang="en-GB" dirty="0"/>
          </a:p>
          <a:p>
            <a:r>
              <a:rPr lang="en-GB" i="1" u="sng" dirty="0"/>
              <a:t>- Every effort rule. </a:t>
            </a:r>
          </a:p>
          <a:p>
            <a:endParaRPr lang="en-GB" i="1" u="sng" dirty="0"/>
          </a:p>
          <a:p>
            <a:r>
              <a:rPr lang="en-GB" b="0" dirty="0"/>
              <a:t>As long as the settlor has done everything, they need to do to transfer the legal title – will not fail</a:t>
            </a:r>
            <a:r>
              <a:rPr lang="en-GB" i="1" u="sng" dirty="0"/>
              <a:t>.</a:t>
            </a:r>
          </a:p>
          <a:p>
            <a:endParaRPr lang="en-GB" dirty="0"/>
          </a:p>
          <a:p>
            <a:endParaRPr lang="en-GB" dirty="0"/>
          </a:p>
        </p:txBody>
      </p:sp>
      <p:pic>
        <p:nvPicPr>
          <p:cNvPr id="4" name="Recorded Sound">
            <a:hlinkClick r:id="" action="ppaction://media"/>
            <a:extLst>
              <a:ext uri="{FF2B5EF4-FFF2-40B4-BE49-F238E27FC236}">
                <a16:creationId xmlns:a16="http://schemas.microsoft.com/office/drawing/2014/main" id="{CFC150BB-93B1-3224-63A8-A887AB3BDC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33399" y="5095461"/>
            <a:ext cx="1126359" cy="1126359"/>
          </a:xfrm>
          <a:prstGeom prst="rect">
            <a:avLst/>
          </a:prstGeom>
        </p:spPr>
      </p:pic>
    </p:spTree>
    <p:extLst>
      <p:ext uri="{BB962C8B-B14F-4D97-AF65-F5344CB8AC3E}">
        <p14:creationId xmlns:p14="http://schemas.microsoft.com/office/powerpoint/2010/main" val="2598857257"/>
      </p:ext>
    </p:extLst>
  </p:cSld>
  <p:clrMapOvr>
    <a:masterClrMapping/>
  </p:clrMapOvr>
  <mc:AlternateContent xmlns:mc="http://schemas.openxmlformats.org/markup-compatibility/2006" xmlns:p14="http://schemas.microsoft.com/office/powerpoint/2010/main">
    <mc:Choice Requires="p14">
      <p:transition spd="slow" p14:dur="2000" advTm="28655"/>
    </mc:Choice>
    <mc:Fallback xmlns="">
      <p:transition spd="slow" advTm="28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6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45566-CEEC-B15F-49E1-B3EFA7DD4F8F}"/>
              </a:ext>
            </a:extLst>
          </p:cNvPr>
          <p:cNvSpPr>
            <a:spLocks noGrp="1"/>
          </p:cNvSpPr>
          <p:nvPr>
            <p:ph type="title"/>
          </p:nvPr>
        </p:nvSpPr>
        <p:spPr/>
        <p:txBody>
          <a:bodyPr>
            <a:normAutofit/>
          </a:bodyPr>
          <a:lstStyle/>
          <a:p>
            <a:pPr algn="ctr"/>
            <a:r>
              <a:rPr lang="en-GB" sz="6600" i="1" u="sng" dirty="0"/>
              <a:t>Every effort rule</a:t>
            </a:r>
          </a:p>
        </p:txBody>
      </p:sp>
      <p:sp>
        <p:nvSpPr>
          <p:cNvPr id="3" name="Content Placeholder 2">
            <a:extLst>
              <a:ext uri="{FF2B5EF4-FFF2-40B4-BE49-F238E27FC236}">
                <a16:creationId xmlns:a16="http://schemas.microsoft.com/office/drawing/2014/main" id="{8BEC909E-2CF6-954F-D3CF-19540EAA65A4}"/>
              </a:ext>
            </a:extLst>
          </p:cNvPr>
          <p:cNvSpPr>
            <a:spLocks noGrp="1"/>
          </p:cNvSpPr>
          <p:nvPr>
            <p:ph idx="1"/>
          </p:nvPr>
        </p:nvSpPr>
        <p:spPr/>
        <p:txBody>
          <a:bodyPr/>
          <a:lstStyle/>
          <a:p>
            <a:r>
              <a:rPr lang="en-GB" dirty="0"/>
              <a:t>Key case – Re Rose [1952] </a:t>
            </a:r>
          </a:p>
          <a:p>
            <a:endParaRPr lang="en-GB" dirty="0"/>
          </a:p>
          <a:p>
            <a:r>
              <a:rPr lang="en-GB" dirty="0"/>
              <a:t>Died before transfer was completed but had already done all he could do. </a:t>
            </a:r>
          </a:p>
          <a:p>
            <a:endParaRPr lang="en-GB" dirty="0"/>
          </a:p>
          <a:p>
            <a:r>
              <a:rPr lang="en-GB" dirty="0"/>
              <a:t>Transfer was not invalid.</a:t>
            </a:r>
          </a:p>
        </p:txBody>
      </p:sp>
      <p:pic>
        <p:nvPicPr>
          <p:cNvPr id="4" name="Recorded Sound">
            <a:hlinkClick r:id="" action="ppaction://media"/>
            <a:extLst>
              <a:ext uri="{FF2B5EF4-FFF2-40B4-BE49-F238E27FC236}">
                <a16:creationId xmlns:a16="http://schemas.microsoft.com/office/drawing/2014/main" id="{B8A007BA-84A3-7A19-6E47-B943E3074E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9843" y="5572539"/>
            <a:ext cx="699053" cy="699053"/>
          </a:xfrm>
          <a:prstGeom prst="rect">
            <a:avLst/>
          </a:prstGeom>
        </p:spPr>
      </p:pic>
    </p:spTree>
    <p:extLst>
      <p:ext uri="{BB962C8B-B14F-4D97-AF65-F5344CB8AC3E}">
        <p14:creationId xmlns:p14="http://schemas.microsoft.com/office/powerpoint/2010/main" val="2623694147"/>
      </p:ext>
    </p:extLst>
  </p:cSld>
  <p:clrMapOvr>
    <a:masterClrMapping/>
  </p:clrMapOvr>
  <mc:AlternateContent xmlns:mc="http://schemas.openxmlformats.org/markup-compatibility/2006" xmlns:p14="http://schemas.microsoft.com/office/powerpoint/2010/main">
    <mc:Choice Requires="p14">
      <p:transition spd="slow" p14:dur="2000" advTm="50794"/>
    </mc:Choice>
    <mc:Fallback xmlns="">
      <p:transition spd="slow" advTm="50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7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4DF0-CE39-199C-0815-1777A75BE427}"/>
              </a:ext>
            </a:extLst>
          </p:cNvPr>
          <p:cNvSpPr>
            <a:spLocks noGrp="1"/>
          </p:cNvSpPr>
          <p:nvPr>
            <p:ph type="title"/>
          </p:nvPr>
        </p:nvSpPr>
        <p:spPr/>
        <p:txBody>
          <a:bodyPr>
            <a:normAutofit/>
          </a:bodyPr>
          <a:lstStyle/>
          <a:p>
            <a:pPr algn="ctr"/>
            <a:r>
              <a:rPr lang="en-GB" sz="6600" i="1" u="sng" dirty="0"/>
              <a:t>Every Effort rule</a:t>
            </a:r>
          </a:p>
        </p:txBody>
      </p:sp>
      <p:sp>
        <p:nvSpPr>
          <p:cNvPr id="3" name="Content Placeholder 2">
            <a:extLst>
              <a:ext uri="{FF2B5EF4-FFF2-40B4-BE49-F238E27FC236}">
                <a16:creationId xmlns:a16="http://schemas.microsoft.com/office/drawing/2014/main" id="{FFCA509D-758A-110D-EDD2-ADADA8E8D78C}"/>
              </a:ext>
            </a:extLst>
          </p:cNvPr>
          <p:cNvSpPr>
            <a:spLocks noGrp="1"/>
          </p:cNvSpPr>
          <p:nvPr>
            <p:ph idx="1"/>
          </p:nvPr>
        </p:nvSpPr>
        <p:spPr/>
        <p:txBody>
          <a:bodyPr/>
          <a:lstStyle/>
          <a:p>
            <a:r>
              <a:rPr lang="en-GB" dirty="0"/>
              <a:t>This also applies to other situation such as in the case of; </a:t>
            </a:r>
          </a:p>
          <a:p>
            <a:endParaRPr lang="en-GB" dirty="0"/>
          </a:p>
          <a:p>
            <a:r>
              <a:rPr lang="en-GB" dirty="0"/>
              <a:t>Mascall v Mascall [1985] ; </a:t>
            </a:r>
          </a:p>
          <a:p>
            <a:endParaRPr lang="en-GB" dirty="0"/>
          </a:p>
          <a:p>
            <a:r>
              <a:rPr lang="en-GB" dirty="0"/>
              <a:t>Father &amp; son arguing – Transfer effective. </a:t>
            </a:r>
          </a:p>
        </p:txBody>
      </p:sp>
      <p:pic>
        <p:nvPicPr>
          <p:cNvPr id="4" name="Recorded Sound">
            <a:hlinkClick r:id="" action="ppaction://media"/>
            <a:extLst>
              <a:ext uri="{FF2B5EF4-FFF2-40B4-BE49-F238E27FC236}">
                <a16:creationId xmlns:a16="http://schemas.microsoft.com/office/drawing/2014/main" id="{798ED9CD-8B82-FB15-C585-B45CFC27696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20611" y="6109090"/>
            <a:ext cx="625026" cy="625026"/>
          </a:xfrm>
          <a:prstGeom prst="rect">
            <a:avLst/>
          </a:prstGeom>
        </p:spPr>
      </p:pic>
    </p:spTree>
    <p:extLst>
      <p:ext uri="{BB962C8B-B14F-4D97-AF65-F5344CB8AC3E}">
        <p14:creationId xmlns:p14="http://schemas.microsoft.com/office/powerpoint/2010/main" val="864397413"/>
      </p:ext>
    </p:extLst>
  </p:cSld>
  <p:clrMapOvr>
    <a:masterClrMapping/>
  </p:clrMapOvr>
  <mc:AlternateContent xmlns:mc="http://schemas.openxmlformats.org/markup-compatibility/2006" xmlns:p14="http://schemas.microsoft.com/office/powerpoint/2010/main">
    <mc:Choice Requires="p14">
      <p:transition spd="slow" p14:dur="2000" advTm="55660"/>
    </mc:Choice>
    <mc:Fallback xmlns="">
      <p:transition spd="slow" advTm="556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6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9020C-B3F0-9C67-7661-D82662DCE35E}"/>
              </a:ext>
            </a:extLst>
          </p:cNvPr>
          <p:cNvSpPr>
            <a:spLocks noGrp="1"/>
          </p:cNvSpPr>
          <p:nvPr>
            <p:ph type="title"/>
          </p:nvPr>
        </p:nvSpPr>
        <p:spPr/>
        <p:txBody>
          <a:bodyPr>
            <a:normAutofit/>
          </a:bodyPr>
          <a:lstStyle/>
          <a:p>
            <a:pPr algn="ctr"/>
            <a:r>
              <a:rPr lang="en-GB" sz="6000" i="1" u="sng" dirty="0"/>
              <a:t>Every Effort Rule</a:t>
            </a:r>
          </a:p>
        </p:txBody>
      </p:sp>
      <p:sp>
        <p:nvSpPr>
          <p:cNvPr id="3" name="Content Placeholder 2">
            <a:extLst>
              <a:ext uri="{FF2B5EF4-FFF2-40B4-BE49-F238E27FC236}">
                <a16:creationId xmlns:a16="http://schemas.microsoft.com/office/drawing/2014/main" id="{71106103-84E4-2A9B-6056-71FFBFAE8AC9}"/>
              </a:ext>
            </a:extLst>
          </p:cNvPr>
          <p:cNvSpPr>
            <a:spLocks noGrp="1"/>
          </p:cNvSpPr>
          <p:nvPr>
            <p:ph idx="1"/>
          </p:nvPr>
        </p:nvSpPr>
        <p:spPr/>
        <p:txBody>
          <a:bodyPr/>
          <a:lstStyle/>
          <a:p>
            <a:r>
              <a:rPr lang="en-GB" dirty="0"/>
              <a:t>The settlor has to do everything necessary- </a:t>
            </a:r>
          </a:p>
          <a:p>
            <a:endParaRPr lang="en-GB" dirty="0"/>
          </a:p>
          <a:p>
            <a:r>
              <a:rPr lang="en-GB" dirty="0"/>
              <a:t>Milroy v Lord [1862] – Transfer was invalid – settlor had not done everything they needed to do. </a:t>
            </a:r>
          </a:p>
          <a:p>
            <a:endParaRPr lang="en-GB" dirty="0"/>
          </a:p>
          <a:p>
            <a:r>
              <a:rPr lang="en-GB" dirty="0"/>
              <a:t>Re Fry [1946] – Transfer was invalid – every effort rule. </a:t>
            </a:r>
          </a:p>
        </p:txBody>
      </p:sp>
      <p:pic>
        <p:nvPicPr>
          <p:cNvPr id="5" name="Recorded Sound">
            <a:hlinkClick r:id="" action="ppaction://media"/>
            <a:extLst>
              <a:ext uri="{FF2B5EF4-FFF2-40B4-BE49-F238E27FC236}">
                <a16:creationId xmlns:a16="http://schemas.microsoft.com/office/drawing/2014/main" id="{8FDB3FD9-5D09-8871-E940-D9A81A9013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82320" y="5917020"/>
            <a:ext cx="693680" cy="693680"/>
          </a:xfrm>
          <a:prstGeom prst="rect">
            <a:avLst/>
          </a:prstGeom>
        </p:spPr>
      </p:pic>
    </p:spTree>
    <p:extLst>
      <p:ext uri="{BB962C8B-B14F-4D97-AF65-F5344CB8AC3E}">
        <p14:creationId xmlns:p14="http://schemas.microsoft.com/office/powerpoint/2010/main" val="1926183290"/>
      </p:ext>
    </p:extLst>
  </p:cSld>
  <p:clrMapOvr>
    <a:masterClrMapping/>
  </p:clrMapOvr>
  <mc:AlternateContent xmlns:mc="http://schemas.openxmlformats.org/markup-compatibility/2006" xmlns:p14="http://schemas.microsoft.com/office/powerpoint/2010/main">
    <mc:Choice Requires="p14">
      <p:transition spd="slow" p14:dur="2000" advTm="29692"/>
    </mc:Choice>
    <mc:Fallback xmlns="">
      <p:transition spd="slow" advTm="296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91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CA67C-5F27-F6BC-76F3-46CD4FA51B2A}"/>
              </a:ext>
            </a:extLst>
          </p:cNvPr>
          <p:cNvSpPr>
            <a:spLocks noGrp="1"/>
          </p:cNvSpPr>
          <p:nvPr>
            <p:ph type="title"/>
          </p:nvPr>
        </p:nvSpPr>
        <p:spPr/>
        <p:txBody>
          <a:bodyPr>
            <a:normAutofit/>
          </a:bodyPr>
          <a:lstStyle/>
          <a:p>
            <a:pPr algn="ctr"/>
            <a:r>
              <a:rPr lang="en-GB" sz="6600" i="1" u="sng" dirty="0"/>
              <a:t>Exception 2 </a:t>
            </a:r>
          </a:p>
        </p:txBody>
      </p:sp>
      <p:sp>
        <p:nvSpPr>
          <p:cNvPr id="3" name="Content Placeholder 2">
            <a:extLst>
              <a:ext uri="{FF2B5EF4-FFF2-40B4-BE49-F238E27FC236}">
                <a16:creationId xmlns:a16="http://schemas.microsoft.com/office/drawing/2014/main" id="{35567AEC-8AE2-A3D8-511C-CDE3A27320F8}"/>
              </a:ext>
            </a:extLst>
          </p:cNvPr>
          <p:cNvSpPr>
            <a:spLocks noGrp="1"/>
          </p:cNvSpPr>
          <p:nvPr>
            <p:ph idx="1"/>
          </p:nvPr>
        </p:nvSpPr>
        <p:spPr/>
        <p:txBody>
          <a:bodyPr/>
          <a:lstStyle/>
          <a:p>
            <a:r>
              <a:rPr lang="en-GB" dirty="0"/>
              <a:t>Unconscionability – where it would be unconscionable for the donor to have a change of heart.</a:t>
            </a:r>
          </a:p>
          <a:p>
            <a:endParaRPr lang="en-GB" dirty="0"/>
          </a:p>
          <a:p>
            <a:r>
              <a:rPr lang="en-GB" dirty="0"/>
              <a:t>Key case; Pennington v </a:t>
            </a:r>
            <a:r>
              <a:rPr lang="en-GB" dirty="0" err="1"/>
              <a:t>Waine</a:t>
            </a:r>
            <a:r>
              <a:rPr lang="en-GB" dirty="0"/>
              <a:t> [2002] – effective transfer of shares. </a:t>
            </a:r>
          </a:p>
          <a:p>
            <a:endParaRPr lang="en-GB" dirty="0"/>
          </a:p>
          <a:p>
            <a:r>
              <a:rPr lang="en-GB" dirty="0"/>
              <a:t>Consideration. </a:t>
            </a:r>
          </a:p>
        </p:txBody>
      </p:sp>
      <p:pic>
        <p:nvPicPr>
          <p:cNvPr id="4" name="Recorded Sound">
            <a:hlinkClick r:id="" action="ppaction://media"/>
            <a:extLst>
              <a:ext uri="{FF2B5EF4-FFF2-40B4-BE49-F238E27FC236}">
                <a16:creationId xmlns:a16="http://schemas.microsoft.com/office/drawing/2014/main" id="{7C34B5B8-87BF-48AE-B338-EC91390DED1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0773650" y="2089298"/>
            <a:ext cx="625495" cy="625495"/>
          </a:xfrm>
          <a:prstGeom prst="rect">
            <a:avLst/>
          </a:prstGeom>
        </p:spPr>
      </p:pic>
      <p:pic>
        <p:nvPicPr>
          <p:cNvPr id="5" name="Recorded Sound">
            <a:hlinkClick r:id="" action="ppaction://media"/>
            <a:extLst>
              <a:ext uri="{FF2B5EF4-FFF2-40B4-BE49-F238E27FC236}">
                <a16:creationId xmlns:a16="http://schemas.microsoft.com/office/drawing/2014/main" id="{0B00E950-EF53-82EF-421D-09D97B8A4327}"/>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8041671" y="3501927"/>
            <a:ext cx="432891" cy="432891"/>
          </a:xfrm>
          <a:prstGeom prst="rect">
            <a:avLst/>
          </a:prstGeom>
        </p:spPr>
      </p:pic>
      <p:pic>
        <p:nvPicPr>
          <p:cNvPr id="6" name="Recorded Sound">
            <a:hlinkClick r:id="" action="ppaction://media"/>
            <a:extLst>
              <a:ext uri="{FF2B5EF4-FFF2-40B4-BE49-F238E27FC236}">
                <a16:creationId xmlns:a16="http://schemas.microsoft.com/office/drawing/2014/main" id="{E410CDAA-BCAD-6965-FE32-90DDB9E82432}"/>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2566490" y="4565923"/>
            <a:ext cx="670373" cy="670373"/>
          </a:xfrm>
          <a:prstGeom prst="rect">
            <a:avLst/>
          </a:prstGeom>
        </p:spPr>
      </p:pic>
    </p:spTree>
    <p:extLst>
      <p:ext uri="{BB962C8B-B14F-4D97-AF65-F5344CB8AC3E}">
        <p14:creationId xmlns:p14="http://schemas.microsoft.com/office/powerpoint/2010/main" val="1525790947"/>
      </p:ext>
    </p:extLst>
  </p:cSld>
  <p:clrMapOvr>
    <a:masterClrMapping/>
  </p:clrMapOvr>
  <mc:AlternateContent xmlns:mc="http://schemas.openxmlformats.org/markup-compatibility/2006" xmlns:p14="http://schemas.microsoft.com/office/powerpoint/2010/main">
    <mc:Choice Requires="p14">
      <p:transition spd="slow" p14:dur="2000" advTm="14972"/>
    </mc:Choice>
    <mc:Fallback xmlns="">
      <p:transition spd="slow" advTm="14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972" fill="hold"/>
                                        <p:tgtEl>
                                          <p:spTgt spid="4"/>
                                        </p:tgtEl>
                                      </p:cBhvr>
                                    </p:cmd>
                                  </p:childTnLst>
                                </p:cTn>
                              </p:par>
                            </p:childTnLst>
                          </p:cTn>
                        </p:par>
                        <p:par>
                          <p:cTn id="7" fill="hold">
                            <p:stCondLst>
                              <p:cond delay="14972"/>
                            </p:stCondLst>
                            <p:childTnLst>
                              <p:par>
                                <p:cTn id="8" presetID="1" presetClass="mediacall" presetSubtype="0" fill="hold" nodeType="afterEffect">
                                  <p:stCondLst>
                                    <p:cond delay="0"/>
                                  </p:stCondLst>
                                  <p:childTnLst>
                                    <p:cmd type="call" cmd="playFrom(0.0)">
                                      <p:cBhvr>
                                        <p:cTn id="9" dur="80555" fill="hold"/>
                                        <p:tgtEl>
                                          <p:spTgt spid="5"/>
                                        </p:tgtEl>
                                      </p:cBhvr>
                                    </p:cmd>
                                  </p:childTnLst>
                                </p:cTn>
                              </p:par>
                            </p:childTnLst>
                          </p:cTn>
                        </p:par>
                        <p:par>
                          <p:cTn id="10" fill="hold">
                            <p:stCondLst>
                              <p:cond delay="95527"/>
                            </p:stCondLst>
                            <p:childTnLst>
                              <p:par>
                                <p:cTn id="11" presetID="1" presetClass="mediacall" presetSubtype="0" fill="hold" nodeType="afterEffect">
                                  <p:stCondLst>
                                    <p:cond delay="0"/>
                                  </p:stCondLst>
                                  <p:childTnLst>
                                    <p:cmd type="call" cmd="playFrom(0.0)">
                                      <p:cBhvr>
                                        <p:cTn id="12" dur="4346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322BCB-8D71-3F3C-6510-B6CA68A00F2E}"/>
              </a:ext>
            </a:extLst>
          </p:cNvPr>
          <p:cNvSpPr>
            <a:spLocks noGrp="1"/>
          </p:cNvSpPr>
          <p:nvPr>
            <p:ph type="ctrTitle"/>
          </p:nvPr>
        </p:nvSpPr>
        <p:spPr/>
        <p:txBody>
          <a:bodyPr/>
          <a:lstStyle/>
          <a:p>
            <a:r>
              <a:rPr lang="en-GB" i="1" u="sng" dirty="0"/>
              <a:t>Continued</a:t>
            </a:r>
          </a:p>
        </p:txBody>
      </p:sp>
      <p:pic>
        <p:nvPicPr>
          <p:cNvPr id="6" name="Recorded Sound">
            <a:hlinkClick r:id="" action="ppaction://media"/>
            <a:extLst>
              <a:ext uri="{FF2B5EF4-FFF2-40B4-BE49-F238E27FC236}">
                <a16:creationId xmlns:a16="http://schemas.microsoft.com/office/drawing/2014/main" id="{C6A924A8-0963-8FDE-F3CE-19B5F326E76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727721" y="2456783"/>
            <a:ext cx="675983" cy="675983"/>
          </a:xfrm>
          <a:prstGeom prst="rect">
            <a:avLst/>
          </a:prstGeom>
        </p:spPr>
      </p:pic>
      <p:pic>
        <p:nvPicPr>
          <p:cNvPr id="7" name="Recorded Sound">
            <a:hlinkClick r:id="" action="ppaction://media"/>
            <a:extLst>
              <a:ext uri="{FF2B5EF4-FFF2-40B4-BE49-F238E27FC236}">
                <a16:creationId xmlns:a16="http://schemas.microsoft.com/office/drawing/2014/main" id="{80BB6C04-3D1E-0167-1B9A-B8BECDE5E1B1}"/>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6622388" y="2518341"/>
            <a:ext cx="675982" cy="675982"/>
          </a:xfrm>
          <a:prstGeom prst="rect">
            <a:avLst/>
          </a:prstGeom>
        </p:spPr>
      </p:pic>
      <p:pic>
        <p:nvPicPr>
          <p:cNvPr id="8" name="Recorded Sound">
            <a:hlinkClick r:id="" action="ppaction://media"/>
            <a:extLst>
              <a:ext uri="{FF2B5EF4-FFF2-40B4-BE49-F238E27FC236}">
                <a16:creationId xmlns:a16="http://schemas.microsoft.com/office/drawing/2014/main" id="{30AA4F3B-35BE-AD0D-C14B-BBB45B17E066}"/>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7536785" y="2518341"/>
            <a:ext cx="675981" cy="675981"/>
          </a:xfrm>
          <a:prstGeom prst="rect">
            <a:avLst/>
          </a:prstGeom>
        </p:spPr>
      </p:pic>
    </p:spTree>
    <p:extLst>
      <p:ext uri="{BB962C8B-B14F-4D97-AF65-F5344CB8AC3E}">
        <p14:creationId xmlns:p14="http://schemas.microsoft.com/office/powerpoint/2010/main" val="3491772919"/>
      </p:ext>
    </p:extLst>
  </p:cSld>
  <p:clrMapOvr>
    <a:masterClrMapping/>
  </p:clrMapOvr>
  <mc:AlternateContent xmlns:mc="http://schemas.openxmlformats.org/markup-compatibility/2006" xmlns:p14="http://schemas.microsoft.com/office/powerpoint/2010/main">
    <mc:Choice Requires="p14">
      <p:transition spd="slow" p14:dur="2000" advTm="136018"/>
    </mc:Choice>
    <mc:Fallback xmlns="">
      <p:transition spd="slow" advTm="136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6018" fill="hold"/>
                                        <p:tgtEl>
                                          <p:spTgt spid="6"/>
                                        </p:tgtEl>
                                      </p:cBhvr>
                                    </p:cmd>
                                  </p:childTnLst>
                                </p:cTn>
                              </p:par>
                            </p:childTnLst>
                          </p:cTn>
                        </p:par>
                        <p:par>
                          <p:cTn id="7" fill="hold">
                            <p:stCondLst>
                              <p:cond delay="136018"/>
                            </p:stCondLst>
                            <p:childTnLst>
                              <p:par>
                                <p:cTn id="8" presetID="1" presetClass="mediacall" presetSubtype="0" fill="hold" nodeType="afterEffect">
                                  <p:stCondLst>
                                    <p:cond delay="0"/>
                                  </p:stCondLst>
                                  <p:childTnLst>
                                    <p:cmd type="call" cmd="playFrom(0.0)">
                                      <p:cBhvr>
                                        <p:cTn id="9" dur="58673" fill="hold"/>
                                        <p:tgtEl>
                                          <p:spTgt spid="7"/>
                                        </p:tgtEl>
                                      </p:cBhvr>
                                    </p:cmd>
                                  </p:childTnLst>
                                </p:cTn>
                              </p:par>
                            </p:childTnLst>
                          </p:cTn>
                        </p:par>
                        <p:par>
                          <p:cTn id="10" fill="hold">
                            <p:stCondLst>
                              <p:cond delay="194691"/>
                            </p:stCondLst>
                            <p:childTnLst>
                              <p:par>
                                <p:cTn id="11" presetID="1" presetClass="mediacall" presetSubtype="0" fill="hold" nodeType="afterEffect">
                                  <p:stCondLst>
                                    <p:cond delay="0"/>
                                  </p:stCondLst>
                                  <p:childTnLst>
                                    <p:cmd type="call" cmd="playFrom(0.0)">
                                      <p:cBhvr>
                                        <p:cTn id="12" dur="2665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6"/>
                </p:tgtEl>
              </p:cMediaNode>
            </p:audio>
            <p:audio>
              <p:cMediaNode vol="80000">
                <p:cTn id="14" fill="hold" display="0">
                  <p:stCondLst>
                    <p:cond delay="indefinite"/>
                  </p:stCondLst>
                  <p:endCondLst>
                    <p:cond evt="onStopAudio" delay="0">
                      <p:tgtEl>
                        <p:sldTgt/>
                      </p:tgtEl>
                    </p:cond>
                  </p:endCondLst>
                </p:cTn>
                <p:tgtEl>
                  <p:spTgt spid="7"/>
                </p:tgtEl>
              </p:cMediaNode>
            </p:audio>
            <p:audio>
              <p:cMediaNode vol="80000">
                <p:cTn id="15"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400D7-3CA6-73B2-4DA2-F77FBC35F177}"/>
              </a:ext>
            </a:extLst>
          </p:cNvPr>
          <p:cNvSpPr>
            <a:spLocks noGrp="1"/>
          </p:cNvSpPr>
          <p:nvPr>
            <p:ph type="title"/>
          </p:nvPr>
        </p:nvSpPr>
        <p:spPr/>
        <p:txBody>
          <a:bodyPr>
            <a:normAutofit/>
          </a:bodyPr>
          <a:lstStyle/>
          <a:p>
            <a:pPr algn="ctr"/>
            <a:r>
              <a:rPr lang="en-GB" sz="6000" i="1" u="sng" dirty="0"/>
              <a:t>Cases after Pennington </a:t>
            </a:r>
          </a:p>
        </p:txBody>
      </p:sp>
      <p:sp>
        <p:nvSpPr>
          <p:cNvPr id="3" name="Content Placeholder 2">
            <a:extLst>
              <a:ext uri="{FF2B5EF4-FFF2-40B4-BE49-F238E27FC236}">
                <a16:creationId xmlns:a16="http://schemas.microsoft.com/office/drawing/2014/main" id="{6B043DFB-063E-463C-9355-85BD07CF46CD}"/>
              </a:ext>
            </a:extLst>
          </p:cNvPr>
          <p:cNvSpPr>
            <a:spLocks noGrp="1"/>
          </p:cNvSpPr>
          <p:nvPr>
            <p:ph idx="1"/>
          </p:nvPr>
        </p:nvSpPr>
        <p:spPr/>
        <p:txBody>
          <a:bodyPr/>
          <a:lstStyle/>
          <a:p>
            <a:r>
              <a:rPr lang="en-GB" dirty="0"/>
              <a:t>- </a:t>
            </a:r>
            <a:r>
              <a:rPr lang="en-GB" dirty="0" err="1"/>
              <a:t>Zeital</a:t>
            </a:r>
            <a:r>
              <a:rPr lang="en-GB" dirty="0"/>
              <a:t> v Kaye[2010]  – needed to do everything in their powers. </a:t>
            </a:r>
          </a:p>
          <a:p>
            <a:endParaRPr lang="en-GB" dirty="0"/>
          </a:p>
          <a:p>
            <a:endParaRPr lang="en-GB" dirty="0"/>
          </a:p>
        </p:txBody>
      </p:sp>
      <p:pic>
        <p:nvPicPr>
          <p:cNvPr id="5" name="Recorded Sound">
            <a:hlinkClick r:id="" action="ppaction://media"/>
            <a:extLst>
              <a:ext uri="{FF2B5EF4-FFF2-40B4-BE49-F238E27FC236}">
                <a16:creationId xmlns:a16="http://schemas.microsoft.com/office/drawing/2014/main" id="{C5AD709C-781B-C259-8B4D-C913E3F2AB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74353" y="2317321"/>
            <a:ext cx="304800" cy="304800"/>
          </a:xfrm>
          <a:prstGeom prst="rect">
            <a:avLst/>
          </a:prstGeom>
        </p:spPr>
      </p:pic>
    </p:spTree>
    <p:extLst>
      <p:ext uri="{BB962C8B-B14F-4D97-AF65-F5344CB8AC3E}">
        <p14:creationId xmlns:p14="http://schemas.microsoft.com/office/powerpoint/2010/main" val="1495778617"/>
      </p:ext>
    </p:extLst>
  </p:cSld>
  <p:clrMapOvr>
    <a:masterClrMapping/>
  </p:clrMapOvr>
  <mc:AlternateContent xmlns:mc="http://schemas.openxmlformats.org/markup-compatibility/2006" xmlns:p14="http://schemas.microsoft.com/office/powerpoint/2010/main">
    <mc:Choice Requires="p14">
      <p:transition spd="slow" p14:dur="2000" advTm="53983"/>
    </mc:Choice>
    <mc:Fallback xmlns="">
      <p:transition spd="slow" advTm="53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07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BB397-84B4-0DE6-C5BF-543A54E45AE6}"/>
              </a:ext>
            </a:extLst>
          </p:cNvPr>
          <p:cNvSpPr>
            <a:spLocks noGrp="1"/>
          </p:cNvSpPr>
          <p:nvPr>
            <p:ph type="title"/>
          </p:nvPr>
        </p:nvSpPr>
        <p:spPr/>
        <p:txBody>
          <a:bodyPr>
            <a:normAutofit/>
          </a:bodyPr>
          <a:lstStyle/>
          <a:p>
            <a:pPr algn="ctr"/>
            <a:r>
              <a:rPr lang="en-GB" sz="6000" i="1" u="sng" dirty="0"/>
              <a:t>Pennington</a:t>
            </a:r>
          </a:p>
        </p:txBody>
      </p:sp>
      <p:sp>
        <p:nvSpPr>
          <p:cNvPr id="3" name="Content Placeholder 2">
            <a:extLst>
              <a:ext uri="{FF2B5EF4-FFF2-40B4-BE49-F238E27FC236}">
                <a16:creationId xmlns:a16="http://schemas.microsoft.com/office/drawing/2014/main" id="{1746D6EB-9734-99A4-2A49-011B763D2193}"/>
              </a:ext>
            </a:extLst>
          </p:cNvPr>
          <p:cNvSpPr>
            <a:spLocks noGrp="1"/>
          </p:cNvSpPr>
          <p:nvPr>
            <p:ph idx="1"/>
          </p:nvPr>
        </p:nvSpPr>
        <p:spPr/>
        <p:txBody>
          <a:bodyPr>
            <a:normAutofit lnSpcReduction="10000"/>
          </a:bodyPr>
          <a:lstStyle/>
          <a:p>
            <a:r>
              <a:rPr lang="en-GB" dirty="0"/>
              <a:t>- Three routes; </a:t>
            </a:r>
          </a:p>
          <a:p>
            <a:endParaRPr lang="en-GB" dirty="0"/>
          </a:p>
          <a:p>
            <a:pPr marL="514350" indent="-514350">
              <a:buAutoNum type="arabicPeriod"/>
            </a:pPr>
            <a:r>
              <a:rPr lang="en-GB" dirty="0"/>
              <a:t>Everything necessary </a:t>
            </a:r>
          </a:p>
          <a:p>
            <a:pPr marL="514350" indent="-514350">
              <a:buAutoNum type="arabicPeriod"/>
            </a:pPr>
            <a:r>
              <a:rPr lang="en-GB" dirty="0"/>
              <a:t>Detrimental reliance by the done upon an apparent although ineffective gift may so bind the conscience of the donor to justify the imposition of a constructive trust.</a:t>
            </a:r>
          </a:p>
          <a:p>
            <a:pPr marL="514350" indent="-514350">
              <a:buAutoNum type="arabicPeriod"/>
            </a:pPr>
            <a:r>
              <a:rPr lang="en-GB" dirty="0"/>
              <a:t>A benevolent construction an effective gift or implied declaration of trust may be teased out of the words used.  </a:t>
            </a:r>
          </a:p>
        </p:txBody>
      </p:sp>
      <p:pic>
        <p:nvPicPr>
          <p:cNvPr id="4" name="Recorded Sound">
            <a:hlinkClick r:id="" action="ppaction://media"/>
            <a:extLst>
              <a:ext uri="{FF2B5EF4-FFF2-40B4-BE49-F238E27FC236}">
                <a16:creationId xmlns:a16="http://schemas.microsoft.com/office/drawing/2014/main" id="{598DDBD4-8157-B379-27AD-C75E154CA497}"/>
              </a:ext>
            </a:extLst>
          </p:cNvPr>
          <p:cNvPicPr>
            <a:picLocks noChangeAspect="1"/>
          </p:cNvPicPr>
          <p:nvPr>
            <a:audioFile r:link="rId1"/>
            <p:extLst>
              <p:ext uri="{DAA4B4D4-6D71-4841-9C94-3DE7FCFB9230}">
                <p14:media xmlns:p14="http://schemas.microsoft.com/office/powerpoint/2010/main" r:embed="rId2">
                  <p14:trim end="29677.2902"/>
                </p14:media>
              </p:ext>
            </p:extLst>
          </p:nvPr>
        </p:nvPicPr>
        <p:blipFill>
          <a:blip r:embed="rId7"/>
          <a:stretch>
            <a:fillRect/>
          </a:stretch>
        </p:blipFill>
        <p:spPr>
          <a:xfrm>
            <a:off x="8978510" y="4251773"/>
            <a:ext cx="406711" cy="406711"/>
          </a:xfrm>
          <a:prstGeom prst="rect">
            <a:avLst/>
          </a:prstGeom>
        </p:spPr>
      </p:pic>
      <p:pic>
        <p:nvPicPr>
          <p:cNvPr id="6" name="Recorded Sound">
            <a:hlinkClick r:id="" action="ppaction://media"/>
            <a:extLst>
              <a:ext uri="{FF2B5EF4-FFF2-40B4-BE49-F238E27FC236}">
                <a16:creationId xmlns:a16="http://schemas.microsoft.com/office/drawing/2014/main" id="{C8D14C26-E920-31CE-846C-0A6C5B345CFB}"/>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3419183" y="5357842"/>
            <a:ext cx="304800" cy="304800"/>
          </a:xfrm>
          <a:prstGeom prst="rect">
            <a:avLst/>
          </a:prstGeom>
        </p:spPr>
      </p:pic>
    </p:spTree>
    <p:extLst>
      <p:ext uri="{BB962C8B-B14F-4D97-AF65-F5344CB8AC3E}">
        <p14:creationId xmlns:p14="http://schemas.microsoft.com/office/powerpoint/2010/main" val="1387792658"/>
      </p:ext>
    </p:extLst>
  </p:cSld>
  <p:clrMapOvr>
    <a:masterClrMapping/>
  </p:clrMapOvr>
  <mc:AlternateContent xmlns:mc="http://schemas.openxmlformats.org/markup-compatibility/2006" xmlns:p14="http://schemas.microsoft.com/office/powerpoint/2010/main">
    <mc:Choice Requires="p14">
      <p:transition spd="slow" p14:dur="2000" advTm="69832"/>
    </mc:Choice>
    <mc:Fallback xmlns="">
      <p:transition spd="slow" advTm="69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155" fill="hold"/>
                                        <p:tgtEl>
                                          <p:spTgt spid="4"/>
                                        </p:tgtEl>
                                      </p:cBhvr>
                                    </p:cmd>
                                  </p:childTnLst>
                                </p:cTn>
                              </p:par>
                            </p:childTnLst>
                          </p:cTn>
                        </p:par>
                        <p:par>
                          <p:cTn id="7" fill="hold">
                            <p:stCondLst>
                              <p:cond delay="40155"/>
                            </p:stCondLst>
                            <p:childTnLst>
                              <p:par>
                                <p:cTn id="8" presetID="1" presetClass="mediacall" presetSubtype="0" fill="hold" nodeType="afterEffect">
                                  <p:stCondLst>
                                    <p:cond delay="0"/>
                                  </p:stCondLst>
                                  <p:childTnLst>
                                    <p:cmd type="call" cmd="playFrom(0.0)">
                                      <p:cBhvr>
                                        <p:cTn id="9" dur="2227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FB800-9792-4FC6-8F3C-8636862280E2}"/>
              </a:ext>
            </a:extLst>
          </p:cNvPr>
          <p:cNvSpPr>
            <a:spLocks noGrp="1"/>
          </p:cNvSpPr>
          <p:nvPr>
            <p:ph type="ctrTitle"/>
          </p:nvPr>
        </p:nvSpPr>
        <p:spPr/>
        <p:txBody>
          <a:bodyPr>
            <a:normAutofit/>
          </a:bodyPr>
          <a:lstStyle/>
          <a:p>
            <a:pPr algn="ctr"/>
            <a:r>
              <a:rPr lang="en-GB" sz="6600" i="1" u="sng" dirty="0"/>
              <a:t>Curtis v </a:t>
            </a:r>
            <a:r>
              <a:rPr lang="en-GB" sz="6600" i="1" u="sng" dirty="0" err="1"/>
              <a:t>Pulbrook</a:t>
            </a:r>
            <a:r>
              <a:rPr lang="en-GB" sz="6600" i="1" u="sng" dirty="0"/>
              <a:t> [2011]</a:t>
            </a:r>
          </a:p>
        </p:txBody>
      </p:sp>
      <p:pic>
        <p:nvPicPr>
          <p:cNvPr id="5" name="Recorded Sound">
            <a:hlinkClick r:id="" action="ppaction://media"/>
            <a:extLst>
              <a:ext uri="{FF2B5EF4-FFF2-40B4-BE49-F238E27FC236}">
                <a16:creationId xmlns:a16="http://schemas.microsoft.com/office/drawing/2014/main" id="{6DF4FACB-7E03-D9A4-A870-BEF26C1B6A68}"/>
              </a:ext>
            </a:extLst>
          </p:cNvPr>
          <p:cNvPicPr>
            <a:picLocks noChangeAspect="1"/>
          </p:cNvPicPr>
          <p:nvPr>
            <a:audioFile r:link="rId1"/>
            <p:extLst>
              <p:ext uri="{DAA4B4D4-6D71-4841-9C94-3DE7FCFB9230}">
                <p14:media xmlns:p14="http://schemas.microsoft.com/office/powerpoint/2010/main" r:embed="rId2">
                  <p14:trim end="16891.6281"/>
                </p14:media>
              </p:ext>
            </p:extLst>
          </p:nvPr>
        </p:nvPicPr>
        <p:blipFill>
          <a:blip r:embed="rId9"/>
          <a:stretch>
            <a:fillRect/>
          </a:stretch>
        </p:blipFill>
        <p:spPr>
          <a:xfrm>
            <a:off x="3290156" y="3429000"/>
            <a:ext cx="658687" cy="658687"/>
          </a:xfrm>
          <a:prstGeom prst="rect">
            <a:avLst/>
          </a:prstGeom>
        </p:spPr>
      </p:pic>
      <p:pic>
        <p:nvPicPr>
          <p:cNvPr id="7" name="Recorded Sound">
            <a:hlinkClick r:id="" action="ppaction://media"/>
            <a:extLst>
              <a:ext uri="{FF2B5EF4-FFF2-40B4-BE49-F238E27FC236}">
                <a16:creationId xmlns:a16="http://schemas.microsoft.com/office/drawing/2014/main" id="{1CC8880B-E872-883E-F1C2-1B99F69620F4}"/>
              </a:ext>
            </a:extLst>
          </p:cNvPr>
          <p:cNvPicPr>
            <a:picLocks noChangeAspect="1"/>
          </p:cNvPicPr>
          <p:nvPr>
            <a:audioFile r:link="rId1"/>
            <p:extLst>
              <p:ext uri="{DAA4B4D4-6D71-4841-9C94-3DE7FCFB9230}">
                <p14:media xmlns:p14="http://schemas.microsoft.com/office/powerpoint/2010/main" r:embed="rId3">
                  <p14:trim end="12078.5034"/>
                </p14:media>
              </p:ext>
            </p:extLst>
          </p:nvPr>
        </p:nvPicPr>
        <p:blipFill>
          <a:blip r:embed="rId9"/>
          <a:stretch>
            <a:fillRect/>
          </a:stretch>
        </p:blipFill>
        <p:spPr>
          <a:xfrm>
            <a:off x="4367241" y="3429000"/>
            <a:ext cx="658687" cy="658687"/>
          </a:xfrm>
          <a:prstGeom prst="rect">
            <a:avLst/>
          </a:prstGeom>
        </p:spPr>
      </p:pic>
      <p:pic>
        <p:nvPicPr>
          <p:cNvPr id="8" name="Recorded Sound">
            <a:hlinkClick r:id="" action="ppaction://media"/>
            <a:extLst>
              <a:ext uri="{FF2B5EF4-FFF2-40B4-BE49-F238E27FC236}">
                <a16:creationId xmlns:a16="http://schemas.microsoft.com/office/drawing/2014/main" id="{DB45C0AD-467E-CFDB-88D5-571BDC98904A}"/>
              </a:ext>
            </a:extLst>
          </p:cNvPr>
          <p:cNvPicPr>
            <a:picLocks noChangeAspect="1"/>
          </p:cNvPicPr>
          <p:nvPr>
            <a:audioFile r:link="rId5"/>
            <p:extLst>
              <p:ext uri="{DAA4B4D4-6D71-4841-9C94-3DE7FCFB9230}">
                <p14:media xmlns:p14="http://schemas.microsoft.com/office/powerpoint/2010/main" r:embed="rId4"/>
              </p:ext>
            </p:extLst>
          </p:nvPr>
        </p:nvPicPr>
        <p:blipFill>
          <a:blip r:embed="rId9"/>
          <a:stretch>
            <a:fillRect/>
          </a:stretch>
        </p:blipFill>
        <p:spPr>
          <a:xfrm>
            <a:off x="5291926" y="3472477"/>
            <a:ext cx="615210" cy="615210"/>
          </a:xfrm>
          <a:prstGeom prst="rect">
            <a:avLst/>
          </a:prstGeom>
        </p:spPr>
      </p:pic>
      <p:pic>
        <p:nvPicPr>
          <p:cNvPr id="9" name="Recorded Sound">
            <a:hlinkClick r:id="" action="ppaction://media"/>
            <a:extLst>
              <a:ext uri="{FF2B5EF4-FFF2-40B4-BE49-F238E27FC236}">
                <a16:creationId xmlns:a16="http://schemas.microsoft.com/office/drawing/2014/main" id="{96966D33-FF4C-F589-2CCF-59E1D63BB46B}"/>
              </a:ext>
            </a:extLst>
          </p:cNvPr>
          <p:cNvPicPr>
            <a:picLocks noChangeAspect="1"/>
          </p:cNvPicPr>
          <p:nvPr>
            <a:audioFile r:link="rId7"/>
            <p:extLst>
              <p:ext uri="{DAA4B4D4-6D71-4841-9C94-3DE7FCFB9230}">
                <p14:media xmlns:p14="http://schemas.microsoft.com/office/powerpoint/2010/main" r:embed="rId6"/>
              </p:ext>
            </p:extLst>
          </p:nvPr>
        </p:nvPicPr>
        <p:blipFill>
          <a:blip r:embed="rId9"/>
          <a:stretch>
            <a:fillRect/>
          </a:stretch>
        </p:blipFill>
        <p:spPr>
          <a:xfrm>
            <a:off x="6173132" y="3429000"/>
            <a:ext cx="615209" cy="615209"/>
          </a:xfrm>
          <a:prstGeom prst="rect">
            <a:avLst/>
          </a:prstGeom>
        </p:spPr>
      </p:pic>
    </p:spTree>
    <p:extLst>
      <p:ext uri="{BB962C8B-B14F-4D97-AF65-F5344CB8AC3E}">
        <p14:creationId xmlns:p14="http://schemas.microsoft.com/office/powerpoint/2010/main" val="2785972629"/>
      </p:ext>
    </p:extLst>
  </p:cSld>
  <p:clrMapOvr>
    <a:masterClrMapping/>
  </p:clrMapOvr>
  <mc:AlternateContent xmlns:mc="http://schemas.openxmlformats.org/markup-compatibility/2006" xmlns:p14="http://schemas.microsoft.com/office/powerpoint/2010/main">
    <mc:Choice Requires="p14">
      <p:transition spd="slow" p14:dur="2000" advTm="39463"/>
    </mc:Choice>
    <mc:Fallback xmlns="">
      <p:transition spd="slow" advTm="39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572" fill="hold"/>
                                        <p:tgtEl>
                                          <p:spTgt spid="5"/>
                                        </p:tgtEl>
                                      </p:cBhvr>
                                    </p:cmd>
                                  </p:childTnLst>
                                </p:cTn>
                              </p:par>
                            </p:childTnLst>
                          </p:cTn>
                        </p:par>
                        <p:par>
                          <p:cTn id="7" fill="hold">
                            <p:stCondLst>
                              <p:cond delay="22572"/>
                            </p:stCondLst>
                            <p:childTnLst>
                              <p:par>
                                <p:cTn id="8" presetID="1" presetClass="mediacall" presetSubtype="0" fill="hold" nodeType="afterEffect">
                                  <p:stCondLst>
                                    <p:cond delay="0"/>
                                  </p:stCondLst>
                                  <p:childTnLst>
                                    <p:cmd type="call" cmd="playFrom(0.0)">
                                      <p:cBhvr>
                                        <p:cTn id="9" dur="37290" fill="hold"/>
                                        <p:tgtEl>
                                          <p:spTgt spid="7"/>
                                        </p:tgtEl>
                                      </p:cBhvr>
                                    </p:cmd>
                                  </p:childTnLst>
                                </p:cTn>
                              </p:par>
                            </p:childTnLst>
                          </p:cTn>
                        </p:par>
                        <p:par>
                          <p:cTn id="10" fill="hold">
                            <p:stCondLst>
                              <p:cond delay="59862"/>
                            </p:stCondLst>
                            <p:childTnLst>
                              <p:par>
                                <p:cTn id="11" presetID="1" presetClass="mediacall" presetSubtype="0" fill="hold" nodeType="afterEffect">
                                  <p:stCondLst>
                                    <p:cond delay="0"/>
                                  </p:stCondLst>
                                  <p:childTnLst>
                                    <p:cmd type="call" cmd="playFrom(0.0)">
                                      <p:cBhvr>
                                        <p:cTn id="12" dur="45459" fill="hold"/>
                                        <p:tgtEl>
                                          <p:spTgt spid="8"/>
                                        </p:tgtEl>
                                      </p:cBhvr>
                                    </p:cmd>
                                  </p:childTnLst>
                                </p:cTn>
                              </p:par>
                            </p:childTnLst>
                          </p:cTn>
                        </p:par>
                        <p:par>
                          <p:cTn id="13" fill="hold">
                            <p:stCondLst>
                              <p:cond delay="105321"/>
                            </p:stCondLst>
                            <p:childTnLst>
                              <p:par>
                                <p:cTn id="14" presetID="1" presetClass="mediacall" presetSubtype="0" fill="hold" nodeType="afterEffect">
                                  <p:stCondLst>
                                    <p:cond delay="0"/>
                                  </p:stCondLst>
                                  <p:childTnLst>
                                    <p:cmd type="call" cmd="playFrom(0.0)">
                                      <p:cBhvr>
                                        <p:cTn id="15" dur="6120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5"/>
                </p:tgtEl>
              </p:cMediaNode>
            </p:audio>
            <p:audio>
              <p:cMediaNode vol="80000">
                <p:cTn id="17" fill="hold" display="0">
                  <p:stCondLst>
                    <p:cond delay="indefinite"/>
                  </p:stCondLst>
                  <p:endCondLst>
                    <p:cond evt="onStopAudio" delay="0">
                      <p:tgtEl>
                        <p:sldTgt/>
                      </p:tgtEl>
                    </p:cond>
                  </p:endCondLst>
                </p:cTn>
                <p:tgtEl>
                  <p:spTgt spid="7"/>
                </p:tgtEl>
              </p:cMediaNode>
            </p:audio>
            <p:audio>
              <p:cMediaNode vol="80000">
                <p:cTn id="18" fill="hold" display="0">
                  <p:stCondLst>
                    <p:cond delay="indefinite"/>
                  </p:stCondLst>
                  <p:endCondLst>
                    <p:cond evt="onStopAudio" delay="0">
                      <p:tgtEl>
                        <p:sldTgt/>
                      </p:tgtEl>
                    </p:cond>
                  </p:endCondLst>
                </p:cTn>
                <p:tgtEl>
                  <p:spTgt spid="8"/>
                </p:tgtEl>
              </p:cMediaNode>
            </p:audio>
            <p:audio>
              <p:cMediaNode vol="80000">
                <p:cTn id="19" fill="hold" display="0">
                  <p:stCondLst>
                    <p:cond delay="indefinite"/>
                  </p:stCondLst>
                  <p:endCondLst>
                    <p:cond evt="onStopAudio" delay="0">
                      <p:tgtEl>
                        <p:sldTgt/>
                      </p:tgtEl>
                    </p:cond>
                  </p:endCondLst>
                </p:cTn>
                <p:tgtEl>
                  <p:spTgt spid="9"/>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E69E8-6C29-E561-13A9-97365B512756}"/>
              </a:ext>
            </a:extLst>
          </p:cNvPr>
          <p:cNvSpPr>
            <a:spLocks noGrp="1"/>
          </p:cNvSpPr>
          <p:nvPr>
            <p:ph type="title"/>
          </p:nvPr>
        </p:nvSpPr>
        <p:spPr/>
        <p:txBody>
          <a:bodyPr>
            <a:normAutofit/>
          </a:bodyPr>
          <a:lstStyle/>
          <a:p>
            <a:pPr algn="ctr"/>
            <a:r>
              <a:rPr lang="en-GB" sz="6600" i="1" u="sng" dirty="0"/>
              <a:t>Exception 3 </a:t>
            </a:r>
          </a:p>
        </p:txBody>
      </p:sp>
      <p:sp>
        <p:nvSpPr>
          <p:cNvPr id="3" name="Content Placeholder 2">
            <a:extLst>
              <a:ext uri="{FF2B5EF4-FFF2-40B4-BE49-F238E27FC236}">
                <a16:creationId xmlns:a16="http://schemas.microsoft.com/office/drawing/2014/main" id="{08C09A98-8897-185C-D1FC-656C5D9F51C8}"/>
              </a:ext>
            </a:extLst>
          </p:cNvPr>
          <p:cNvSpPr>
            <a:spLocks noGrp="1"/>
          </p:cNvSpPr>
          <p:nvPr>
            <p:ph idx="1"/>
          </p:nvPr>
        </p:nvSpPr>
        <p:spPr/>
        <p:txBody>
          <a:bodyPr/>
          <a:lstStyle/>
          <a:p>
            <a:r>
              <a:rPr lang="en-GB" dirty="0"/>
              <a:t>Fortuitous Vesting – </a:t>
            </a:r>
          </a:p>
          <a:p>
            <a:endParaRPr lang="en-GB" dirty="0"/>
          </a:p>
          <a:p>
            <a:r>
              <a:rPr lang="en-GB" dirty="0"/>
              <a:t>Key case; Strong v Bird [1874] </a:t>
            </a:r>
          </a:p>
        </p:txBody>
      </p:sp>
      <p:pic>
        <p:nvPicPr>
          <p:cNvPr id="4" name="Recorded Sound">
            <a:hlinkClick r:id="" action="ppaction://media"/>
            <a:extLst>
              <a:ext uri="{FF2B5EF4-FFF2-40B4-BE49-F238E27FC236}">
                <a16:creationId xmlns:a16="http://schemas.microsoft.com/office/drawing/2014/main" id="{464D0A36-123C-73E7-650C-EE4DA85A7B2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200399" y="2153701"/>
            <a:ext cx="558177" cy="558177"/>
          </a:xfrm>
          <a:prstGeom prst="rect">
            <a:avLst/>
          </a:prstGeom>
        </p:spPr>
      </p:pic>
      <p:pic>
        <p:nvPicPr>
          <p:cNvPr id="5" name="Recorded Sound">
            <a:hlinkClick r:id="" action="ppaction://media"/>
            <a:extLst>
              <a:ext uri="{FF2B5EF4-FFF2-40B4-BE49-F238E27FC236}">
                <a16:creationId xmlns:a16="http://schemas.microsoft.com/office/drawing/2014/main" id="{217D52EA-413C-7F66-9045-AE34CFDC1BEC}"/>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4423339" y="3326153"/>
            <a:ext cx="479639" cy="479639"/>
          </a:xfrm>
          <a:prstGeom prst="rect">
            <a:avLst/>
          </a:prstGeom>
        </p:spPr>
      </p:pic>
      <p:pic>
        <p:nvPicPr>
          <p:cNvPr id="6" name="Recorded Sound">
            <a:hlinkClick r:id="" action="ppaction://media"/>
            <a:extLst>
              <a:ext uri="{FF2B5EF4-FFF2-40B4-BE49-F238E27FC236}">
                <a16:creationId xmlns:a16="http://schemas.microsoft.com/office/drawing/2014/main" id="{7ED765B4-F0FF-5D67-3A06-281774268EA9}"/>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5197494" y="3326153"/>
            <a:ext cx="535738" cy="535738"/>
          </a:xfrm>
          <a:prstGeom prst="rect">
            <a:avLst/>
          </a:prstGeom>
        </p:spPr>
      </p:pic>
    </p:spTree>
    <p:extLst>
      <p:ext uri="{BB962C8B-B14F-4D97-AF65-F5344CB8AC3E}">
        <p14:creationId xmlns:p14="http://schemas.microsoft.com/office/powerpoint/2010/main" val="961928619"/>
      </p:ext>
    </p:extLst>
  </p:cSld>
  <p:clrMapOvr>
    <a:masterClrMapping/>
  </p:clrMapOvr>
  <mc:AlternateContent xmlns:mc="http://schemas.openxmlformats.org/markup-compatibility/2006" xmlns:p14="http://schemas.microsoft.com/office/powerpoint/2010/main">
    <mc:Choice Requires="p14">
      <p:transition spd="slow" p14:dur="2000" advTm="10722"/>
    </mc:Choice>
    <mc:Fallback xmlns="">
      <p:transition spd="slow" advTm="10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22" fill="hold"/>
                                        <p:tgtEl>
                                          <p:spTgt spid="4"/>
                                        </p:tgtEl>
                                      </p:cBhvr>
                                    </p:cmd>
                                  </p:childTnLst>
                                </p:cTn>
                              </p:par>
                            </p:childTnLst>
                          </p:cTn>
                        </p:par>
                        <p:par>
                          <p:cTn id="7" fill="hold">
                            <p:stCondLst>
                              <p:cond delay="10722"/>
                            </p:stCondLst>
                            <p:childTnLst>
                              <p:par>
                                <p:cTn id="8" presetID="1" presetClass="mediacall" presetSubtype="0" fill="hold" nodeType="afterEffect">
                                  <p:stCondLst>
                                    <p:cond delay="0"/>
                                  </p:stCondLst>
                                  <p:childTnLst>
                                    <p:cmd type="call" cmd="playFrom(0.0)">
                                      <p:cBhvr>
                                        <p:cTn id="9" dur="67434" fill="hold"/>
                                        <p:tgtEl>
                                          <p:spTgt spid="5"/>
                                        </p:tgtEl>
                                      </p:cBhvr>
                                    </p:cmd>
                                  </p:childTnLst>
                                </p:cTn>
                              </p:par>
                            </p:childTnLst>
                          </p:cTn>
                        </p:par>
                        <p:par>
                          <p:cTn id="10" fill="hold">
                            <p:stCondLst>
                              <p:cond delay="78156"/>
                            </p:stCondLst>
                            <p:childTnLst>
                              <p:par>
                                <p:cTn id="11" presetID="1" presetClass="mediacall" presetSubtype="0" fill="hold" nodeType="afterEffect">
                                  <p:stCondLst>
                                    <p:cond delay="0"/>
                                  </p:stCondLst>
                                  <p:childTnLst>
                                    <p:cmd type="call" cmd="playFrom(0.0)">
                                      <p:cBhvr>
                                        <p:cTn id="12" dur="7148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6343C-6FC8-44B4-8BA0-A316B154423A}"/>
              </a:ext>
            </a:extLst>
          </p:cNvPr>
          <p:cNvSpPr>
            <a:spLocks noGrp="1"/>
          </p:cNvSpPr>
          <p:nvPr>
            <p:ph type="title"/>
          </p:nvPr>
        </p:nvSpPr>
        <p:spPr/>
        <p:txBody>
          <a:bodyPr>
            <a:normAutofit/>
          </a:bodyPr>
          <a:lstStyle/>
          <a:p>
            <a:pPr algn="ctr"/>
            <a:r>
              <a:rPr lang="en-GB" sz="6600" i="1" u="sng" dirty="0"/>
              <a:t>Strong v Bird</a:t>
            </a:r>
          </a:p>
        </p:txBody>
      </p:sp>
      <p:sp>
        <p:nvSpPr>
          <p:cNvPr id="3" name="Content Placeholder 2">
            <a:extLst>
              <a:ext uri="{FF2B5EF4-FFF2-40B4-BE49-F238E27FC236}">
                <a16:creationId xmlns:a16="http://schemas.microsoft.com/office/drawing/2014/main" id="{E46870F0-7291-457D-23BF-9FAD8A50857B}"/>
              </a:ext>
            </a:extLst>
          </p:cNvPr>
          <p:cNvSpPr>
            <a:spLocks noGrp="1"/>
          </p:cNvSpPr>
          <p:nvPr>
            <p:ph idx="1"/>
          </p:nvPr>
        </p:nvSpPr>
        <p:spPr/>
        <p:txBody>
          <a:bodyPr/>
          <a:lstStyle/>
          <a:p>
            <a:r>
              <a:rPr lang="en-GB" dirty="0"/>
              <a:t>Legal title invests in the recipient but not in the manner anticipated. </a:t>
            </a:r>
          </a:p>
          <a:p>
            <a:endParaRPr lang="en-GB" dirty="0"/>
          </a:p>
          <a:p>
            <a:r>
              <a:rPr lang="en-GB" dirty="0"/>
              <a:t>However, there is a criteria that must be met; </a:t>
            </a:r>
          </a:p>
          <a:p>
            <a:endParaRPr lang="en-GB" dirty="0"/>
          </a:p>
        </p:txBody>
      </p:sp>
      <p:pic>
        <p:nvPicPr>
          <p:cNvPr id="4" name="Recorded Sound">
            <a:hlinkClick r:id="" action="ppaction://media"/>
            <a:extLst>
              <a:ext uri="{FF2B5EF4-FFF2-40B4-BE49-F238E27FC236}">
                <a16:creationId xmlns:a16="http://schemas.microsoft.com/office/drawing/2014/main" id="{17E942E0-F3F7-EA75-733D-62F387274EC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85799" y="5503229"/>
            <a:ext cx="566191" cy="566191"/>
          </a:xfrm>
          <a:prstGeom prst="rect">
            <a:avLst/>
          </a:prstGeom>
        </p:spPr>
      </p:pic>
    </p:spTree>
    <p:extLst>
      <p:ext uri="{BB962C8B-B14F-4D97-AF65-F5344CB8AC3E}">
        <p14:creationId xmlns:p14="http://schemas.microsoft.com/office/powerpoint/2010/main" val="2283632078"/>
      </p:ext>
    </p:extLst>
  </p:cSld>
  <p:clrMapOvr>
    <a:masterClrMapping/>
  </p:clrMapOvr>
  <mc:AlternateContent xmlns:mc="http://schemas.openxmlformats.org/markup-compatibility/2006" xmlns:p14="http://schemas.microsoft.com/office/powerpoint/2010/main">
    <mc:Choice Requires="p14">
      <p:transition spd="slow" p14:dur="2000" advTm="22524"/>
    </mc:Choice>
    <mc:Fallback xmlns="">
      <p:transition spd="slow" advTm="22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5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38C5C-2FD7-6247-F1EE-C33252A07512}"/>
              </a:ext>
            </a:extLst>
          </p:cNvPr>
          <p:cNvSpPr>
            <a:spLocks noGrp="1"/>
          </p:cNvSpPr>
          <p:nvPr>
            <p:ph type="title"/>
          </p:nvPr>
        </p:nvSpPr>
        <p:spPr/>
        <p:txBody>
          <a:bodyPr>
            <a:normAutofit/>
          </a:bodyPr>
          <a:lstStyle/>
          <a:p>
            <a:pPr algn="ctr"/>
            <a:r>
              <a:rPr lang="en-GB" sz="6000" i="1" u="sng" dirty="0"/>
              <a:t>Criteria </a:t>
            </a:r>
          </a:p>
        </p:txBody>
      </p:sp>
      <p:sp>
        <p:nvSpPr>
          <p:cNvPr id="3" name="Content Placeholder 2">
            <a:extLst>
              <a:ext uri="{FF2B5EF4-FFF2-40B4-BE49-F238E27FC236}">
                <a16:creationId xmlns:a16="http://schemas.microsoft.com/office/drawing/2014/main" id="{ADE08312-1930-56CB-C8FA-E43FA2565FC4}"/>
              </a:ext>
            </a:extLst>
          </p:cNvPr>
          <p:cNvSpPr>
            <a:spLocks noGrp="1"/>
          </p:cNvSpPr>
          <p:nvPr>
            <p:ph idx="1"/>
          </p:nvPr>
        </p:nvSpPr>
        <p:spPr/>
        <p:txBody>
          <a:bodyPr/>
          <a:lstStyle/>
          <a:p>
            <a:pPr marL="514350" indent="-514350">
              <a:buAutoNum type="arabicPeriod"/>
            </a:pPr>
            <a:r>
              <a:rPr lang="en-GB" dirty="0"/>
              <a:t>Evidence of intention to make an immediate inter </a:t>
            </a:r>
            <a:r>
              <a:rPr lang="en-GB" dirty="0" err="1"/>
              <a:t>vivos</a:t>
            </a:r>
            <a:r>
              <a:rPr lang="en-GB" dirty="0"/>
              <a:t> gift. </a:t>
            </a:r>
          </a:p>
          <a:p>
            <a:pPr marL="514350" indent="-514350">
              <a:buAutoNum type="arabicPeriod"/>
            </a:pPr>
            <a:endParaRPr lang="en-GB" dirty="0"/>
          </a:p>
          <a:p>
            <a:pPr marL="514350" indent="-514350">
              <a:buAutoNum type="arabicPeriod"/>
            </a:pPr>
            <a:r>
              <a:rPr lang="en-GB" dirty="0"/>
              <a:t>Intention to make the gift must continue until death. </a:t>
            </a:r>
          </a:p>
          <a:p>
            <a:pPr marL="514350" indent="-514350">
              <a:buAutoNum type="arabicPeriod"/>
            </a:pPr>
            <a:endParaRPr lang="en-GB" dirty="0"/>
          </a:p>
          <a:p>
            <a:pPr marL="514350" indent="-514350">
              <a:buAutoNum type="arabicPeriod"/>
            </a:pPr>
            <a:r>
              <a:rPr lang="en-GB" dirty="0"/>
              <a:t>The donor appoints the </a:t>
            </a:r>
            <a:r>
              <a:rPr lang="en-GB" dirty="0" err="1"/>
              <a:t>donee</a:t>
            </a:r>
            <a:r>
              <a:rPr lang="en-GB" dirty="0"/>
              <a:t> as the executor, and he continues to be until the donor’s death.</a:t>
            </a:r>
          </a:p>
          <a:p>
            <a:endParaRPr lang="en-GB" dirty="0"/>
          </a:p>
        </p:txBody>
      </p:sp>
      <p:pic>
        <p:nvPicPr>
          <p:cNvPr id="4" name="Recorded Sound">
            <a:hlinkClick r:id="" action="ppaction://media"/>
            <a:extLst>
              <a:ext uri="{FF2B5EF4-FFF2-40B4-BE49-F238E27FC236}">
                <a16:creationId xmlns:a16="http://schemas.microsoft.com/office/drawing/2014/main" id="{297047C1-8896-90E9-CA96-51C7430AD0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223654" y="5378944"/>
            <a:ext cx="771351" cy="771351"/>
          </a:xfrm>
          <a:prstGeom prst="rect">
            <a:avLst/>
          </a:prstGeom>
        </p:spPr>
      </p:pic>
      <p:pic>
        <p:nvPicPr>
          <p:cNvPr id="6" name="Recorded Sound">
            <a:hlinkClick r:id="" action="ppaction://media"/>
            <a:extLst>
              <a:ext uri="{FF2B5EF4-FFF2-40B4-BE49-F238E27FC236}">
                <a16:creationId xmlns:a16="http://schemas.microsoft.com/office/drawing/2014/main" id="{F1F5FE26-F625-FD26-6742-A05C044B108F}"/>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1171274" y="5478052"/>
            <a:ext cx="672243" cy="672243"/>
          </a:xfrm>
          <a:prstGeom prst="rect">
            <a:avLst/>
          </a:prstGeom>
        </p:spPr>
      </p:pic>
    </p:spTree>
    <p:extLst>
      <p:ext uri="{BB962C8B-B14F-4D97-AF65-F5344CB8AC3E}">
        <p14:creationId xmlns:p14="http://schemas.microsoft.com/office/powerpoint/2010/main" val="2742266222"/>
      </p:ext>
    </p:extLst>
  </p:cSld>
  <p:clrMapOvr>
    <a:masterClrMapping/>
  </p:clrMapOvr>
  <mc:AlternateContent xmlns:mc="http://schemas.openxmlformats.org/markup-compatibility/2006" xmlns:p14="http://schemas.microsoft.com/office/powerpoint/2010/main">
    <mc:Choice Requires="p14">
      <p:transition spd="slow" p14:dur="2000" advTm="47290"/>
    </mc:Choice>
    <mc:Fallback xmlns="">
      <p:transition spd="slow" advTm="47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290" fill="hold"/>
                                        <p:tgtEl>
                                          <p:spTgt spid="4"/>
                                        </p:tgtEl>
                                      </p:cBhvr>
                                    </p:cmd>
                                  </p:childTnLst>
                                </p:cTn>
                              </p:par>
                            </p:childTnLst>
                          </p:cTn>
                        </p:par>
                        <p:par>
                          <p:cTn id="7" fill="hold">
                            <p:stCondLst>
                              <p:cond delay="47290"/>
                            </p:stCondLst>
                            <p:childTnLst>
                              <p:par>
                                <p:cTn id="8" presetID="1" presetClass="mediacall" presetSubtype="0" fill="hold" nodeType="afterEffect">
                                  <p:stCondLst>
                                    <p:cond delay="0"/>
                                  </p:stCondLst>
                                  <p:childTnLst>
                                    <p:cmd type="call" cmd="playFrom(0.0)">
                                      <p:cBhvr>
                                        <p:cTn id="9" dur="1564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4"/>
                </p:tgtEl>
              </p:cMediaNode>
            </p:audio>
            <p:audio>
              <p:cMediaNode vol="80000">
                <p:cTn id="11"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A2F7BC-5133-6A4D-7602-56AFDD751193}"/>
              </a:ext>
            </a:extLst>
          </p:cNvPr>
          <p:cNvSpPr>
            <a:spLocks noGrp="1"/>
          </p:cNvSpPr>
          <p:nvPr>
            <p:ph type="ctrTitle"/>
          </p:nvPr>
        </p:nvSpPr>
        <p:spPr/>
        <p:txBody>
          <a:bodyPr/>
          <a:lstStyle/>
          <a:p>
            <a:r>
              <a:rPr lang="en-GB" dirty="0"/>
              <a:t>Other applications of Strong v Bird</a:t>
            </a:r>
          </a:p>
        </p:txBody>
      </p:sp>
      <p:pic>
        <p:nvPicPr>
          <p:cNvPr id="2" name="Recorded Sound">
            <a:hlinkClick r:id="" action="ppaction://media"/>
            <a:extLst>
              <a:ext uri="{FF2B5EF4-FFF2-40B4-BE49-F238E27FC236}">
                <a16:creationId xmlns:a16="http://schemas.microsoft.com/office/drawing/2014/main" id="{EF45841D-63F4-2352-1D58-7DD2E4ACB5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48659" y="6114699"/>
            <a:ext cx="574539" cy="574539"/>
          </a:xfrm>
          <a:prstGeom prst="rect">
            <a:avLst/>
          </a:prstGeom>
        </p:spPr>
      </p:pic>
    </p:spTree>
    <p:extLst>
      <p:ext uri="{BB962C8B-B14F-4D97-AF65-F5344CB8AC3E}">
        <p14:creationId xmlns:p14="http://schemas.microsoft.com/office/powerpoint/2010/main" val="2081425057"/>
      </p:ext>
    </p:extLst>
  </p:cSld>
  <p:clrMapOvr>
    <a:masterClrMapping/>
  </p:clrMapOvr>
  <mc:AlternateContent xmlns:mc="http://schemas.openxmlformats.org/markup-compatibility/2006" xmlns:p14="http://schemas.microsoft.com/office/powerpoint/2010/main">
    <mc:Choice Requires="p14">
      <p:transition spd="slow" p14:dur="2000" advTm="51097"/>
    </mc:Choice>
    <mc:Fallback xmlns="">
      <p:transition spd="slow" advTm="51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09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BC1763A-DE48-B57B-00E8-8C83ACDFC21E}"/>
              </a:ext>
            </a:extLst>
          </p:cNvPr>
          <p:cNvSpPr>
            <a:spLocks noGrp="1"/>
          </p:cNvSpPr>
          <p:nvPr>
            <p:ph type="ctrTitle"/>
          </p:nvPr>
        </p:nvSpPr>
        <p:spPr/>
        <p:txBody>
          <a:bodyPr/>
          <a:lstStyle/>
          <a:p>
            <a:r>
              <a:rPr lang="en-GB" i="1" u="sng" dirty="0"/>
              <a:t>A donatio Mortis Causa – Gift made in contemplation of death</a:t>
            </a:r>
          </a:p>
        </p:txBody>
      </p:sp>
      <p:pic>
        <p:nvPicPr>
          <p:cNvPr id="2" name="Recorded Sound">
            <a:hlinkClick r:id="" action="ppaction://media"/>
            <a:extLst>
              <a:ext uri="{FF2B5EF4-FFF2-40B4-BE49-F238E27FC236}">
                <a16:creationId xmlns:a16="http://schemas.microsoft.com/office/drawing/2014/main" id="{F6C34505-EB11-7BB9-8AD9-4497899D552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301376" y="3976892"/>
            <a:ext cx="849887" cy="849887"/>
          </a:xfrm>
          <a:prstGeom prst="rect">
            <a:avLst/>
          </a:prstGeom>
        </p:spPr>
      </p:pic>
      <p:pic>
        <p:nvPicPr>
          <p:cNvPr id="3" name="Recorded Sound">
            <a:hlinkClick r:id="" action="ppaction://media"/>
            <a:extLst>
              <a:ext uri="{FF2B5EF4-FFF2-40B4-BE49-F238E27FC236}">
                <a16:creationId xmlns:a16="http://schemas.microsoft.com/office/drawing/2014/main" id="{6458A0D8-22BF-A265-CA53-1679361BCE61}"/>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1362682" y="6013723"/>
            <a:ext cx="686735" cy="686735"/>
          </a:xfrm>
          <a:prstGeom prst="rect">
            <a:avLst/>
          </a:prstGeom>
        </p:spPr>
      </p:pic>
    </p:spTree>
    <p:extLst>
      <p:ext uri="{BB962C8B-B14F-4D97-AF65-F5344CB8AC3E}">
        <p14:creationId xmlns:p14="http://schemas.microsoft.com/office/powerpoint/2010/main" val="2812302534"/>
      </p:ext>
    </p:extLst>
  </p:cSld>
  <p:clrMapOvr>
    <a:masterClrMapping/>
  </p:clrMapOvr>
  <mc:AlternateContent xmlns:mc="http://schemas.openxmlformats.org/markup-compatibility/2006" xmlns:p14="http://schemas.microsoft.com/office/powerpoint/2010/main">
    <mc:Choice Requires="p14">
      <p:transition spd="slow" p14:dur="2000" advTm="42179"/>
    </mc:Choice>
    <mc:Fallback xmlns="">
      <p:transition spd="slow" advTm="42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081" fill="hold"/>
                                        <p:tgtEl>
                                          <p:spTgt spid="2"/>
                                        </p:tgtEl>
                                      </p:cBhvr>
                                    </p:cmd>
                                  </p:childTnLst>
                                </p:cTn>
                              </p:par>
                            </p:childTnLst>
                          </p:cTn>
                        </p:par>
                        <p:par>
                          <p:cTn id="7" fill="hold">
                            <p:stCondLst>
                              <p:cond delay="53081"/>
                            </p:stCondLst>
                            <p:childTnLst>
                              <p:par>
                                <p:cTn id="8" presetID="1" presetClass="mediacall" presetSubtype="0" fill="hold" nodeType="afterEffect">
                                  <p:stCondLst>
                                    <p:cond delay="0"/>
                                  </p:stCondLst>
                                  <p:childTnLst>
                                    <p:cmd type="call" cmd="playFrom(0.0)">
                                      <p:cBhvr>
                                        <p:cTn id="9" dur="98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audio>
              <p:cMediaNode vol="80000">
                <p:cTn id="11"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4C41-6DE9-27D6-8CA1-065E81E2D14D}"/>
              </a:ext>
            </a:extLst>
          </p:cNvPr>
          <p:cNvSpPr>
            <a:spLocks noGrp="1"/>
          </p:cNvSpPr>
          <p:nvPr>
            <p:ph type="title"/>
          </p:nvPr>
        </p:nvSpPr>
        <p:spPr/>
        <p:txBody>
          <a:bodyPr>
            <a:normAutofit/>
          </a:bodyPr>
          <a:lstStyle/>
          <a:p>
            <a:pPr algn="ctr"/>
            <a:r>
              <a:rPr lang="en-GB" sz="6600" i="1" u="sng" dirty="0"/>
              <a:t>Continued</a:t>
            </a:r>
          </a:p>
        </p:txBody>
      </p:sp>
      <p:sp>
        <p:nvSpPr>
          <p:cNvPr id="3" name="Content Placeholder 2">
            <a:extLst>
              <a:ext uri="{FF2B5EF4-FFF2-40B4-BE49-F238E27FC236}">
                <a16:creationId xmlns:a16="http://schemas.microsoft.com/office/drawing/2014/main" id="{8C198793-E895-1FB6-FE8F-986CC9D4D7C3}"/>
              </a:ext>
            </a:extLst>
          </p:cNvPr>
          <p:cNvSpPr>
            <a:spLocks noGrp="1"/>
          </p:cNvSpPr>
          <p:nvPr>
            <p:ph idx="1"/>
          </p:nvPr>
        </p:nvSpPr>
        <p:spPr/>
        <p:txBody>
          <a:bodyPr>
            <a:normAutofit fontScale="92500" lnSpcReduction="10000"/>
          </a:bodyPr>
          <a:lstStyle/>
          <a:p>
            <a:r>
              <a:rPr lang="en-GB" dirty="0"/>
              <a:t>- Takes effect upon death. </a:t>
            </a:r>
          </a:p>
          <a:p>
            <a:endParaRPr lang="en-GB" dirty="0"/>
          </a:p>
          <a:p>
            <a:r>
              <a:rPr lang="en-GB" dirty="0"/>
              <a:t>- Key case; Cain v Moon [1896] – Lord Russell –</a:t>
            </a:r>
          </a:p>
          <a:p>
            <a:endParaRPr lang="en-GB" dirty="0"/>
          </a:p>
          <a:p>
            <a:pPr marL="514350" indent="-514350">
              <a:buAutoNum type="arabicPeriod"/>
            </a:pPr>
            <a:r>
              <a:rPr lang="en-GB" dirty="0"/>
              <a:t>Gift made on contemplation of death. </a:t>
            </a:r>
          </a:p>
          <a:p>
            <a:pPr marL="514350" indent="-514350">
              <a:buAutoNum type="arabicPeriod"/>
            </a:pPr>
            <a:r>
              <a:rPr lang="en-GB" dirty="0"/>
              <a:t>Gift has to be conditional upon death. </a:t>
            </a:r>
          </a:p>
          <a:p>
            <a:pPr marL="514350" indent="-514350">
              <a:buAutoNum type="arabicPeriod"/>
            </a:pPr>
            <a:r>
              <a:rPr lang="en-GB" dirty="0"/>
              <a:t>Must be delivery of property itself or something representing it. </a:t>
            </a:r>
          </a:p>
        </p:txBody>
      </p:sp>
      <p:pic>
        <p:nvPicPr>
          <p:cNvPr id="4" name="Recorded Sound">
            <a:hlinkClick r:id="" action="ppaction://media"/>
            <a:extLst>
              <a:ext uri="{FF2B5EF4-FFF2-40B4-BE49-F238E27FC236}">
                <a16:creationId xmlns:a16="http://schemas.microsoft.com/office/drawing/2014/main" id="{5DF76DB5-EA94-25CD-5188-D110519F54F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782" y="6103480"/>
            <a:ext cx="591368" cy="591368"/>
          </a:xfrm>
          <a:prstGeom prst="rect">
            <a:avLst/>
          </a:prstGeom>
        </p:spPr>
      </p:pic>
    </p:spTree>
    <p:extLst>
      <p:ext uri="{BB962C8B-B14F-4D97-AF65-F5344CB8AC3E}">
        <p14:creationId xmlns:p14="http://schemas.microsoft.com/office/powerpoint/2010/main" val="1871279905"/>
      </p:ext>
    </p:extLst>
  </p:cSld>
  <p:clrMapOvr>
    <a:masterClrMapping/>
  </p:clrMapOvr>
  <mc:AlternateContent xmlns:mc="http://schemas.openxmlformats.org/markup-compatibility/2006" xmlns:p14="http://schemas.microsoft.com/office/powerpoint/2010/main">
    <mc:Choice Requires="p14">
      <p:transition spd="slow" p14:dur="2000" advTm="48230"/>
    </mc:Choice>
    <mc:Fallback xmlns="">
      <p:transition spd="slow" advTm="482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23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B759E-352F-F854-1B46-966AFB24A3C2}"/>
              </a:ext>
            </a:extLst>
          </p:cNvPr>
          <p:cNvSpPr>
            <a:spLocks noGrp="1"/>
          </p:cNvSpPr>
          <p:nvPr>
            <p:ph type="title"/>
          </p:nvPr>
        </p:nvSpPr>
        <p:spPr/>
        <p:txBody>
          <a:bodyPr>
            <a:normAutofit/>
          </a:bodyPr>
          <a:lstStyle/>
          <a:p>
            <a:pPr algn="ctr"/>
            <a:r>
              <a:rPr lang="en-GB" sz="6600" i="1" u="sng" dirty="0"/>
              <a:t>Continued</a:t>
            </a:r>
          </a:p>
        </p:txBody>
      </p:sp>
      <p:sp>
        <p:nvSpPr>
          <p:cNvPr id="3" name="Content Placeholder 2">
            <a:extLst>
              <a:ext uri="{FF2B5EF4-FFF2-40B4-BE49-F238E27FC236}">
                <a16:creationId xmlns:a16="http://schemas.microsoft.com/office/drawing/2014/main" id="{912D16D0-904D-5645-ED28-CD555ECB2B47}"/>
              </a:ext>
            </a:extLst>
          </p:cNvPr>
          <p:cNvSpPr>
            <a:spLocks noGrp="1"/>
          </p:cNvSpPr>
          <p:nvPr>
            <p:ph idx="1"/>
          </p:nvPr>
        </p:nvSpPr>
        <p:spPr/>
        <p:txBody>
          <a:bodyPr/>
          <a:lstStyle/>
          <a:p>
            <a:r>
              <a:rPr lang="en-GB" dirty="0"/>
              <a:t>Contemplation of death ; </a:t>
            </a:r>
          </a:p>
          <a:p>
            <a:endParaRPr lang="en-GB" dirty="0"/>
          </a:p>
          <a:p>
            <a:r>
              <a:rPr lang="en-GB" dirty="0"/>
              <a:t>Key cases ; Wilkes v Allington [1931] </a:t>
            </a:r>
          </a:p>
          <a:p>
            <a:r>
              <a:rPr lang="en-GB" dirty="0"/>
              <a:t>              Vallee v Birchwood [2014] </a:t>
            </a:r>
          </a:p>
          <a:p>
            <a:endParaRPr lang="en-GB" dirty="0"/>
          </a:p>
        </p:txBody>
      </p:sp>
      <p:pic>
        <p:nvPicPr>
          <p:cNvPr id="4" name="Recorded Sound">
            <a:hlinkClick r:id="" action="ppaction://media"/>
            <a:extLst>
              <a:ext uri="{FF2B5EF4-FFF2-40B4-BE49-F238E27FC236}">
                <a16:creationId xmlns:a16="http://schemas.microsoft.com/office/drawing/2014/main" id="{3A54A727-1EAE-7419-85B6-84E9E2766B7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688453" y="2089298"/>
            <a:ext cx="653076" cy="653076"/>
          </a:xfrm>
          <a:prstGeom prst="rect">
            <a:avLst/>
          </a:prstGeom>
        </p:spPr>
      </p:pic>
      <p:pic>
        <p:nvPicPr>
          <p:cNvPr id="6" name="Recorded Sound">
            <a:hlinkClick r:id="" action="ppaction://media"/>
            <a:extLst>
              <a:ext uri="{FF2B5EF4-FFF2-40B4-BE49-F238E27FC236}">
                <a16:creationId xmlns:a16="http://schemas.microsoft.com/office/drawing/2014/main" id="{9C6E32B0-2F73-FA4E-127D-52C9D478B9A8}"/>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4911394" y="3402353"/>
            <a:ext cx="457200" cy="457200"/>
          </a:xfrm>
          <a:prstGeom prst="rect">
            <a:avLst/>
          </a:prstGeom>
        </p:spPr>
      </p:pic>
      <p:pic>
        <p:nvPicPr>
          <p:cNvPr id="8" name="Recorded Sound">
            <a:hlinkClick r:id="" action="ppaction://media"/>
            <a:extLst>
              <a:ext uri="{FF2B5EF4-FFF2-40B4-BE49-F238E27FC236}">
                <a16:creationId xmlns:a16="http://schemas.microsoft.com/office/drawing/2014/main" id="{5D82D844-DC9E-A9AE-5088-606349060562}"/>
              </a:ext>
            </a:extLst>
          </p:cNvPr>
          <p:cNvPicPr>
            <a:picLocks noChangeAspect="1"/>
          </p:cNvPicPr>
          <p:nvPr>
            <a:audioFile r:link="rId5"/>
            <p:extLst>
              <p:ext uri="{DAA4B4D4-6D71-4841-9C94-3DE7FCFB9230}">
                <p14:media xmlns:p14="http://schemas.microsoft.com/office/powerpoint/2010/main" r:embed="rId6">
                  <p14:trim end="11668.56"/>
                </p14:media>
              </p:ext>
            </p:extLst>
          </p:nvPr>
        </p:nvPicPr>
        <p:blipFill>
          <a:blip r:embed="rId10"/>
          <a:stretch>
            <a:fillRect/>
          </a:stretch>
        </p:blipFill>
        <p:spPr>
          <a:xfrm>
            <a:off x="4966558" y="3976511"/>
            <a:ext cx="457200" cy="457200"/>
          </a:xfrm>
          <a:prstGeom prst="rect">
            <a:avLst/>
          </a:prstGeom>
        </p:spPr>
      </p:pic>
      <p:pic>
        <p:nvPicPr>
          <p:cNvPr id="9" name="Recorded Sound">
            <a:hlinkClick r:id="" action="ppaction://media"/>
            <a:extLst>
              <a:ext uri="{FF2B5EF4-FFF2-40B4-BE49-F238E27FC236}">
                <a16:creationId xmlns:a16="http://schemas.microsoft.com/office/drawing/2014/main" id="{72B77029-52AD-A32F-39AA-8218D87990A8}"/>
              </a:ext>
            </a:extLst>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5592620" y="3864315"/>
            <a:ext cx="569396" cy="569396"/>
          </a:xfrm>
          <a:prstGeom prst="rect">
            <a:avLst/>
          </a:prstGeom>
        </p:spPr>
      </p:pic>
    </p:spTree>
    <p:extLst>
      <p:ext uri="{BB962C8B-B14F-4D97-AF65-F5344CB8AC3E}">
        <p14:creationId xmlns:p14="http://schemas.microsoft.com/office/powerpoint/2010/main" val="4009468118"/>
      </p:ext>
    </p:extLst>
  </p:cSld>
  <p:clrMapOvr>
    <a:masterClrMapping/>
  </p:clrMapOvr>
  <mc:AlternateContent xmlns:mc="http://schemas.openxmlformats.org/markup-compatibility/2006" xmlns:p14="http://schemas.microsoft.com/office/powerpoint/2010/main">
    <mc:Choice Requires="p14">
      <p:transition spd="slow" p14:dur="2000" advTm="12462"/>
    </mc:Choice>
    <mc:Fallback xmlns="">
      <p:transition spd="slow" advTm="12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462" fill="hold"/>
                                        <p:tgtEl>
                                          <p:spTgt spid="4"/>
                                        </p:tgtEl>
                                      </p:cBhvr>
                                    </p:cmd>
                                  </p:childTnLst>
                                </p:cTn>
                              </p:par>
                            </p:childTnLst>
                          </p:cTn>
                        </p:par>
                        <p:par>
                          <p:cTn id="7" fill="hold">
                            <p:stCondLst>
                              <p:cond delay="12462"/>
                            </p:stCondLst>
                            <p:childTnLst>
                              <p:par>
                                <p:cTn id="8" presetID="1" presetClass="mediacall" presetSubtype="0" fill="hold" nodeType="afterEffect">
                                  <p:stCondLst>
                                    <p:cond delay="0"/>
                                  </p:stCondLst>
                                  <p:childTnLst>
                                    <p:cmd type="call" cmd="playFrom(0.0)">
                                      <p:cBhvr>
                                        <p:cTn id="9" dur="43413" fill="hold"/>
                                        <p:tgtEl>
                                          <p:spTgt spid="6"/>
                                        </p:tgtEl>
                                      </p:cBhvr>
                                    </p:cmd>
                                  </p:childTnLst>
                                </p:cTn>
                              </p:par>
                            </p:childTnLst>
                          </p:cTn>
                        </p:par>
                        <p:par>
                          <p:cTn id="10" fill="hold">
                            <p:stCondLst>
                              <p:cond delay="55875"/>
                            </p:stCondLst>
                            <p:childTnLst>
                              <p:par>
                                <p:cTn id="11" presetID="1" presetClass="mediacall" presetSubtype="0" fill="hold" nodeType="afterEffect">
                                  <p:stCondLst>
                                    <p:cond delay="0"/>
                                  </p:stCondLst>
                                  <p:childTnLst>
                                    <p:cmd type="call" cmd="playFrom(0.0)">
                                      <p:cBhvr>
                                        <p:cTn id="12" dur="34085" fill="hold"/>
                                        <p:tgtEl>
                                          <p:spTgt spid="8"/>
                                        </p:tgtEl>
                                      </p:cBhvr>
                                    </p:cmd>
                                  </p:childTnLst>
                                </p:cTn>
                              </p:par>
                            </p:childTnLst>
                          </p:cTn>
                        </p:par>
                        <p:par>
                          <p:cTn id="13" fill="hold">
                            <p:stCondLst>
                              <p:cond delay="89960"/>
                            </p:stCondLst>
                            <p:childTnLst>
                              <p:par>
                                <p:cTn id="14" presetID="1" presetClass="mediacall" presetSubtype="0" fill="hold" nodeType="afterEffect">
                                  <p:stCondLst>
                                    <p:cond delay="0"/>
                                  </p:stCondLst>
                                  <p:childTnLst>
                                    <p:cmd type="call" cmd="playFrom(0.0)">
                                      <p:cBhvr>
                                        <p:cTn id="15" dur="4046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6"/>
                </p:tgtEl>
              </p:cMediaNode>
            </p:audio>
            <p:audio>
              <p:cMediaNode vol="80000">
                <p:cTn id="18" fill="hold" display="0">
                  <p:stCondLst>
                    <p:cond delay="indefinite"/>
                  </p:stCondLst>
                  <p:endCondLst>
                    <p:cond evt="onStopAudio" delay="0">
                      <p:tgtEl>
                        <p:sldTgt/>
                      </p:tgtEl>
                    </p:cond>
                  </p:endCondLst>
                </p:cTn>
                <p:tgtEl>
                  <p:spTgt spid="8"/>
                </p:tgtEl>
              </p:cMediaNode>
            </p:audio>
            <p:audio>
              <p:cMediaNode vol="80000">
                <p:cTn id="19" fill="hold" display="0">
                  <p:stCondLst>
                    <p:cond delay="indefinite"/>
                  </p:stCondLst>
                  <p:endCondLst>
                    <p:cond evt="onStopAudio" delay="0">
                      <p:tgtEl>
                        <p:sldTgt/>
                      </p:tgtEl>
                    </p:cond>
                  </p:endCondLst>
                </p:cTn>
                <p:tgtEl>
                  <p:spTgt spid="9"/>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5770A-4246-B1FA-0C8E-278145C8BCD5}"/>
              </a:ext>
            </a:extLst>
          </p:cNvPr>
          <p:cNvSpPr>
            <a:spLocks noGrp="1"/>
          </p:cNvSpPr>
          <p:nvPr>
            <p:ph type="title"/>
          </p:nvPr>
        </p:nvSpPr>
        <p:spPr/>
        <p:txBody>
          <a:bodyPr>
            <a:normAutofit/>
          </a:bodyPr>
          <a:lstStyle/>
          <a:p>
            <a:pPr algn="ctr"/>
            <a:r>
              <a:rPr lang="en-GB" sz="6000" i="1" u="sng" dirty="0"/>
              <a:t>King v </a:t>
            </a:r>
            <a:r>
              <a:rPr lang="en-GB" sz="6000" i="1" u="sng" dirty="0" err="1"/>
              <a:t>Dubrey</a:t>
            </a:r>
            <a:r>
              <a:rPr lang="en-GB" sz="6000" i="1" u="sng" dirty="0"/>
              <a:t> [2014] </a:t>
            </a:r>
          </a:p>
        </p:txBody>
      </p:sp>
      <p:sp>
        <p:nvSpPr>
          <p:cNvPr id="3" name="Content Placeholder 2">
            <a:extLst>
              <a:ext uri="{FF2B5EF4-FFF2-40B4-BE49-F238E27FC236}">
                <a16:creationId xmlns:a16="http://schemas.microsoft.com/office/drawing/2014/main" id="{98883B70-6F3A-43AF-8899-F18C3BEF31F6}"/>
              </a:ext>
            </a:extLst>
          </p:cNvPr>
          <p:cNvSpPr>
            <a:spLocks noGrp="1"/>
          </p:cNvSpPr>
          <p:nvPr>
            <p:ph idx="1"/>
          </p:nvPr>
        </p:nvSpPr>
        <p:spPr/>
        <p:txBody>
          <a:bodyPr/>
          <a:lstStyle/>
          <a:p>
            <a:r>
              <a:rPr lang="en-GB" dirty="0"/>
              <a:t>- Elderly  Aunt. </a:t>
            </a:r>
          </a:p>
          <a:p>
            <a:endParaRPr lang="en-GB" dirty="0"/>
          </a:p>
          <a:p>
            <a:r>
              <a:rPr lang="en-GB" dirty="0"/>
              <a:t>- £350,000. </a:t>
            </a:r>
          </a:p>
          <a:p>
            <a:endParaRPr lang="en-GB" dirty="0"/>
          </a:p>
          <a:p>
            <a:r>
              <a:rPr lang="en-GB" dirty="0"/>
              <a:t>- Nephew. </a:t>
            </a:r>
          </a:p>
        </p:txBody>
      </p:sp>
      <p:pic>
        <p:nvPicPr>
          <p:cNvPr id="4" name="Recorded Sound">
            <a:hlinkClick r:id="" action="ppaction://media"/>
            <a:extLst>
              <a:ext uri="{FF2B5EF4-FFF2-40B4-BE49-F238E27FC236}">
                <a16:creationId xmlns:a16="http://schemas.microsoft.com/office/drawing/2014/main" id="{6AF9B3DF-AC30-1AF3-CF7B-70BC997B4E73}"/>
              </a:ext>
            </a:extLst>
          </p:cNvPr>
          <p:cNvPicPr>
            <a:picLocks noChangeAspect="1"/>
          </p:cNvPicPr>
          <p:nvPr>
            <a:audioFile r:link="rId1"/>
            <p:extLst>
              <p:ext uri="{DAA4B4D4-6D71-4841-9C94-3DE7FCFB9230}">
                <p14:media xmlns:p14="http://schemas.microsoft.com/office/powerpoint/2010/main" r:embed="rId2">
                  <p14:trim end="8426.5124"/>
                </p14:media>
              </p:ext>
            </p:extLst>
          </p:nvPr>
        </p:nvPicPr>
        <p:blipFill>
          <a:blip r:embed="rId10"/>
          <a:stretch>
            <a:fillRect/>
          </a:stretch>
        </p:blipFill>
        <p:spPr>
          <a:xfrm>
            <a:off x="2824541" y="2198580"/>
            <a:ext cx="502079" cy="502079"/>
          </a:xfrm>
          <a:prstGeom prst="rect">
            <a:avLst/>
          </a:prstGeom>
        </p:spPr>
      </p:pic>
      <p:pic>
        <p:nvPicPr>
          <p:cNvPr id="5" name="Recorded Sound">
            <a:hlinkClick r:id="" action="ppaction://media"/>
            <a:extLst>
              <a:ext uri="{FF2B5EF4-FFF2-40B4-BE49-F238E27FC236}">
                <a16:creationId xmlns:a16="http://schemas.microsoft.com/office/drawing/2014/main" id="{19547E69-74E3-7AC7-B0A9-225B9D333639}"/>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2664192" y="3329481"/>
            <a:ext cx="502079" cy="502079"/>
          </a:xfrm>
          <a:prstGeom prst="rect">
            <a:avLst/>
          </a:prstGeom>
        </p:spPr>
      </p:pic>
      <p:pic>
        <p:nvPicPr>
          <p:cNvPr id="6" name="Recorded Sound">
            <a:hlinkClick r:id="" action="ppaction://media"/>
            <a:extLst>
              <a:ext uri="{FF2B5EF4-FFF2-40B4-BE49-F238E27FC236}">
                <a16:creationId xmlns:a16="http://schemas.microsoft.com/office/drawing/2014/main" id="{93E1C628-40B5-9F17-CDA2-19E99CD0A727}"/>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2519741" y="4625293"/>
            <a:ext cx="447852" cy="447852"/>
          </a:xfrm>
          <a:prstGeom prst="rect">
            <a:avLst/>
          </a:prstGeom>
        </p:spPr>
      </p:pic>
      <p:pic>
        <p:nvPicPr>
          <p:cNvPr id="8" name="Recorded Sound">
            <a:hlinkClick r:id="" action="ppaction://media"/>
            <a:extLst>
              <a:ext uri="{FF2B5EF4-FFF2-40B4-BE49-F238E27FC236}">
                <a16:creationId xmlns:a16="http://schemas.microsoft.com/office/drawing/2014/main" id="{744152BD-DD7D-4EF6-1327-93061071F9AA}"/>
              </a:ext>
            </a:extLst>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2560154" y="5531899"/>
            <a:ext cx="502079" cy="502079"/>
          </a:xfrm>
          <a:prstGeom prst="rect">
            <a:avLst/>
          </a:prstGeom>
        </p:spPr>
      </p:pic>
    </p:spTree>
    <p:extLst>
      <p:ext uri="{BB962C8B-B14F-4D97-AF65-F5344CB8AC3E}">
        <p14:creationId xmlns:p14="http://schemas.microsoft.com/office/powerpoint/2010/main" val="3119508122"/>
      </p:ext>
    </p:extLst>
  </p:cSld>
  <p:clrMapOvr>
    <a:masterClrMapping/>
  </p:clrMapOvr>
  <mc:AlternateContent xmlns:mc="http://schemas.openxmlformats.org/markup-compatibility/2006" xmlns:p14="http://schemas.microsoft.com/office/powerpoint/2010/main">
    <mc:Choice Requires="p14">
      <p:transition spd="slow" p14:dur="2000" advTm="65674"/>
    </mc:Choice>
    <mc:Fallback xmlns="">
      <p:transition spd="slow" advTm="65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248" fill="hold"/>
                                        <p:tgtEl>
                                          <p:spTgt spid="4"/>
                                        </p:tgtEl>
                                      </p:cBhvr>
                                    </p:cmd>
                                  </p:childTnLst>
                                </p:cTn>
                              </p:par>
                            </p:childTnLst>
                          </p:cTn>
                        </p:par>
                        <p:par>
                          <p:cTn id="7" fill="hold">
                            <p:stCondLst>
                              <p:cond delay="57248"/>
                            </p:stCondLst>
                            <p:childTnLst>
                              <p:par>
                                <p:cTn id="8" presetID="1" presetClass="mediacall" presetSubtype="0" fill="hold" nodeType="afterEffect">
                                  <p:stCondLst>
                                    <p:cond delay="0"/>
                                  </p:stCondLst>
                                  <p:childTnLst>
                                    <p:cmd type="call" cmd="playFrom(0.0)">
                                      <p:cBhvr>
                                        <p:cTn id="9" dur="33304" fill="hold"/>
                                        <p:tgtEl>
                                          <p:spTgt spid="5"/>
                                        </p:tgtEl>
                                      </p:cBhvr>
                                    </p:cmd>
                                  </p:childTnLst>
                                </p:cTn>
                              </p:par>
                            </p:childTnLst>
                          </p:cTn>
                        </p:par>
                        <p:par>
                          <p:cTn id="10" fill="hold">
                            <p:stCondLst>
                              <p:cond delay="90552"/>
                            </p:stCondLst>
                            <p:childTnLst>
                              <p:par>
                                <p:cTn id="11" presetID="1" presetClass="mediacall" presetSubtype="0" fill="hold" nodeType="afterEffect">
                                  <p:stCondLst>
                                    <p:cond delay="0"/>
                                  </p:stCondLst>
                                  <p:childTnLst>
                                    <p:cmd type="call" cmd="playFrom(0.0)">
                                      <p:cBhvr>
                                        <p:cTn id="12" dur="43701" fill="hold"/>
                                        <p:tgtEl>
                                          <p:spTgt spid="6"/>
                                        </p:tgtEl>
                                      </p:cBhvr>
                                    </p:cmd>
                                  </p:childTnLst>
                                </p:cTn>
                              </p:par>
                            </p:childTnLst>
                          </p:cTn>
                        </p:par>
                        <p:par>
                          <p:cTn id="13" fill="hold">
                            <p:stCondLst>
                              <p:cond delay="134253"/>
                            </p:stCondLst>
                            <p:childTnLst>
                              <p:par>
                                <p:cTn id="14" presetID="1" presetClass="mediacall" presetSubtype="0" fill="hold" nodeType="afterEffect">
                                  <p:stCondLst>
                                    <p:cond delay="0"/>
                                  </p:stCondLst>
                                  <p:childTnLst>
                                    <p:cmd type="call" cmd="playFrom(0.0)">
                                      <p:cBhvr>
                                        <p:cTn id="15" dur="2586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5"/>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8"/>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4E423-2900-1710-F615-FACFA0E983FF}"/>
              </a:ext>
            </a:extLst>
          </p:cNvPr>
          <p:cNvSpPr>
            <a:spLocks noGrp="1"/>
          </p:cNvSpPr>
          <p:nvPr>
            <p:ph type="title"/>
          </p:nvPr>
        </p:nvSpPr>
        <p:spPr/>
        <p:txBody>
          <a:bodyPr>
            <a:normAutofit/>
          </a:bodyPr>
          <a:lstStyle/>
          <a:p>
            <a:pPr algn="ctr"/>
            <a:r>
              <a:rPr lang="en-GB" sz="6600" i="1" u="sng" dirty="0"/>
              <a:t>Condition</a:t>
            </a:r>
          </a:p>
        </p:txBody>
      </p:sp>
      <p:sp>
        <p:nvSpPr>
          <p:cNvPr id="3" name="Content Placeholder 2">
            <a:extLst>
              <a:ext uri="{FF2B5EF4-FFF2-40B4-BE49-F238E27FC236}">
                <a16:creationId xmlns:a16="http://schemas.microsoft.com/office/drawing/2014/main" id="{214DF10B-D07C-9DCB-2C59-AABA45CEA871}"/>
              </a:ext>
            </a:extLst>
          </p:cNvPr>
          <p:cNvSpPr>
            <a:spLocks noGrp="1"/>
          </p:cNvSpPr>
          <p:nvPr>
            <p:ph idx="1"/>
          </p:nvPr>
        </p:nvSpPr>
        <p:spPr/>
        <p:txBody>
          <a:bodyPr/>
          <a:lstStyle/>
          <a:p>
            <a:pPr>
              <a:lnSpc>
                <a:spcPct val="200000"/>
              </a:lnSpc>
            </a:pPr>
            <a:r>
              <a:rPr lang="en-GB" dirty="0"/>
              <a:t>- Implied or express. </a:t>
            </a:r>
          </a:p>
          <a:p>
            <a:pPr>
              <a:lnSpc>
                <a:spcPct val="200000"/>
              </a:lnSpc>
            </a:pPr>
            <a:r>
              <a:rPr lang="en-GB" dirty="0"/>
              <a:t>- Key case ; Gardner v Parker [1818] </a:t>
            </a:r>
          </a:p>
          <a:p>
            <a:pPr>
              <a:lnSpc>
                <a:spcPct val="200000"/>
              </a:lnSpc>
            </a:pPr>
            <a:r>
              <a:rPr lang="en-GB" dirty="0"/>
              <a:t>- Jones v Selby [1710] </a:t>
            </a:r>
          </a:p>
        </p:txBody>
      </p:sp>
      <p:pic>
        <p:nvPicPr>
          <p:cNvPr id="4" name="Recorded Sound">
            <a:hlinkClick r:id="" action="ppaction://media"/>
            <a:extLst>
              <a:ext uri="{FF2B5EF4-FFF2-40B4-BE49-F238E27FC236}">
                <a16:creationId xmlns:a16="http://schemas.microsoft.com/office/drawing/2014/main" id="{68A89D91-DFEA-F575-36D2-549B55E2EF7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441622" y="2551999"/>
            <a:ext cx="384272" cy="384272"/>
          </a:xfrm>
          <a:prstGeom prst="rect">
            <a:avLst/>
          </a:prstGeom>
        </p:spPr>
      </p:pic>
      <p:pic>
        <p:nvPicPr>
          <p:cNvPr id="5" name="Recorded Sound">
            <a:hlinkClick r:id="" action="ppaction://media"/>
            <a:extLst>
              <a:ext uri="{FF2B5EF4-FFF2-40B4-BE49-F238E27FC236}">
                <a16:creationId xmlns:a16="http://schemas.microsoft.com/office/drawing/2014/main" id="{BF95ED64-418B-0A6C-284C-1A99F6F67944}"/>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001151" y="3556156"/>
            <a:ext cx="389882" cy="389882"/>
          </a:xfrm>
          <a:prstGeom prst="rect">
            <a:avLst/>
          </a:prstGeom>
        </p:spPr>
      </p:pic>
      <p:pic>
        <p:nvPicPr>
          <p:cNvPr id="6" name="Recorded Sound">
            <a:hlinkClick r:id="" action="ppaction://media"/>
            <a:extLst>
              <a:ext uri="{FF2B5EF4-FFF2-40B4-BE49-F238E27FC236}">
                <a16:creationId xmlns:a16="http://schemas.microsoft.com/office/drawing/2014/main" id="{9C1BAA53-B718-2961-3EEC-773F187278A6}"/>
              </a:ext>
            </a:extLst>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3673494" y="4813690"/>
            <a:ext cx="304800" cy="304800"/>
          </a:xfrm>
          <a:prstGeom prst="rect">
            <a:avLst/>
          </a:prstGeom>
        </p:spPr>
      </p:pic>
    </p:spTree>
    <p:extLst>
      <p:ext uri="{BB962C8B-B14F-4D97-AF65-F5344CB8AC3E}">
        <p14:creationId xmlns:p14="http://schemas.microsoft.com/office/powerpoint/2010/main" val="2229802189"/>
      </p:ext>
    </p:extLst>
  </p:cSld>
  <p:clrMapOvr>
    <a:masterClrMapping/>
  </p:clrMapOvr>
  <mc:AlternateContent xmlns:mc="http://schemas.openxmlformats.org/markup-compatibility/2006" xmlns:p14="http://schemas.microsoft.com/office/powerpoint/2010/main">
    <mc:Choice Requires="p14">
      <p:transition spd="slow" p14:dur="2000" advTm="26203"/>
    </mc:Choice>
    <mc:Fallback xmlns="">
      <p:transition spd="slow" advTm="26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203" fill="hold"/>
                                        <p:tgtEl>
                                          <p:spTgt spid="4"/>
                                        </p:tgtEl>
                                      </p:cBhvr>
                                    </p:cmd>
                                  </p:childTnLst>
                                </p:cTn>
                              </p:par>
                            </p:childTnLst>
                          </p:cTn>
                        </p:par>
                        <p:par>
                          <p:cTn id="7" fill="hold">
                            <p:stCondLst>
                              <p:cond delay="26203"/>
                            </p:stCondLst>
                            <p:childTnLst>
                              <p:par>
                                <p:cTn id="8" presetID="1" presetClass="mediacall" presetSubtype="0" fill="hold" nodeType="afterEffect">
                                  <p:stCondLst>
                                    <p:cond delay="0"/>
                                  </p:stCondLst>
                                  <p:childTnLst>
                                    <p:cmd type="call" cmd="playFrom(0.0)">
                                      <p:cBhvr>
                                        <p:cTn id="9" dur="5949" fill="hold"/>
                                        <p:tgtEl>
                                          <p:spTgt spid="5"/>
                                        </p:tgtEl>
                                      </p:cBhvr>
                                    </p:cmd>
                                  </p:childTnLst>
                                </p:cTn>
                              </p:par>
                            </p:childTnLst>
                          </p:cTn>
                        </p:par>
                        <p:par>
                          <p:cTn id="10" fill="hold">
                            <p:stCondLst>
                              <p:cond delay="32152"/>
                            </p:stCondLst>
                            <p:childTnLst>
                              <p:par>
                                <p:cTn id="11" presetID="1" presetClass="mediacall" presetSubtype="0" fill="hold" nodeType="afterEffect">
                                  <p:stCondLst>
                                    <p:cond delay="0"/>
                                  </p:stCondLst>
                                  <p:childTnLst>
                                    <p:cmd type="call" cmd="playFrom(0.0)">
                                      <p:cBhvr>
                                        <p:cTn id="12" dur="3233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4"/>
                </p:tgtEl>
              </p:cMediaNode>
            </p:audio>
            <p:audio>
              <p:cMediaNode vol="80000">
                <p:cTn id="14" fill="hold" display="0">
                  <p:stCondLst>
                    <p:cond delay="indefinite"/>
                  </p:stCondLst>
                  <p:endCondLst>
                    <p:cond evt="onStopAudio" delay="0">
                      <p:tgtEl>
                        <p:sldTgt/>
                      </p:tgtEl>
                    </p:cond>
                  </p:endCondLst>
                </p:cTn>
                <p:tgtEl>
                  <p:spTgt spid="5"/>
                </p:tgtEl>
              </p:cMediaNode>
            </p:audio>
            <p:audio>
              <p:cMediaNode vol="80000">
                <p:cTn id="15" fill="hold" display="0">
                  <p:stCondLst>
                    <p:cond delay="indefinite"/>
                  </p:stCondLst>
                  <p:endCondLst>
                    <p:cond evt="onStopAudio" delay="0">
                      <p:tgtEl>
                        <p:sldTgt/>
                      </p:tgtEl>
                    </p:cond>
                  </p:endCondLst>
                </p:cTn>
                <p:tgtEl>
                  <p:spTgt spid="6"/>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4D4CA-0B3A-18F8-0233-B887060AE8A9}"/>
              </a:ext>
            </a:extLst>
          </p:cNvPr>
          <p:cNvSpPr>
            <a:spLocks noGrp="1"/>
          </p:cNvSpPr>
          <p:nvPr>
            <p:ph type="title"/>
          </p:nvPr>
        </p:nvSpPr>
        <p:spPr/>
        <p:txBody>
          <a:bodyPr>
            <a:normAutofit/>
          </a:bodyPr>
          <a:lstStyle/>
          <a:p>
            <a:pPr algn="ctr"/>
            <a:r>
              <a:rPr lang="en-GB" sz="6000" i="1" u="sng" dirty="0"/>
              <a:t>Property delivery </a:t>
            </a:r>
          </a:p>
        </p:txBody>
      </p:sp>
      <p:sp>
        <p:nvSpPr>
          <p:cNvPr id="3" name="Content Placeholder 2">
            <a:extLst>
              <a:ext uri="{FF2B5EF4-FFF2-40B4-BE49-F238E27FC236}">
                <a16:creationId xmlns:a16="http://schemas.microsoft.com/office/drawing/2014/main" id="{DBE6DC6A-BF0C-5C6F-E240-6A178A71314A}"/>
              </a:ext>
            </a:extLst>
          </p:cNvPr>
          <p:cNvSpPr>
            <a:spLocks noGrp="1"/>
          </p:cNvSpPr>
          <p:nvPr>
            <p:ph idx="1"/>
          </p:nvPr>
        </p:nvSpPr>
        <p:spPr/>
        <p:txBody>
          <a:bodyPr/>
          <a:lstStyle/>
          <a:p>
            <a:r>
              <a:rPr lang="en-GB" dirty="0"/>
              <a:t>No delivery – no effective DMC. </a:t>
            </a:r>
          </a:p>
          <a:p>
            <a:endParaRPr lang="en-GB" dirty="0"/>
          </a:p>
          <a:p>
            <a:r>
              <a:rPr lang="en-GB" dirty="0"/>
              <a:t>Key case – Bunn v Markham [1816] </a:t>
            </a:r>
          </a:p>
          <a:p>
            <a:endParaRPr lang="en-GB" dirty="0"/>
          </a:p>
          <a:p>
            <a:r>
              <a:rPr lang="en-GB" dirty="0"/>
              <a:t>Key cases ; Powell v </a:t>
            </a:r>
            <a:r>
              <a:rPr lang="en-GB" dirty="0" err="1"/>
              <a:t>Hellicar</a:t>
            </a:r>
            <a:r>
              <a:rPr lang="en-GB" dirty="0"/>
              <a:t> [1858] ; </a:t>
            </a:r>
            <a:r>
              <a:rPr lang="en-GB" dirty="0" err="1"/>
              <a:t>Farquanharson</a:t>
            </a:r>
            <a:r>
              <a:rPr lang="en-GB" dirty="0"/>
              <a:t> v Cave [1846] </a:t>
            </a:r>
          </a:p>
        </p:txBody>
      </p:sp>
      <p:pic>
        <p:nvPicPr>
          <p:cNvPr id="4" name="Recorded Sound">
            <a:hlinkClick r:id="" action="ppaction://media"/>
            <a:extLst>
              <a:ext uri="{FF2B5EF4-FFF2-40B4-BE49-F238E27FC236}">
                <a16:creationId xmlns:a16="http://schemas.microsoft.com/office/drawing/2014/main" id="{99671E20-FAA2-2AD5-E479-4ED5F9A8169B}"/>
              </a:ext>
            </a:extLst>
          </p:cNvPr>
          <p:cNvPicPr>
            <a:picLocks noChangeAspect="1"/>
          </p:cNvPicPr>
          <p:nvPr>
            <a:audioFile r:link="rId1"/>
            <p:extLst>
              <p:ext uri="{DAA4B4D4-6D71-4841-9C94-3DE7FCFB9230}">
                <p14:media xmlns:p14="http://schemas.microsoft.com/office/powerpoint/2010/main" r:embed="rId2">
                  <p14:trim end="6201.3854"/>
                </p14:media>
              </p:ext>
            </p:extLst>
          </p:nvPr>
        </p:nvPicPr>
        <p:blipFill>
          <a:blip r:embed="rId4"/>
          <a:stretch>
            <a:fillRect/>
          </a:stretch>
        </p:blipFill>
        <p:spPr>
          <a:xfrm>
            <a:off x="509090" y="5700370"/>
            <a:ext cx="511633" cy="511633"/>
          </a:xfrm>
          <a:prstGeom prst="rect">
            <a:avLst/>
          </a:prstGeom>
        </p:spPr>
      </p:pic>
    </p:spTree>
    <p:extLst>
      <p:ext uri="{BB962C8B-B14F-4D97-AF65-F5344CB8AC3E}">
        <p14:creationId xmlns:p14="http://schemas.microsoft.com/office/powerpoint/2010/main" val="3050107798"/>
      </p:ext>
    </p:extLst>
  </p:cSld>
  <p:clrMapOvr>
    <a:masterClrMapping/>
  </p:clrMapOvr>
  <mc:AlternateContent xmlns:mc="http://schemas.openxmlformats.org/markup-compatibility/2006" xmlns:p14="http://schemas.microsoft.com/office/powerpoint/2010/main">
    <mc:Choice Requires="p14">
      <p:transition spd="slow" p14:dur="2000" advTm="46430"/>
    </mc:Choice>
    <mc:Fallback xmlns="">
      <p:transition spd="slow" advTm="46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2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D72F1-E64A-1C7D-FCF9-3FEA5BBCAAA3}"/>
              </a:ext>
            </a:extLst>
          </p:cNvPr>
          <p:cNvSpPr>
            <a:spLocks noGrp="1"/>
          </p:cNvSpPr>
          <p:nvPr>
            <p:ph type="title"/>
          </p:nvPr>
        </p:nvSpPr>
        <p:spPr/>
        <p:txBody>
          <a:bodyPr>
            <a:normAutofit/>
          </a:bodyPr>
          <a:lstStyle/>
          <a:p>
            <a:pPr algn="ctr"/>
            <a:r>
              <a:rPr lang="en-GB" sz="6000" i="1" u="sng" dirty="0"/>
              <a:t>What need to be delivered?</a:t>
            </a:r>
          </a:p>
        </p:txBody>
      </p:sp>
      <p:sp>
        <p:nvSpPr>
          <p:cNvPr id="3" name="Content Placeholder 2">
            <a:extLst>
              <a:ext uri="{FF2B5EF4-FFF2-40B4-BE49-F238E27FC236}">
                <a16:creationId xmlns:a16="http://schemas.microsoft.com/office/drawing/2014/main" id="{88F441B6-83C2-3D22-0D9C-A48779137DD1}"/>
              </a:ext>
            </a:extLst>
          </p:cNvPr>
          <p:cNvSpPr>
            <a:spLocks noGrp="1"/>
          </p:cNvSpPr>
          <p:nvPr>
            <p:ph idx="1"/>
          </p:nvPr>
        </p:nvSpPr>
        <p:spPr/>
        <p:txBody>
          <a:bodyPr/>
          <a:lstStyle/>
          <a:p>
            <a:r>
              <a:rPr lang="en-GB" dirty="0"/>
              <a:t>- Depends on property; </a:t>
            </a:r>
          </a:p>
          <a:p>
            <a:endParaRPr lang="en-GB" dirty="0"/>
          </a:p>
          <a:p>
            <a:r>
              <a:rPr lang="en-GB" dirty="0"/>
              <a:t>- Chattels - </a:t>
            </a:r>
          </a:p>
          <a:p>
            <a:r>
              <a:rPr lang="en-GB" dirty="0"/>
              <a:t>- Land - </a:t>
            </a:r>
          </a:p>
        </p:txBody>
      </p:sp>
      <p:pic>
        <p:nvPicPr>
          <p:cNvPr id="5" name="Recorded Sound">
            <a:hlinkClick r:id="" action="ppaction://media"/>
            <a:extLst>
              <a:ext uri="{FF2B5EF4-FFF2-40B4-BE49-F238E27FC236}">
                <a16:creationId xmlns:a16="http://schemas.microsoft.com/office/drawing/2014/main" id="{791242E9-FC26-3964-4221-EAD2F8C458C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555272" y="3464061"/>
            <a:ext cx="304800" cy="304800"/>
          </a:xfrm>
          <a:prstGeom prst="rect">
            <a:avLst/>
          </a:prstGeom>
        </p:spPr>
      </p:pic>
      <p:pic>
        <p:nvPicPr>
          <p:cNvPr id="6" name="Recorded Sound">
            <a:hlinkClick r:id="" action="ppaction://media"/>
            <a:extLst>
              <a:ext uri="{FF2B5EF4-FFF2-40B4-BE49-F238E27FC236}">
                <a16:creationId xmlns:a16="http://schemas.microsoft.com/office/drawing/2014/main" id="{4676A076-82FC-72D1-1E91-2356EE7E0E97}"/>
              </a:ext>
            </a:extLst>
          </p:cNvPr>
          <p:cNvPicPr>
            <a:picLocks noChangeAspect="1"/>
          </p:cNvPicPr>
          <p:nvPr>
            <a:audioFile r:link="rId3"/>
            <p:extLst>
              <p:ext uri="{DAA4B4D4-6D71-4841-9C94-3DE7FCFB9230}">
                <p14:media xmlns:p14="http://schemas.microsoft.com/office/powerpoint/2010/main" r:embed="rId4">
                  <p14:trim end="12286.9206"/>
                </p14:media>
              </p:ext>
            </p:extLst>
          </p:nvPr>
        </p:nvPicPr>
        <p:blipFill>
          <a:blip r:embed="rId9"/>
          <a:stretch>
            <a:fillRect/>
          </a:stretch>
        </p:blipFill>
        <p:spPr>
          <a:xfrm>
            <a:off x="2272545" y="4078803"/>
            <a:ext cx="304800" cy="304800"/>
          </a:xfrm>
          <a:prstGeom prst="rect">
            <a:avLst/>
          </a:prstGeom>
        </p:spPr>
      </p:pic>
      <p:pic>
        <p:nvPicPr>
          <p:cNvPr id="7" name="Recorded Sound">
            <a:hlinkClick r:id="" action="ppaction://media"/>
            <a:extLst>
              <a:ext uri="{FF2B5EF4-FFF2-40B4-BE49-F238E27FC236}">
                <a16:creationId xmlns:a16="http://schemas.microsoft.com/office/drawing/2014/main" id="{A7712CBB-0AD4-E113-E7F8-56A91838AE63}"/>
              </a:ext>
            </a:extLst>
          </p:cNvPr>
          <p:cNvPicPr>
            <a:picLocks noChangeAspect="1"/>
          </p:cNvPicPr>
          <p:nvPr>
            <a:audioFile r:link="rId3"/>
            <p:extLst>
              <p:ext uri="{DAA4B4D4-6D71-4841-9C94-3DE7FCFB9230}">
                <p14:media xmlns:p14="http://schemas.microsoft.com/office/powerpoint/2010/main" r:embed="rId5">
                  <p14:trim end="5472.5238"/>
                </p14:media>
              </p:ext>
            </p:extLst>
          </p:nvPr>
        </p:nvPicPr>
        <p:blipFill>
          <a:blip r:embed="rId9"/>
          <a:stretch>
            <a:fillRect/>
          </a:stretch>
        </p:blipFill>
        <p:spPr>
          <a:xfrm>
            <a:off x="2824543" y="4092827"/>
            <a:ext cx="304800" cy="304800"/>
          </a:xfrm>
          <a:prstGeom prst="rect">
            <a:avLst/>
          </a:prstGeom>
        </p:spPr>
      </p:pic>
      <p:pic>
        <p:nvPicPr>
          <p:cNvPr id="4" name="Recorded Sound">
            <a:hlinkClick r:id="" action="ppaction://media"/>
            <a:extLst>
              <a:ext uri="{FF2B5EF4-FFF2-40B4-BE49-F238E27FC236}">
                <a16:creationId xmlns:a16="http://schemas.microsoft.com/office/drawing/2014/main" id="{D78995CF-A45C-3556-C5DB-B51C9B41847B}"/>
              </a:ext>
            </a:extLst>
          </p:cNvPr>
          <p:cNvPicPr>
            <a:picLocks noChangeAspect="1"/>
          </p:cNvPicPr>
          <p:nvPr>
            <a:audioFile r:link="rId7"/>
            <p:extLst>
              <p:ext uri="{DAA4B4D4-6D71-4841-9C94-3DE7FCFB9230}">
                <p14:media xmlns:p14="http://schemas.microsoft.com/office/powerpoint/2010/main" r:embed="rId6"/>
              </p:ext>
            </p:extLst>
          </p:nvPr>
        </p:nvPicPr>
        <p:blipFill>
          <a:blip r:embed="rId9"/>
          <a:stretch>
            <a:fillRect/>
          </a:stretch>
        </p:blipFill>
        <p:spPr>
          <a:xfrm>
            <a:off x="11201398" y="5626645"/>
            <a:ext cx="619017" cy="619017"/>
          </a:xfrm>
          <a:prstGeom prst="rect">
            <a:avLst/>
          </a:prstGeom>
        </p:spPr>
      </p:pic>
    </p:spTree>
    <p:extLst>
      <p:ext uri="{BB962C8B-B14F-4D97-AF65-F5344CB8AC3E}">
        <p14:creationId xmlns:p14="http://schemas.microsoft.com/office/powerpoint/2010/main" val="3083578282"/>
      </p:ext>
    </p:extLst>
  </p:cSld>
  <p:clrMapOvr>
    <a:masterClrMapping/>
  </p:clrMapOvr>
  <mc:AlternateContent xmlns:mc="http://schemas.openxmlformats.org/markup-compatibility/2006" xmlns:p14="http://schemas.microsoft.com/office/powerpoint/2010/main">
    <mc:Choice Requires="p14">
      <p:transition spd="slow" p14:dur="2000" advTm="9337"/>
    </mc:Choice>
    <mc:Fallback xmlns="">
      <p:transition spd="slow" advTm="9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392" fill="hold"/>
                                        <p:tgtEl>
                                          <p:spTgt spid="5"/>
                                        </p:tgtEl>
                                      </p:cBhvr>
                                    </p:cmd>
                                  </p:childTnLst>
                                </p:cTn>
                              </p:par>
                            </p:childTnLst>
                          </p:cTn>
                        </p:par>
                        <p:par>
                          <p:cTn id="7" fill="hold">
                            <p:stCondLst>
                              <p:cond delay="67392"/>
                            </p:stCondLst>
                            <p:childTnLst>
                              <p:par>
                                <p:cTn id="8" presetID="1" presetClass="mediacall" presetSubtype="0" fill="hold" nodeType="afterEffect">
                                  <p:stCondLst>
                                    <p:cond delay="0"/>
                                  </p:stCondLst>
                                  <p:childTnLst>
                                    <p:cmd type="call" cmd="playFrom(0.0)">
                                      <p:cBhvr>
                                        <p:cTn id="9" dur="31258" fill="hold"/>
                                        <p:tgtEl>
                                          <p:spTgt spid="6"/>
                                        </p:tgtEl>
                                      </p:cBhvr>
                                    </p:cmd>
                                  </p:childTnLst>
                                </p:cTn>
                              </p:par>
                            </p:childTnLst>
                          </p:cTn>
                        </p:par>
                        <p:par>
                          <p:cTn id="10" fill="hold">
                            <p:stCondLst>
                              <p:cond delay="98650"/>
                            </p:stCondLst>
                            <p:childTnLst>
                              <p:par>
                                <p:cTn id="11" presetID="1" presetClass="mediacall" presetSubtype="0" fill="hold" nodeType="afterEffect">
                                  <p:stCondLst>
                                    <p:cond delay="0"/>
                                  </p:stCondLst>
                                  <p:childTnLst>
                                    <p:cmd type="call" cmd="playFrom(0.0)">
                                      <p:cBhvr>
                                        <p:cTn id="12" dur="11107" fill="hold"/>
                                        <p:tgtEl>
                                          <p:spTgt spid="7"/>
                                        </p:tgtEl>
                                      </p:cBhvr>
                                    </p:cmd>
                                  </p:childTnLst>
                                </p:cTn>
                              </p:par>
                            </p:childTnLst>
                          </p:cTn>
                        </p:par>
                        <p:par>
                          <p:cTn id="13" fill="hold">
                            <p:stCondLst>
                              <p:cond delay="109757"/>
                            </p:stCondLst>
                            <p:childTnLst>
                              <p:par>
                                <p:cTn id="14" presetID="1" presetClass="mediacall" presetSubtype="0" fill="hold" nodeType="afterEffect">
                                  <p:stCondLst>
                                    <p:cond delay="0"/>
                                  </p:stCondLst>
                                  <p:childTnLst>
                                    <p:cmd type="call" cmd="playFrom(0.0)">
                                      <p:cBhvr>
                                        <p:cTn id="15" dur="221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5"/>
                </p:tgtEl>
              </p:cMediaNode>
            </p:audio>
            <p:audio>
              <p:cMediaNode vol="80000">
                <p:cTn id="17" fill="hold" display="0">
                  <p:stCondLst>
                    <p:cond delay="indefinite"/>
                  </p:stCondLst>
                  <p:endCondLst>
                    <p:cond evt="onStopAudio" delay="0">
                      <p:tgtEl>
                        <p:sldTgt/>
                      </p:tgtEl>
                    </p:cond>
                  </p:endCondLst>
                </p:cTn>
                <p:tgtEl>
                  <p:spTgt spid="6"/>
                </p:tgtEl>
              </p:cMediaNode>
            </p:audio>
            <p:audio>
              <p:cMediaNode vol="80000">
                <p:cTn id="18" fill="hold" display="0">
                  <p:stCondLst>
                    <p:cond delay="indefinite"/>
                  </p:stCondLst>
                  <p:endCondLst>
                    <p:cond evt="onStopAudio" delay="0">
                      <p:tgtEl>
                        <p:sldTgt/>
                      </p:tgtEl>
                    </p:cond>
                  </p:endCondLst>
                </p:cTn>
                <p:tgtEl>
                  <p:spTgt spid="7"/>
                </p:tgtEl>
              </p:cMediaNode>
            </p:audio>
            <p:audio>
              <p:cMediaNode vol="80000">
                <p:cTn id="19"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8EE98-9A49-529A-4DAB-A10C5C04128A}"/>
              </a:ext>
            </a:extLst>
          </p:cNvPr>
          <p:cNvSpPr>
            <a:spLocks noGrp="1"/>
          </p:cNvSpPr>
          <p:nvPr>
            <p:ph type="title"/>
          </p:nvPr>
        </p:nvSpPr>
        <p:spPr/>
        <p:txBody>
          <a:bodyPr>
            <a:normAutofit/>
          </a:bodyPr>
          <a:lstStyle/>
          <a:p>
            <a:pPr algn="ctr"/>
            <a:r>
              <a:rPr lang="en-GB" sz="6000" i="1" u="sng" dirty="0"/>
              <a:t>Not formatting the subject matter of a </a:t>
            </a:r>
            <a:r>
              <a:rPr lang="en-GB" sz="6000" i="1" u="sng" dirty="0" err="1"/>
              <a:t>dmc</a:t>
            </a:r>
            <a:endParaRPr lang="en-GB" sz="6000" i="1" u="sng" dirty="0"/>
          </a:p>
        </p:txBody>
      </p:sp>
      <p:sp>
        <p:nvSpPr>
          <p:cNvPr id="3" name="Content Placeholder 2">
            <a:extLst>
              <a:ext uri="{FF2B5EF4-FFF2-40B4-BE49-F238E27FC236}">
                <a16:creationId xmlns:a16="http://schemas.microsoft.com/office/drawing/2014/main" id="{23B09975-8FD9-614E-3E32-4399BA1E7179}"/>
              </a:ext>
            </a:extLst>
          </p:cNvPr>
          <p:cNvSpPr>
            <a:spLocks noGrp="1"/>
          </p:cNvSpPr>
          <p:nvPr>
            <p:ph idx="1"/>
          </p:nvPr>
        </p:nvSpPr>
        <p:spPr/>
        <p:txBody>
          <a:bodyPr/>
          <a:lstStyle/>
          <a:p>
            <a:r>
              <a:rPr lang="en-GB" dirty="0"/>
              <a:t>Some property is not able to form the subject matter of a DMC- </a:t>
            </a:r>
          </a:p>
          <a:p>
            <a:endParaRPr lang="en-GB" dirty="0"/>
          </a:p>
          <a:p>
            <a:pPr marL="514350" indent="-514350">
              <a:buAutoNum type="arabicPeriod"/>
            </a:pPr>
            <a:r>
              <a:rPr lang="en-GB" dirty="0"/>
              <a:t>Cheques </a:t>
            </a:r>
          </a:p>
          <a:p>
            <a:pPr marL="514350" indent="-514350">
              <a:buAutoNum type="arabicPeriod"/>
            </a:pPr>
            <a:r>
              <a:rPr lang="en-GB"/>
              <a:t>Shares </a:t>
            </a:r>
            <a:endParaRPr lang="en-GB" dirty="0"/>
          </a:p>
        </p:txBody>
      </p:sp>
      <p:pic>
        <p:nvPicPr>
          <p:cNvPr id="4" name="Recorded Sound">
            <a:hlinkClick r:id="" action="ppaction://media"/>
            <a:extLst>
              <a:ext uri="{FF2B5EF4-FFF2-40B4-BE49-F238E27FC236}">
                <a16:creationId xmlns:a16="http://schemas.microsoft.com/office/drawing/2014/main" id="{C62E811A-6DA9-A4FF-5AD6-0328E5616FE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553617" y="2204190"/>
            <a:ext cx="479640" cy="479640"/>
          </a:xfrm>
          <a:prstGeom prst="rect">
            <a:avLst/>
          </a:prstGeom>
        </p:spPr>
      </p:pic>
      <p:pic>
        <p:nvPicPr>
          <p:cNvPr id="5" name="Recorded Sound">
            <a:hlinkClick r:id="" action="ppaction://media"/>
            <a:extLst>
              <a:ext uri="{FF2B5EF4-FFF2-40B4-BE49-F238E27FC236}">
                <a16:creationId xmlns:a16="http://schemas.microsoft.com/office/drawing/2014/main" id="{5E5A370D-56D4-20D0-EF9E-F91E802B3FD7}"/>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2762834" y="3512212"/>
            <a:ext cx="304800" cy="304800"/>
          </a:xfrm>
          <a:prstGeom prst="rect">
            <a:avLst/>
          </a:prstGeom>
        </p:spPr>
      </p:pic>
      <p:pic>
        <p:nvPicPr>
          <p:cNvPr id="6" name="Recorded Sound">
            <a:hlinkClick r:id="" action="ppaction://media"/>
            <a:extLst>
              <a:ext uri="{FF2B5EF4-FFF2-40B4-BE49-F238E27FC236}">
                <a16:creationId xmlns:a16="http://schemas.microsoft.com/office/drawing/2014/main" id="{4F23CA08-CFA5-2140-286F-F0D493EE224E}"/>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2689907" y="4078804"/>
            <a:ext cx="304800" cy="304800"/>
          </a:xfrm>
          <a:prstGeom prst="rect">
            <a:avLst/>
          </a:prstGeom>
        </p:spPr>
      </p:pic>
      <p:pic>
        <p:nvPicPr>
          <p:cNvPr id="10" name="Recorded Sound">
            <a:hlinkClick r:id="" action="ppaction://media"/>
            <a:extLst>
              <a:ext uri="{FF2B5EF4-FFF2-40B4-BE49-F238E27FC236}">
                <a16:creationId xmlns:a16="http://schemas.microsoft.com/office/drawing/2014/main" id="{9B18BC16-041C-0409-F92E-4526900EACE7}"/>
              </a:ext>
            </a:extLst>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3452842" y="4090491"/>
            <a:ext cx="304800" cy="304800"/>
          </a:xfrm>
          <a:prstGeom prst="rect">
            <a:avLst/>
          </a:prstGeom>
        </p:spPr>
      </p:pic>
    </p:spTree>
    <p:extLst>
      <p:ext uri="{BB962C8B-B14F-4D97-AF65-F5344CB8AC3E}">
        <p14:creationId xmlns:p14="http://schemas.microsoft.com/office/powerpoint/2010/main" val="271031272"/>
      </p:ext>
    </p:extLst>
  </p:cSld>
  <p:clrMapOvr>
    <a:masterClrMapping/>
  </p:clrMapOvr>
  <mc:AlternateContent xmlns:mc="http://schemas.openxmlformats.org/markup-compatibility/2006">
    <mc:Choice xmlns:p14="http://schemas.microsoft.com/office/powerpoint/2010/main" Requires="p14">
      <p:transition spd="slow" p14:dur="2000" advTm="15455"/>
    </mc:Choice>
    <mc:Fallback>
      <p:transition spd="slow" advTm="15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455" fill="hold"/>
                                        <p:tgtEl>
                                          <p:spTgt spid="4"/>
                                        </p:tgtEl>
                                      </p:cBhvr>
                                    </p:cmd>
                                  </p:childTnLst>
                                </p:cTn>
                              </p:par>
                            </p:childTnLst>
                          </p:cTn>
                        </p:par>
                        <p:par>
                          <p:cTn id="7" fill="hold">
                            <p:stCondLst>
                              <p:cond delay="15455"/>
                            </p:stCondLst>
                            <p:childTnLst>
                              <p:par>
                                <p:cTn id="8" presetID="1" presetClass="mediacall" presetSubtype="0" fill="hold" nodeType="afterEffect">
                                  <p:stCondLst>
                                    <p:cond delay="0"/>
                                  </p:stCondLst>
                                  <p:childTnLst>
                                    <p:cmd type="call" cmd="playFrom(0.0)">
                                      <p:cBhvr>
                                        <p:cTn id="9" dur="22724" fill="hold"/>
                                        <p:tgtEl>
                                          <p:spTgt spid="5"/>
                                        </p:tgtEl>
                                      </p:cBhvr>
                                    </p:cmd>
                                  </p:childTnLst>
                                </p:cTn>
                              </p:par>
                            </p:childTnLst>
                          </p:cTn>
                        </p:par>
                        <p:par>
                          <p:cTn id="10" fill="hold">
                            <p:stCondLst>
                              <p:cond delay="38179"/>
                            </p:stCondLst>
                            <p:childTnLst>
                              <p:par>
                                <p:cTn id="11" presetID="1" presetClass="mediacall" presetSubtype="0" fill="hold" nodeType="afterEffect">
                                  <p:stCondLst>
                                    <p:cond delay="0"/>
                                  </p:stCondLst>
                                  <p:childTnLst>
                                    <p:cmd type="call" cmd="playFrom(0.0)">
                                      <p:cBhvr>
                                        <p:cTn id="12" dur="41784" fill="hold"/>
                                        <p:tgtEl>
                                          <p:spTgt spid="6"/>
                                        </p:tgtEl>
                                      </p:cBhvr>
                                    </p:cmd>
                                  </p:childTnLst>
                                </p:cTn>
                              </p:par>
                            </p:childTnLst>
                          </p:cTn>
                        </p:par>
                        <p:par>
                          <p:cTn id="13" fill="hold">
                            <p:stCondLst>
                              <p:cond delay="79963"/>
                            </p:stCondLst>
                            <p:childTnLst>
                              <p:par>
                                <p:cTn id="14" presetID="1" presetClass="mediacall" presetSubtype="0" fill="hold" nodeType="afterEffect">
                                  <p:stCondLst>
                                    <p:cond delay="0"/>
                                  </p:stCondLst>
                                  <p:childTnLst>
                                    <p:cmd type="call" cmd="playFrom(0.0)">
                                      <p:cBhvr>
                                        <p:cTn id="15" dur="2628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5"/>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10"/>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3695F-53F8-E6DD-40E8-D0FF34216770}"/>
              </a:ext>
            </a:extLst>
          </p:cNvPr>
          <p:cNvSpPr>
            <a:spLocks noGrp="1"/>
          </p:cNvSpPr>
          <p:nvPr>
            <p:ph type="title"/>
          </p:nvPr>
        </p:nvSpPr>
        <p:spPr/>
        <p:txBody>
          <a:bodyPr>
            <a:normAutofit/>
          </a:bodyPr>
          <a:lstStyle/>
          <a:p>
            <a:pPr algn="ctr"/>
            <a:r>
              <a:rPr lang="en-GB" sz="6000" i="1" u="sng" dirty="0"/>
              <a:t>Proprietary estoppel</a:t>
            </a:r>
          </a:p>
        </p:txBody>
      </p:sp>
      <p:sp>
        <p:nvSpPr>
          <p:cNvPr id="3" name="Content Placeholder 2">
            <a:extLst>
              <a:ext uri="{FF2B5EF4-FFF2-40B4-BE49-F238E27FC236}">
                <a16:creationId xmlns:a16="http://schemas.microsoft.com/office/drawing/2014/main" id="{DCE17C9A-CD34-9D54-3461-76CA4AFF3609}"/>
              </a:ext>
            </a:extLst>
          </p:cNvPr>
          <p:cNvSpPr>
            <a:spLocks noGrp="1"/>
          </p:cNvSpPr>
          <p:nvPr>
            <p:ph idx="1"/>
          </p:nvPr>
        </p:nvSpPr>
        <p:spPr/>
        <p:txBody>
          <a:bodyPr/>
          <a:lstStyle/>
          <a:p>
            <a:r>
              <a:rPr lang="en-GB" dirty="0"/>
              <a:t>Used as a means to avoid formalities. </a:t>
            </a:r>
          </a:p>
          <a:p>
            <a:endParaRPr lang="en-GB" dirty="0"/>
          </a:p>
          <a:p>
            <a:r>
              <a:rPr lang="en-GB" dirty="0"/>
              <a:t>This means that it is possible to prefect and imperfect gift or an incompletely constituted trust.</a:t>
            </a:r>
          </a:p>
          <a:p>
            <a:endParaRPr lang="en-GB" dirty="0"/>
          </a:p>
          <a:p>
            <a:r>
              <a:rPr lang="en-GB" dirty="0"/>
              <a:t>Yeoman’s Row Management Ltd v Cobbe [2008] </a:t>
            </a:r>
          </a:p>
        </p:txBody>
      </p:sp>
      <p:pic>
        <p:nvPicPr>
          <p:cNvPr id="4" name="Recorded Sound">
            <a:hlinkClick r:id="" action="ppaction://media"/>
            <a:extLst>
              <a:ext uri="{FF2B5EF4-FFF2-40B4-BE49-F238E27FC236}">
                <a16:creationId xmlns:a16="http://schemas.microsoft.com/office/drawing/2014/main" id="{372AB094-0560-1DF1-83F1-A800317D4F3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808039" y="3366445"/>
            <a:ext cx="636714" cy="636714"/>
          </a:xfrm>
          <a:prstGeom prst="rect">
            <a:avLst/>
          </a:prstGeom>
        </p:spPr>
      </p:pic>
      <p:pic>
        <p:nvPicPr>
          <p:cNvPr id="6" name="Recorded Sound">
            <a:hlinkClick r:id="" action="ppaction://media"/>
            <a:extLst>
              <a:ext uri="{FF2B5EF4-FFF2-40B4-BE49-F238E27FC236}">
                <a16:creationId xmlns:a16="http://schemas.microsoft.com/office/drawing/2014/main" id="{DC2A2D34-CA53-B8E6-9D3D-46EE1B4E4B16}"/>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6096000" y="4596411"/>
            <a:ext cx="482810" cy="482810"/>
          </a:xfrm>
          <a:prstGeom prst="rect">
            <a:avLst/>
          </a:prstGeom>
        </p:spPr>
      </p:pic>
      <p:pic>
        <p:nvPicPr>
          <p:cNvPr id="7" name="Recorded Sound">
            <a:hlinkClick r:id="" action="ppaction://media"/>
            <a:extLst>
              <a:ext uri="{FF2B5EF4-FFF2-40B4-BE49-F238E27FC236}">
                <a16:creationId xmlns:a16="http://schemas.microsoft.com/office/drawing/2014/main" id="{ED8D00B3-096A-C7A5-CD0C-A55A97B0FD0C}"/>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6726533" y="4554703"/>
            <a:ext cx="563787" cy="563787"/>
          </a:xfrm>
          <a:prstGeom prst="rect">
            <a:avLst/>
          </a:prstGeom>
        </p:spPr>
      </p:pic>
      <p:pic>
        <p:nvPicPr>
          <p:cNvPr id="8" name="Recorded Sound">
            <a:hlinkClick r:id="" action="ppaction://media"/>
            <a:extLst>
              <a:ext uri="{FF2B5EF4-FFF2-40B4-BE49-F238E27FC236}">
                <a16:creationId xmlns:a16="http://schemas.microsoft.com/office/drawing/2014/main" id="{1F43B20F-AA31-CEE5-2C17-D374DD8D20FF}"/>
              </a:ext>
            </a:extLst>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7519958" y="4596411"/>
            <a:ext cx="501042" cy="501042"/>
          </a:xfrm>
          <a:prstGeom prst="rect">
            <a:avLst/>
          </a:prstGeom>
        </p:spPr>
      </p:pic>
    </p:spTree>
    <p:extLst>
      <p:ext uri="{BB962C8B-B14F-4D97-AF65-F5344CB8AC3E}">
        <p14:creationId xmlns:p14="http://schemas.microsoft.com/office/powerpoint/2010/main" val="3737492768"/>
      </p:ext>
    </p:extLst>
  </p:cSld>
  <p:clrMapOvr>
    <a:masterClrMapping/>
  </p:clrMapOvr>
  <mc:AlternateContent xmlns:mc="http://schemas.openxmlformats.org/markup-compatibility/2006">
    <mc:Choice xmlns:p14="http://schemas.microsoft.com/office/powerpoint/2010/main" Requires="p14">
      <p:transition spd="slow" p14:dur="2000" advTm="44440"/>
    </mc:Choice>
    <mc:Fallback>
      <p:transition spd="slow" advTm="44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440" fill="hold"/>
                                        <p:tgtEl>
                                          <p:spTgt spid="4"/>
                                        </p:tgtEl>
                                      </p:cBhvr>
                                    </p:cmd>
                                  </p:childTnLst>
                                </p:cTn>
                              </p:par>
                            </p:childTnLst>
                          </p:cTn>
                        </p:par>
                        <p:par>
                          <p:cTn id="7" fill="hold">
                            <p:stCondLst>
                              <p:cond delay="44440"/>
                            </p:stCondLst>
                            <p:childTnLst>
                              <p:par>
                                <p:cTn id="8" presetID="1" presetClass="mediacall" presetSubtype="0" fill="hold" nodeType="afterEffect">
                                  <p:stCondLst>
                                    <p:cond delay="0"/>
                                  </p:stCondLst>
                                  <p:childTnLst>
                                    <p:cmd type="call" cmd="playFrom(0.0)">
                                      <p:cBhvr>
                                        <p:cTn id="9" dur="69213" fill="hold"/>
                                        <p:tgtEl>
                                          <p:spTgt spid="6"/>
                                        </p:tgtEl>
                                      </p:cBhvr>
                                    </p:cmd>
                                  </p:childTnLst>
                                </p:cTn>
                              </p:par>
                            </p:childTnLst>
                          </p:cTn>
                        </p:par>
                        <p:par>
                          <p:cTn id="10" fill="hold">
                            <p:stCondLst>
                              <p:cond delay="113653"/>
                            </p:stCondLst>
                            <p:childTnLst>
                              <p:par>
                                <p:cTn id="11" presetID="1" presetClass="mediacall" presetSubtype="0" fill="hold" nodeType="afterEffect">
                                  <p:stCondLst>
                                    <p:cond delay="0"/>
                                  </p:stCondLst>
                                  <p:childTnLst>
                                    <p:cmd type="call" cmd="playFrom(0.0)">
                                      <p:cBhvr>
                                        <p:cTn id="12" dur="40001" fill="hold"/>
                                        <p:tgtEl>
                                          <p:spTgt spid="7"/>
                                        </p:tgtEl>
                                      </p:cBhvr>
                                    </p:cmd>
                                  </p:childTnLst>
                                </p:cTn>
                              </p:par>
                            </p:childTnLst>
                          </p:cTn>
                        </p:par>
                        <p:par>
                          <p:cTn id="13" fill="hold">
                            <p:stCondLst>
                              <p:cond delay="153654"/>
                            </p:stCondLst>
                            <p:childTnLst>
                              <p:par>
                                <p:cTn id="14" presetID="1" presetClass="mediacall" presetSubtype="0" fill="hold" nodeType="afterEffect">
                                  <p:stCondLst>
                                    <p:cond delay="0"/>
                                  </p:stCondLst>
                                  <p:childTnLst>
                                    <p:cmd type="call" cmd="playFrom(0.0)">
                                      <p:cBhvr>
                                        <p:cTn id="15" dur="5310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6"/>
                </p:tgtEl>
              </p:cMediaNode>
            </p:audio>
            <p:audio>
              <p:cMediaNode vol="80000">
                <p:cTn id="18" fill="hold" display="0">
                  <p:stCondLst>
                    <p:cond delay="indefinite"/>
                  </p:stCondLst>
                  <p:endCondLst>
                    <p:cond evt="onStopAudio" delay="0">
                      <p:tgtEl>
                        <p:sldTgt/>
                      </p:tgtEl>
                    </p:cond>
                  </p:endCondLst>
                </p:cTn>
                <p:tgtEl>
                  <p:spTgt spid="7"/>
                </p:tgtEl>
              </p:cMediaNode>
            </p:audio>
            <p:audio>
              <p:cMediaNode vol="80000">
                <p:cTn id="19" fill="hold" display="0">
                  <p:stCondLst>
                    <p:cond delay="indefinite"/>
                  </p:stCondLst>
                  <p:endCondLst>
                    <p:cond evt="onStopAudio" delay="0">
                      <p:tgtEl>
                        <p:sldTgt/>
                      </p:tgtEl>
                    </p:cond>
                  </p:endCondLst>
                </p:cTn>
                <p:tgtEl>
                  <p:spTgt spid="8"/>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87EF1-7939-E4A6-1956-37FD90119810}"/>
              </a:ext>
            </a:extLst>
          </p:cNvPr>
          <p:cNvSpPr>
            <a:spLocks noGrp="1"/>
          </p:cNvSpPr>
          <p:nvPr>
            <p:ph type="title"/>
          </p:nvPr>
        </p:nvSpPr>
        <p:spPr/>
        <p:txBody>
          <a:bodyPr>
            <a:normAutofit/>
          </a:bodyPr>
          <a:lstStyle/>
          <a:p>
            <a:pPr algn="ctr"/>
            <a:r>
              <a:rPr lang="en-GB" sz="6600" i="1" u="sng" dirty="0"/>
              <a:t>Continued</a:t>
            </a:r>
          </a:p>
        </p:txBody>
      </p:sp>
      <p:sp>
        <p:nvSpPr>
          <p:cNvPr id="3" name="Content Placeholder 2">
            <a:extLst>
              <a:ext uri="{FF2B5EF4-FFF2-40B4-BE49-F238E27FC236}">
                <a16:creationId xmlns:a16="http://schemas.microsoft.com/office/drawing/2014/main" id="{2CE36D1F-3ECF-E66B-E7E2-C063A9517499}"/>
              </a:ext>
            </a:extLst>
          </p:cNvPr>
          <p:cNvSpPr>
            <a:spLocks noGrp="1"/>
          </p:cNvSpPr>
          <p:nvPr>
            <p:ph idx="1"/>
          </p:nvPr>
        </p:nvSpPr>
        <p:spPr/>
        <p:txBody>
          <a:bodyPr/>
          <a:lstStyle/>
          <a:p>
            <a:r>
              <a:rPr lang="en-GB" dirty="0"/>
              <a:t>- Clark v </a:t>
            </a:r>
            <a:r>
              <a:rPr lang="en-GB" dirty="0" err="1"/>
              <a:t>Meadus</a:t>
            </a:r>
            <a:r>
              <a:rPr lang="en-GB" dirty="0"/>
              <a:t> [2010] </a:t>
            </a:r>
          </a:p>
          <a:p>
            <a:endParaRPr lang="en-GB" dirty="0"/>
          </a:p>
          <a:p>
            <a:r>
              <a:rPr lang="en-GB" dirty="0"/>
              <a:t>- Let’s go back to the case of Yeoman’s row Management LTD v Cobbe [2008] </a:t>
            </a:r>
          </a:p>
        </p:txBody>
      </p:sp>
      <p:pic>
        <p:nvPicPr>
          <p:cNvPr id="4" name="Recorded Sound">
            <a:hlinkClick r:id="" action="ppaction://media"/>
            <a:extLst>
              <a:ext uri="{FF2B5EF4-FFF2-40B4-BE49-F238E27FC236}">
                <a16:creationId xmlns:a16="http://schemas.microsoft.com/office/drawing/2014/main" id="{260601D6-3D13-C9D1-CFD5-CA6FB7CEE879}"/>
              </a:ext>
            </a:extLst>
          </p:cNvPr>
          <p:cNvPicPr>
            <a:picLocks noChangeAspect="1"/>
          </p:cNvPicPr>
          <p:nvPr>
            <a:audioFile r:link="rId1"/>
            <p:extLst>
              <p:ext uri="{DAA4B4D4-6D71-4841-9C94-3DE7FCFB9230}">
                <p14:media xmlns:p14="http://schemas.microsoft.com/office/powerpoint/2010/main" r:embed="rId2">
                  <p14:trim end="21652.3333"/>
                </p14:media>
              </p:ext>
            </p:extLst>
          </p:nvPr>
        </p:nvPicPr>
        <p:blipFill>
          <a:blip r:embed="rId10"/>
          <a:stretch>
            <a:fillRect/>
          </a:stretch>
        </p:blipFill>
        <p:spPr>
          <a:xfrm>
            <a:off x="3806261" y="1972340"/>
            <a:ext cx="558176" cy="726004"/>
          </a:xfrm>
          <a:prstGeom prst="rect">
            <a:avLst/>
          </a:prstGeom>
        </p:spPr>
      </p:pic>
      <p:pic>
        <p:nvPicPr>
          <p:cNvPr id="5" name="Recorded Sound">
            <a:hlinkClick r:id="" action="ppaction://media"/>
            <a:extLst>
              <a:ext uri="{FF2B5EF4-FFF2-40B4-BE49-F238E27FC236}">
                <a16:creationId xmlns:a16="http://schemas.microsoft.com/office/drawing/2014/main" id="{1F0B18EC-6797-946E-18EB-86D1D039A739}"/>
              </a:ext>
            </a:extLst>
          </p:cNvPr>
          <p:cNvPicPr>
            <a:picLocks noChangeAspect="1"/>
          </p:cNvPicPr>
          <p:nvPr>
            <a:audioFile r:link="rId1"/>
            <p:extLst>
              <p:ext uri="{DAA4B4D4-6D71-4841-9C94-3DE7FCFB9230}">
                <p14:media xmlns:p14="http://schemas.microsoft.com/office/powerpoint/2010/main" r:embed="rId3">
                  <p14:trim end="4284.8616"/>
                </p14:media>
              </p:ext>
            </p:extLst>
          </p:nvPr>
        </p:nvPicPr>
        <p:blipFill>
          <a:blip r:embed="rId10"/>
          <a:stretch>
            <a:fillRect/>
          </a:stretch>
        </p:blipFill>
        <p:spPr>
          <a:xfrm>
            <a:off x="4616411" y="2002960"/>
            <a:ext cx="664763" cy="664763"/>
          </a:xfrm>
          <a:prstGeom prst="rect">
            <a:avLst/>
          </a:prstGeom>
        </p:spPr>
      </p:pic>
      <p:pic>
        <p:nvPicPr>
          <p:cNvPr id="6" name="Recorded Sound">
            <a:hlinkClick r:id="" action="ppaction://media"/>
            <a:extLst>
              <a:ext uri="{FF2B5EF4-FFF2-40B4-BE49-F238E27FC236}">
                <a16:creationId xmlns:a16="http://schemas.microsoft.com/office/drawing/2014/main" id="{9CC8E377-62D8-24F7-52CF-8F3702656C1B}"/>
              </a:ext>
            </a:extLst>
          </p:cNvPr>
          <p:cNvPicPr>
            <a:picLocks noChangeAspect="1"/>
          </p:cNvPicPr>
          <p:nvPr>
            <a:audioFile r:link="rId5"/>
            <p:extLst>
              <p:ext uri="{DAA4B4D4-6D71-4841-9C94-3DE7FCFB9230}">
                <p14:media xmlns:p14="http://schemas.microsoft.com/office/powerpoint/2010/main" r:embed="rId4"/>
              </p:ext>
            </p:extLst>
          </p:nvPr>
        </p:nvPicPr>
        <p:blipFill>
          <a:blip r:embed="rId10"/>
          <a:stretch>
            <a:fillRect/>
          </a:stretch>
        </p:blipFill>
        <p:spPr>
          <a:xfrm>
            <a:off x="5533148" y="1998052"/>
            <a:ext cx="726004" cy="726004"/>
          </a:xfrm>
          <a:prstGeom prst="rect">
            <a:avLst/>
          </a:prstGeom>
        </p:spPr>
      </p:pic>
      <p:pic>
        <p:nvPicPr>
          <p:cNvPr id="7" name="Recorded Sound">
            <a:hlinkClick r:id="" action="ppaction://media"/>
            <a:extLst>
              <a:ext uri="{FF2B5EF4-FFF2-40B4-BE49-F238E27FC236}">
                <a16:creationId xmlns:a16="http://schemas.microsoft.com/office/drawing/2014/main" id="{B5CAEF00-5AA3-0EBC-2276-C71B68DCE246}"/>
              </a:ext>
            </a:extLst>
          </p:cNvPr>
          <p:cNvPicPr>
            <a:picLocks noChangeAspect="1"/>
          </p:cNvPicPr>
          <p:nvPr>
            <a:audioFile r:link="rId1"/>
            <p:extLst>
              <p:ext uri="{DAA4B4D4-6D71-4841-9C94-3DE7FCFB9230}">
                <p14:media xmlns:p14="http://schemas.microsoft.com/office/powerpoint/2010/main" r:embed="rId6">
                  <p14:trim end="27919.2517"/>
                </p14:media>
              </p:ext>
            </p:extLst>
          </p:nvPr>
        </p:nvPicPr>
        <p:blipFill>
          <a:blip r:embed="rId10"/>
          <a:stretch>
            <a:fillRect/>
          </a:stretch>
        </p:blipFill>
        <p:spPr>
          <a:xfrm>
            <a:off x="1865262" y="4156406"/>
            <a:ext cx="681593" cy="681593"/>
          </a:xfrm>
          <a:prstGeom prst="rect">
            <a:avLst/>
          </a:prstGeom>
        </p:spPr>
      </p:pic>
      <p:pic>
        <p:nvPicPr>
          <p:cNvPr id="8" name="Recorded Sound">
            <a:hlinkClick r:id="" action="ppaction://media"/>
            <a:extLst>
              <a:ext uri="{FF2B5EF4-FFF2-40B4-BE49-F238E27FC236}">
                <a16:creationId xmlns:a16="http://schemas.microsoft.com/office/drawing/2014/main" id="{59EB9080-AE9C-19DD-2754-CBB255CAD7D0}"/>
              </a:ext>
            </a:extLst>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3932948" y="3948843"/>
            <a:ext cx="681593" cy="681593"/>
          </a:xfrm>
          <a:prstGeom prst="rect">
            <a:avLst/>
          </a:prstGeom>
        </p:spPr>
      </p:pic>
    </p:spTree>
    <p:extLst>
      <p:ext uri="{BB962C8B-B14F-4D97-AF65-F5344CB8AC3E}">
        <p14:creationId xmlns:p14="http://schemas.microsoft.com/office/powerpoint/2010/main" val="1661614527"/>
      </p:ext>
    </p:extLst>
  </p:cSld>
  <p:clrMapOvr>
    <a:masterClrMapping/>
  </p:clrMapOvr>
  <mc:AlternateContent xmlns:mc="http://schemas.openxmlformats.org/markup-compatibility/2006">
    <mc:Choice xmlns:p14="http://schemas.microsoft.com/office/powerpoint/2010/main" Requires="p14">
      <p:transition spd="slow" p14:dur="2000" advTm="49333"/>
    </mc:Choice>
    <mc:Fallback>
      <p:transition spd="slow" advTm="493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681" fill="hold"/>
                                        <p:tgtEl>
                                          <p:spTgt spid="4"/>
                                        </p:tgtEl>
                                      </p:cBhvr>
                                    </p:cmd>
                                  </p:childTnLst>
                                </p:cTn>
                              </p:par>
                            </p:childTnLst>
                          </p:cTn>
                        </p:par>
                        <p:par>
                          <p:cTn id="7" fill="hold">
                            <p:stCondLst>
                              <p:cond delay="27681"/>
                            </p:stCondLst>
                            <p:childTnLst>
                              <p:par>
                                <p:cTn id="8" presetID="1" presetClass="mediacall" presetSubtype="0" fill="hold" nodeType="afterEffect">
                                  <p:stCondLst>
                                    <p:cond delay="0"/>
                                  </p:stCondLst>
                                  <p:childTnLst>
                                    <p:cmd type="call" cmd="playFrom(0.0)">
                                      <p:cBhvr>
                                        <p:cTn id="9" dur="22806" fill="hold"/>
                                        <p:tgtEl>
                                          <p:spTgt spid="5"/>
                                        </p:tgtEl>
                                      </p:cBhvr>
                                    </p:cmd>
                                  </p:childTnLst>
                                </p:cTn>
                              </p:par>
                            </p:childTnLst>
                          </p:cTn>
                        </p:par>
                        <p:par>
                          <p:cTn id="10" fill="hold">
                            <p:stCondLst>
                              <p:cond delay="50487"/>
                            </p:stCondLst>
                            <p:childTnLst>
                              <p:par>
                                <p:cTn id="11" presetID="1" presetClass="mediacall" presetSubtype="0" fill="hold" nodeType="afterEffect">
                                  <p:stCondLst>
                                    <p:cond delay="0"/>
                                  </p:stCondLst>
                                  <p:childTnLst>
                                    <p:cmd type="call" cmd="playFrom(0.0)">
                                      <p:cBhvr>
                                        <p:cTn id="12" dur="6463" fill="hold"/>
                                        <p:tgtEl>
                                          <p:spTgt spid="6"/>
                                        </p:tgtEl>
                                      </p:cBhvr>
                                    </p:cmd>
                                  </p:childTnLst>
                                </p:cTn>
                              </p:par>
                            </p:childTnLst>
                          </p:cTn>
                        </p:par>
                        <p:par>
                          <p:cTn id="13" fill="hold">
                            <p:stCondLst>
                              <p:cond delay="56950"/>
                            </p:stCondLst>
                            <p:childTnLst>
                              <p:par>
                                <p:cTn id="14" presetID="1" presetClass="mediacall" presetSubtype="0" fill="hold" nodeType="afterEffect">
                                  <p:stCondLst>
                                    <p:cond delay="0"/>
                                  </p:stCondLst>
                                  <p:childTnLst>
                                    <p:cmd type="call" cmd="playFrom(0.0)">
                                      <p:cBhvr>
                                        <p:cTn id="15" dur="58600" fill="hold"/>
                                        <p:tgtEl>
                                          <p:spTgt spid="7"/>
                                        </p:tgtEl>
                                      </p:cBhvr>
                                    </p:cmd>
                                  </p:childTnLst>
                                </p:cTn>
                              </p:par>
                            </p:childTnLst>
                          </p:cTn>
                        </p:par>
                        <p:par>
                          <p:cTn id="16" fill="hold">
                            <p:stCondLst>
                              <p:cond delay="115550"/>
                            </p:stCondLst>
                            <p:childTnLst>
                              <p:par>
                                <p:cTn id="17" presetID="1" presetClass="mediacall" presetSubtype="0" fill="hold" nodeType="afterEffect">
                                  <p:stCondLst>
                                    <p:cond delay="0"/>
                                  </p:stCondLst>
                                  <p:childTnLst>
                                    <p:cmd type="call" cmd="playFrom(0.0)">
                                      <p:cBhvr>
                                        <p:cTn id="18" dur="1519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audio>
              <p:cMediaNode vol="80000">
                <p:cTn id="20" fill="hold" display="0">
                  <p:stCondLst>
                    <p:cond delay="indefinite"/>
                  </p:stCondLst>
                  <p:endCondLst>
                    <p:cond evt="onStopAudio" delay="0">
                      <p:tgtEl>
                        <p:sldTgt/>
                      </p:tgtEl>
                    </p:cond>
                  </p:endCondLst>
                </p:cTn>
                <p:tgtEl>
                  <p:spTgt spid="5"/>
                </p:tgtEl>
              </p:cMediaNode>
            </p:audio>
            <p:audio>
              <p:cMediaNode vol="80000">
                <p:cTn id="21" fill="hold" display="0">
                  <p:stCondLst>
                    <p:cond delay="indefinite"/>
                  </p:stCondLst>
                  <p:endCondLst>
                    <p:cond evt="onStopAudio" delay="0">
                      <p:tgtEl>
                        <p:sldTgt/>
                      </p:tgtEl>
                    </p:cond>
                  </p:endCondLst>
                </p:cTn>
                <p:tgtEl>
                  <p:spTgt spid="6"/>
                </p:tgtEl>
              </p:cMediaNode>
            </p:audio>
            <p:audio>
              <p:cMediaNode vol="80000">
                <p:cTn id="22" fill="hold" display="0">
                  <p:stCondLst>
                    <p:cond delay="indefinite"/>
                  </p:stCondLst>
                  <p:endCondLst>
                    <p:cond evt="onStopAudio" delay="0">
                      <p:tgtEl>
                        <p:sldTgt/>
                      </p:tgtEl>
                    </p:cond>
                  </p:endCondLst>
                </p:cTn>
                <p:tgtEl>
                  <p:spTgt spid="7"/>
                </p:tgtEl>
              </p:cMediaNode>
            </p:audio>
            <p:audio>
              <p:cMediaNode vol="80000">
                <p:cTn id="23" fill="hold" display="0">
                  <p:stCondLst>
                    <p:cond delay="indefinite"/>
                  </p:stCondLst>
                  <p:endCondLst>
                    <p:cond evt="onStopAudio" delay="0">
                      <p:tgtEl>
                        <p:sldTgt/>
                      </p:tgtEl>
                    </p:cond>
                  </p:endCondLst>
                </p:cTn>
                <p:tgtEl>
                  <p:spTgt spid="8"/>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B677E-8241-1502-F65F-3EFF35F438A9}"/>
              </a:ext>
            </a:extLst>
          </p:cNvPr>
          <p:cNvSpPr>
            <a:spLocks noGrp="1"/>
          </p:cNvSpPr>
          <p:nvPr>
            <p:ph type="title"/>
          </p:nvPr>
        </p:nvSpPr>
        <p:spPr/>
        <p:txBody>
          <a:bodyPr>
            <a:normAutofit/>
          </a:bodyPr>
          <a:lstStyle/>
          <a:p>
            <a:pPr algn="ctr"/>
            <a:r>
              <a:rPr lang="en-GB" sz="6600" i="1" u="sng" dirty="0"/>
              <a:t>Case examples</a:t>
            </a:r>
          </a:p>
        </p:txBody>
      </p:sp>
      <p:sp>
        <p:nvSpPr>
          <p:cNvPr id="3" name="Content Placeholder 2">
            <a:extLst>
              <a:ext uri="{FF2B5EF4-FFF2-40B4-BE49-F238E27FC236}">
                <a16:creationId xmlns:a16="http://schemas.microsoft.com/office/drawing/2014/main" id="{3B19EB04-A3F0-30FA-4A71-76A74754281E}"/>
              </a:ext>
            </a:extLst>
          </p:cNvPr>
          <p:cNvSpPr>
            <a:spLocks noGrp="1"/>
          </p:cNvSpPr>
          <p:nvPr>
            <p:ph idx="1"/>
          </p:nvPr>
        </p:nvSpPr>
        <p:spPr/>
        <p:txBody>
          <a:bodyPr/>
          <a:lstStyle/>
          <a:p>
            <a:r>
              <a:rPr lang="en-GB" dirty="0"/>
              <a:t>- Gillet v Holt [2000]. </a:t>
            </a:r>
          </a:p>
          <a:p>
            <a:endParaRPr lang="en-GB" dirty="0"/>
          </a:p>
          <a:p>
            <a:r>
              <a:rPr lang="en-GB" dirty="0"/>
              <a:t>- Davies v Davies [2016] </a:t>
            </a:r>
          </a:p>
          <a:p>
            <a:endParaRPr lang="en-GB" dirty="0"/>
          </a:p>
          <a:p>
            <a:r>
              <a:rPr lang="en-GB" dirty="0"/>
              <a:t>- Griffiths V Williams [1977] – Remedies. </a:t>
            </a:r>
          </a:p>
        </p:txBody>
      </p:sp>
      <p:pic>
        <p:nvPicPr>
          <p:cNvPr id="4" name="Recorded Sound">
            <a:hlinkClick r:id="" action="ppaction://media"/>
            <a:extLst>
              <a:ext uri="{FF2B5EF4-FFF2-40B4-BE49-F238E27FC236}">
                <a16:creationId xmlns:a16="http://schemas.microsoft.com/office/drawing/2014/main" id="{3AC77A27-F4B5-D6A6-1365-992D6A8ECC7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531379" y="2238784"/>
            <a:ext cx="304800" cy="304800"/>
          </a:xfrm>
          <a:prstGeom prst="rect">
            <a:avLst/>
          </a:prstGeom>
        </p:spPr>
      </p:pic>
      <p:pic>
        <p:nvPicPr>
          <p:cNvPr id="5" name="Recorded Sound">
            <a:hlinkClick r:id="" action="ppaction://media"/>
            <a:extLst>
              <a:ext uri="{FF2B5EF4-FFF2-40B4-BE49-F238E27FC236}">
                <a16:creationId xmlns:a16="http://schemas.microsoft.com/office/drawing/2014/main" id="{7B7BB1C7-C359-C42F-2849-62423E484A84}"/>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5433106" y="4768811"/>
            <a:ext cx="304800" cy="304800"/>
          </a:xfrm>
          <a:prstGeom prst="rect">
            <a:avLst/>
          </a:prstGeom>
        </p:spPr>
      </p:pic>
      <p:pic>
        <p:nvPicPr>
          <p:cNvPr id="6" name="Recorded Sound">
            <a:hlinkClick r:id="" action="ppaction://media"/>
            <a:extLst>
              <a:ext uri="{FF2B5EF4-FFF2-40B4-BE49-F238E27FC236}">
                <a16:creationId xmlns:a16="http://schemas.microsoft.com/office/drawing/2014/main" id="{CE5760A1-CB9D-5247-8A4A-36758868F6D4}"/>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6034861" y="4768811"/>
            <a:ext cx="304800" cy="304800"/>
          </a:xfrm>
          <a:prstGeom prst="rect">
            <a:avLst/>
          </a:prstGeom>
        </p:spPr>
      </p:pic>
      <p:pic>
        <p:nvPicPr>
          <p:cNvPr id="7" name="Recorded Sound">
            <a:hlinkClick r:id="" action="ppaction://media"/>
            <a:extLst>
              <a:ext uri="{FF2B5EF4-FFF2-40B4-BE49-F238E27FC236}">
                <a16:creationId xmlns:a16="http://schemas.microsoft.com/office/drawing/2014/main" id="{B8AB142B-BDF6-6DCD-452C-C33D02D4EE12}"/>
              </a:ext>
            </a:extLst>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3907237" y="3452842"/>
            <a:ext cx="304800" cy="304800"/>
          </a:xfrm>
          <a:prstGeom prst="rect">
            <a:avLst/>
          </a:prstGeom>
        </p:spPr>
      </p:pic>
    </p:spTree>
    <p:extLst>
      <p:ext uri="{BB962C8B-B14F-4D97-AF65-F5344CB8AC3E}">
        <p14:creationId xmlns:p14="http://schemas.microsoft.com/office/powerpoint/2010/main" val="4252064838"/>
      </p:ext>
    </p:extLst>
  </p:cSld>
  <p:clrMapOvr>
    <a:masterClrMapping/>
  </p:clrMapOvr>
  <mc:AlternateContent xmlns:mc="http://schemas.openxmlformats.org/markup-compatibility/2006" xmlns:p14="http://schemas.microsoft.com/office/powerpoint/2010/main">
    <mc:Choice Requires="p14">
      <p:transition spd="slow" p14:dur="2000" advTm="60759"/>
    </mc:Choice>
    <mc:Fallback xmlns="">
      <p:transition spd="slow" advTm="60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759" fill="hold"/>
                                        <p:tgtEl>
                                          <p:spTgt spid="4"/>
                                        </p:tgtEl>
                                      </p:cBhvr>
                                    </p:cmd>
                                  </p:childTnLst>
                                </p:cTn>
                              </p:par>
                            </p:childTnLst>
                          </p:cTn>
                        </p:par>
                        <p:par>
                          <p:cTn id="7" fill="hold">
                            <p:stCondLst>
                              <p:cond delay="60759"/>
                            </p:stCondLst>
                            <p:childTnLst>
                              <p:par>
                                <p:cTn id="8" presetID="1" presetClass="mediacall" presetSubtype="0" fill="hold" nodeType="afterEffect">
                                  <p:stCondLst>
                                    <p:cond delay="0"/>
                                  </p:stCondLst>
                                  <p:childTnLst>
                                    <p:cmd type="call" cmd="playFrom(0.0)">
                                      <p:cBhvr>
                                        <p:cTn id="9" dur="17815" fill="hold"/>
                                        <p:tgtEl>
                                          <p:spTgt spid="5"/>
                                        </p:tgtEl>
                                      </p:cBhvr>
                                    </p:cmd>
                                  </p:childTnLst>
                                </p:cTn>
                              </p:par>
                            </p:childTnLst>
                          </p:cTn>
                        </p:par>
                        <p:par>
                          <p:cTn id="10" fill="hold">
                            <p:stCondLst>
                              <p:cond delay="78574"/>
                            </p:stCondLst>
                            <p:childTnLst>
                              <p:par>
                                <p:cTn id="11" presetID="1" presetClass="mediacall" presetSubtype="0" fill="hold" nodeType="afterEffect">
                                  <p:stCondLst>
                                    <p:cond delay="0"/>
                                  </p:stCondLst>
                                  <p:childTnLst>
                                    <p:cmd type="call" cmd="playFrom(0.0)">
                                      <p:cBhvr>
                                        <p:cTn id="12" dur="7669" fill="hold"/>
                                        <p:tgtEl>
                                          <p:spTgt spid="6"/>
                                        </p:tgtEl>
                                      </p:cBhvr>
                                    </p:cmd>
                                  </p:childTnLst>
                                </p:cTn>
                              </p:par>
                            </p:childTnLst>
                          </p:cTn>
                        </p:par>
                        <p:par>
                          <p:cTn id="13" fill="hold">
                            <p:stCondLst>
                              <p:cond delay="86243"/>
                            </p:stCondLst>
                            <p:childTnLst>
                              <p:par>
                                <p:cTn id="14" presetID="1" presetClass="mediacall" presetSubtype="0" fill="hold" nodeType="afterEffect">
                                  <p:stCondLst>
                                    <p:cond delay="0"/>
                                  </p:stCondLst>
                                  <p:childTnLst>
                                    <p:cmd type="call" cmd="playFrom(0.0)">
                                      <p:cBhvr>
                                        <p:cTn id="15" dur="3895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4"/>
                </p:tgtEl>
              </p:cMediaNode>
            </p:audio>
            <p:audio>
              <p:cMediaNode vol="80000">
                <p:cTn id="17" fill="hold" display="0">
                  <p:stCondLst>
                    <p:cond delay="indefinite"/>
                  </p:stCondLst>
                  <p:endCondLst>
                    <p:cond evt="onStopAudio" delay="0">
                      <p:tgtEl>
                        <p:sldTgt/>
                      </p:tgtEl>
                    </p:cond>
                  </p:endCondLst>
                </p:cTn>
                <p:tgtEl>
                  <p:spTgt spid="5"/>
                </p:tgtEl>
              </p:cMediaNode>
            </p:audio>
            <p:audio>
              <p:cMediaNode vol="80000">
                <p:cTn id="18" fill="hold" display="0">
                  <p:stCondLst>
                    <p:cond delay="indefinite"/>
                  </p:stCondLst>
                  <p:endCondLst>
                    <p:cond evt="onStopAudio" delay="0">
                      <p:tgtEl>
                        <p:sldTgt/>
                      </p:tgtEl>
                    </p:cond>
                  </p:endCondLst>
                </p:cTn>
                <p:tgtEl>
                  <p:spTgt spid="6"/>
                </p:tgtEl>
              </p:cMediaNode>
            </p:audio>
            <p:audio>
              <p:cMediaNode vol="80000">
                <p:cTn id="19" fill="hold" display="0">
                  <p:stCondLst>
                    <p:cond delay="indefinite"/>
                  </p:stCondLst>
                  <p:endCondLst>
                    <p:cond evt="onStopAudio" delay="0">
                      <p:tgtEl>
                        <p:sldTgt/>
                      </p:tgtEl>
                    </p:cond>
                  </p:endCondLst>
                </p:cTn>
                <p:tgtEl>
                  <p:spTgt spid="7"/>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B42E1-02DB-B715-317C-26040D02DC7C}"/>
              </a:ext>
            </a:extLst>
          </p:cNvPr>
          <p:cNvSpPr>
            <a:spLocks noGrp="1"/>
          </p:cNvSpPr>
          <p:nvPr>
            <p:ph type="title"/>
          </p:nvPr>
        </p:nvSpPr>
        <p:spPr/>
        <p:txBody>
          <a:bodyPr>
            <a:normAutofit/>
          </a:bodyPr>
          <a:lstStyle/>
          <a:p>
            <a:pPr algn="ctr"/>
            <a:r>
              <a:rPr lang="en-GB" sz="6000" i="1" u="sng" dirty="0"/>
              <a:t>Activities </a:t>
            </a:r>
          </a:p>
        </p:txBody>
      </p:sp>
      <p:sp>
        <p:nvSpPr>
          <p:cNvPr id="3" name="Content Placeholder 2">
            <a:extLst>
              <a:ext uri="{FF2B5EF4-FFF2-40B4-BE49-F238E27FC236}">
                <a16:creationId xmlns:a16="http://schemas.microsoft.com/office/drawing/2014/main" id="{0E7AEB13-55D7-5C5A-9741-749E40CD9208}"/>
              </a:ext>
            </a:extLst>
          </p:cNvPr>
          <p:cNvSpPr>
            <a:spLocks noGrp="1"/>
          </p:cNvSpPr>
          <p:nvPr>
            <p:ph idx="1"/>
          </p:nvPr>
        </p:nvSpPr>
        <p:spPr/>
        <p:txBody>
          <a:bodyPr/>
          <a:lstStyle/>
          <a:p>
            <a:r>
              <a:rPr lang="en-GB" dirty="0"/>
              <a:t>- Please see the Scenario’s located on Moodle under week 8. </a:t>
            </a:r>
          </a:p>
          <a:p>
            <a:endParaRPr lang="en-GB" dirty="0"/>
          </a:p>
          <a:p>
            <a:r>
              <a:rPr lang="en-GB" dirty="0"/>
              <a:t>- Please prepare these for the workshop. </a:t>
            </a:r>
          </a:p>
        </p:txBody>
      </p:sp>
      <p:pic>
        <p:nvPicPr>
          <p:cNvPr id="4" name="Recorded Sound">
            <a:hlinkClick r:id="" action="ppaction://media"/>
            <a:extLst>
              <a:ext uri="{FF2B5EF4-FFF2-40B4-BE49-F238E27FC236}">
                <a16:creationId xmlns:a16="http://schemas.microsoft.com/office/drawing/2014/main" id="{AB41A81B-7E01-5152-D8DA-CA9736651A6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87928" y="5632255"/>
            <a:ext cx="1017715" cy="1017715"/>
          </a:xfrm>
          <a:prstGeom prst="rect">
            <a:avLst/>
          </a:prstGeom>
        </p:spPr>
      </p:pic>
    </p:spTree>
    <p:extLst>
      <p:ext uri="{BB962C8B-B14F-4D97-AF65-F5344CB8AC3E}">
        <p14:creationId xmlns:p14="http://schemas.microsoft.com/office/powerpoint/2010/main" val="4020298405"/>
      </p:ext>
    </p:extLst>
  </p:cSld>
  <p:clrMapOvr>
    <a:masterClrMapping/>
  </p:clrMapOvr>
  <mc:AlternateContent xmlns:mc="http://schemas.openxmlformats.org/markup-compatibility/2006" xmlns:p14="http://schemas.microsoft.com/office/powerpoint/2010/main">
    <mc:Choice Requires="p14">
      <p:transition spd="slow" p14:dur="2000" advTm="10410"/>
    </mc:Choice>
    <mc:Fallback xmlns="">
      <p:transition spd="slow" advTm="10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A436E-8093-8650-DA51-4217D3651D00}"/>
              </a:ext>
            </a:extLst>
          </p:cNvPr>
          <p:cNvSpPr>
            <a:spLocks noGrp="1"/>
          </p:cNvSpPr>
          <p:nvPr>
            <p:ph type="title"/>
          </p:nvPr>
        </p:nvSpPr>
        <p:spPr/>
        <p:txBody>
          <a:bodyPr>
            <a:normAutofit/>
          </a:bodyPr>
          <a:lstStyle/>
          <a:p>
            <a:pPr algn="ctr"/>
            <a:r>
              <a:rPr lang="en-GB" sz="6600" i="1" u="sng" dirty="0"/>
              <a:t>Summary</a:t>
            </a:r>
          </a:p>
        </p:txBody>
      </p:sp>
      <p:sp>
        <p:nvSpPr>
          <p:cNvPr id="3" name="Content Placeholder 2">
            <a:extLst>
              <a:ext uri="{FF2B5EF4-FFF2-40B4-BE49-F238E27FC236}">
                <a16:creationId xmlns:a16="http://schemas.microsoft.com/office/drawing/2014/main" id="{CBF9F49D-3E2C-225E-98E1-4B83D9E2A53F}"/>
              </a:ext>
            </a:extLst>
          </p:cNvPr>
          <p:cNvSpPr>
            <a:spLocks noGrp="1"/>
          </p:cNvSpPr>
          <p:nvPr>
            <p:ph idx="1"/>
          </p:nvPr>
        </p:nvSpPr>
        <p:spPr/>
        <p:txBody>
          <a:bodyPr/>
          <a:lstStyle/>
          <a:p>
            <a:r>
              <a:rPr lang="en-GB" dirty="0"/>
              <a:t>- Continued formation and constitution. </a:t>
            </a:r>
          </a:p>
          <a:p>
            <a:endParaRPr lang="en-GB" dirty="0"/>
          </a:p>
          <a:p>
            <a:r>
              <a:rPr lang="en-GB" dirty="0"/>
              <a:t>- DMC. </a:t>
            </a:r>
          </a:p>
          <a:p>
            <a:endParaRPr lang="en-GB" dirty="0"/>
          </a:p>
          <a:p>
            <a:r>
              <a:rPr lang="en-GB" dirty="0"/>
              <a:t>- Exceptions. </a:t>
            </a:r>
          </a:p>
        </p:txBody>
      </p:sp>
      <p:pic>
        <p:nvPicPr>
          <p:cNvPr id="4" name="Recorded Sound">
            <a:hlinkClick r:id="" action="ppaction://media"/>
            <a:extLst>
              <a:ext uri="{FF2B5EF4-FFF2-40B4-BE49-F238E27FC236}">
                <a16:creationId xmlns:a16="http://schemas.microsoft.com/office/drawing/2014/main" id="{58E10BC1-6311-7549-980A-BB487B4099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00124" y="5991283"/>
            <a:ext cx="625027" cy="625027"/>
          </a:xfrm>
          <a:prstGeom prst="rect">
            <a:avLst/>
          </a:prstGeom>
        </p:spPr>
      </p:pic>
    </p:spTree>
    <p:extLst>
      <p:ext uri="{BB962C8B-B14F-4D97-AF65-F5344CB8AC3E}">
        <p14:creationId xmlns:p14="http://schemas.microsoft.com/office/powerpoint/2010/main" val="2657241310"/>
      </p:ext>
    </p:extLst>
  </p:cSld>
  <p:clrMapOvr>
    <a:masterClrMapping/>
  </p:clrMapOvr>
  <mc:AlternateContent xmlns:mc="http://schemas.openxmlformats.org/markup-compatibility/2006" xmlns:p14="http://schemas.microsoft.com/office/powerpoint/2010/main">
    <mc:Choice Requires="p14">
      <p:transition spd="slow" p14:dur="2000" advTm="9733"/>
    </mc:Choice>
    <mc:Fallback xmlns="">
      <p:transition spd="slow" advTm="9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ECCA6B-7760-6AC1-3AB7-145FC250EF28}"/>
              </a:ext>
            </a:extLst>
          </p:cNvPr>
          <p:cNvSpPr>
            <a:spLocks noGrp="1"/>
          </p:cNvSpPr>
          <p:nvPr>
            <p:ph type="ctrTitle"/>
          </p:nvPr>
        </p:nvSpPr>
        <p:spPr/>
        <p:txBody>
          <a:bodyPr>
            <a:normAutofit/>
          </a:bodyPr>
          <a:lstStyle/>
          <a:p>
            <a:r>
              <a:rPr lang="en-GB" sz="8800" i="1" u="sng" dirty="0"/>
              <a:t>Thank you!</a:t>
            </a:r>
          </a:p>
        </p:txBody>
      </p:sp>
      <p:sp>
        <p:nvSpPr>
          <p:cNvPr id="5" name="Subtitle 4">
            <a:extLst>
              <a:ext uri="{FF2B5EF4-FFF2-40B4-BE49-F238E27FC236}">
                <a16:creationId xmlns:a16="http://schemas.microsoft.com/office/drawing/2014/main" id="{4907A562-23D0-AD94-A735-846D7ED6CE28}"/>
              </a:ext>
            </a:extLst>
          </p:cNvPr>
          <p:cNvSpPr>
            <a:spLocks noGrp="1"/>
          </p:cNvSpPr>
          <p:nvPr>
            <p:ph type="subTitle" idx="1"/>
          </p:nvPr>
        </p:nvSpPr>
        <p:spPr/>
        <p:txBody>
          <a:bodyPr/>
          <a:lstStyle/>
          <a:p>
            <a:r>
              <a:rPr lang="en-GB" dirty="0"/>
              <a:t>Any questions?</a:t>
            </a:r>
          </a:p>
        </p:txBody>
      </p:sp>
      <p:pic>
        <p:nvPicPr>
          <p:cNvPr id="2" name="Recorded Sound">
            <a:hlinkClick r:id="" action="ppaction://media"/>
            <a:extLst>
              <a:ext uri="{FF2B5EF4-FFF2-40B4-BE49-F238E27FC236}">
                <a16:creationId xmlns:a16="http://schemas.microsoft.com/office/drawing/2014/main" id="{D08B25AD-B1B1-B25B-A983-520B4CA9F40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97141" y="6177794"/>
            <a:ext cx="541089" cy="541089"/>
          </a:xfrm>
          <a:prstGeom prst="rect">
            <a:avLst/>
          </a:prstGeom>
        </p:spPr>
      </p:pic>
    </p:spTree>
    <p:extLst>
      <p:ext uri="{BB962C8B-B14F-4D97-AF65-F5344CB8AC3E}">
        <p14:creationId xmlns:p14="http://schemas.microsoft.com/office/powerpoint/2010/main" val="4070107198"/>
      </p:ext>
    </p:extLst>
  </p:cSld>
  <p:clrMapOvr>
    <a:masterClrMapping/>
  </p:clrMapOvr>
  <mc:AlternateContent xmlns:mc="http://schemas.openxmlformats.org/markup-compatibility/2006" xmlns:p14="http://schemas.microsoft.com/office/powerpoint/2010/main">
    <mc:Choice Requires="p14">
      <p:transition spd="slow" p14:dur="2000" advTm="8473"/>
    </mc:Choice>
    <mc:Fallback xmlns="">
      <p:transition spd="slow" advTm="8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ChitchatVTI">
  <a:themeElements>
    <a:clrScheme name="AnalogousFromDarkSeedLeftStep">
      <a:dk1>
        <a:srgbClr val="000000"/>
      </a:dk1>
      <a:lt1>
        <a:srgbClr val="FFFFFF"/>
      </a:lt1>
      <a:dk2>
        <a:srgbClr val="1A212F"/>
      </a:dk2>
      <a:lt2>
        <a:srgbClr val="F0F3F1"/>
      </a:lt2>
      <a:accent1>
        <a:srgbClr val="E729A8"/>
      </a:accent1>
      <a:accent2>
        <a:srgbClr val="C517D5"/>
      </a:accent2>
      <a:accent3>
        <a:srgbClr val="8829E7"/>
      </a:accent3>
      <a:accent4>
        <a:srgbClr val="3E30D9"/>
      </a:accent4>
      <a:accent5>
        <a:srgbClr val="2968E7"/>
      </a:accent5>
      <a:accent6>
        <a:srgbClr val="17A6D5"/>
      </a:accent6>
      <a:hlink>
        <a:srgbClr val="3F55BF"/>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1531</Words>
  <Application>Microsoft Office PowerPoint</Application>
  <PresentationFormat>Widescreen</PresentationFormat>
  <Paragraphs>251</Paragraphs>
  <Slides>44</Slides>
  <Notes>10</Notes>
  <HiddenSlides>0</HiddenSlides>
  <MMClips>95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Calibri</vt:lpstr>
      <vt:lpstr>The Hand</vt:lpstr>
      <vt:lpstr>The Serif Hand</vt:lpstr>
      <vt:lpstr>Wingdings</vt:lpstr>
      <vt:lpstr>ChitchatVTI</vt:lpstr>
      <vt:lpstr>Formation and constitution part 3</vt:lpstr>
      <vt:lpstr>Content </vt:lpstr>
      <vt:lpstr>Aims and learning Objectives </vt:lpstr>
      <vt:lpstr>Variation of trusts</vt:lpstr>
      <vt:lpstr>Continued</vt:lpstr>
      <vt:lpstr>Let’s take a look at S.53(2)</vt:lpstr>
      <vt:lpstr>Starting point</vt:lpstr>
      <vt:lpstr>Completing the creation of a trust</vt:lpstr>
      <vt:lpstr>Completely constituted </vt:lpstr>
      <vt:lpstr>Milroy v Lord [1862] </vt:lpstr>
      <vt:lpstr>Continued</vt:lpstr>
      <vt:lpstr>Self-declaration of a trust </vt:lpstr>
      <vt:lpstr>Key case law</vt:lpstr>
      <vt:lpstr>Other ways</vt:lpstr>
      <vt:lpstr>How to transfer?</vt:lpstr>
      <vt:lpstr>Key cases that demonstrate failed transfer</vt:lpstr>
      <vt:lpstr>Will equity ever assist a volunteer or perfect an imperfect gift?</vt:lpstr>
      <vt:lpstr>The exceptions </vt:lpstr>
      <vt:lpstr>Every effort rule</vt:lpstr>
      <vt:lpstr>Every Effort rule</vt:lpstr>
      <vt:lpstr>Every Effort Rule</vt:lpstr>
      <vt:lpstr>Exception 2 </vt:lpstr>
      <vt:lpstr>Continued</vt:lpstr>
      <vt:lpstr>Cases after Pennington </vt:lpstr>
      <vt:lpstr>Pennington</vt:lpstr>
      <vt:lpstr>Curtis v Pulbrook [2011]</vt:lpstr>
      <vt:lpstr>Exception 3 </vt:lpstr>
      <vt:lpstr>Strong v Bird</vt:lpstr>
      <vt:lpstr>Criteria </vt:lpstr>
      <vt:lpstr>Other applications of Strong v Bird</vt:lpstr>
      <vt:lpstr>A donatio Mortis Causa – Gift made in contemplation of death</vt:lpstr>
      <vt:lpstr>Continued</vt:lpstr>
      <vt:lpstr>Continued</vt:lpstr>
      <vt:lpstr>King v Dubrey [2014] </vt:lpstr>
      <vt:lpstr>Condition</vt:lpstr>
      <vt:lpstr>Property delivery </vt:lpstr>
      <vt:lpstr>What need to be delivered?</vt:lpstr>
      <vt:lpstr>Not formatting the subject matter of a dmc</vt:lpstr>
      <vt:lpstr>Proprietary estoppel</vt:lpstr>
      <vt:lpstr>Continued</vt:lpstr>
      <vt:lpstr>Case examples</vt:lpstr>
      <vt:lpstr>Activities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Beneficial Interest </dc:title>
  <dc:creator>Zita Draper</dc:creator>
  <cp:lastModifiedBy>Zita Draper</cp:lastModifiedBy>
  <cp:revision>1</cp:revision>
  <dcterms:created xsi:type="dcterms:W3CDTF">2024-03-25T11:54:54Z</dcterms:created>
  <dcterms:modified xsi:type="dcterms:W3CDTF">2024-04-01T14:38:13Z</dcterms:modified>
</cp:coreProperties>
</file>