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9" r:id="rId3"/>
    <p:sldId id="261" r:id="rId4"/>
    <p:sldId id="260" r:id="rId5"/>
    <p:sldId id="265" r:id="rId6"/>
    <p:sldId id="266" r:id="rId7"/>
    <p:sldId id="267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e neal" initials="jn" lastIdx="2" clrIdx="0">
    <p:extLst>
      <p:ext uri="{19B8F6BF-5375-455C-9EA6-DF929625EA0E}">
        <p15:presenceInfo xmlns:p15="http://schemas.microsoft.com/office/powerpoint/2012/main" userId="7af4d1496378789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2CA641-506D-4915-9E97-F86F4D9DE66F}" v="16" dt="2020-02-12T08:50:03.1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e neal" userId="7af4d1496378789c" providerId="LiveId" clId="{952CA641-506D-4915-9E97-F86F4D9DE66F}"/>
    <pc:docChg chg="undo custSel mod addSld delSld modSld sldOrd">
      <pc:chgData name="joe neal" userId="7af4d1496378789c" providerId="LiveId" clId="{952CA641-506D-4915-9E97-F86F4D9DE66F}" dt="2020-02-12T09:20:40.954" v="3915" actId="20577"/>
      <pc:docMkLst>
        <pc:docMk/>
      </pc:docMkLst>
      <pc:sldChg chg="addSp delSp modSp mod addCm delCm">
        <pc:chgData name="joe neal" userId="7af4d1496378789c" providerId="LiveId" clId="{952CA641-506D-4915-9E97-F86F4D9DE66F}" dt="2020-02-05T18:03:45.966" v="398" actId="14100"/>
        <pc:sldMkLst>
          <pc:docMk/>
          <pc:sldMk cId="2032213635" sldId="256"/>
        </pc:sldMkLst>
        <pc:spChg chg="mod">
          <ac:chgData name="joe neal" userId="7af4d1496378789c" providerId="LiveId" clId="{952CA641-506D-4915-9E97-F86F4D9DE66F}" dt="2020-02-05T18:03:45.966" v="398" actId="14100"/>
          <ac:spMkLst>
            <pc:docMk/>
            <pc:sldMk cId="2032213635" sldId="256"/>
            <ac:spMk id="2" creationId="{071C92CD-ED14-4A61-9D12-CD43F5929CEC}"/>
          </ac:spMkLst>
        </pc:spChg>
        <pc:spChg chg="add del mod">
          <ac:chgData name="joe neal" userId="7af4d1496378789c" providerId="LiveId" clId="{952CA641-506D-4915-9E97-F86F4D9DE66F}" dt="2020-02-05T18:02:39.225" v="388" actId="478"/>
          <ac:spMkLst>
            <pc:docMk/>
            <pc:sldMk cId="2032213635" sldId="256"/>
            <ac:spMk id="3" creationId="{36CD23EA-68A0-46D4-9C0D-46C0B0D25BC7}"/>
          </ac:spMkLst>
        </pc:spChg>
        <pc:spChg chg="add mod">
          <ac:chgData name="joe neal" userId="7af4d1496378789c" providerId="LiveId" clId="{952CA641-506D-4915-9E97-F86F4D9DE66F}" dt="2020-02-05T18:03:15.441" v="392" actId="122"/>
          <ac:spMkLst>
            <pc:docMk/>
            <pc:sldMk cId="2032213635" sldId="256"/>
            <ac:spMk id="4" creationId="{2F464041-0A5D-4622-A310-164417A448B8}"/>
          </ac:spMkLst>
        </pc:spChg>
      </pc:sldChg>
      <pc:sldChg chg="modSp del mod ord">
        <pc:chgData name="joe neal" userId="7af4d1496378789c" providerId="LiveId" clId="{952CA641-506D-4915-9E97-F86F4D9DE66F}" dt="2020-02-12T08:39:04.455" v="3532" actId="2696"/>
        <pc:sldMkLst>
          <pc:docMk/>
          <pc:sldMk cId="2207286296" sldId="257"/>
        </pc:sldMkLst>
        <pc:spChg chg="mod">
          <ac:chgData name="joe neal" userId="7af4d1496378789c" providerId="LiveId" clId="{952CA641-506D-4915-9E97-F86F4D9DE66F}" dt="2020-01-28T12:10:40.593" v="105" actId="5793"/>
          <ac:spMkLst>
            <pc:docMk/>
            <pc:sldMk cId="2207286296" sldId="257"/>
            <ac:spMk id="2" creationId="{E4BAAE16-D40C-4DA1-9969-E414AF559000}"/>
          </ac:spMkLst>
        </pc:spChg>
        <pc:spChg chg="mod">
          <ac:chgData name="joe neal" userId="7af4d1496378789c" providerId="LiveId" clId="{952CA641-506D-4915-9E97-F86F4D9DE66F}" dt="2020-02-12T08:32:16.052" v="3516" actId="313"/>
          <ac:spMkLst>
            <pc:docMk/>
            <pc:sldMk cId="2207286296" sldId="257"/>
            <ac:spMk id="3" creationId="{4F00803B-3DD7-42D4-89D2-02D4F3F530EC}"/>
          </ac:spMkLst>
        </pc:spChg>
      </pc:sldChg>
      <pc:sldChg chg="modSp del mod ord">
        <pc:chgData name="joe neal" userId="7af4d1496378789c" providerId="LiveId" clId="{952CA641-506D-4915-9E97-F86F4D9DE66F}" dt="2020-02-12T08:19:57.054" v="3187" actId="2696"/>
        <pc:sldMkLst>
          <pc:docMk/>
          <pc:sldMk cId="2507812689" sldId="258"/>
        </pc:sldMkLst>
        <pc:spChg chg="mod">
          <ac:chgData name="joe neal" userId="7af4d1496378789c" providerId="LiveId" clId="{952CA641-506D-4915-9E97-F86F4D9DE66F}" dt="2020-02-05T17:47:01.434" v="124" actId="20577"/>
          <ac:spMkLst>
            <pc:docMk/>
            <pc:sldMk cId="2507812689" sldId="258"/>
            <ac:spMk id="2" creationId="{8377A623-8C85-4ECD-85C1-480756A00B30}"/>
          </ac:spMkLst>
        </pc:spChg>
        <pc:spChg chg="mod">
          <ac:chgData name="joe neal" userId="7af4d1496378789c" providerId="LiveId" clId="{952CA641-506D-4915-9E97-F86F4D9DE66F}" dt="2020-02-10T19:00:40.940" v="1344" actId="20577"/>
          <ac:spMkLst>
            <pc:docMk/>
            <pc:sldMk cId="2507812689" sldId="258"/>
            <ac:spMk id="3" creationId="{A1C4E0B4-A28D-41F4-A18C-29423DE66E87}"/>
          </ac:spMkLst>
        </pc:spChg>
      </pc:sldChg>
      <pc:sldChg chg="modSp mod ord">
        <pc:chgData name="joe neal" userId="7af4d1496378789c" providerId="LiveId" clId="{952CA641-506D-4915-9E97-F86F4D9DE66F}" dt="2020-02-12T09:03:52.644" v="3830" actId="115"/>
        <pc:sldMkLst>
          <pc:docMk/>
          <pc:sldMk cId="2576541917" sldId="259"/>
        </pc:sldMkLst>
        <pc:spChg chg="mod">
          <ac:chgData name="joe neal" userId="7af4d1496378789c" providerId="LiveId" clId="{952CA641-506D-4915-9E97-F86F4D9DE66F}" dt="2020-02-12T09:03:52.644" v="3830" actId="115"/>
          <ac:spMkLst>
            <pc:docMk/>
            <pc:sldMk cId="2576541917" sldId="259"/>
            <ac:spMk id="2" creationId="{1F597DAA-9021-4296-B8BE-9E162BC80513}"/>
          </ac:spMkLst>
        </pc:spChg>
        <pc:spChg chg="mod">
          <ac:chgData name="joe neal" userId="7af4d1496378789c" providerId="LiveId" clId="{952CA641-506D-4915-9E97-F86F4D9DE66F}" dt="2020-02-12T08:19:48.321" v="3186" actId="20577"/>
          <ac:spMkLst>
            <pc:docMk/>
            <pc:sldMk cId="2576541917" sldId="259"/>
            <ac:spMk id="3" creationId="{23E9E310-A256-441F-87AF-216D3B63C511}"/>
          </ac:spMkLst>
        </pc:spChg>
      </pc:sldChg>
      <pc:sldChg chg="addSp modSp mod ord setBg">
        <pc:chgData name="joe neal" userId="7af4d1496378789c" providerId="LiveId" clId="{952CA641-506D-4915-9E97-F86F4D9DE66F}" dt="2020-02-12T09:11:32.950" v="3913" actId="27636"/>
        <pc:sldMkLst>
          <pc:docMk/>
          <pc:sldMk cId="2314647627" sldId="260"/>
        </pc:sldMkLst>
        <pc:spChg chg="mod">
          <ac:chgData name="joe neal" userId="7af4d1496378789c" providerId="LiveId" clId="{952CA641-506D-4915-9E97-F86F4D9DE66F}" dt="2020-02-12T09:04:04.641" v="3832" actId="115"/>
          <ac:spMkLst>
            <pc:docMk/>
            <pc:sldMk cId="2314647627" sldId="260"/>
            <ac:spMk id="2" creationId="{2E4EE467-61E9-40F6-A6B2-447EFFD7D55D}"/>
          </ac:spMkLst>
        </pc:spChg>
        <pc:spChg chg="mod ord">
          <ac:chgData name="joe neal" userId="7af4d1496378789c" providerId="LiveId" clId="{952CA641-506D-4915-9E97-F86F4D9DE66F}" dt="2020-02-12T09:11:32.950" v="3913" actId="27636"/>
          <ac:spMkLst>
            <pc:docMk/>
            <pc:sldMk cId="2314647627" sldId="260"/>
            <ac:spMk id="3" creationId="{C07C174B-B2C8-4633-BE50-083CDED0942A}"/>
          </ac:spMkLst>
        </pc:spChg>
        <pc:picChg chg="add mod">
          <ac:chgData name="joe neal" userId="7af4d1496378789c" providerId="LiveId" clId="{952CA641-506D-4915-9E97-F86F4D9DE66F}" dt="2020-02-12T08:52:37.917" v="3829" actId="26606"/>
          <ac:picMkLst>
            <pc:docMk/>
            <pc:sldMk cId="2314647627" sldId="260"/>
            <ac:picMk id="4098" creationId="{F253A5ED-56F4-427B-A5D1-56E78764A9EF}"/>
          </ac:picMkLst>
        </pc:picChg>
      </pc:sldChg>
      <pc:sldChg chg="modSp mod">
        <pc:chgData name="joe neal" userId="7af4d1496378789c" providerId="LiveId" clId="{952CA641-506D-4915-9E97-F86F4D9DE66F}" dt="2020-02-12T09:06:00.889" v="3885" actId="5793"/>
        <pc:sldMkLst>
          <pc:docMk/>
          <pc:sldMk cId="3538556741" sldId="261"/>
        </pc:sldMkLst>
        <pc:spChg chg="mod">
          <ac:chgData name="joe neal" userId="7af4d1496378789c" providerId="LiveId" clId="{952CA641-506D-4915-9E97-F86F4D9DE66F}" dt="2020-02-12T09:04:54.058" v="3838" actId="20577"/>
          <ac:spMkLst>
            <pc:docMk/>
            <pc:sldMk cId="3538556741" sldId="261"/>
            <ac:spMk id="2" creationId="{26C2BA31-9158-4EEF-A591-E41C58608D2F}"/>
          </ac:spMkLst>
        </pc:spChg>
        <pc:spChg chg="mod">
          <ac:chgData name="joe neal" userId="7af4d1496378789c" providerId="LiveId" clId="{952CA641-506D-4915-9E97-F86F4D9DE66F}" dt="2020-02-12T09:06:00.889" v="3885" actId="5793"/>
          <ac:spMkLst>
            <pc:docMk/>
            <pc:sldMk cId="3538556741" sldId="261"/>
            <ac:spMk id="3" creationId="{AD2B0FC9-8067-4B04-B447-735B6C856972}"/>
          </ac:spMkLst>
        </pc:spChg>
      </pc:sldChg>
      <pc:sldChg chg="modSp mod ord">
        <pc:chgData name="joe neal" userId="7af4d1496378789c" providerId="LiveId" clId="{952CA641-506D-4915-9E97-F86F4D9DE66F}" dt="2020-02-12T09:04:31.870" v="3836" actId="115"/>
        <pc:sldMkLst>
          <pc:docMk/>
          <pc:sldMk cId="200029477" sldId="262"/>
        </pc:sldMkLst>
        <pc:spChg chg="mod">
          <ac:chgData name="joe neal" userId="7af4d1496378789c" providerId="LiveId" clId="{952CA641-506D-4915-9E97-F86F4D9DE66F}" dt="2020-02-12T09:04:31.870" v="3836" actId="115"/>
          <ac:spMkLst>
            <pc:docMk/>
            <pc:sldMk cId="200029477" sldId="262"/>
            <ac:spMk id="2" creationId="{EE431E5F-E114-490C-90D4-69762A88A0AF}"/>
          </ac:spMkLst>
        </pc:spChg>
        <pc:spChg chg="mod">
          <ac:chgData name="joe neal" userId="7af4d1496378789c" providerId="LiveId" clId="{952CA641-506D-4915-9E97-F86F4D9DE66F}" dt="2020-02-12T08:13:14.029" v="3001" actId="20577"/>
          <ac:spMkLst>
            <pc:docMk/>
            <pc:sldMk cId="200029477" sldId="262"/>
            <ac:spMk id="3" creationId="{5658F575-218E-4417-A765-8FC0B52FFDAE}"/>
          </ac:spMkLst>
        </pc:spChg>
      </pc:sldChg>
      <pc:sldChg chg="modSp del mod">
        <pc:chgData name="joe neal" userId="7af4d1496378789c" providerId="LiveId" clId="{952CA641-506D-4915-9E97-F86F4D9DE66F}" dt="2020-02-10T19:06:39.837" v="1415" actId="2696"/>
        <pc:sldMkLst>
          <pc:docMk/>
          <pc:sldMk cId="2660602848" sldId="263"/>
        </pc:sldMkLst>
        <pc:spChg chg="mod">
          <ac:chgData name="joe neal" userId="7af4d1496378789c" providerId="LiveId" clId="{952CA641-506D-4915-9E97-F86F4D9DE66F}" dt="2020-02-05T17:49:13.368" v="237" actId="20577"/>
          <ac:spMkLst>
            <pc:docMk/>
            <pc:sldMk cId="2660602848" sldId="263"/>
            <ac:spMk id="2" creationId="{C2312D11-D709-4E66-B54C-28B7D71B5C40}"/>
          </ac:spMkLst>
        </pc:spChg>
      </pc:sldChg>
      <pc:sldChg chg="modSp mod ord">
        <pc:chgData name="joe neal" userId="7af4d1496378789c" providerId="LiveId" clId="{952CA641-506D-4915-9E97-F86F4D9DE66F}" dt="2020-02-12T09:04:37.625" v="3837" actId="115"/>
        <pc:sldMkLst>
          <pc:docMk/>
          <pc:sldMk cId="1200142245" sldId="264"/>
        </pc:sldMkLst>
        <pc:spChg chg="mod">
          <ac:chgData name="joe neal" userId="7af4d1496378789c" providerId="LiveId" clId="{952CA641-506D-4915-9E97-F86F4D9DE66F}" dt="2020-02-12T09:04:37.625" v="3837" actId="115"/>
          <ac:spMkLst>
            <pc:docMk/>
            <pc:sldMk cId="1200142245" sldId="264"/>
            <ac:spMk id="2" creationId="{471BE64C-7709-4074-88F2-3CA0440955BC}"/>
          </ac:spMkLst>
        </pc:spChg>
        <pc:spChg chg="mod">
          <ac:chgData name="joe neal" userId="7af4d1496378789c" providerId="LiveId" clId="{952CA641-506D-4915-9E97-F86F4D9DE66F}" dt="2020-02-12T08:48:41.417" v="3827" actId="20577"/>
          <ac:spMkLst>
            <pc:docMk/>
            <pc:sldMk cId="1200142245" sldId="264"/>
            <ac:spMk id="3" creationId="{3B2513E8-9BCA-4526-9FAD-73D9A3048C11}"/>
          </ac:spMkLst>
        </pc:spChg>
      </pc:sldChg>
      <pc:sldChg chg="del">
        <pc:chgData name="joe neal" userId="7af4d1496378789c" providerId="LiveId" clId="{952CA641-506D-4915-9E97-F86F4D9DE66F}" dt="2020-02-10T19:06:43.885" v="1416" actId="2696"/>
        <pc:sldMkLst>
          <pc:docMk/>
          <pc:sldMk cId="395049574" sldId="265"/>
        </pc:sldMkLst>
      </pc:sldChg>
      <pc:sldChg chg="addSp modSp add mod">
        <pc:chgData name="joe neal" userId="7af4d1496378789c" providerId="LiveId" clId="{952CA641-506D-4915-9E97-F86F4D9DE66F}" dt="2020-02-12T09:04:12.998" v="3833" actId="115"/>
        <pc:sldMkLst>
          <pc:docMk/>
          <pc:sldMk cId="879651187" sldId="265"/>
        </pc:sldMkLst>
        <pc:spChg chg="mod">
          <ac:chgData name="joe neal" userId="7af4d1496378789c" providerId="LiveId" clId="{952CA641-506D-4915-9E97-F86F4D9DE66F}" dt="2020-02-12T09:04:12.998" v="3833" actId="115"/>
          <ac:spMkLst>
            <pc:docMk/>
            <pc:sldMk cId="879651187" sldId="265"/>
            <ac:spMk id="2" creationId="{2423531C-F0DC-42E7-B797-04430AC41388}"/>
          </ac:spMkLst>
        </pc:spChg>
        <pc:spChg chg="mod">
          <ac:chgData name="joe neal" userId="7af4d1496378789c" providerId="LiveId" clId="{952CA641-506D-4915-9E97-F86F4D9DE66F}" dt="2020-02-11T17:53:20.482" v="1756" actId="20577"/>
          <ac:spMkLst>
            <pc:docMk/>
            <pc:sldMk cId="879651187" sldId="265"/>
            <ac:spMk id="3" creationId="{67C56D01-6160-4571-8729-51857DA9BB9E}"/>
          </ac:spMkLst>
        </pc:spChg>
        <pc:picChg chg="add mod">
          <ac:chgData name="joe neal" userId="7af4d1496378789c" providerId="LiveId" clId="{952CA641-506D-4915-9E97-F86F4D9DE66F}" dt="2020-02-12T08:36:06.722" v="3526" actId="14100"/>
          <ac:picMkLst>
            <pc:docMk/>
            <pc:sldMk cId="879651187" sldId="265"/>
            <ac:picMk id="1026" creationId="{964C4969-CDFC-4FEF-AFF9-7AC20B13C970}"/>
          </ac:picMkLst>
        </pc:picChg>
      </pc:sldChg>
      <pc:sldChg chg="addSp delSp modSp add mod setBg setClrOvrMap">
        <pc:chgData name="joe neal" userId="7af4d1496378789c" providerId="LiveId" clId="{952CA641-506D-4915-9E97-F86F4D9DE66F}" dt="2020-02-12T09:04:18.146" v="3834" actId="115"/>
        <pc:sldMkLst>
          <pc:docMk/>
          <pc:sldMk cId="490064564" sldId="266"/>
        </pc:sldMkLst>
        <pc:spChg chg="mod">
          <ac:chgData name="joe neal" userId="7af4d1496378789c" providerId="LiveId" clId="{952CA641-506D-4915-9E97-F86F4D9DE66F}" dt="2020-02-12T09:04:18.146" v="3834" actId="115"/>
          <ac:spMkLst>
            <pc:docMk/>
            <pc:sldMk cId="490064564" sldId="266"/>
            <ac:spMk id="2" creationId="{0DDEE611-4348-4446-BF6B-DE53BB4A6E78}"/>
          </ac:spMkLst>
        </pc:spChg>
        <pc:spChg chg="mod ord">
          <ac:chgData name="joe neal" userId="7af4d1496378789c" providerId="LiveId" clId="{952CA641-506D-4915-9E97-F86F4D9DE66F}" dt="2020-02-12T08:38:37.064" v="3531" actId="26606"/>
          <ac:spMkLst>
            <pc:docMk/>
            <pc:sldMk cId="490064564" sldId="266"/>
            <ac:spMk id="3" creationId="{8BEAD2E1-CDE7-4DAD-9279-C5E5FB3A444E}"/>
          </ac:spMkLst>
        </pc:spChg>
        <pc:spChg chg="add del">
          <ac:chgData name="joe neal" userId="7af4d1496378789c" providerId="LiveId" clId="{952CA641-506D-4915-9E97-F86F4D9DE66F}" dt="2020-02-12T08:34:31.495" v="3522" actId="26606"/>
          <ac:spMkLst>
            <pc:docMk/>
            <pc:sldMk cId="490064564" sldId="266"/>
            <ac:spMk id="71" creationId="{C8A3C342-1D03-412F-8DD3-BF519E8E0AE9}"/>
          </ac:spMkLst>
        </pc:spChg>
        <pc:spChg chg="add del">
          <ac:chgData name="joe neal" userId="7af4d1496378789c" providerId="LiveId" clId="{952CA641-506D-4915-9E97-F86F4D9DE66F}" dt="2020-02-12T08:34:31.495" v="3522" actId="26606"/>
          <ac:spMkLst>
            <pc:docMk/>
            <pc:sldMk cId="490064564" sldId="266"/>
            <ac:spMk id="73" creationId="{81CC9B02-E087-4350-AEBD-2C3CF001AF01}"/>
          </ac:spMkLst>
        </pc:spChg>
        <pc:spChg chg="add">
          <ac:chgData name="joe neal" userId="7af4d1496378789c" providerId="LiveId" clId="{952CA641-506D-4915-9E97-F86F4D9DE66F}" dt="2020-02-12T08:38:37.064" v="3531" actId="26606"/>
          <ac:spMkLst>
            <pc:docMk/>
            <pc:sldMk cId="490064564" sldId="266"/>
            <ac:spMk id="75" creationId="{CE1C74D0-9609-468A-9597-5D87C8A42B58}"/>
          </ac:spMkLst>
        </pc:spChg>
        <pc:spChg chg="add">
          <ac:chgData name="joe neal" userId="7af4d1496378789c" providerId="LiveId" clId="{952CA641-506D-4915-9E97-F86F4D9DE66F}" dt="2020-02-12T08:38:37.064" v="3531" actId="26606"/>
          <ac:spMkLst>
            <pc:docMk/>
            <pc:sldMk cId="490064564" sldId="266"/>
            <ac:spMk id="77" creationId="{C137128D-E594-4905-9F76-E385F0831D60}"/>
          </ac:spMkLst>
        </pc:spChg>
        <pc:spChg chg="add">
          <ac:chgData name="joe neal" userId="7af4d1496378789c" providerId="LiveId" clId="{952CA641-506D-4915-9E97-F86F4D9DE66F}" dt="2020-02-12T08:38:37.064" v="3531" actId="26606"/>
          <ac:spMkLst>
            <pc:docMk/>
            <pc:sldMk cId="490064564" sldId="266"/>
            <ac:spMk id="2052" creationId="{61515115-95FB-41E0-86F3-8744438C09D0}"/>
          </ac:spMkLst>
        </pc:spChg>
        <pc:spChg chg="add">
          <ac:chgData name="joe neal" userId="7af4d1496378789c" providerId="LiveId" clId="{952CA641-506D-4915-9E97-F86F4D9DE66F}" dt="2020-02-12T08:38:37.064" v="3531" actId="26606"/>
          <ac:spMkLst>
            <pc:docMk/>
            <pc:sldMk cId="490064564" sldId="266"/>
            <ac:spMk id="2053" creationId="{8222A33F-BE2D-4D69-92A0-5DF8B17BAACA}"/>
          </ac:spMkLst>
        </pc:spChg>
        <pc:picChg chg="add mod">
          <ac:chgData name="joe neal" userId="7af4d1496378789c" providerId="LiveId" clId="{952CA641-506D-4915-9E97-F86F4D9DE66F}" dt="2020-02-12T08:38:37.064" v="3531" actId="26606"/>
          <ac:picMkLst>
            <pc:docMk/>
            <pc:sldMk cId="490064564" sldId="266"/>
            <ac:picMk id="2050" creationId="{6978DEDF-0474-458A-A343-53E6D6F145F3}"/>
          </ac:picMkLst>
        </pc:picChg>
      </pc:sldChg>
      <pc:sldChg chg="addSp delSp modSp add mod setBg setClrOvrMap">
        <pc:chgData name="joe neal" userId="7af4d1496378789c" providerId="LiveId" clId="{952CA641-506D-4915-9E97-F86F4D9DE66F}" dt="2020-02-12T09:20:40.954" v="3915" actId="20577"/>
        <pc:sldMkLst>
          <pc:docMk/>
          <pc:sldMk cId="3905041782" sldId="267"/>
        </pc:sldMkLst>
        <pc:spChg chg="mod">
          <ac:chgData name="joe neal" userId="7af4d1496378789c" providerId="LiveId" clId="{952CA641-506D-4915-9E97-F86F4D9DE66F}" dt="2020-02-12T09:04:27.092" v="3835" actId="115"/>
          <ac:spMkLst>
            <pc:docMk/>
            <pc:sldMk cId="3905041782" sldId="267"/>
            <ac:spMk id="2" creationId="{5F35F9DD-9DD4-4788-B7F8-AFE886DF3F42}"/>
          </ac:spMkLst>
        </pc:spChg>
        <pc:spChg chg="mod ord">
          <ac:chgData name="joe neal" userId="7af4d1496378789c" providerId="LiveId" clId="{952CA641-506D-4915-9E97-F86F4D9DE66F}" dt="2020-02-12T09:20:40.954" v="3915" actId="20577"/>
          <ac:spMkLst>
            <pc:docMk/>
            <pc:sldMk cId="3905041782" sldId="267"/>
            <ac:spMk id="3" creationId="{5CC243B3-9EAA-4954-B9B7-C31E4D605377}"/>
          </ac:spMkLst>
        </pc:spChg>
        <pc:spChg chg="add del">
          <ac:chgData name="joe neal" userId="7af4d1496378789c" providerId="LiveId" clId="{952CA641-506D-4915-9E97-F86F4D9DE66F}" dt="2020-02-12T08:38:08.725" v="3530" actId="26606"/>
          <ac:spMkLst>
            <pc:docMk/>
            <pc:sldMk cId="3905041782" sldId="267"/>
            <ac:spMk id="71" creationId="{B4AAD3FD-83A5-4B89-9F8F-01B8870865BE}"/>
          </ac:spMkLst>
        </pc:spChg>
        <pc:spChg chg="add del">
          <ac:chgData name="joe neal" userId="7af4d1496378789c" providerId="LiveId" clId="{952CA641-506D-4915-9E97-F86F4D9DE66F}" dt="2020-02-12T08:38:08.725" v="3530" actId="26606"/>
          <ac:spMkLst>
            <pc:docMk/>
            <pc:sldMk cId="3905041782" sldId="267"/>
            <ac:spMk id="73" creationId="{61752F1D-FC0F-4103-9584-630E643CCDA6}"/>
          </ac:spMkLst>
        </pc:spChg>
        <pc:spChg chg="add del">
          <ac:chgData name="joe neal" userId="7af4d1496378789c" providerId="LiveId" clId="{952CA641-506D-4915-9E97-F86F4D9DE66F}" dt="2020-02-12T08:38:08.725" v="3530" actId="26606"/>
          <ac:spMkLst>
            <pc:docMk/>
            <pc:sldMk cId="3905041782" sldId="267"/>
            <ac:spMk id="75" creationId="{70151CB7-E7DE-4917-B831-01DF9CE01306}"/>
          </ac:spMkLst>
        </pc:spChg>
        <pc:spChg chg="add del">
          <ac:chgData name="joe neal" userId="7af4d1496378789c" providerId="LiveId" clId="{952CA641-506D-4915-9E97-F86F4D9DE66F}" dt="2020-02-12T08:38:08.725" v="3530" actId="26606"/>
          <ac:spMkLst>
            <pc:docMk/>
            <pc:sldMk cId="3905041782" sldId="267"/>
            <ac:spMk id="77" creationId="{A92A1116-1C84-41DF-B803-1F7B0883EC82}"/>
          </ac:spMkLst>
        </pc:spChg>
        <pc:spChg chg="add">
          <ac:chgData name="joe neal" userId="7af4d1496378789c" providerId="LiveId" clId="{952CA641-506D-4915-9E97-F86F4D9DE66F}" dt="2020-02-12T08:38:08.725" v="3530" actId="26606"/>
          <ac:spMkLst>
            <pc:docMk/>
            <pc:sldMk cId="3905041782" sldId="267"/>
            <ac:spMk id="135" creationId="{B4AAD3FD-83A5-4B89-9F8F-01B8870865BE}"/>
          </ac:spMkLst>
        </pc:spChg>
        <pc:spChg chg="add">
          <ac:chgData name="joe neal" userId="7af4d1496378789c" providerId="LiveId" clId="{952CA641-506D-4915-9E97-F86F4D9DE66F}" dt="2020-02-12T08:38:08.725" v="3530" actId="26606"/>
          <ac:spMkLst>
            <pc:docMk/>
            <pc:sldMk cId="3905041782" sldId="267"/>
            <ac:spMk id="137" creationId="{61752F1D-FC0F-4103-9584-630E643CCDA6}"/>
          </ac:spMkLst>
        </pc:spChg>
        <pc:spChg chg="add">
          <ac:chgData name="joe neal" userId="7af4d1496378789c" providerId="LiveId" clId="{952CA641-506D-4915-9E97-F86F4D9DE66F}" dt="2020-02-12T08:38:08.725" v="3530" actId="26606"/>
          <ac:spMkLst>
            <pc:docMk/>
            <pc:sldMk cId="3905041782" sldId="267"/>
            <ac:spMk id="139" creationId="{70151CB7-E7DE-4917-B831-01DF9CE01306}"/>
          </ac:spMkLst>
        </pc:spChg>
        <pc:spChg chg="add">
          <ac:chgData name="joe neal" userId="7af4d1496378789c" providerId="LiveId" clId="{952CA641-506D-4915-9E97-F86F4D9DE66F}" dt="2020-02-12T08:38:08.725" v="3530" actId="26606"/>
          <ac:spMkLst>
            <pc:docMk/>
            <pc:sldMk cId="3905041782" sldId="267"/>
            <ac:spMk id="141" creationId="{A92A1116-1C84-41DF-B803-1F7B0883EC82}"/>
          </ac:spMkLst>
        </pc:spChg>
        <pc:picChg chg="add mod">
          <ac:chgData name="joe neal" userId="7af4d1496378789c" providerId="LiveId" clId="{952CA641-506D-4915-9E97-F86F4D9DE66F}" dt="2020-02-12T08:38:08.725" v="3530" actId="26606"/>
          <ac:picMkLst>
            <pc:docMk/>
            <pc:sldMk cId="3905041782" sldId="267"/>
            <ac:picMk id="3074" creationId="{57091178-CF5E-49C3-B65C-07DAF330B15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546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94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708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869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285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316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850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890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716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654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773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010259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089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6860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4188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3451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739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8C1CB43-1EE3-4B02-9A3E-C79EBDB0BA80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8676A-44F2-47DF-B7CE-25B917B25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0959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C92CD-ED14-4A61-9D12-CD43F592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1999" cy="3630706"/>
          </a:xfrm>
        </p:spPr>
        <p:txBody>
          <a:bodyPr/>
          <a:lstStyle/>
          <a:p>
            <a:pPr algn="ctr"/>
            <a:r>
              <a:rPr lang="en-GB" sz="5400" dirty="0"/>
              <a:t>How effective were papal and secular methods in removing heresy during the medieval period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464041-0A5D-4622-A310-164417A448B8}"/>
              </a:ext>
            </a:extLst>
          </p:cNvPr>
          <p:cNvSpPr txBox="1"/>
          <p:nvPr/>
        </p:nvSpPr>
        <p:spPr>
          <a:xfrm>
            <a:off x="0" y="4777381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Joe Neal</a:t>
            </a:r>
          </a:p>
          <a:p>
            <a:pPr algn="ctr"/>
            <a:r>
              <a:rPr lang="en-GB" dirty="0"/>
              <a:t>1701080</a:t>
            </a:r>
          </a:p>
          <a:p>
            <a:pPr algn="ctr"/>
            <a:r>
              <a:rPr lang="en-GB" dirty="0"/>
              <a:t>JH Archaeology and Medieval Studies</a:t>
            </a:r>
          </a:p>
        </p:txBody>
      </p:sp>
    </p:spTree>
    <p:extLst>
      <p:ext uri="{BB962C8B-B14F-4D97-AF65-F5344CB8AC3E}">
        <p14:creationId xmlns:p14="http://schemas.microsoft.com/office/powerpoint/2010/main" val="2032213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97DAA-9021-4296-B8BE-9E162BC80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Research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E9E310-A256-441F-87AF-216D3B6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and why were certain heretical groups persecuted?</a:t>
            </a:r>
          </a:p>
          <a:p>
            <a:r>
              <a:rPr lang="en-GB" dirty="0"/>
              <a:t>Did any groups survive persecution, and if so what happened to them?</a:t>
            </a:r>
          </a:p>
          <a:p>
            <a:r>
              <a:rPr lang="en-GB" dirty="0"/>
              <a:t>Did these methods prevent the spread of heresy?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6541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2BA31-9158-4EEF-A591-E41C5860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Focusing my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B0FC9-8067-4B04-B447-735B6C8569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have been many heresies all over Europe, I had to narrow my research to three main groups, these are:</a:t>
            </a:r>
          </a:p>
          <a:p>
            <a:r>
              <a:rPr lang="en-GB" dirty="0"/>
              <a:t>The Cathars</a:t>
            </a:r>
          </a:p>
          <a:p>
            <a:r>
              <a:rPr lang="en-GB" dirty="0"/>
              <a:t>The </a:t>
            </a:r>
            <a:r>
              <a:rPr lang="en-GB" dirty="0" err="1"/>
              <a:t>Waldensains</a:t>
            </a:r>
            <a:r>
              <a:rPr lang="en-GB" dirty="0"/>
              <a:t> </a:t>
            </a:r>
          </a:p>
          <a:p>
            <a:r>
              <a:rPr lang="en-GB" dirty="0"/>
              <a:t>The Lollards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8556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EE467-61E9-40F6-A6B2-447EFFD7D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2381" y="629266"/>
            <a:ext cx="4767471" cy="1641986"/>
          </a:xfrm>
        </p:spPr>
        <p:txBody>
          <a:bodyPr>
            <a:normAutofit/>
          </a:bodyPr>
          <a:lstStyle/>
          <a:p>
            <a:r>
              <a:rPr lang="en-GB" u="sng" dirty="0"/>
              <a:t>Structure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F253A5ED-56F4-427B-A5D1-56E78764A9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7" r="6773"/>
          <a:stretch/>
        </p:blipFill>
        <p:spPr bwMode="auto">
          <a:xfrm>
            <a:off x="-1" y="10"/>
            <a:ext cx="46346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7C174B-B2C8-4633-BE50-083CDED094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2381" y="2438400"/>
            <a:ext cx="4767471" cy="3809999"/>
          </a:xfrm>
        </p:spPr>
        <p:txBody>
          <a:bodyPr>
            <a:normAutofit/>
          </a:bodyPr>
          <a:lstStyle/>
          <a:p>
            <a:r>
              <a:rPr lang="en-GB" dirty="0"/>
              <a:t>Four Chapters, these will be;</a:t>
            </a:r>
          </a:p>
          <a:p>
            <a:r>
              <a:rPr lang="en-GB" dirty="0"/>
              <a:t>How effective were inquisitors in removing heresy</a:t>
            </a:r>
          </a:p>
          <a:p>
            <a:r>
              <a:rPr lang="en-GB" dirty="0"/>
              <a:t>How effective was legislation created by rulers and the church</a:t>
            </a:r>
          </a:p>
          <a:p>
            <a:r>
              <a:rPr lang="en-GB" dirty="0"/>
              <a:t>How effective was violent methods</a:t>
            </a:r>
          </a:p>
          <a:p>
            <a:r>
              <a:rPr lang="en-GB" dirty="0"/>
              <a:t>How revolutionary was Pope Innocent III in his approach to dealing with heresy</a:t>
            </a:r>
          </a:p>
        </p:txBody>
      </p:sp>
    </p:spTree>
    <p:extLst>
      <p:ext uri="{BB962C8B-B14F-4D97-AF65-F5344CB8AC3E}">
        <p14:creationId xmlns:p14="http://schemas.microsoft.com/office/powerpoint/2010/main" val="2314647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3531C-F0DC-42E7-B797-04430AC41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Catharism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C56D01-6160-4571-8729-51857DA9BB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</a:t>
            </a:r>
            <a:r>
              <a:rPr lang="en-GB" dirty="0" err="1"/>
              <a:t>dualtistic</a:t>
            </a:r>
            <a:r>
              <a:rPr lang="en-GB" dirty="0"/>
              <a:t> belief system</a:t>
            </a:r>
          </a:p>
          <a:p>
            <a:r>
              <a:rPr lang="en-GB" dirty="0"/>
              <a:t>Possibly originated from the Orthodox heretical group the Bogomils</a:t>
            </a:r>
          </a:p>
          <a:p>
            <a:r>
              <a:rPr lang="en-GB" dirty="0"/>
              <a:t>Spread to south-west Europe, mainly in southern France and northern Italy in the 11</a:t>
            </a:r>
            <a:r>
              <a:rPr lang="en-GB" baseline="30000" dirty="0"/>
              <a:t>th</a:t>
            </a:r>
            <a:r>
              <a:rPr lang="en-GB" dirty="0"/>
              <a:t> century</a:t>
            </a:r>
          </a:p>
          <a:p>
            <a:r>
              <a:rPr lang="en-GB" dirty="0"/>
              <a:t>The </a:t>
            </a:r>
            <a:r>
              <a:rPr lang="en-GB" dirty="0" err="1"/>
              <a:t>abligensian</a:t>
            </a:r>
            <a:r>
              <a:rPr lang="en-GB" dirty="0"/>
              <a:t> crusade 1209-1229</a:t>
            </a:r>
          </a:p>
        </p:txBody>
      </p:sp>
      <p:pic>
        <p:nvPicPr>
          <p:cNvPr id="1026" name="Picture 2" descr="Image result for the albigensian crusade">
            <a:extLst>
              <a:ext uri="{FF2B5EF4-FFF2-40B4-BE49-F238E27FC236}">
                <a16:creationId xmlns:a16="http://schemas.microsoft.com/office/drawing/2014/main" id="{964C4969-CDFC-4FEF-AFF9-7AC20B13C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769" y="3429000"/>
            <a:ext cx="383323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6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70">
            <a:extLst>
              <a:ext uri="{FF2B5EF4-FFF2-40B4-BE49-F238E27FC236}">
                <a16:creationId xmlns:a16="http://schemas.microsoft.com/office/drawing/2014/main" id="{61515115-95FB-41E0-86F3-8744438C0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DEE611-4348-4446-BF6B-DE53BB4A6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5616217" cy="1622321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EBEBEB"/>
                </a:solidFill>
              </a:rPr>
              <a:t>Waldensians</a:t>
            </a:r>
            <a:r>
              <a:rPr lang="en-GB" dirty="0">
                <a:solidFill>
                  <a:srgbClr val="EBEBEB"/>
                </a:solidFill>
              </a:rPr>
              <a:t> </a:t>
            </a:r>
          </a:p>
        </p:txBody>
      </p:sp>
      <p:sp>
        <p:nvSpPr>
          <p:cNvPr id="2053" name="Freeform 31">
            <a:extLst>
              <a:ext uri="{FF2B5EF4-FFF2-40B4-BE49-F238E27FC236}">
                <a16:creationId xmlns:a16="http://schemas.microsoft.com/office/drawing/2014/main" id="{8222A33F-BE2D-4D69-92A0-5DF8B17BAA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49843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 useBgFill="1">
        <p:nvSpPr>
          <p:cNvPr id="75" name="Freeform: Shape 74">
            <a:extLst>
              <a:ext uri="{FF2B5EF4-FFF2-40B4-BE49-F238E27FC236}">
                <a16:creationId xmlns:a16="http://schemas.microsoft.com/office/drawing/2014/main" id="{CE1C74D0-9609-468A-9597-5D87C8A42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998731" y="664312"/>
            <a:ext cx="6858001" cy="5529377"/>
          </a:xfrm>
          <a:custGeom>
            <a:avLst/>
            <a:gdLst>
              <a:gd name="connsiteX0" fmla="*/ 6858001 w 6858001"/>
              <a:gd name="connsiteY0" fmla="*/ 1177 h 5529377"/>
              <a:gd name="connsiteX1" fmla="*/ 6858001 w 6858001"/>
              <a:gd name="connsiteY1" fmla="*/ 1344715 h 5529377"/>
              <a:gd name="connsiteX2" fmla="*/ 6858000 w 6858001"/>
              <a:gd name="connsiteY2" fmla="*/ 1344715 h 5529377"/>
              <a:gd name="connsiteX3" fmla="*/ 6858000 w 6858001"/>
              <a:gd name="connsiteY3" fmla="*/ 5529377 h 5529377"/>
              <a:gd name="connsiteX4" fmla="*/ 0 w 6858001"/>
              <a:gd name="connsiteY4" fmla="*/ 5529376 h 5529377"/>
              <a:gd name="connsiteX5" fmla="*/ 0 w 6858001"/>
              <a:gd name="connsiteY5" fmla="*/ 891096 h 5529377"/>
              <a:gd name="connsiteX6" fmla="*/ 1 w 6858001"/>
              <a:gd name="connsiteY6" fmla="*/ 891096 h 5529377"/>
              <a:gd name="connsiteX7" fmla="*/ 1 w 6858001"/>
              <a:gd name="connsiteY7" fmla="*/ 0 h 5529377"/>
              <a:gd name="connsiteX8" fmla="*/ 40463 w 6858001"/>
              <a:gd name="connsiteY8" fmla="*/ 5883 h 5529377"/>
              <a:gd name="connsiteX9" fmla="*/ 159107 w 6858001"/>
              <a:gd name="connsiteY9" fmla="*/ 23196 h 5529377"/>
              <a:gd name="connsiteX10" fmla="*/ 245518 w 6858001"/>
              <a:gd name="connsiteY10" fmla="*/ 35299 h 5529377"/>
              <a:gd name="connsiteX11" fmla="*/ 348388 w 6858001"/>
              <a:gd name="connsiteY11" fmla="*/ 48073 h 5529377"/>
              <a:gd name="connsiteX12" fmla="*/ 470460 w 6858001"/>
              <a:gd name="connsiteY12" fmla="*/ 63369 h 5529377"/>
              <a:gd name="connsiteX13" fmla="*/ 605563 w 6858001"/>
              <a:gd name="connsiteY13" fmla="*/ 79506 h 5529377"/>
              <a:gd name="connsiteX14" fmla="*/ 757810 w 6858001"/>
              <a:gd name="connsiteY14" fmla="*/ 96483 h 5529377"/>
              <a:gd name="connsiteX15" fmla="*/ 923774 w 6858001"/>
              <a:gd name="connsiteY15" fmla="*/ 114469 h 5529377"/>
              <a:gd name="connsiteX16" fmla="*/ 1104139 w 6858001"/>
              <a:gd name="connsiteY16" fmla="*/ 132454 h 5529377"/>
              <a:gd name="connsiteX17" fmla="*/ 1296163 w 6858001"/>
              <a:gd name="connsiteY17" fmla="*/ 150776 h 5529377"/>
              <a:gd name="connsiteX18" fmla="*/ 1503275 w 6858001"/>
              <a:gd name="connsiteY18" fmla="*/ 167753 h 5529377"/>
              <a:gd name="connsiteX19" fmla="*/ 1719988 w 6858001"/>
              <a:gd name="connsiteY19" fmla="*/ 184058 h 5529377"/>
              <a:gd name="connsiteX20" fmla="*/ 1949045 w 6858001"/>
              <a:gd name="connsiteY20" fmla="*/ 198849 h 5529377"/>
              <a:gd name="connsiteX21" fmla="*/ 2187703 w 6858001"/>
              <a:gd name="connsiteY21" fmla="*/ 212969 h 5529377"/>
              <a:gd name="connsiteX22" fmla="*/ 2436649 w 6858001"/>
              <a:gd name="connsiteY22" fmla="*/ 226248 h 5529377"/>
              <a:gd name="connsiteX23" fmla="*/ 2564208 w 6858001"/>
              <a:gd name="connsiteY23" fmla="*/ 230955 h 5529377"/>
              <a:gd name="connsiteX24" fmla="*/ 2694509 w 6858001"/>
              <a:gd name="connsiteY24" fmla="*/ 236165 h 5529377"/>
              <a:gd name="connsiteX25" fmla="*/ 2826868 w 6858001"/>
              <a:gd name="connsiteY25" fmla="*/ 241040 h 5529377"/>
              <a:gd name="connsiteX26" fmla="*/ 2959914 w 6858001"/>
              <a:gd name="connsiteY26" fmla="*/ 244234 h 5529377"/>
              <a:gd name="connsiteX27" fmla="*/ 3095702 w 6858001"/>
              <a:gd name="connsiteY27" fmla="*/ 247091 h 5529377"/>
              <a:gd name="connsiteX28" fmla="*/ 3232862 w 6858001"/>
              <a:gd name="connsiteY28" fmla="*/ 250117 h 5529377"/>
              <a:gd name="connsiteX29" fmla="*/ 3372765 w 6858001"/>
              <a:gd name="connsiteY29" fmla="*/ 252134 h 5529377"/>
              <a:gd name="connsiteX30" fmla="*/ 3514040 w 6858001"/>
              <a:gd name="connsiteY30" fmla="*/ 252134 h 5529377"/>
              <a:gd name="connsiteX31" fmla="*/ 3656686 w 6858001"/>
              <a:gd name="connsiteY31" fmla="*/ 253142 h 5529377"/>
              <a:gd name="connsiteX32" fmla="*/ 3800704 w 6858001"/>
              <a:gd name="connsiteY32" fmla="*/ 252134 h 5529377"/>
              <a:gd name="connsiteX33" fmla="*/ 3946780 w 6858001"/>
              <a:gd name="connsiteY33" fmla="*/ 250117 h 5529377"/>
              <a:gd name="connsiteX34" fmla="*/ 4092855 w 6858001"/>
              <a:gd name="connsiteY34" fmla="*/ 248268 h 5529377"/>
              <a:gd name="connsiteX35" fmla="*/ 4240988 w 6858001"/>
              <a:gd name="connsiteY35" fmla="*/ 244234 h 5529377"/>
              <a:gd name="connsiteX36" fmla="*/ 4390492 w 6858001"/>
              <a:gd name="connsiteY36" fmla="*/ 240032 h 5529377"/>
              <a:gd name="connsiteX37" fmla="*/ 4539997 w 6858001"/>
              <a:gd name="connsiteY37" fmla="*/ 235157 h 5529377"/>
              <a:gd name="connsiteX38" fmla="*/ 4690873 w 6858001"/>
              <a:gd name="connsiteY38" fmla="*/ 228266 h 5529377"/>
              <a:gd name="connsiteX39" fmla="*/ 4843120 w 6858001"/>
              <a:gd name="connsiteY39" fmla="*/ 220029 h 5529377"/>
              <a:gd name="connsiteX40" fmla="*/ 4996054 w 6858001"/>
              <a:gd name="connsiteY40" fmla="*/ 212129 h 5529377"/>
              <a:gd name="connsiteX41" fmla="*/ 5148987 w 6858001"/>
              <a:gd name="connsiteY41" fmla="*/ 202044 h 5529377"/>
              <a:gd name="connsiteX42" fmla="*/ 5303978 w 6858001"/>
              <a:gd name="connsiteY42" fmla="*/ 189941 h 5529377"/>
              <a:gd name="connsiteX43" fmla="*/ 5456911 w 6858001"/>
              <a:gd name="connsiteY43" fmla="*/ 177839 h 5529377"/>
              <a:gd name="connsiteX44" fmla="*/ 5612588 w 6858001"/>
              <a:gd name="connsiteY44" fmla="*/ 163887 h 5529377"/>
              <a:gd name="connsiteX45" fmla="*/ 5768950 w 6858001"/>
              <a:gd name="connsiteY45" fmla="*/ 148591 h 5529377"/>
              <a:gd name="connsiteX46" fmla="*/ 5923255 w 6858001"/>
              <a:gd name="connsiteY46" fmla="*/ 132455 h 5529377"/>
              <a:gd name="connsiteX47" fmla="*/ 6079618 w 6858001"/>
              <a:gd name="connsiteY47" fmla="*/ 113629 h 5529377"/>
              <a:gd name="connsiteX48" fmla="*/ 6235294 w 6858001"/>
              <a:gd name="connsiteY48" fmla="*/ 93458 h 5529377"/>
              <a:gd name="connsiteX49" fmla="*/ 6391657 w 6858001"/>
              <a:gd name="connsiteY49" fmla="*/ 73455 h 5529377"/>
              <a:gd name="connsiteX50" fmla="*/ 6547333 w 6858001"/>
              <a:gd name="connsiteY50" fmla="*/ 50091 h 5529377"/>
              <a:gd name="connsiteX51" fmla="*/ 6702324 w 6858001"/>
              <a:gd name="connsiteY51" fmla="*/ 26222 h 5529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5529377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5529377"/>
                </a:lnTo>
                <a:lnTo>
                  <a:pt x="0" y="5529376"/>
                </a:lnTo>
                <a:lnTo>
                  <a:pt x="0" y="891096"/>
                </a:lnTo>
                <a:lnTo>
                  <a:pt x="1" y="891096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8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5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4" y="252134"/>
                </a:lnTo>
                <a:lnTo>
                  <a:pt x="3946780" y="250117"/>
                </a:lnTo>
                <a:lnTo>
                  <a:pt x="4092855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ln>
            <a:noFill/>
          </a:ln>
        </p:spPr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978DEDF-0474-458A-A343-53E6D6F145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7" r="1" b="1"/>
          <a:stretch/>
        </p:blipFill>
        <p:spPr bwMode="auto">
          <a:xfrm>
            <a:off x="7674187" y="647698"/>
            <a:ext cx="3759249" cy="5562601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C137128D-E594-4905-9F76-E385F0831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AD2E1-CDE7-4DAD-9279-C5E5FB3A44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5616216" cy="378541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Originated in Lyon in the 1170s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Started by Valdes (1140-1205)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Preached apostolic poverty as a means to obtain perfection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Was proclaimed as a heresy in 1215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Was also affected by the Alibgensian crusade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The Waldensian belief is still around today, and can be found in places like Argentina, United States, and northern Italy</a:t>
            </a:r>
          </a:p>
          <a:p>
            <a:pPr>
              <a:lnSpc>
                <a:spcPct val="90000"/>
              </a:lnSpc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0645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B4AAD3FD-83A5-4B89-9F8F-01B887086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35F9DD-9DD4-4788-B7F8-AFE886DF3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1" y="629266"/>
            <a:ext cx="4166510" cy="1622321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EBEBEB"/>
                </a:solidFill>
              </a:rPr>
              <a:t>Lollards</a:t>
            </a:r>
          </a:p>
        </p:txBody>
      </p:sp>
      <p:sp>
        <p:nvSpPr>
          <p:cNvPr id="137" name="Freeform 31">
            <a:extLst>
              <a:ext uri="{FF2B5EF4-FFF2-40B4-BE49-F238E27FC236}">
                <a16:creationId xmlns:a16="http://schemas.microsoft.com/office/drawing/2014/main" id="{61752F1D-FC0F-4103-9584-630E643CC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9402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9" name="Freeform: Shape 138">
            <a:extLst>
              <a:ext uri="{FF2B5EF4-FFF2-40B4-BE49-F238E27FC236}">
                <a16:creationId xmlns:a16="http://schemas.microsoft.com/office/drawing/2014/main" id="{70151CB7-E7DE-4917-B831-01DF9CE01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270819" y="-63600"/>
            <a:ext cx="6858001" cy="6985200"/>
          </a:xfrm>
          <a:custGeom>
            <a:avLst/>
            <a:gdLst>
              <a:gd name="connsiteX0" fmla="*/ 6858001 w 6858001"/>
              <a:gd name="connsiteY0" fmla="*/ 1177 h 6985200"/>
              <a:gd name="connsiteX1" fmla="*/ 6858001 w 6858001"/>
              <a:gd name="connsiteY1" fmla="*/ 1344715 h 6985200"/>
              <a:gd name="connsiteX2" fmla="*/ 6858000 w 6858001"/>
              <a:gd name="connsiteY2" fmla="*/ 1344715 h 6985200"/>
              <a:gd name="connsiteX3" fmla="*/ 6858000 w 6858001"/>
              <a:gd name="connsiteY3" fmla="*/ 6985200 h 6985200"/>
              <a:gd name="connsiteX4" fmla="*/ 0 w 6858001"/>
              <a:gd name="connsiteY4" fmla="*/ 6985199 h 6985200"/>
              <a:gd name="connsiteX5" fmla="*/ 0 w 6858001"/>
              <a:gd name="connsiteY5" fmla="*/ 886772 h 6985200"/>
              <a:gd name="connsiteX6" fmla="*/ 1 w 6858001"/>
              <a:gd name="connsiteY6" fmla="*/ 886772 h 6985200"/>
              <a:gd name="connsiteX7" fmla="*/ 1 w 6858001"/>
              <a:gd name="connsiteY7" fmla="*/ 0 h 6985200"/>
              <a:gd name="connsiteX8" fmla="*/ 40463 w 6858001"/>
              <a:gd name="connsiteY8" fmla="*/ 5883 h 6985200"/>
              <a:gd name="connsiteX9" fmla="*/ 159107 w 6858001"/>
              <a:gd name="connsiteY9" fmla="*/ 23196 h 6985200"/>
              <a:gd name="connsiteX10" fmla="*/ 245518 w 6858001"/>
              <a:gd name="connsiteY10" fmla="*/ 35299 h 6985200"/>
              <a:gd name="connsiteX11" fmla="*/ 348388 w 6858001"/>
              <a:gd name="connsiteY11" fmla="*/ 48073 h 6985200"/>
              <a:gd name="connsiteX12" fmla="*/ 470460 w 6858001"/>
              <a:gd name="connsiteY12" fmla="*/ 63369 h 6985200"/>
              <a:gd name="connsiteX13" fmla="*/ 605563 w 6858001"/>
              <a:gd name="connsiteY13" fmla="*/ 79506 h 6985200"/>
              <a:gd name="connsiteX14" fmla="*/ 757810 w 6858001"/>
              <a:gd name="connsiteY14" fmla="*/ 96483 h 6985200"/>
              <a:gd name="connsiteX15" fmla="*/ 923774 w 6858001"/>
              <a:gd name="connsiteY15" fmla="*/ 114469 h 6985200"/>
              <a:gd name="connsiteX16" fmla="*/ 1104139 w 6858001"/>
              <a:gd name="connsiteY16" fmla="*/ 132454 h 6985200"/>
              <a:gd name="connsiteX17" fmla="*/ 1296163 w 6858001"/>
              <a:gd name="connsiteY17" fmla="*/ 150776 h 6985200"/>
              <a:gd name="connsiteX18" fmla="*/ 1503275 w 6858001"/>
              <a:gd name="connsiteY18" fmla="*/ 167753 h 6985200"/>
              <a:gd name="connsiteX19" fmla="*/ 1719988 w 6858001"/>
              <a:gd name="connsiteY19" fmla="*/ 184058 h 6985200"/>
              <a:gd name="connsiteX20" fmla="*/ 1949045 w 6858001"/>
              <a:gd name="connsiteY20" fmla="*/ 198849 h 6985200"/>
              <a:gd name="connsiteX21" fmla="*/ 2187703 w 6858001"/>
              <a:gd name="connsiteY21" fmla="*/ 212969 h 6985200"/>
              <a:gd name="connsiteX22" fmla="*/ 2436649 w 6858001"/>
              <a:gd name="connsiteY22" fmla="*/ 226248 h 6985200"/>
              <a:gd name="connsiteX23" fmla="*/ 2564208 w 6858001"/>
              <a:gd name="connsiteY23" fmla="*/ 230955 h 6985200"/>
              <a:gd name="connsiteX24" fmla="*/ 2694509 w 6858001"/>
              <a:gd name="connsiteY24" fmla="*/ 236165 h 6985200"/>
              <a:gd name="connsiteX25" fmla="*/ 2826869 w 6858001"/>
              <a:gd name="connsiteY25" fmla="*/ 241040 h 6985200"/>
              <a:gd name="connsiteX26" fmla="*/ 2959914 w 6858001"/>
              <a:gd name="connsiteY26" fmla="*/ 244234 h 6985200"/>
              <a:gd name="connsiteX27" fmla="*/ 3095702 w 6858001"/>
              <a:gd name="connsiteY27" fmla="*/ 247091 h 6985200"/>
              <a:gd name="connsiteX28" fmla="*/ 3232862 w 6858001"/>
              <a:gd name="connsiteY28" fmla="*/ 250117 h 6985200"/>
              <a:gd name="connsiteX29" fmla="*/ 3372766 w 6858001"/>
              <a:gd name="connsiteY29" fmla="*/ 252134 h 6985200"/>
              <a:gd name="connsiteX30" fmla="*/ 3514040 w 6858001"/>
              <a:gd name="connsiteY30" fmla="*/ 252134 h 6985200"/>
              <a:gd name="connsiteX31" fmla="*/ 3656686 w 6858001"/>
              <a:gd name="connsiteY31" fmla="*/ 253142 h 6985200"/>
              <a:gd name="connsiteX32" fmla="*/ 3800705 w 6858001"/>
              <a:gd name="connsiteY32" fmla="*/ 252134 h 6985200"/>
              <a:gd name="connsiteX33" fmla="*/ 3946780 w 6858001"/>
              <a:gd name="connsiteY33" fmla="*/ 250117 h 6985200"/>
              <a:gd name="connsiteX34" fmla="*/ 4092856 w 6858001"/>
              <a:gd name="connsiteY34" fmla="*/ 248268 h 6985200"/>
              <a:gd name="connsiteX35" fmla="*/ 4240988 w 6858001"/>
              <a:gd name="connsiteY35" fmla="*/ 244234 h 6985200"/>
              <a:gd name="connsiteX36" fmla="*/ 4390492 w 6858001"/>
              <a:gd name="connsiteY36" fmla="*/ 240032 h 6985200"/>
              <a:gd name="connsiteX37" fmla="*/ 4539997 w 6858001"/>
              <a:gd name="connsiteY37" fmla="*/ 235157 h 6985200"/>
              <a:gd name="connsiteX38" fmla="*/ 4690873 w 6858001"/>
              <a:gd name="connsiteY38" fmla="*/ 228266 h 6985200"/>
              <a:gd name="connsiteX39" fmla="*/ 4843120 w 6858001"/>
              <a:gd name="connsiteY39" fmla="*/ 220029 h 6985200"/>
              <a:gd name="connsiteX40" fmla="*/ 4996054 w 6858001"/>
              <a:gd name="connsiteY40" fmla="*/ 212129 h 6985200"/>
              <a:gd name="connsiteX41" fmla="*/ 5148987 w 6858001"/>
              <a:gd name="connsiteY41" fmla="*/ 202044 h 6985200"/>
              <a:gd name="connsiteX42" fmla="*/ 5303978 w 6858001"/>
              <a:gd name="connsiteY42" fmla="*/ 189941 h 6985200"/>
              <a:gd name="connsiteX43" fmla="*/ 5456911 w 6858001"/>
              <a:gd name="connsiteY43" fmla="*/ 177839 h 6985200"/>
              <a:gd name="connsiteX44" fmla="*/ 5612588 w 6858001"/>
              <a:gd name="connsiteY44" fmla="*/ 163887 h 6985200"/>
              <a:gd name="connsiteX45" fmla="*/ 5768950 w 6858001"/>
              <a:gd name="connsiteY45" fmla="*/ 148591 h 6985200"/>
              <a:gd name="connsiteX46" fmla="*/ 5923255 w 6858001"/>
              <a:gd name="connsiteY46" fmla="*/ 132455 h 6985200"/>
              <a:gd name="connsiteX47" fmla="*/ 6079618 w 6858001"/>
              <a:gd name="connsiteY47" fmla="*/ 113629 h 6985200"/>
              <a:gd name="connsiteX48" fmla="*/ 6235294 w 6858001"/>
              <a:gd name="connsiteY48" fmla="*/ 93458 h 6985200"/>
              <a:gd name="connsiteX49" fmla="*/ 6391657 w 6858001"/>
              <a:gd name="connsiteY49" fmla="*/ 73455 h 6985200"/>
              <a:gd name="connsiteX50" fmla="*/ 6547333 w 6858001"/>
              <a:gd name="connsiteY50" fmla="*/ 50091 h 6985200"/>
              <a:gd name="connsiteX51" fmla="*/ 6702324 w 6858001"/>
              <a:gd name="connsiteY51" fmla="*/ 26222 h 698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6985200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6985200"/>
                </a:lnTo>
                <a:lnTo>
                  <a:pt x="0" y="6985199"/>
                </a:lnTo>
                <a:lnTo>
                  <a:pt x="0" y="886772"/>
                </a:lnTo>
                <a:lnTo>
                  <a:pt x="1" y="886772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9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6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5" y="252134"/>
                </a:lnTo>
                <a:lnTo>
                  <a:pt x="3946780" y="250117"/>
                </a:lnTo>
                <a:lnTo>
                  <a:pt x="4092856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ln>
            <a:noFill/>
          </a:ln>
        </p:spPr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57091178-CF5E-49C3-B65C-07DAF330B1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1" r="8939"/>
          <a:stretch/>
        </p:blipFill>
        <p:spPr bwMode="auto">
          <a:xfrm>
            <a:off x="6939310" y="647698"/>
            <a:ext cx="3759253" cy="5562601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1" name="Rectangle 140">
            <a:extLst>
              <a:ext uri="{FF2B5EF4-FFF2-40B4-BE49-F238E27FC236}">
                <a16:creationId xmlns:a16="http://schemas.microsoft.com/office/drawing/2014/main" id="{A92A1116-1C84-41DF-B803-1F7B0883EC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243B3-9EAA-4954-B9B7-C31E4D605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4166509" cy="378541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EBEBEB"/>
                </a:solidFill>
              </a:rPr>
              <a:t>An English heresy</a:t>
            </a:r>
          </a:p>
          <a:p>
            <a:r>
              <a:rPr lang="en-GB" dirty="0">
                <a:solidFill>
                  <a:srgbClr val="EBEBEB"/>
                </a:solidFill>
              </a:rPr>
              <a:t>Created by John Wycliffe (1328-1384)</a:t>
            </a:r>
          </a:p>
          <a:p>
            <a:r>
              <a:rPr lang="en-GB" dirty="0">
                <a:solidFill>
                  <a:srgbClr val="EBEBEB"/>
                </a:solidFill>
              </a:rPr>
              <a:t>Their beliefs were made on the </a:t>
            </a:r>
            <a:r>
              <a:rPr lang="en-GB" i="1" dirty="0">
                <a:solidFill>
                  <a:srgbClr val="EBEBEB"/>
                </a:solidFill>
              </a:rPr>
              <a:t>Twelve Conclusions of the Lollards</a:t>
            </a:r>
            <a:r>
              <a:rPr lang="en-GB" dirty="0">
                <a:solidFill>
                  <a:srgbClr val="EBEBEB"/>
                </a:solidFill>
              </a:rPr>
              <a:t>, which was inspired by the works of Wycliffe</a:t>
            </a:r>
          </a:p>
          <a:p>
            <a:r>
              <a:rPr lang="en-GB" dirty="0">
                <a:solidFill>
                  <a:srgbClr val="EBEBEB"/>
                </a:solidFill>
              </a:rPr>
              <a:t>Pre-Protestant movement </a:t>
            </a:r>
          </a:p>
          <a:p>
            <a:r>
              <a:rPr lang="en-GB">
                <a:solidFill>
                  <a:srgbClr val="EBEBEB"/>
                </a:solidFill>
              </a:rPr>
              <a:t>Oldcastle revolt 1414</a:t>
            </a:r>
          </a:p>
        </p:txBody>
      </p:sp>
    </p:spTree>
    <p:extLst>
      <p:ext uri="{BB962C8B-B14F-4D97-AF65-F5344CB8AC3E}">
        <p14:creationId xmlns:p14="http://schemas.microsoft.com/office/powerpoint/2010/main" val="39050417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31E5F-E114-490C-90D4-69762A88A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58F575-218E-4417-A765-8FC0B52FFD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Papal letters by Pope Innocent III</a:t>
            </a:r>
          </a:p>
          <a:p>
            <a:r>
              <a:rPr lang="en-GB" dirty="0"/>
              <a:t>Various ecumenical councils, such as;</a:t>
            </a:r>
          </a:p>
          <a:p>
            <a:r>
              <a:rPr lang="en-GB" dirty="0"/>
              <a:t>The first Lateran council 1122</a:t>
            </a:r>
          </a:p>
          <a:p>
            <a:r>
              <a:rPr lang="en-GB" dirty="0"/>
              <a:t>The second Lateran council 1139</a:t>
            </a:r>
          </a:p>
          <a:p>
            <a:r>
              <a:rPr lang="en-GB" dirty="0"/>
              <a:t>The third Lateran council 1179</a:t>
            </a:r>
          </a:p>
          <a:p>
            <a:r>
              <a:rPr lang="en-GB" dirty="0"/>
              <a:t>The fourth Lateran council 1215</a:t>
            </a:r>
          </a:p>
        </p:txBody>
      </p:sp>
    </p:spTree>
    <p:extLst>
      <p:ext uri="{BB962C8B-B14F-4D97-AF65-F5344CB8AC3E}">
        <p14:creationId xmlns:p14="http://schemas.microsoft.com/office/powerpoint/2010/main" val="2000294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BE64C-7709-4074-88F2-3CA044095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2513E8-9BCA-4526-9FAD-73D9A3048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My research is showing that the use of persecution against heretical groups can be effective in quickly eradicating a large number of people, but it is not a guarantee in removing the heresy. </a:t>
            </a:r>
          </a:p>
        </p:txBody>
      </p:sp>
    </p:spTree>
    <p:extLst>
      <p:ext uri="{BB962C8B-B14F-4D97-AF65-F5344CB8AC3E}">
        <p14:creationId xmlns:p14="http://schemas.microsoft.com/office/powerpoint/2010/main" val="12001422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330</Words>
  <Application>Microsoft Office PowerPoint</Application>
  <PresentationFormat>Widescreen</PresentationFormat>
  <Paragraphs>46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 3</vt:lpstr>
      <vt:lpstr>Ion</vt:lpstr>
      <vt:lpstr>How effective were papal and secular methods in removing heresy during the medieval period</vt:lpstr>
      <vt:lpstr>Research questions</vt:lpstr>
      <vt:lpstr>Focusing my research</vt:lpstr>
      <vt:lpstr>Structure</vt:lpstr>
      <vt:lpstr>Catharism</vt:lpstr>
      <vt:lpstr>Waldensians </vt:lpstr>
      <vt:lpstr>Lollards</vt:lpstr>
      <vt:lpstr>Sources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effective were papal and secular methods in removing heresy during the medieval period</dc:title>
  <dc:creator>joe neal</dc:creator>
  <cp:lastModifiedBy>joe neal</cp:lastModifiedBy>
  <cp:revision>1</cp:revision>
  <dcterms:created xsi:type="dcterms:W3CDTF">2020-02-12T08:52:37Z</dcterms:created>
  <dcterms:modified xsi:type="dcterms:W3CDTF">2020-02-12T09:20:50Z</dcterms:modified>
</cp:coreProperties>
</file>