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510FAF-8CCE-4446-BD05-B7919EE3B0FA}" v="7" dt="2025-05-18T20:37:38.780"/>
    <p1510:client id="{AC0E0CA8-9185-B50C-89DB-BEE595D812EB}" v="453" dt="2025-05-18T20:21:27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811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Walsh" userId="76a7dd48ae1b4284" providerId="LiveId" clId="{18510FAF-8CCE-4446-BD05-B7919EE3B0FA}"/>
    <pc:docChg chg="custSel modSld sldOrd">
      <pc:chgData name="Caroline Walsh" userId="76a7dd48ae1b4284" providerId="LiveId" clId="{18510FAF-8CCE-4446-BD05-B7919EE3B0FA}" dt="2025-05-18T20:40:41.538" v="64" actId="14100"/>
      <pc:docMkLst>
        <pc:docMk/>
      </pc:docMkLst>
      <pc:sldChg chg="modSp mod">
        <pc:chgData name="Caroline Walsh" userId="76a7dd48ae1b4284" providerId="LiveId" clId="{18510FAF-8CCE-4446-BD05-B7919EE3B0FA}" dt="2025-05-18T20:27:40.543" v="4" actId="20577"/>
        <pc:sldMkLst>
          <pc:docMk/>
          <pc:sldMk cId="109857222" sldId="256"/>
        </pc:sldMkLst>
        <pc:spChg chg="mod">
          <ac:chgData name="Caroline Walsh" userId="76a7dd48ae1b4284" providerId="LiveId" clId="{18510FAF-8CCE-4446-BD05-B7919EE3B0FA}" dt="2025-05-18T20:27:40.543" v="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">
        <pc:chgData name="Caroline Walsh" userId="76a7dd48ae1b4284" providerId="LiveId" clId="{18510FAF-8CCE-4446-BD05-B7919EE3B0FA}" dt="2025-05-18T20:27:51.038" v="9" actId="20577"/>
        <pc:sldMkLst>
          <pc:docMk/>
          <pc:sldMk cId="146163181" sldId="259"/>
        </pc:sldMkLst>
        <pc:spChg chg="mod">
          <ac:chgData name="Caroline Walsh" userId="76a7dd48ae1b4284" providerId="LiveId" clId="{18510FAF-8CCE-4446-BD05-B7919EE3B0FA}" dt="2025-05-18T20:27:51.038" v="9" actId="20577"/>
          <ac:spMkLst>
            <pc:docMk/>
            <pc:sldMk cId="146163181" sldId="259"/>
            <ac:spMk id="2" creationId="{59C19958-6879-2C31-603A-F0A119630638}"/>
          </ac:spMkLst>
        </pc:spChg>
      </pc:sldChg>
      <pc:sldChg chg="modSp mod">
        <pc:chgData name="Caroline Walsh" userId="76a7dd48ae1b4284" providerId="LiveId" clId="{18510FAF-8CCE-4446-BD05-B7919EE3B0FA}" dt="2025-05-18T20:40:06.640" v="57" actId="20577"/>
        <pc:sldMkLst>
          <pc:docMk/>
          <pc:sldMk cId="272179" sldId="260"/>
        </pc:sldMkLst>
        <pc:spChg chg="mod">
          <ac:chgData name="Caroline Walsh" userId="76a7dd48ae1b4284" providerId="LiveId" clId="{18510FAF-8CCE-4446-BD05-B7919EE3B0FA}" dt="2025-05-18T20:40:06.640" v="57" actId="20577"/>
          <ac:spMkLst>
            <pc:docMk/>
            <pc:sldMk cId="272179" sldId="260"/>
            <ac:spMk id="2" creationId="{B926CD94-E29D-5B7C-4556-70A455752172}"/>
          </ac:spMkLst>
        </pc:spChg>
        <pc:spChg chg="mod">
          <ac:chgData name="Caroline Walsh" userId="76a7dd48ae1b4284" providerId="LiveId" clId="{18510FAF-8CCE-4446-BD05-B7919EE3B0FA}" dt="2025-05-18T20:39:15.380" v="48" actId="27636"/>
          <ac:spMkLst>
            <pc:docMk/>
            <pc:sldMk cId="272179" sldId="260"/>
            <ac:spMk id="4" creationId="{555FE043-355F-BEA6-7031-FB71FF307636}"/>
          </ac:spMkLst>
        </pc:spChg>
        <pc:picChg chg="mod">
          <ac:chgData name="Caroline Walsh" userId="76a7dd48ae1b4284" providerId="LiveId" clId="{18510FAF-8CCE-4446-BD05-B7919EE3B0FA}" dt="2025-05-18T20:38:09.187" v="40" actId="14100"/>
          <ac:picMkLst>
            <pc:docMk/>
            <pc:sldMk cId="272179" sldId="260"/>
            <ac:picMk id="5" creationId="{2E8EA084-1FBB-0F01-33D2-38FA1CE5BC0F}"/>
          </ac:picMkLst>
        </pc:picChg>
      </pc:sldChg>
      <pc:sldChg chg="addSp delSp modSp mod ord">
        <pc:chgData name="Caroline Walsh" userId="76a7dd48ae1b4284" providerId="LiveId" clId="{18510FAF-8CCE-4446-BD05-B7919EE3B0FA}" dt="2025-05-18T20:40:41.538" v="64" actId="14100"/>
        <pc:sldMkLst>
          <pc:docMk/>
          <pc:sldMk cId="3050953131" sldId="261"/>
        </pc:sldMkLst>
        <pc:spChg chg="mod">
          <ac:chgData name="Caroline Walsh" userId="76a7dd48ae1b4284" providerId="LiveId" clId="{18510FAF-8CCE-4446-BD05-B7919EE3B0FA}" dt="2025-05-18T20:40:41.538" v="64" actId="14100"/>
          <ac:spMkLst>
            <pc:docMk/>
            <pc:sldMk cId="3050953131" sldId="261"/>
            <ac:spMk id="2" creationId="{D3D3A6FE-4D5D-439B-4945-4B4CE707D232}"/>
          </ac:spMkLst>
        </pc:spChg>
        <pc:spChg chg="mod">
          <ac:chgData name="Caroline Walsh" userId="76a7dd48ae1b4284" providerId="LiveId" clId="{18510FAF-8CCE-4446-BD05-B7919EE3B0FA}" dt="2025-05-18T20:39:00.536" v="42" actId="21"/>
          <ac:spMkLst>
            <pc:docMk/>
            <pc:sldMk cId="3050953131" sldId="261"/>
            <ac:spMk id="3" creationId="{C5AC7190-7E39-3661-8E2F-C01588326EB6}"/>
          </ac:spMkLst>
        </pc:spChg>
        <pc:graphicFrameChg chg="mod">
          <ac:chgData name="Caroline Walsh" userId="76a7dd48ae1b4284" providerId="LiveId" clId="{18510FAF-8CCE-4446-BD05-B7919EE3B0FA}" dt="2025-05-18T20:37:38.780" v="37" actId="478"/>
          <ac:graphicFrameMkLst>
            <pc:docMk/>
            <pc:sldMk cId="3050953131" sldId="261"/>
            <ac:graphicFrameMk id="10" creationId="{70117D2E-2286-6012-2663-C4D6953654B8}"/>
          </ac:graphicFrameMkLst>
        </pc:graphicFrameChg>
        <pc:picChg chg="del">
          <ac:chgData name="Caroline Walsh" userId="76a7dd48ae1b4284" providerId="LiveId" clId="{18510FAF-8CCE-4446-BD05-B7919EE3B0FA}" dt="2025-05-18T20:32:54.608" v="12" actId="478"/>
          <ac:picMkLst>
            <pc:docMk/>
            <pc:sldMk cId="3050953131" sldId="261"/>
            <ac:picMk id="5" creationId="{51F616B1-DFC1-5813-A5CB-3F7F507058AB}"/>
          </ac:picMkLst>
        </pc:picChg>
        <pc:picChg chg="mod">
          <ac:chgData name="Caroline Walsh" userId="76a7dd48ae1b4284" providerId="LiveId" clId="{18510FAF-8CCE-4446-BD05-B7919EE3B0FA}" dt="2025-05-18T20:37:43.704" v="38" actId="14100"/>
          <ac:picMkLst>
            <pc:docMk/>
            <pc:sldMk cId="3050953131" sldId="261"/>
            <ac:picMk id="6" creationId="{95B4016E-D013-F468-6D1E-656CEF2F2220}"/>
          </ac:picMkLst>
        </pc:picChg>
        <pc:picChg chg="add mod">
          <ac:chgData name="Caroline Walsh" userId="76a7dd48ae1b4284" providerId="LiveId" clId="{18510FAF-8CCE-4446-BD05-B7919EE3B0FA}" dt="2025-05-18T20:34:24.565" v="17" actId="962"/>
          <ac:picMkLst>
            <pc:docMk/>
            <pc:sldMk cId="3050953131" sldId="261"/>
            <ac:picMk id="7" creationId="{09D98672-6287-C3C8-6BAC-AD984B25FB5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D68397-8F29-4C4B-A125-AFB0E3567C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3F1CF2-84B9-4DF4-AAFD-C4E02F63C311}" type="pres">
      <dgm:prSet presAssocID="{D1D68397-8F29-4C4B-A125-AFB0E3567C6D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5731E5D6-828C-4A3E-826A-D41D85FD1C68}" type="presOf" srcId="{D1D68397-8F29-4C4B-A125-AFB0E3567C6D}" destId="{E63F1CF2-84B9-4DF4-AAFD-C4E02F63C31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theconversation.com/uk/business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bbc.co.uk/news/business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hyperlink" Target="https://www.bbc.co.uk/news/topics/cj8k8ngevpgt" TargetMode="External"/><Relationship Id="rId7" Type="http://schemas.openxmlformats.org/officeDocument/2006/relationships/diagramQuickStyle" Target="../diagrams/quickStyle1.xml"/><Relationship Id="rId2" Type="http://schemas.openxmlformats.org/officeDocument/2006/relationships/hyperlink" Target="https://stevenbartlett.com/" TargetMode="External"/><Relationship Id="rId1" Type="http://schemas.openxmlformats.org/officeDocument/2006/relationships/slideLayout" Target="../slideLayouts/slideLayout8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6.png"/><Relationship Id="rId4" Type="http://schemas.openxmlformats.org/officeDocument/2006/relationships/image" Target="../media/image5.jpe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bbc.co.uk/news/topics/cj8k8ngevpgt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3810" y="2960716"/>
            <a:ext cx="4036334" cy="2387600"/>
          </a:xfrm>
        </p:spPr>
        <p:txBody>
          <a:bodyPr anchor="t">
            <a:normAutofit/>
          </a:bodyPr>
          <a:lstStyle/>
          <a:p>
            <a:pPr algn="l"/>
            <a:r>
              <a:rPr lang="en-US" sz="5400" dirty="0"/>
              <a:t>Research Business News Stories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3809" y="953037"/>
            <a:ext cx="4036333" cy="17098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000"/>
              <a:t>LCLM4002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7EFDEAD8-2343-7B8E-2BFB-4F15E06861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19958-6879-2C31-603A-F0A119630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 dirty="0"/>
              <a:t>Big News Stories in Business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FFB8D-8257-3987-754D-BE583330C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/>
              <a:t>Each week, we will start the lesson by looking at a current big news story in Business.</a:t>
            </a:r>
          </a:p>
          <a:p>
            <a:pPr marL="0" indent="0">
              <a:buNone/>
            </a:pPr>
            <a:r>
              <a:rPr lang="en-US" sz="2400"/>
              <a:t>In groups, find a news story that interests you and share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146163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0D5D19D-0789-4518-B5DC-D47ADF69D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D78EF-CE2D-3A80-42E3-E2FDD528A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3130041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000"/>
              <a:t>Good sources for business news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BD838-027E-C234-000D-CDA4CA85E5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3809" y="1122362"/>
            <a:ext cx="4036333" cy="17098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>
                <a:hlinkClick r:id="rId2"/>
              </a:rPr>
              <a:t>Business + Economy – Views &amp; Research – The Conversation</a:t>
            </a:r>
            <a:endParaRPr lang="en-US" sz="200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C7098841-2F65-5E09-E5B8-CD69DB41F6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616" b="652"/>
          <a:stretch>
            <a:fillRect/>
          </a:stretch>
        </p:blipFill>
        <p:spPr>
          <a:xfrm>
            <a:off x="5922492" y="666728"/>
            <a:ext cx="553600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297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F9199-4567-CA4E-E1FA-0D1C031C7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000" dirty="0"/>
              <a:t>Good sources for business news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25699F-8F3E-45D9-8E27-684C58BF31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800" b="0" dirty="0">
                <a:hlinkClick r:id="rId2"/>
              </a:rPr>
              <a:t>Business | Latest News &amp; Updates | BBC News</a:t>
            </a:r>
            <a:endParaRPr lang="en-US" sz="2800" b="0"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B9A232-13BA-239E-279B-2B1ADFFCDD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100C8A-E3B2-FFAC-4499-588FD1637F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pic>
        <p:nvPicPr>
          <p:cNvPr id="7" name="Content Placeholder 6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68C0EA24-5A59-1B27-9F45-FE2ECC49A38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7285934" y="2511365"/>
            <a:ext cx="3792786" cy="3678298"/>
          </a:xfrm>
        </p:spPr>
      </p:pic>
    </p:spTree>
    <p:extLst>
      <p:ext uri="{BB962C8B-B14F-4D97-AF65-F5344CB8AC3E}">
        <p14:creationId xmlns:p14="http://schemas.microsoft.com/office/powerpoint/2010/main" val="4078049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3A6FE-4D5D-439B-4945-4B4CE707D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88374"/>
            <a:ext cx="3826136" cy="1427476"/>
          </a:xfrm>
        </p:spPr>
        <p:txBody>
          <a:bodyPr>
            <a:normAutofit/>
          </a:bodyPr>
          <a:lstStyle/>
          <a:p>
            <a:br>
              <a:rPr lang="en-US" sz="2400" dirty="0">
                <a:latin typeface="Aptos"/>
              </a:rPr>
            </a:br>
            <a:r>
              <a:rPr lang="en-US" sz="2400" dirty="0">
                <a:latin typeface="Aptos"/>
              </a:rPr>
              <a:t>Read about Steven Bartlett</a:t>
            </a:r>
          </a:p>
          <a:p>
            <a:r>
              <a:rPr lang="en-US" sz="2000" dirty="0">
                <a:latin typeface="Aptos"/>
                <a:hlinkClick r:id="rId2"/>
              </a:rPr>
              <a:t>Steven Bartlett - Entrepreneur, Speaker, Investor, BBC Dragon</a:t>
            </a:r>
            <a:endParaRPr lang="en-US" sz="2000" dirty="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C7190-7E39-3661-8E2F-C01588326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8413"/>
            <a:ext cx="6172200" cy="51726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ea typeface="+mn-lt"/>
              <a:cs typeface="+mn-lt"/>
              <a:hlinkClick r:id="rId3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 descr="Image result for Steven Bartlett businessman. Size: 184 x 185. Source: smallbusiness.co.uk">
            <a:extLst>
              <a:ext uri="{FF2B5EF4-FFF2-40B4-BE49-F238E27FC236}">
                <a16:creationId xmlns:a16="http://schemas.microsoft.com/office/drawing/2014/main" id="{95B4016E-D013-F468-6D1E-656CEF2F2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26" y="1915850"/>
            <a:ext cx="3988465" cy="3970231"/>
          </a:xfrm>
          <a:prstGeom prst="rect">
            <a:avLst/>
          </a:prstGeom>
        </p:spPr>
      </p:pic>
      <p:graphicFrame>
        <p:nvGraphicFramePr>
          <p:cNvPr id="10" name="Text Placeholder 3">
            <a:extLst>
              <a:ext uri="{FF2B5EF4-FFF2-40B4-BE49-F238E27FC236}">
                <a16:creationId xmlns:a16="http://schemas.microsoft.com/office/drawing/2014/main" id="{70117D2E-2286-6012-2663-C4D6953654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452490"/>
              </p:ext>
            </p:extLst>
          </p:nvPr>
        </p:nvGraphicFramePr>
        <p:xfrm>
          <a:off x="499770" y="4114800"/>
          <a:ext cx="5386823" cy="2452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Picture 6" descr="A qr code with a few squares&#10;&#10;AI-generated content may be incorrect.">
            <a:extLst>
              <a:ext uri="{FF2B5EF4-FFF2-40B4-BE49-F238E27FC236}">
                <a16:creationId xmlns:a16="http://schemas.microsoft.com/office/drawing/2014/main" id="{09D98672-6287-C3C8-6BAC-AD984B25FB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9741" y="1633081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953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6CD94-E29D-5B7C-4556-70A455752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088574"/>
            <a:ext cx="4036334" cy="4320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Inspirational business stories from the BBC.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dirty="0"/>
              <a:t>In pairs, click on the link/QR code </a:t>
            </a:r>
            <a:r>
              <a:rPr lang="en-US" sz="2400" b="1" dirty="0"/>
              <a:t>opposite</a:t>
            </a:r>
            <a:r>
              <a:rPr lang="en-US" sz="2400" dirty="0"/>
              <a:t> and watch (with headphones/subtitles on) </a:t>
            </a:r>
            <a:r>
              <a:rPr lang="en-US" sz="2400" b="1" dirty="0"/>
              <a:t>one</a:t>
            </a:r>
            <a:r>
              <a:rPr lang="en-US" sz="2400" dirty="0"/>
              <a:t> of the videos.</a:t>
            </a:r>
            <a:br>
              <a:rPr lang="en-US" sz="2400" dirty="0"/>
            </a:br>
            <a:br>
              <a:rPr lang="en-US" sz="2400" dirty="0"/>
            </a:b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Summarise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the business story to the class. State 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why 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it is inspirational.</a:t>
            </a:r>
            <a:endParaRPr lang="en-US" sz="2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FE043-355F-BEA6-7031-FB71FF307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3810" y="675409"/>
            <a:ext cx="3520536" cy="1413165"/>
          </a:xfrm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lt"/>
              <a:cs typeface="+mn-lt"/>
              <a:hlinkClick r:id="rId2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  <a:hlinkClick r:id="rId2"/>
              </a:rPr>
              <a:t>CEO Secrets | Latest News &amp; Updates | BBC News</a:t>
            </a:r>
          </a:p>
          <a:p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2E8EA084-1FBB-0F01-33D2-38FA1CE5BC0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10520" b="10520"/>
          <a:stretch/>
        </p:blipFill>
        <p:spPr>
          <a:xfrm>
            <a:off x="5922492" y="1226126"/>
            <a:ext cx="5819564" cy="458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</TotalTime>
  <Words>150</Words>
  <Application>Microsoft Office PowerPoint</Application>
  <PresentationFormat>Widescreen</PresentationFormat>
  <Paragraphs>14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Calibri</vt:lpstr>
      <vt:lpstr>office theme</vt:lpstr>
      <vt:lpstr>Research Business News Stories</vt:lpstr>
      <vt:lpstr>Big News Stories in Business</vt:lpstr>
      <vt:lpstr>Good sources for business news</vt:lpstr>
      <vt:lpstr>Good sources for business news</vt:lpstr>
      <vt:lpstr> Read about Steven Bartlett Steven Bartlett - Entrepreneur, Speaker, Investor, BBC Dragon </vt:lpstr>
      <vt:lpstr>Inspirational business stories from the BBC.  In pairs, click on the link/QR code opposite and watch (with headphones/subtitles on) one of the videos.  Summarise the business story to the class. State why it is inspirational.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Caroline Walsh</cp:lastModifiedBy>
  <cp:revision>199</cp:revision>
  <dcterms:created xsi:type="dcterms:W3CDTF">2025-05-18T18:33:45Z</dcterms:created>
  <dcterms:modified xsi:type="dcterms:W3CDTF">2025-05-18T20:40:43Z</dcterms:modified>
</cp:coreProperties>
</file>