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9E7B1-6D15-48F9-91CD-AB6C89910B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1E372-2286-4A45-87CB-49BA2B215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DC2B8-D1F7-4D26-B47B-646B10366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3BBDA-DB22-4993-91A5-E4987295B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DF6CF-E711-4215-9630-096DE2EF6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54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35382-BC7D-4988-A12F-2E67B983C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F6682-B76B-4866-8EDF-BD76544AC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F93DD-88DB-4203-AB72-3F7BD981E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7B095-3139-40B9-84E2-004F445E7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1F35E-6151-41A0-A24E-123CD7040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292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85960-7D41-45EC-A480-70D880B2B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75F54-CFA2-40F8-828C-C32A06152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B2A9C-F224-472F-82B0-6E84A2ACB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0A41C-B02B-443E-A890-B3A197D0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1232E-2A89-4002-8FB7-AB7C92EB8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453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CDC3E-29EF-4C30-9818-467C9DD2B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F0064-2400-47EB-AD84-757936DBA5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5F782A-D421-4107-8789-C284A6FDF6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FA808-66F8-4FAF-AB84-B1C0963B7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49D562-9ED8-4F6F-8A4D-5F9931D9C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6C4EC-3061-423F-B1A5-02AAD973B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16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CEF26-8097-4459-99CE-7CC372EB4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698355-FCDF-4EA8-924F-B5F61BA21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DE231-856B-4C72-9350-E7E6B84C36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3C6E42-D11A-4E37-89B2-5DBF92BA5A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0C1CC9-9845-4B0D-A0E5-90E47D267B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B02A90-18B0-4C65-8AC6-CF0114E1C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F6B42B-B5CD-46B2-AFA9-484FCAA2D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FEFB6F-B717-4DB4-A4B2-CE9BD6E29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341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A3E9-DC00-40B5-8BC8-1349D70F4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2C0662-C77D-46BA-BB27-F00483EAB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EB5F7C-9092-4AB8-B281-777140EA0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0FA1FC-FF28-4690-99DB-D013771A7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834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FACF97-AF6F-4317-8F45-DFD9DC27A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B83EFF-5FE9-4E41-A91C-934506CCF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24166-8B0C-455A-B8D3-1AC113CCC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14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F38C4-608B-45E4-8F32-98150AE48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636B1-93E9-454C-A996-07B4D6E81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2A6B85-186E-4D9D-B83B-3AD80CAA6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263B5-6A36-483C-9126-4F2341AF5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98B6C-3923-43B0-B78B-2E9BD5C27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04CBB1-8472-4229-818D-C12DEC4AD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48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8440C-A4F1-4441-B2EE-071AD974A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457BD6-B6D5-47E8-B7D4-D1B37300C2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47FA08-CCE6-4E4B-97BF-C1CA8B17FA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2456F-A31A-425B-959F-BEF0770B9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2B743-10D8-4831-A719-4746E7470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3845C-EC27-46A5-AD5E-BAF7F5EAC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3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39628-09C5-4193-804C-43C751BD6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498D35-296C-4678-9C97-9DA3B79DD2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CC8ED-FF86-469F-81DE-886CBDD5D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AD4AE-D851-4287-9589-ADCA2DA38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229A-5CF4-4E25-853D-003DF99D8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47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A8A0B0-4D29-4610-9182-77A2544A5D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56D171-E5FB-43C8-B3D4-5CCA7CCB81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92E29D-C93D-4C59-819D-E17B718B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DBEC0-053B-407B-BA46-6A202D6C5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38CB8F-07C9-467D-8BDF-AE17F8F1A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991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B9B2AE-DC57-4497-9418-F6F60CC2C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EFD283-006B-4941-B481-5D54CC03E1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34C35-1B27-4285-A033-9CA8A6A086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EB503-3F66-430A-BA40-C911A1685AB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9E3A9-1B2C-4B18-9696-0C4892131E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2C636-EF3E-4B53-8A05-67AF4230D3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24F1AA-546F-498B-9FC4-77ED3D028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CD5E-6057-4A36-8E9D-2DF338BC7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CB14E-E493-4BCD-8DA3-F039E284C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EAA5C-ADB7-4A10-8116-88AD46E46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09" t="21631" r="39266" b="18882"/>
          <a:stretch/>
        </p:blipFill>
        <p:spPr>
          <a:xfrm>
            <a:off x="1653231" y="293155"/>
            <a:ext cx="8607124" cy="627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883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D4E08B1-DC3F-4067-F466-97730428F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sy’n digwydd yn y llun?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67D73B72-E78E-7DCE-8864-338F78E05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Rydyn ni’n mynd i edrych ar luniau gwahanol</a:t>
            </a:r>
          </a:p>
          <a:p>
            <a:r>
              <a:rPr lang="cy-GB" dirty="0"/>
              <a:t>Esboniwch beth ydych chi’n meddwl sy’n digwydd yn y llun. Beth yw’r ‘stori’ tu ôl i’r llun? Atebwch yn llawn ac yn fanwl. </a:t>
            </a:r>
          </a:p>
          <a:p>
            <a:r>
              <a:rPr lang="cy-GB" dirty="0"/>
              <a:t>Meddyliwch beth sydd wedi digwydd cyn y llun a beth sy’n mynd i ddigwydd nesaf</a:t>
            </a:r>
          </a:p>
          <a:p>
            <a:r>
              <a:rPr lang="cy-GB" dirty="0"/>
              <a:t>Bydd pawb yn ysgrifennu stori greadigol ar un o’r lluniau</a:t>
            </a:r>
          </a:p>
          <a:p>
            <a:endParaRPr lang="cy-GB" dirty="0"/>
          </a:p>
          <a:p>
            <a:r>
              <a:rPr lang="cy-GB" dirty="0"/>
              <a:t>Cyfranwyr mentrus, creadigol</a:t>
            </a:r>
          </a:p>
        </p:txBody>
      </p:sp>
    </p:spTree>
    <p:extLst>
      <p:ext uri="{BB962C8B-B14F-4D97-AF65-F5344CB8AC3E}">
        <p14:creationId xmlns:p14="http://schemas.microsoft.com/office/powerpoint/2010/main" val="1573273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Dalfan Cynnwys 3">
            <a:extLst>
              <a:ext uri="{FF2B5EF4-FFF2-40B4-BE49-F238E27FC236}">
                <a16:creationId xmlns:a16="http://schemas.microsoft.com/office/drawing/2014/main" id="{051FAE21-9E47-5CDF-ACB6-E90C8AEE3B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54" b="19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421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A Happier Lifestyle: 4 Ways For Living Happier Every Day">
            <a:extLst>
              <a:ext uri="{FF2B5EF4-FFF2-40B4-BE49-F238E27FC236}">
                <a16:creationId xmlns:a16="http://schemas.microsoft.com/office/drawing/2014/main" id="{E85837ED-AFC2-DAB3-BD57-11226A0023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4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830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50" name="Picture 2" descr="How to Express Anger in Healthy Ways If You Have PTSD">
            <a:extLst>
              <a:ext uri="{FF2B5EF4-FFF2-40B4-BE49-F238E27FC236}">
                <a16:creationId xmlns:a16="http://schemas.microsoft.com/office/drawing/2014/main" id="{A1D0F19B-5E34-8968-F544-F50A240AA04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3" b="16485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963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074" name="Picture 2" descr="Couple Having a Fight in the Kitchen Stock Image - Image of fresh, lunch:  22221417">
            <a:extLst>
              <a:ext uri="{FF2B5EF4-FFF2-40B4-BE49-F238E27FC236}">
                <a16:creationId xmlns:a16="http://schemas.microsoft.com/office/drawing/2014/main" id="{D170426F-6342-CA58-AA9D-75608DDDD8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530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5CC886E-7B60-D21F-90A8-D7E66C733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C60F04A-24CF-665D-5D2E-27E47D85E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8064D5F5-F2B7-D075-BC5C-94B456CC1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868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Dalfan Cynnwys 3">
            <a:extLst>
              <a:ext uri="{FF2B5EF4-FFF2-40B4-BE49-F238E27FC236}">
                <a16:creationId xmlns:a16="http://schemas.microsoft.com/office/drawing/2014/main" id="{6763E586-2CA1-9D50-17E1-0D74EE0EC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34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964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927E878-C55F-8B46-D5ED-B4A39D507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83C119A-1908-8286-974F-B5E4B266C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1017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0585FA8-64E5-166D-70C5-304B748F0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485D0E2-C3E6-1042-D15B-0E094B8EF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56931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1547</TotalTime>
  <Words>72</Words>
  <Application>Microsoft Office PowerPoint</Application>
  <PresentationFormat>Sgrin Lydan</PresentationFormat>
  <Paragraphs>7</Paragraphs>
  <Slides>10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Cyflwyniad PowerPoint</vt:lpstr>
      <vt:lpstr>Beth sy’n digwydd yn y llun?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P Williams</dc:creator>
  <cp:lastModifiedBy>Aled P Williams</cp:lastModifiedBy>
  <cp:revision>3</cp:revision>
  <dcterms:created xsi:type="dcterms:W3CDTF">2021-10-07T08:21:44Z</dcterms:created>
  <dcterms:modified xsi:type="dcterms:W3CDTF">2022-10-07T13:55:57Z</dcterms:modified>
</cp:coreProperties>
</file>