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96645E-6A55-DB8F-88FD-34320F454C70}" v="174" dt="2024-12-01T17:55:25.652"/>
    <p1510:client id="{EC0BF1C1-EC39-A021-892C-02C419FF3F09}" v="2306" dt="2024-12-01T17:39:50.8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AE96645E-6A55-DB8F-88FD-34320F454C70}"/>
    <pc:docChg chg="addSld modSld">
      <pc:chgData name="Rebecca Francis-Davies" userId="S::r.francis-davies@uwtsd.ac.uk::caf69e2c-2198-47a4-8268-c57958bd4ca9" providerId="AD" clId="Web-{AE96645E-6A55-DB8F-88FD-34320F454C70}" dt="2024-12-01T17:55:26.090" v="174"/>
      <pc:docMkLst>
        <pc:docMk/>
      </pc:docMkLst>
      <pc:sldChg chg="addSp delSp modSp new mod setBg">
        <pc:chgData name="Rebecca Francis-Davies" userId="S::r.francis-davies@uwtsd.ac.uk::caf69e2c-2198-47a4-8268-c57958bd4ca9" providerId="AD" clId="Web-{AE96645E-6A55-DB8F-88FD-34320F454C70}" dt="2024-12-01T17:55:26.090" v="174"/>
        <pc:sldMkLst>
          <pc:docMk/>
          <pc:sldMk cId="1221216195" sldId="279"/>
        </pc:sldMkLst>
        <pc:spChg chg="mod">
          <ac:chgData name="Rebecca Francis-Davies" userId="S::r.francis-davies@uwtsd.ac.uk::caf69e2c-2198-47a4-8268-c57958bd4ca9" providerId="AD" clId="Web-{AE96645E-6A55-DB8F-88FD-34320F454C70}" dt="2024-12-01T17:55:26.090" v="174"/>
          <ac:spMkLst>
            <pc:docMk/>
            <pc:sldMk cId="1221216195" sldId="279"/>
            <ac:spMk id="2" creationId="{DFF2C71D-CF3B-5DF8-51DC-A68732942E67}"/>
          </ac:spMkLst>
        </pc:spChg>
        <pc:spChg chg="del mod">
          <ac:chgData name="Rebecca Francis-Davies" userId="S::r.francis-davies@uwtsd.ac.uk::caf69e2c-2198-47a4-8268-c57958bd4ca9" providerId="AD" clId="Web-{AE96645E-6A55-DB8F-88FD-34320F454C70}" dt="2024-12-01T17:55:26.090" v="174"/>
          <ac:spMkLst>
            <pc:docMk/>
            <pc:sldMk cId="1221216195" sldId="279"/>
            <ac:spMk id="3" creationId="{E3BC17A3-BBCD-863A-FB47-F5A8EEC6F2FE}"/>
          </ac:spMkLst>
        </pc:spChg>
        <pc:spChg chg="add">
          <ac:chgData name="Rebecca Francis-Davies" userId="S::r.francis-davies@uwtsd.ac.uk::caf69e2c-2198-47a4-8268-c57958bd4ca9" providerId="AD" clId="Web-{AE96645E-6A55-DB8F-88FD-34320F454C70}" dt="2024-12-01T17:55:26.090" v="174"/>
          <ac:spMkLst>
            <pc:docMk/>
            <pc:sldMk cId="1221216195" sldId="279"/>
            <ac:spMk id="9" creationId="{5A929C1E-D8F4-4A72-B3A3-525B158CC234}"/>
          </ac:spMkLst>
        </pc:spChg>
        <pc:spChg chg="add">
          <ac:chgData name="Rebecca Francis-Davies" userId="S::r.francis-davies@uwtsd.ac.uk::caf69e2c-2198-47a4-8268-c57958bd4ca9" providerId="AD" clId="Web-{AE96645E-6A55-DB8F-88FD-34320F454C70}" dt="2024-12-01T17:55:26.090" v="174"/>
          <ac:spMkLst>
            <pc:docMk/>
            <pc:sldMk cId="1221216195" sldId="279"/>
            <ac:spMk id="11" creationId="{4688C57F-18E6-4B7B-896C-59DF442738F9}"/>
          </ac:spMkLst>
        </pc:spChg>
        <pc:graphicFrameChg chg="add">
          <ac:chgData name="Rebecca Francis-Davies" userId="S::r.francis-davies@uwtsd.ac.uk::caf69e2c-2198-47a4-8268-c57958bd4ca9" providerId="AD" clId="Web-{AE96645E-6A55-DB8F-88FD-34320F454C70}" dt="2024-12-01T17:55:26.090" v="174"/>
          <ac:graphicFrameMkLst>
            <pc:docMk/>
            <pc:sldMk cId="1221216195" sldId="279"/>
            <ac:graphicFrameMk id="5" creationId="{2533C89F-76E4-3291-B88C-D6B0421B78C1}"/>
          </ac:graphicFrameMkLst>
        </pc:graphicFrameChg>
      </pc:sldChg>
    </pc:docChg>
  </pc:docChgLst>
  <pc:docChgLst>
    <pc:chgData clId="Web-{EC0BF1C1-EC39-A021-892C-02C419FF3F09}"/>
    <pc:docChg chg="modSld">
      <pc:chgData name="" userId="" providerId="" clId="Web-{EC0BF1C1-EC39-A021-892C-02C419FF3F09}" dt="2024-12-01T15:23:58.329" v="5" actId="20577"/>
      <pc:docMkLst>
        <pc:docMk/>
      </pc:docMkLst>
      <pc:sldChg chg="modSp">
        <pc:chgData name="" userId="" providerId="" clId="Web-{EC0BF1C1-EC39-A021-892C-02C419FF3F09}" dt="2024-12-01T15:23:58.329" v="5" actId="20577"/>
        <pc:sldMkLst>
          <pc:docMk/>
          <pc:sldMk cId="109857222" sldId="256"/>
        </pc:sldMkLst>
        <pc:spChg chg="mod">
          <ac:chgData name="" userId="" providerId="" clId="Web-{EC0BF1C1-EC39-A021-892C-02C419FF3F09}" dt="2024-12-01T15:23:58.329" v="5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Rebecca Francis-Davies" userId="S::r.francis-davies@uwtsd.ac.uk::caf69e2c-2198-47a4-8268-c57958bd4ca9" providerId="AD" clId="Web-{EC0BF1C1-EC39-A021-892C-02C419FF3F09}"/>
    <pc:docChg chg="addSld modSld addMainMaster delMainMaster">
      <pc:chgData name="Rebecca Francis-Davies" userId="S::r.francis-davies@uwtsd.ac.uk::caf69e2c-2198-47a4-8268-c57958bd4ca9" providerId="AD" clId="Web-{EC0BF1C1-EC39-A021-892C-02C419FF3F09}" dt="2024-12-01T17:41:15.754" v="2313"/>
      <pc:docMkLst>
        <pc:docMk/>
      </pc:docMkLst>
      <pc:sldChg chg="addSp modSp mod setBg modClrScheme chgLayout">
        <pc:chgData name="Rebecca Francis-Davies" userId="S::r.francis-davies@uwtsd.ac.uk::caf69e2c-2198-47a4-8268-c57958bd4ca9" providerId="AD" clId="Web-{EC0BF1C1-EC39-A021-892C-02C419FF3F09}" dt="2024-12-01T15:24:45.580" v="18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EC0BF1C1-EC39-A021-892C-02C419FF3F09}" dt="2024-12-01T15:24:45.580" v="1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EC0BF1C1-EC39-A021-892C-02C419FF3F09}" dt="2024-12-01T15:24:45.580" v="18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5:24:45.580" v="18"/>
          <ac:spMkLst>
            <pc:docMk/>
            <pc:sldMk cId="109857222" sldId="256"/>
            <ac:spMk id="9" creationId="{696F4257-8A8B-4687-A362-2FB0FD5953B6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5:24:45.580" v="18"/>
          <ac:spMkLst>
            <pc:docMk/>
            <pc:sldMk cId="109857222" sldId="256"/>
            <ac:spMk id="11" creationId="{875B7E46-FCBF-464B-8083-9AF1A059E1D9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5:24:45.580" v="18"/>
          <ac:spMkLst>
            <pc:docMk/>
            <pc:sldMk cId="109857222" sldId="256"/>
            <ac:spMk id="13" creationId="{AF79A868-152F-4392-8D0D-C56B1C229B98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5:24:45.580" v="18"/>
          <ac:spMkLst>
            <pc:docMk/>
            <pc:sldMk cId="109857222" sldId="256"/>
            <ac:spMk id="15" creationId="{613F7046-4879-4110-98EC-7B7416E55FD9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5:24:45.580" v="18"/>
          <ac:spMkLst>
            <pc:docMk/>
            <pc:sldMk cId="109857222" sldId="256"/>
            <ac:spMk id="17" creationId="{CE14A411-88B5-46A6-AD90-72073BCBB6EE}"/>
          </ac:spMkLst>
        </pc:spChg>
        <pc:picChg chg="add">
          <ac:chgData name="Rebecca Francis-Davies" userId="S::r.francis-davies@uwtsd.ac.uk::caf69e2c-2198-47a4-8268-c57958bd4ca9" providerId="AD" clId="Web-{EC0BF1C1-EC39-A021-892C-02C419FF3F09}" dt="2024-12-01T15:24:45.580" v="18"/>
          <ac:picMkLst>
            <pc:docMk/>
            <pc:sldMk cId="109857222" sldId="256"/>
            <ac:picMk id="4" creationId="{441F3FAB-9C63-94D2-DD0A-60DFD50A15C3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EC0BF1C1-EC39-A021-892C-02C419FF3F09}" dt="2024-12-01T15:28:38.851" v="183"/>
        <pc:sldMkLst>
          <pc:docMk/>
          <pc:sldMk cId="1953279609" sldId="257"/>
        </pc:sldMkLst>
        <pc:spChg chg="mod">
          <ac:chgData name="Rebecca Francis-Davies" userId="S::r.francis-davies@uwtsd.ac.uk::caf69e2c-2198-47a4-8268-c57958bd4ca9" providerId="AD" clId="Web-{EC0BF1C1-EC39-A021-892C-02C419FF3F09}" dt="2024-12-01T15:28:38.851" v="183"/>
          <ac:spMkLst>
            <pc:docMk/>
            <pc:sldMk cId="1953279609" sldId="257"/>
            <ac:spMk id="2" creationId="{812A2C46-B83A-1DD2-32B8-96CC67B43190}"/>
          </ac:spMkLst>
        </pc:spChg>
        <pc:spChg chg="del mod">
          <ac:chgData name="Rebecca Francis-Davies" userId="S::r.francis-davies@uwtsd.ac.uk::caf69e2c-2198-47a4-8268-c57958bd4ca9" providerId="AD" clId="Web-{EC0BF1C1-EC39-A021-892C-02C419FF3F09}" dt="2024-12-01T15:28:38.851" v="183"/>
          <ac:spMkLst>
            <pc:docMk/>
            <pc:sldMk cId="1953279609" sldId="257"/>
            <ac:spMk id="3" creationId="{CDAAF4FB-5562-F1B1-21CB-FC7528A165F1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5:28:38.851" v="183"/>
          <ac:spMkLst>
            <pc:docMk/>
            <pc:sldMk cId="1953279609" sldId="257"/>
            <ac:spMk id="9" creationId="{AA1951E2-8F97-4C6F-9735-8234E367F48B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5:28:38.851" v="183"/>
          <ac:spMkLst>
            <pc:docMk/>
            <pc:sldMk cId="1953279609" sldId="257"/>
            <ac:spMk id="11" creationId="{02FF53E3-0DDC-4270-9698-6F5D68343F55}"/>
          </ac:spMkLst>
        </pc:spChg>
        <pc:graphicFrameChg chg="add">
          <ac:chgData name="Rebecca Francis-Davies" userId="S::r.francis-davies@uwtsd.ac.uk::caf69e2c-2198-47a4-8268-c57958bd4ca9" providerId="AD" clId="Web-{EC0BF1C1-EC39-A021-892C-02C419FF3F09}" dt="2024-12-01T15:28:38.851" v="183"/>
          <ac:graphicFrameMkLst>
            <pc:docMk/>
            <pc:sldMk cId="1953279609" sldId="257"/>
            <ac:graphicFrameMk id="5" creationId="{A21C452F-80A3-C54B-F4C3-AE361B78A335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EC0BF1C1-EC39-A021-892C-02C419FF3F09}" dt="2024-12-01T15:40:57.777" v="269"/>
        <pc:sldMkLst>
          <pc:docMk/>
          <pc:sldMk cId="2335285784" sldId="258"/>
        </pc:sldMkLst>
        <pc:spChg chg="mod">
          <ac:chgData name="Rebecca Francis-Davies" userId="S::r.francis-davies@uwtsd.ac.uk::caf69e2c-2198-47a4-8268-c57958bd4ca9" providerId="AD" clId="Web-{EC0BF1C1-EC39-A021-892C-02C419FF3F09}" dt="2024-12-01T15:40:57.777" v="269"/>
          <ac:spMkLst>
            <pc:docMk/>
            <pc:sldMk cId="2335285784" sldId="258"/>
            <ac:spMk id="2" creationId="{8126125D-89B9-392C-0E6E-ED3534813B4E}"/>
          </ac:spMkLst>
        </pc:spChg>
        <pc:spChg chg="del mod">
          <ac:chgData name="Rebecca Francis-Davies" userId="S::r.francis-davies@uwtsd.ac.uk::caf69e2c-2198-47a4-8268-c57958bd4ca9" providerId="AD" clId="Web-{EC0BF1C1-EC39-A021-892C-02C419FF3F09}" dt="2024-12-01T15:40:57.777" v="269"/>
          <ac:spMkLst>
            <pc:docMk/>
            <pc:sldMk cId="2335285784" sldId="258"/>
            <ac:spMk id="3" creationId="{1798FBF4-6BCC-F771-04B5-9C7EA9949C7C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5:40:57.777" v="269"/>
          <ac:spMkLst>
            <pc:docMk/>
            <pc:sldMk cId="2335285784" sldId="258"/>
            <ac:spMk id="9" creationId="{AA1951E2-8F97-4C6F-9735-8234E367F48B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5:40:57.777" v="269"/>
          <ac:spMkLst>
            <pc:docMk/>
            <pc:sldMk cId="2335285784" sldId="258"/>
            <ac:spMk id="11" creationId="{02FF53E3-0DDC-4270-9698-6F5D68343F55}"/>
          </ac:spMkLst>
        </pc:spChg>
        <pc:graphicFrameChg chg="add">
          <ac:chgData name="Rebecca Francis-Davies" userId="S::r.francis-davies@uwtsd.ac.uk::caf69e2c-2198-47a4-8268-c57958bd4ca9" providerId="AD" clId="Web-{EC0BF1C1-EC39-A021-892C-02C419FF3F09}" dt="2024-12-01T15:40:57.777" v="269"/>
          <ac:graphicFrameMkLst>
            <pc:docMk/>
            <pc:sldMk cId="2335285784" sldId="258"/>
            <ac:graphicFrameMk id="5" creationId="{6777D20D-75F4-8244-E676-B68E3F099B68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EC0BF1C1-EC39-A021-892C-02C419FF3F09}" dt="2024-12-01T15:43:41.563" v="396"/>
        <pc:sldMkLst>
          <pc:docMk/>
          <pc:sldMk cId="649967312" sldId="259"/>
        </pc:sldMkLst>
        <pc:spChg chg="mod">
          <ac:chgData name="Rebecca Francis-Davies" userId="S::r.francis-davies@uwtsd.ac.uk::caf69e2c-2198-47a4-8268-c57958bd4ca9" providerId="AD" clId="Web-{EC0BF1C1-EC39-A021-892C-02C419FF3F09}" dt="2024-12-01T15:43:41.563" v="396"/>
          <ac:spMkLst>
            <pc:docMk/>
            <pc:sldMk cId="649967312" sldId="259"/>
            <ac:spMk id="2" creationId="{12A50EB8-347B-ED0B-E7B2-B96D3DECD1E2}"/>
          </ac:spMkLst>
        </pc:spChg>
        <pc:spChg chg="mod">
          <ac:chgData name="Rebecca Francis-Davies" userId="S::r.francis-davies@uwtsd.ac.uk::caf69e2c-2198-47a4-8268-c57958bd4ca9" providerId="AD" clId="Web-{EC0BF1C1-EC39-A021-892C-02C419FF3F09}" dt="2024-12-01T15:43:41.563" v="396"/>
          <ac:spMkLst>
            <pc:docMk/>
            <pc:sldMk cId="649967312" sldId="259"/>
            <ac:spMk id="3" creationId="{17F7E366-6E67-F5F1-8EF1-712B59719794}"/>
          </ac:spMkLst>
        </pc:spChg>
        <pc:spChg chg="add del">
          <ac:chgData name="Rebecca Francis-Davies" userId="S::r.francis-davies@uwtsd.ac.uk::caf69e2c-2198-47a4-8268-c57958bd4ca9" providerId="AD" clId="Web-{EC0BF1C1-EC39-A021-892C-02C419FF3F09}" dt="2024-12-01T15:43:41.547" v="395"/>
          <ac:spMkLst>
            <pc:docMk/>
            <pc:sldMk cId="649967312" sldId="259"/>
            <ac:spMk id="9" creationId="{E9FF3597-294D-4BCC-9A3B-F73618BFB5ED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5:43:41.563" v="396"/>
          <ac:spMkLst>
            <pc:docMk/>
            <pc:sldMk cId="649967312" sldId="259"/>
            <ac:spMk id="10" creationId="{DA1766D0-745A-4921-A68E-56642A6508CF}"/>
          </ac:spMkLst>
        </pc:spChg>
        <pc:spChg chg="add del">
          <ac:chgData name="Rebecca Francis-Davies" userId="S::r.francis-davies@uwtsd.ac.uk::caf69e2c-2198-47a4-8268-c57958bd4ca9" providerId="AD" clId="Web-{EC0BF1C1-EC39-A021-892C-02C419FF3F09}" dt="2024-12-01T15:43:41.547" v="395"/>
          <ac:spMkLst>
            <pc:docMk/>
            <pc:sldMk cId="649967312" sldId="259"/>
            <ac:spMk id="11" creationId="{FA95A814-33CD-4A6C-8F2B-378289DBB988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5:43:41.563" v="396"/>
          <ac:spMkLst>
            <pc:docMk/>
            <pc:sldMk cId="649967312" sldId="259"/>
            <ac:spMk id="12" creationId="{583F1E3F-D7BF-4DB5-8016-70B9E385E338}"/>
          </ac:spMkLst>
        </pc:spChg>
        <pc:spChg chg="add del">
          <ac:chgData name="Rebecca Francis-Davies" userId="S::r.francis-davies@uwtsd.ac.uk::caf69e2c-2198-47a4-8268-c57958bd4ca9" providerId="AD" clId="Web-{EC0BF1C1-EC39-A021-892C-02C419FF3F09}" dt="2024-12-01T15:43:41.547" v="395"/>
          <ac:spMkLst>
            <pc:docMk/>
            <pc:sldMk cId="649967312" sldId="259"/>
            <ac:spMk id="13" creationId="{E579214A-A9B1-4E84-BF32-CA24669E09B8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5:43:41.563" v="396"/>
          <ac:spMkLst>
            <pc:docMk/>
            <pc:sldMk cId="649967312" sldId="259"/>
            <ac:spMk id="14" creationId="{DD0D3E7A-8DF6-4A78-A03C-86AD697468BE}"/>
          </ac:spMkLst>
        </pc:spChg>
        <pc:picChg chg="add del">
          <ac:chgData name="Rebecca Francis-Davies" userId="S::r.francis-davies@uwtsd.ac.uk::caf69e2c-2198-47a4-8268-c57958bd4ca9" providerId="AD" clId="Web-{EC0BF1C1-EC39-A021-892C-02C419FF3F09}" dt="2024-12-01T15:43:41.547" v="395"/>
          <ac:picMkLst>
            <pc:docMk/>
            <pc:sldMk cId="649967312" sldId="259"/>
            <ac:picMk id="5" creationId="{16395F8F-ED3A-1D73-FB3D-1EA148624830}"/>
          </ac:picMkLst>
        </pc:picChg>
        <pc:picChg chg="add">
          <ac:chgData name="Rebecca Francis-Davies" userId="S::r.francis-davies@uwtsd.ac.uk::caf69e2c-2198-47a4-8268-c57958bd4ca9" providerId="AD" clId="Web-{EC0BF1C1-EC39-A021-892C-02C419FF3F09}" dt="2024-12-01T15:43:41.563" v="396"/>
          <ac:picMkLst>
            <pc:docMk/>
            <pc:sldMk cId="649967312" sldId="259"/>
            <ac:picMk id="7" creationId="{77DC6240-4481-B23E-803B-8965F55BC16A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EC0BF1C1-EC39-A021-892C-02C419FF3F09}" dt="2024-12-01T15:50:42.448" v="571"/>
        <pc:sldMkLst>
          <pc:docMk/>
          <pc:sldMk cId="2386664104" sldId="260"/>
        </pc:sldMkLst>
        <pc:spChg chg="mod">
          <ac:chgData name="Rebecca Francis-Davies" userId="S::r.francis-davies@uwtsd.ac.uk::caf69e2c-2198-47a4-8268-c57958bd4ca9" providerId="AD" clId="Web-{EC0BF1C1-EC39-A021-892C-02C419FF3F09}" dt="2024-12-01T15:50:42.448" v="571"/>
          <ac:spMkLst>
            <pc:docMk/>
            <pc:sldMk cId="2386664104" sldId="260"/>
            <ac:spMk id="2" creationId="{3770A4E8-41B1-8E67-5898-23095A76881D}"/>
          </ac:spMkLst>
        </pc:spChg>
        <pc:spChg chg="del mod">
          <ac:chgData name="Rebecca Francis-Davies" userId="S::r.francis-davies@uwtsd.ac.uk::caf69e2c-2198-47a4-8268-c57958bd4ca9" providerId="AD" clId="Web-{EC0BF1C1-EC39-A021-892C-02C419FF3F09}" dt="2024-12-01T15:50:42.448" v="571"/>
          <ac:spMkLst>
            <pc:docMk/>
            <pc:sldMk cId="2386664104" sldId="260"/>
            <ac:spMk id="3" creationId="{BF675B05-F20B-B867-88FD-C5FF6AEA49D5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5:50:42.448" v="571"/>
          <ac:spMkLst>
            <pc:docMk/>
            <pc:sldMk cId="2386664104" sldId="260"/>
            <ac:spMk id="9" creationId="{5A929C1E-D8F4-4A72-B3A3-525B158CC234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5:50:42.448" v="571"/>
          <ac:spMkLst>
            <pc:docMk/>
            <pc:sldMk cId="2386664104" sldId="260"/>
            <ac:spMk id="11" creationId="{4688C57F-18E6-4B7B-896C-59DF442738F9}"/>
          </ac:spMkLst>
        </pc:spChg>
        <pc:graphicFrameChg chg="add">
          <ac:chgData name="Rebecca Francis-Davies" userId="S::r.francis-davies@uwtsd.ac.uk::caf69e2c-2198-47a4-8268-c57958bd4ca9" providerId="AD" clId="Web-{EC0BF1C1-EC39-A021-892C-02C419FF3F09}" dt="2024-12-01T15:50:42.448" v="571"/>
          <ac:graphicFrameMkLst>
            <pc:docMk/>
            <pc:sldMk cId="2386664104" sldId="260"/>
            <ac:graphicFrameMk id="5" creationId="{98E71D9F-436D-23C5-5CFD-128D1FC1A10F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EC0BF1C1-EC39-A021-892C-02C419FF3F09}" dt="2024-12-01T15:53:57" v="692"/>
        <pc:sldMkLst>
          <pc:docMk/>
          <pc:sldMk cId="2776482863" sldId="261"/>
        </pc:sldMkLst>
        <pc:spChg chg="mod">
          <ac:chgData name="Rebecca Francis-Davies" userId="S::r.francis-davies@uwtsd.ac.uk::caf69e2c-2198-47a4-8268-c57958bd4ca9" providerId="AD" clId="Web-{EC0BF1C1-EC39-A021-892C-02C419FF3F09}" dt="2024-12-01T15:53:57" v="692"/>
          <ac:spMkLst>
            <pc:docMk/>
            <pc:sldMk cId="2776482863" sldId="261"/>
            <ac:spMk id="2" creationId="{DF5AC77B-4967-145E-AF52-744B37EF92B9}"/>
          </ac:spMkLst>
        </pc:spChg>
        <pc:spChg chg="del mod">
          <ac:chgData name="Rebecca Francis-Davies" userId="S::r.francis-davies@uwtsd.ac.uk::caf69e2c-2198-47a4-8268-c57958bd4ca9" providerId="AD" clId="Web-{EC0BF1C1-EC39-A021-892C-02C419FF3F09}" dt="2024-12-01T15:53:57" v="692"/>
          <ac:spMkLst>
            <pc:docMk/>
            <pc:sldMk cId="2776482863" sldId="261"/>
            <ac:spMk id="3" creationId="{6AF0A55B-025D-B947-A81C-F4648B3F0DDC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5:53:57" v="692"/>
          <ac:spMkLst>
            <pc:docMk/>
            <pc:sldMk cId="2776482863" sldId="261"/>
            <ac:spMk id="9" creationId="{5A929C1E-D8F4-4A72-B3A3-525B158CC234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5:53:57" v="692"/>
          <ac:spMkLst>
            <pc:docMk/>
            <pc:sldMk cId="2776482863" sldId="261"/>
            <ac:spMk id="11" creationId="{4688C57F-18E6-4B7B-896C-59DF442738F9}"/>
          </ac:spMkLst>
        </pc:spChg>
        <pc:graphicFrameChg chg="add">
          <ac:chgData name="Rebecca Francis-Davies" userId="S::r.francis-davies@uwtsd.ac.uk::caf69e2c-2198-47a4-8268-c57958bd4ca9" providerId="AD" clId="Web-{EC0BF1C1-EC39-A021-892C-02C419FF3F09}" dt="2024-12-01T15:53:57" v="692"/>
          <ac:graphicFrameMkLst>
            <pc:docMk/>
            <pc:sldMk cId="2776482863" sldId="261"/>
            <ac:graphicFrameMk id="5" creationId="{3DAB0F2D-A2C8-6CE6-1CC0-D1A43D63A205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EC0BF1C1-EC39-A021-892C-02C419FF3F09}" dt="2024-12-01T15:57:12.895" v="727"/>
        <pc:sldMkLst>
          <pc:docMk/>
          <pc:sldMk cId="2146828527" sldId="262"/>
        </pc:sldMkLst>
        <pc:spChg chg="mod">
          <ac:chgData name="Rebecca Francis-Davies" userId="S::r.francis-davies@uwtsd.ac.uk::caf69e2c-2198-47a4-8268-c57958bd4ca9" providerId="AD" clId="Web-{EC0BF1C1-EC39-A021-892C-02C419FF3F09}" dt="2024-12-01T15:57:12.895" v="727"/>
          <ac:spMkLst>
            <pc:docMk/>
            <pc:sldMk cId="2146828527" sldId="262"/>
            <ac:spMk id="2" creationId="{493D8224-A4CA-69DA-1B82-B1CE952A3564}"/>
          </ac:spMkLst>
        </pc:spChg>
        <pc:spChg chg="mod">
          <ac:chgData name="Rebecca Francis-Davies" userId="S::r.francis-davies@uwtsd.ac.uk::caf69e2c-2198-47a4-8268-c57958bd4ca9" providerId="AD" clId="Web-{EC0BF1C1-EC39-A021-892C-02C419FF3F09}" dt="2024-12-01T15:57:12.895" v="727"/>
          <ac:spMkLst>
            <pc:docMk/>
            <pc:sldMk cId="2146828527" sldId="262"/>
            <ac:spMk id="3" creationId="{83E4D040-C54E-EEF4-214D-DF4CD6D261C8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5:57:12.895" v="727"/>
          <ac:spMkLst>
            <pc:docMk/>
            <pc:sldMk cId="2146828527" sldId="262"/>
            <ac:spMk id="8" creationId="{DC6A6BEB-445D-4093-8F28-DDE79D463FFC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5:57:12.895" v="727"/>
          <ac:spMkLst>
            <pc:docMk/>
            <pc:sldMk cId="2146828527" sldId="262"/>
            <ac:spMk id="10" creationId="{6FECFF23-573E-48FD-AEA3-778CA1741112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5:57:12.895" v="727"/>
          <ac:spMkLst>
            <pc:docMk/>
            <pc:sldMk cId="2146828527" sldId="262"/>
            <ac:spMk id="12" creationId="{68BE39B3-7C1C-425F-B799-15097B6F6F89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5:57:12.895" v="727"/>
          <ac:spMkLst>
            <pc:docMk/>
            <pc:sldMk cId="2146828527" sldId="262"/>
            <ac:spMk id="14" creationId="{3E58BA8A-5B7C-494F-9B72-D377702AC4CB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5:57:12.895" v="727"/>
          <ac:spMkLst>
            <pc:docMk/>
            <pc:sldMk cId="2146828527" sldId="262"/>
            <ac:spMk id="16" creationId="{CE5D5D6D-8AB3-444A-B0BD-BBDF7159C14F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5:57:12.895" v="727"/>
          <ac:spMkLst>
            <pc:docMk/>
            <pc:sldMk cId="2146828527" sldId="262"/>
            <ac:spMk id="18" creationId="{EE416885-7C06-415E-855E-78192691AE64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5:57:12.895" v="727"/>
          <ac:spMkLst>
            <pc:docMk/>
            <pc:sldMk cId="2146828527" sldId="262"/>
            <ac:spMk id="20" creationId="{A360AAB7-CEAF-4BF5-810B-A73D4AF60683}"/>
          </ac:spMkLst>
        </pc:spChg>
      </pc:sldChg>
      <pc:sldChg chg="addSp modSp new mod setBg">
        <pc:chgData name="Rebecca Francis-Davies" userId="S::r.francis-davies@uwtsd.ac.uk::caf69e2c-2198-47a4-8268-c57958bd4ca9" providerId="AD" clId="Web-{EC0BF1C1-EC39-A021-892C-02C419FF3F09}" dt="2024-12-01T15:58:46.429" v="806"/>
        <pc:sldMkLst>
          <pc:docMk/>
          <pc:sldMk cId="3665394126" sldId="263"/>
        </pc:sldMkLst>
        <pc:spChg chg="mod">
          <ac:chgData name="Rebecca Francis-Davies" userId="S::r.francis-davies@uwtsd.ac.uk::caf69e2c-2198-47a4-8268-c57958bd4ca9" providerId="AD" clId="Web-{EC0BF1C1-EC39-A021-892C-02C419FF3F09}" dt="2024-12-01T15:58:46.429" v="806"/>
          <ac:spMkLst>
            <pc:docMk/>
            <pc:sldMk cId="3665394126" sldId="263"/>
            <ac:spMk id="2" creationId="{EA50EF50-79C2-2FEF-1F9D-A71B09F4ABC4}"/>
          </ac:spMkLst>
        </pc:spChg>
        <pc:spChg chg="mod">
          <ac:chgData name="Rebecca Francis-Davies" userId="S::r.francis-davies@uwtsd.ac.uk::caf69e2c-2198-47a4-8268-c57958bd4ca9" providerId="AD" clId="Web-{EC0BF1C1-EC39-A021-892C-02C419FF3F09}" dt="2024-12-01T15:58:46.429" v="806"/>
          <ac:spMkLst>
            <pc:docMk/>
            <pc:sldMk cId="3665394126" sldId="263"/>
            <ac:spMk id="3" creationId="{3720CFBC-4A2C-F412-494B-4ED3F03CA9A8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5:58:46.429" v="806"/>
          <ac:spMkLst>
            <pc:docMk/>
            <pc:sldMk cId="3665394126" sldId="263"/>
            <ac:spMk id="9" creationId="{30901EA4-6CA0-4A64-939C-F76E88D155AA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5:58:46.429" v="806"/>
          <ac:spMkLst>
            <pc:docMk/>
            <pc:sldMk cId="3665394126" sldId="263"/>
            <ac:spMk id="11" creationId="{7E3B2BA1-50FC-4574-838F-AB0B5B93B91D}"/>
          </ac:spMkLst>
        </pc:spChg>
        <pc:picChg chg="add">
          <ac:chgData name="Rebecca Francis-Davies" userId="S::r.francis-davies@uwtsd.ac.uk::caf69e2c-2198-47a4-8268-c57958bd4ca9" providerId="AD" clId="Web-{EC0BF1C1-EC39-A021-892C-02C419FF3F09}" dt="2024-12-01T15:58:46.429" v="806"/>
          <ac:picMkLst>
            <pc:docMk/>
            <pc:sldMk cId="3665394126" sldId="263"/>
            <ac:picMk id="5" creationId="{5AABD0EF-8DB2-CDB1-129C-36AB84E04BD1}"/>
          </ac:picMkLst>
        </pc:picChg>
      </pc:sldChg>
      <pc:sldChg chg="addSp modSp new mod setBg">
        <pc:chgData name="Rebecca Francis-Davies" userId="S::r.francis-davies@uwtsd.ac.uk::caf69e2c-2198-47a4-8268-c57958bd4ca9" providerId="AD" clId="Web-{EC0BF1C1-EC39-A021-892C-02C419FF3F09}" dt="2024-12-01T16:00:22.931" v="876"/>
        <pc:sldMkLst>
          <pc:docMk/>
          <pc:sldMk cId="3653178201" sldId="264"/>
        </pc:sldMkLst>
        <pc:spChg chg="mod">
          <ac:chgData name="Rebecca Francis-Davies" userId="S::r.francis-davies@uwtsd.ac.uk::caf69e2c-2198-47a4-8268-c57958bd4ca9" providerId="AD" clId="Web-{EC0BF1C1-EC39-A021-892C-02C419FF3F09}" dt="2024-12-01T16:00:22.931" v="876"/>
          <ac:spMkLst>
            <pc:docMk/>
            <pc:sldMk cId="3653178201" sldId="264"/>
            <ac:spMk id="2" creationId="{66C3F52F-5DC3-BBFD-AE3E-5F62B4A7B0D7}"/>
          </ac:spMkLst>
        </pc:spChg>
        <pc:spChg chg="mod">
          <ac:chgData name="Rebecca Francis-Davies" userId="S::r.francis-davies@uwtsd.ac.uk::caf69e2c-2198-47a4-8268-c57958bd4ca9" providerId="AD" clId="Web-{EC0BF1C1-EC39-A021-892C-02C419FF3F09}" dt="2024-12-01T16:00:22.931" v="876"/>
          <ac:spMkLst>
            <pc:docMk/>
            <pc:sldMk cId="3653178201" sldId="264"/>
            <ac:spMk id="3" creationId="{AC06E804-526D-1E5B-E6D5-427381D15EF7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6:00:22.931" v="876"/>
          <ac:spMkLst>
            <pc:docMk/>
            <pc:sldMk cId="3653178201" sldId="264"/>
            <ac:spMk id="9" creationId="{30901EA4-6CA0-4A64-939C-F76E88D155AA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6:00:22.931" v="876"/>
          <ac:spMkLst>
            <pc:docMk/>
            <pc:sldMk cId="3653178201" sldId="264"/>
            <ac:spMk id="11" creationId="{7E3B2BA1-50FC-4574-838F-AB0B5B93B91D}"/>
          </ac:spMkLst>
        </pc:spChg>
        <pc:picChg chg="add">
          <ac:chgData name="Rebecca Francis-Davies" userId="S::r.francis-davies@uwtsd.ac.uk::caf69e2c-2198-47a4-8268-c57958bd4ca9" providerId="AD" clId="Web-{EC0BF1C1-EC39-A021-892C-02C419FF3F09}" dt="2024-12-01T16:00:22.931" v="876"/>
          <ac:picMkLst>
            <pc:docMk/>
            <pc:sldMk cId="3653178201" sldId="264"/>
            <ac:picMk id="5" creationId="{B5C12315-E688-C8C6-F93A-9A8658683DF0}"/>
          </ac:picMkLst>
        </pc:picChg>
      </pc:sldChg>
      <pc:sldChg chg="addSp modSp new mod setBg">
        <pc:chgData name="Rebecca Francis-Davies" userId="S::r.francis-davies@uwtsd.ac.uk::caf69e2c-2198-47a4-8268-c57958bd4ca9" providerId="AD" clId="Web-{EC0BF1C1-EC39-A021-892C-02C419FF3F09}" dt="2024-12-01T16:01:28.573" v="962"/>
        <pc:sldMkLst>
          <pc:docMk/>
          <pc:sldMk cId="1625444393" sldId="265"/>
        </pc:sldMkLst>
        <pc:spChg chg="mod">
          <ac:chgData name="Rebecca Francis-Davies" userId="S::r.francis-davies@uwtsd.ac.uk::caf69e2c-2198-47a4-8268-c57958bd4ca9" providerId="AD" clId="Web-{EC0BF1C1-EC39-A021-892C-02C419FF3F09}" dt="2024-12-01T16:01:28.573" v="962"/>
          <ac:spMkLst>
            <pc:docMk/>
            <pc:sldMk cId="1625444393" sldId="265"/>
            <ac:spMk id="2" creationId="{C487A07C-43CF-8FAF-83EE-868B77B1B9AB}"/>
          </ac:spMkLst>
        </pc:spChg>
        <pc:spChg chg="mod">
          <ac:chgData name="Rebecca Francis-Davies" userId="S::r.francis-davies@uwtsd.ac.uk::caf69e2c-2198-47a4-8268-c57958bd4ca9" providerId="AD" clId="Web-{EC0BF1C1-EC39-A021-892C-02C419FF3F09}" dt="2024-12-01T16:01:28.573" v="962"/>
          <ac:spMkLst>
            <pc:docMk/>
            <pc:sldMk cId="1625444393" sldId="265"/>
            <ac:spMk id="3" creationId="{27CEB4A7-1EDE-BEBA-139C-C2D8EB476A45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6:01:28.573" v="962"/>
          <ac:spMkLst>
            <pc:docMk/>
            <pc:sldMk cId="1625444393" sldId="265"/>
            <ac:spMk id="8" creationId="{D93C0950-3C3C-4FE9-BE59-DAF5AEF993AE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6:01:28.573" v="962"/>
          <ac:spMkLst>
            <pc:docMk/>
            <pc:sldMk cId="1625444393" sldId="265"/>
            <ac:spMk id="10" creationId="{4C415DDA-2676-413C-8636-3E46EB18FAAC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6:01:28.573" v="962"/>
          <ac:spMkLst>
            <pc:docMk/>
            <pc:sldMk cId="1625444393" sldId="265"/>
            <ac:spMk id="12" creationId="{9CD5FADB-FB52-448C-9702-2000373C298A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6:01:28.573" v="962"/>
          <ac:spMkLst>
            <pc:docMk/>
            <pc:sldMk cId="1625444393" sldId="265"/>
            <ac:spMk id="14" creationId="{30F2F495-5DE2-4DF5-8741-3841A9DE41B3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6:01:28.573" v="962"/>
          <ac:spMkLst>
            <pc:docMk/>
            <pc:sldMk cId="1625444393" sldId="265"/>
            <ac:spMk id="16" creationId="{6A740D2F-CBAA-486B-B578-F35085ECE7DE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EC0BF1C1-EC39-A021-892C-02C419FF3F09}" dt="2024-12-01T16:50:06.960" v="1011"/>
        <pc:sldMkLst>
          <pc:docMk/>
          <pc:sldMk cId="2904777382" sldId="266"/>
        </pc:sldMkLst>
        <pc:spChg chg="mod">
          <ac:chgData name="Rebecca Francis-Davies" userId="S::r.francis-davies@uwtsd.ac.uk::caf69e2c-2198-47a4-8268-c57958bd4ca9" providerId="AD" clId="Web-{EC0BF1C1-EC39-A021-892C-02C419FF3F09}" dt="2024-12-01T16:50:06.960" v="1011"/>
          <ac:spMkLst>
            <pc:docMk/>
            <pc:sldMk cId="2904777382" sldId="266"/>
            <ac:spMk id="2" creationId="{F8B06D4A-CA47-722F-8E57-F11DC867D355}"/>
          </ac:spMkLst>
        </pc:spChg>
        <pc:spChg chg="del mod">
          <ac:chgData name="Rebecca Francis-Davies" userId="S::r.francis-davies@uwtsd.ac.uk::caf69e2c-2198-47a4-8268-c57958bd4ca9" providerId="AD" clId="Web-{EC0BF1C1-EC39-A021-892C-02C419FF3F09}" dt="2024-12-01T16:50:06.960" v="1011"/>
          <ac:spMkLst>
            <pc:docMk/>
            <pc:sldMk cId="2904777382" sldId="266"/>
            <ac:spMk id="3" creationId="{7187A578-59FF-CBA4-95CF-1E21A4EB5FFD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6:50:06.960" v="1011"/>
          <ac:spMkLst>
            <pc:docMk/>
            <pc:sldMk cId="2904777382" sldId="266"/>
            <ac:spMk id="9" creationId="{AA1951E2-8F97-4C6F-9735-8234E367F48B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6:50:06.960" v="1011"/>
          <ac:spMkLst>
            <pc:docMk/>
            <pc:sldMk cId="2904777382" sldId="266"/>
            <ac:spMk id="11" creationId="{02FF53E3-0DDC-4270-9698-6F5D68343F55}"/>
          </ac:spMkLst>
        </pc:spChg>
        <pc:graphicFrameChg chg="add">
          <ac:chgData name="Rebecca Francis-Davies" userId="S::r.francis-davies@uwtsd.ac.uk::caf69e2c-2198-47a4-8268-c57958bd4ca9" providerId="AD" clId="Web-{EC0BF1C1-EC39-A021-892C-02C419FF3F09}" dt="2024-12-01T16:50:06.960" v="1011"/>
          <ac:graphicFrameMkLst>
            <pc:docMk/>
            <pc:sldMk cId="2904777382" sldId="266"/>
            <ac:graphicFrameMk id="5" creationId="{A074CCC2-B4F0-DA5A-17E3-EB6F9A0B1AD1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EC0BF1C1-EC39-A021-892C-02C419FF3F09}" dt="2024-12-01T16:54:38.499" v="1198" actId="20577"/>
        <pc:sldMkLst>
          <pc:docMk/>
          <pc:sldMk cId="3620079015" sldId="267"/>
        </pc:sldMkLst>
        <pc:spChg chg="mod">
          <ac:chgData name="Rebecca Francis-Davies" userId="S::r.francis-davies@uwtsd.ac.uk::caf69e2c-2198-47a4-8268-c57958bd4ca9" providerId="AD" clId="Web-{EC0BF1C1-EC39-A021-892C-02C419FF3F09}" dt="2024-12-01T16:52:19.042" v="1142"/>
          <ac:spMkLst>
            <pc:docMk/>
            <pc:sldMk cId="3620079015" sldId="267"/>
            <ac:spMk id="2" creationId="{66804EC7-D84D-111E-E58E-4B29E856DAEB}"/>
          </ac:spMkLst>
        </pc:spChg>
        <pc:spChg chg="add del mod">
          <ac:chgData name="Rebecca Francis-Davies" userId="S::r.francis-davies@uwtsd.ac.uk::caf69e2c-2198-47a4-8268-c57958bd4ca9" providerId="AD" clId="Web-{EC0BF1C1-EC39-A021-892C-02C419FF3F09}" dt="2024-12-01T16:52:19.042" v="1142"/>
          <ac:spMkLst>
            <pc:docMk/>
            <pc:sldMk cId="3620079015" sldId="267"/>
            <ac:spMk id="3" creationId="{53942BDD-51CC-2374-02E4-74B0209603C2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6:52:19.042" v="1142"/>
          <ac:spMkLst>
            <pc:docMk/>
            <pc:sldMk cId="3620079015" sldId="267"/>
            <ac:spMk id="8" creationId="{4F1948C2-E4DD-4B0F-BD79-CB28ED230B53}"/>
          </ac:spMkLst>
        </pc:spChg>
        <pc:spChg chg="add del">
          <ac:chgData name="Rebecca Francis-Davies" userId="S::r.francis-davies@uwtsd.ac.uk::caf69e2c-2198-47a4-8268-c57958bd4ca9" providerId="AD" clId="Web-{EC0BF1C1-EC39-A021-892C-02C419FF3F09}" dt="2024-12-01T16:52:14.307" v="1139"/>
          <ac:spMkLst>
            <pc:docMk/>
            <pc:sldMk cId="3620079015" sldId="267"/>
            <ac:spMk id="9" creationId="{D4842243-8D8F-4D37-8FC3-09A660E7AE3E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6:52:19.042" v="1142"/>
          <ac:spMkLst>
            <pc:docMk/>
            <pc:sldMk cId="3620079015" sldId="267"/>
            <ac:spMk id="10" creationId="{53F28E32-1DC4-476E-A298-6C2066882C0A}"/>
          </ac:spMkLst>
        </pc:spChg>
        <pc:spChg chg="add del">
          <ac:chgData name="Rebecca Francis-Davies" userId="S::r.francis-davies@uwtsd.ac.uk::caf69e2c-2198-47a4-8268-c57958bd4ca9" providerId="AD" clId="Web-{EC0BF1C1-EC39-A021-892C-02C419FF3F09}" dt="2024-12-01T16:52:14.307" v="1139"/>
          <ac:spMkLst>
            <pc:docMk/>
            <pc:sldMk cId="3620079015" sldId="267"/>
            <ac:spMk id="11" creationId="{02FF53E3-0DDC-4270-9698-6F5D68343F55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6:52:19.042" v="1142"/>
          <ac:spMkLst>
            <pc:docMk/>
            <pc:sldMk cId="3620079015" sldId="267"/>
            <ac:spMk id="12" creationId="{59AD7FA5-98A4-4D87-9F03-9F3E6B19B188}"/>
          </ac:spMkLst>
        </pc:spChg>
        <pc:spChg chg="add del">
          <ac:chgData name="Rebecca Francis-Davies" userId="S::r.francis-davies@uwtsd.ac.uk::caf69e2c-2198-47a4-8268-c57958bd4ca9" providerId="AD" clId="Web-{EC0BF1C1-EC39-A021-892C-02C419FF3F09}" dt="2024-12-01T16:52:19.026" v="1141"/>
          <ac:spMkLst>
            <pc:docMk/>
            <pc:sldMk cId="3620079015" sldId="267"/>
            <ac:spMk id="13" creationId="{AA1951E2-8F97-4C6F-9735-8234E367F48B}"/>
          </ac:spMkLst>
        </pc:spChg>
        <pc:spChg chg="add del">
          <ac:chgData name="Rebecca Francis-Davies" userId="S::r.francis-davies@uwtsd.ac.uk::caf69e2c-2198-47a4-8268-c57958bd4ca9" providerId="AD" clId="Web-{EC0BF1C1-EC39-A021-892C-02C419FF3F09}" dt="2024-12-01T16:52:19.026" v="1141"/>
          <ac:spMkLst>
            <pc:docMk/>
            <pc:sldMk cId="3620079015" sldId="267"/>
            <ac:spMk id="14" creationId="{02FF53E3-0DDC-4270-9698-6F5D68343F55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6:52:19.042" v="1142"/>
          <ac:spMkLst>
            <pc:docMk/>
            <pc:sldMk cId="3620079015" sldId="267"/>
            <ac:spMk id="16" creationId="{22735368-17CD-48E3-B886-DF9A79AF5DE8}"/>
          </ac:spMkLst>
        </pc:spChg>
        <pc:spChg chg="add mod">
          <ac:chgData name="Rebecca Francis-Davies" userId="S::r.francis-davies@uwtsd.ac.uk::caf69e2c-2198-47a4-8268-c57958bd4ca9" providerId="AD" clId="Web-{EC0BF1C1-EC39-A021-892C-02C419FF3F09}" dt="2024-12-01T16:54:38.499" v="1198" actId="20577"/>
          <ac:spMkLst>
            <pc:docMk/>
            <pc:sldMk cId="3620079015" sldId="267"/>
            <ac:spMk id="17" creationId="{53942BDD-51CC-2374-02E4-74B0209603C2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6:52:19.042" v="1142"/>
          <ac:spMkLst>
            <pc:docMk/>
            <pc:sldMk cId="3620079015" sldId="267"/>
            <ac:spMk id="18" creationId="{B131CD95-4390-46E7-8713-223CE3CADE35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6:52:19.042" v="1142"/>
          <ac:spMkLst>
            <pc:docMk/>
            <pc:sldMk cId="3620079015" sldId="267"/>
            <ac:spMk id="19" creationId="{67B624B2-894D-4F7A-B2F3-393D6564D751}"/>
          </ac:spMkLst>
        </pc:spChg>
        <pc:graphicFrameChg chg="add del">
          <ac:chgData name="Rebecca Francis-Davies" userId="S::r.francis-davies@uwtsd.ac.uk::caf69e2c-2198-47a4-8268-c57958bd4ca9" providerId="AD" clId="Web-{EC0BF1C1-EC39-A021-892C-02C419FF3F09}" dt="2024-12-01T16:52:14.307" v="1139"/>
          <ac:graphicFrameMkLst>
            <pc:docMk/>
            <pc:sldMk cId="3620079015" sldId="267"/>
            <ac:graphicFrameMk id="5" creationId="{6EB73F27-1146-977A-FCFD-E3CF77E61FA5}"/>
          </ac:graphicFrameMkLst>
        </pc:graphicFrameChg>
        <pc:graphicFrameChg chg="add del">
          <ac:chgData name="Rebecca Francis-Davies" userId="S::r.francis-davies@uwtsd.ac.uk::caf69e2c-2198-47a4-8268-c57958bd4ca9" providerId="AD" clId="Web-{EC0BF1C1-EC39-A021-892C-02C419FF3F09}" dt="2024-12-01T16:52:19.026" v="1141"/>
          <ac:graphicFrameMkLst>
            <pc:docMk/>
            <pc:sldMk cId="3620079015" sldId="267"/>
            <ac:graphicFrameMk id="15" creationId="{A44C80E4-13A8-D1B8-D46B-C4001CBBD923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EC0BF1C1-EC39-A021-892C-02C419FF3F09}" dt="2024-12-01T16:57:48.275" v="1293"/>
        <pc:sldMkLst>
          <pc:docMk/>
          <pc:sldMk cId="2807745385" sldId="268"/>
        </pc:sldMkLst>
        <pc:spChg chg="mod">
          <ac:chgData name="Rebecca Francis-Davies" userId="S::r.francis-davies@uwtsd.ac.uk::caf69e2c-2198-47a4-8268-c57958bd4ca9" providerId="AD" clId="Web-{EC0BF1C1-EC39-A021-892C-02C419FF3F09}" dt="2024-12-01T16:57:48.275" v="1293"/>
          <ac:spMkLst>
            <pc:docMk/>
            <pc:sldMk cId="2807745385" sldId="268"/>
            <ac:spMk id="2" creationId="{AB3E0BEB-39CE-551B-A1CD-2C6A22E29B64}"/>
          </ac:spMkLst>
        </pc:spChg>
        <pc:spChg chg="mod">
          <ac:chgData name="Rebecca Francis-Davies" userId="S::r.francis-davies@uwtsd.ac.uk::caf69e2c-2198-47a4-8268-c57958bd4ca9" providerId="AD" clId="Web-{EC0BF1C1-EC39-A021-892C-02C419FF3F09}" dt="2024-12-01T16:57:48.275" v="1293"/>
          <ac:spMkLst>
            <pc:docMk/>
            <pc:sldMk cId="2807745385" sldId="268"/>
            <ac:spMk id="3" creationId="{8AAB3815-5759-B99F-51F6-3B76AA4DCB2C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6:57:48.275" v="1293"/>
          <ac:spMkLst>
            <pc:docMk/>
            <pc:sldMk cId="2807745385" sldId="268"/>
            <ac:spMk id="10" creationId="{DA1766D0-745A-4921-A68E-56642A6508CF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6:57:48.275" v="1293"/>
          <ac:spMkLst>
            <pc:docMk/>
            <pc:sldMk cId="2807745385" sldId="268"/>
            <ac:spMk id="12" creationId="{583F1E3F-D7BF-4DB5-8016-70B9E385E338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6:57:48.275" v="1293"/>
          <ac:spMkLst>
            <pc:docMk/>
            <pc:sldMk cId="2807745385" sldId="268"/>
            <ac:spMk id="14" creationId="{DD0D3E7A-8DF6-4A78-A03C-86AD697468BE}"/>
          </ac:spMkLst>
        </pc:spChg>
        <pc:picChg chg="add">
          <ac:chgData name="Rebecca Francis-Davies" userId="S::r.francis-davies@uwtsd.ac.uk::caf69e2c-2198-47a4-8268-c57958bd4ca9" providerId="AD" clId="Web-{EC0BF1C1-EC39-A021-892C-02C419FF3F09}" dt="2024-12-01T16:57:48.275" v="1293"/>
          <ac:picMkLst>
            <pc:docMk/>
            <pc:sldMk cId="2807745385" sldId="268"/>
            <ac:picMk id="7" creationId="{D497BA54-F396-0B37-D5C9-593EB11DD8B4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EC0BF1C1-EC39-A021-892C-02C419FF3F09}" dt="2024-12-01T17:01:40.046" v="1386"/>
        <pc:sldMkLst>
          <pc:docMk/>
          <pc:sldMk cId="1452134190" sldId="269"/>
        </pc:sldMkLst>
        <pc:spChg chg="mod">
          <ac:chgData name="Rebecca Francis-Davies" userId="S::r.francis-davies@uwtsd.ac.uk::caf69e2c-2198-47a4-8268-c57958bd4ca9" providerId="AD" clId="Web-{EC0BF1C1-EC39-A021-892C-02C419FF3F09}" dt="2024-12-01T17:01:40.046" v="1386"/>
          <ac:spMkLst>
            <pc:docMk/>
            <pc:sldMk cId="1452134190" sldId="269"/>
            <ac:spMk id="2" creationId="{CB378C37-1290-99D8-B7A0-5A7B1081579C}"/>
          </ac:spMkLst>
        </pc:spChg>
        <pc:spChg chg="add del mod">
          <ac:chgData name="Rebecca Francis-Davies" userId="S::r.francis-davies@uwtsd.ac.uk::caf69e2c-2198-47a4-8268-c57958bd4ca9" providerId="AD" clId="Web-{EC0BF1C1-EC39-A021-892C-02C419FF3F09}" dt="2024-12-01T17:01:40.046" v="1386"/>
          <ac:spMkLst>
            <pc:docMk/>
            <pc:sldMk cId="1452134190" sldId="269"/>
            <ac:spMk id="3" creationId="{D73F6AA1-D081-3649-A621-539F609BADA8}"/>
          </ac:spMkLst>
        </pc:spChg>
        <pc:spChg chg="add del">
          <ac:chgData name="Rebecca Francis-Davies" userId="S::r.francis-davies@uwtsd.ac.uk::caf69e2c-2198-47a4-8268-c57958bd4ca9" providerId="AD" clId="Web-{EC0BF1C1-EC39-A021-892C-02C419FF3F09}" dt="2024-12-01T17:01:34.655" v="1381"/>
          <ac:spMkLst>
            <pc:docMk/>
            <pc:sldMk cId="1452134190" sldId="269"/>
            <ac:spMk id="9" creationId="{30901EA4-6CA0-4A64-939C-F76E88D155AA}"/>
          </ac:spMkLst>
        </pc:spChg>
        <pc:spChg chg="add del">
          <ac:chgData name="Rebecca Francis-Davies" userId="S::r.francis-davies@uwtsd.ac.uk::caf69e2c-2198-47a4-8268-c57958bd4ca9" providerId="AD" clId="Web-{EC0BF1C1-EC39-A021-892C-02C419FF3F09}" dt="2024-12-01T17:01:34.655" v="1381"/>
          <ac:spMkLst>
            <pc:docMk/>
            <pc:sldMk cId="1452134190" sldId="269"/>
            <ac:spMk id="11" creationId="{7E3B2BA1-50FC-4574-838F-AB0B5B93B91D}"/>
          </ac:spMkLst>
        </pc:spChg>
        <pc:spChg chg="add del">
          <ac:chgData name="Rebecca Francis-Davies" userId="S::r.francis-davies@uwtsd.ac.uk::caf69e2c-2198-47a4-8268-c57958bd4ca9" providerId="AD" clId="Web-{EC0BF1C1-EC39-A021-892C-02C419FF3F09}" dt="2024-12-01T17:01:37.390" v="1383"/>
          <ac:spMkLst>
            <pc:docMk/>
            <pc:sldMk cId="1452134190" sldId="269"/>
            <ac:spMk id="13" creationId="{AA1951E2-8F97-4C6F-9735-8234E367F48B}"/>
          </ac:spMkLst>
        </pc:spChg>
        <pc:spChg chg="add del">
          <ac:chgData name="Rebecca Francis-Davies" userId="S::r.francis-davies@uwtsd.ac.uk::caf69e2c-2198-47a4-8268-c57958bd4ca9" providerId="AD" clId="Web-{EC0BF1C1-EC39-A021-892C-02C419FF3F09}" dt="2024-12-01T17:01:37.390" v="1383"/>
          <ac:spMkLst>
            <pc:docMk/>
            <pc:sldMk cId="1452134190" sldId="269"/>
            <ac:spMk id="14" creationId="{02FF53E3-0DDC-4270-9698-6F5D68343F55}"/>
          </ac:spMkLst>
        </pc:spChg>
        <pc:spChg chg="add del">
          <ac:chgData name="Rebecca Francis-Davies" userId="S::r.francis-davies@uwtsd.ac.uk::caf69e2c-2198-47a4-8268-c57958bd4ca9" providerId="AD" clId="Web-{EC0BF1C1-EC39-A021-892C-02C419FF3F09}" dt="2024-12-01T17:01:40.031" v="1385"/>
          <ac:spMkLst>
            <pc:docMk/>
            <pc:sldMk cId="1452134190" sldId="269"/>
            <ac:spMk id="17" creationId="{C0EDAE0E-FB65-42B9-B536-8467E8B45019}"/>
          </ac:spMkLst>
        </pc:spChg>
        <pc:spChg chg="add del">
          <ac:chgData name="Rebecca Francis-Davies" userId="S::r.francis-davies@uwtsd.ac.uk::caf69e2c-2198-47a4-8268-c57958bd4ca9" providerId="AD" clId="Web-{EC0BF1C1-EC39-A021-892C-02C419FF3F09}" dt="2024-12-01T17:01:40.031" v="1385"/>
          <ac:spMkLst>
            <pc:docMk/>
            <pc:sldMk cId="1452134190" sldId="269"/>
            <ac:spMk id="18" creationId="{02FF53E3-0DDC-4270-9698-6F5D68343F55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7:01:40.046" v="1386"/>
          <ac:spMkLst>
            <pc:docMk/>
            <pc:sldMk cId="1452134190" sldId="269"/>
            <ac:spMk id="21" creationId="{E9FF3597-294D-4BCC-9A3B-F73618BFB5ED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7:01:40.046" v="1386"/>
          <ac:spMkLst>
            <pc:docMk/>
            <pc:sldMk cId="1452134190" sldId="269"/>
            <ac:spMk id="22" creationId="{D73F6AA1-D081-3649-A621-539F609BADA8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7:01:40.046" v="1386"/>
          <ac:spMkLst>
            <pc:docMk/>
            <pc:sldMk cId="1452134190" sldId="269"/>
            <ac:spMk id="23" creationId="{FA95A814-33CD-4A6C-8F2B-378289DBB988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7:01:40.046" v="1386"/>
          <ac:spMkLst>
            <pc:docMk/>
            <pc:sldMk cId="1452134190" sldId="269"/>
            <ac:spMk id="24" creationId="{E579214A-A9B1-4E84-BF32-CA24669E09B8}"/>
          </ac:spMkLst>
        </pc:spChg>
        <pc:graphicFrameChg chg="add del">
          <ac:chgData name="Rebecca Francis-Davies" userId="S::r.francis-davies@uwtsd.ac.uk::caf69e2c-2198-47a4-8268-c57958bd4ca9" providerId="AD" clId="Web-{EC0BF1C1-EC39-A021-892C-02C419FF3F09}" dt="2024-12-01T17:01:37.390" v="1383"/>
          <ac:graphicFrameMkLst>
            <pc:docMk/>
            <pc:sldMk cId="1452134190" sldId="269"/>
            <ac:graphicFrameMk id="15" creationId="{DA3715DF-6EB2-B17B-4234-F61FA73201DD}"/>
          </ac:graphicFrameMkLst>
        </pc:graphicFrameChg>
        <pc:graphicFrameChg chg="add del">
          <ac:chgData name="Rebecca Francis-Davies" userId="S::r.francis-davies@uwtsd.ac.uk::caf69e2c-2198-47a4-8268-c57958bd4ca9" providerId="AD" clId="Web-{EC0BF1C1-EC39-A021-892C-02C419FF3F09}" dt="2024-12-01T17:01:40.031" v="1385"/>
          <ac:graphicFrameMkLst>
            <pc:docMk/>
            <pc:sldMk cId="1452134190" sldId="269"/>
            <ac:graphicFrameMk id="19" creationId="{530FE471-1CBC-88A3-7A83-011ED60A3522}"/>
          </ac:graphicFrameMkLst>
        </pc:graphicFrameChg>
        <pc:picChg chg="add del">
          <ac:chgData name="Rebecca Francis-Davies" userId="S::r.francis-davies@uwtsd.ac.uk::caf69e2c-2198-47a4-8268-c57958bd4ca9" providerId="AD" clId="Web-{EC0BF1C1-EC39-A021-892C-02C419FF3F09}" dt="2024-12-01T17:01:34.655" v="1381"/>
          <ac:picMkLst>
            <pc:docMk/>
            <pc:sldMk cId="1452134190" sldId="269"/>
            <ac:picMk id="5" creationId="{6CC50A41-7D2E-B86C-874E-002182761FC9}"/>
          </ac:picMkLst>
        </pc:picChg>
        <pc:picChg chg="add">
          <ac:chgData name="Rebecca Francis-Davies" userId="S::r.francis-davies@uwtsd.ac.uk::caf69e2c-2198-47a4-8268-c57958bd4ca9" providerId="AD" clId="Web-{EC0BF1C1-EC39-A021-892C-02C419FF3F09}" dt="2024-12-01T17:01:40.046" v="1386"/>
          <ac:picMkLst>
            <pc:docMk/>
            <pc:sldMk cId="1452134190" sldId="269"/>
            <ac:picMk id="25" creationId="{B30D7543-A1D7-F4AF-6AB0-4A60DCFE1E3A}"/>
          </ac:picMkLst>
        </pc:picChg>
      </pc:sldChg>
      <pc:sldChg chg="addSp modSp new mod setBg">
        <pc:chgData name="Rebecca Francis-Davies" userId="S::r.francis-davies@uwtsd.ac.uk::caf69e2c-2198-47a4-8268-c57958bd4ca9" providerId="AD" clId="Web-{EC0BF1C1-EC39-A021-892C-02C419FF3F09}" dt="2024-12-01T17:04:38.957" v="1455"/>
        <pc:sldMkLst>
          <pc:docMk/>
          <pc:sldMk cId="105663716" sldId="270"/>
        </pc:sldMkLst>
        <pc:spChg chg="mod">
          <ac:chgData name="Rebecca Francis-Davies" userId="S::r.francis-davies@uwtsd.ac.uk::caf69e2c-2198-47a4-8268-c57958bd4ca9" providerId="AD" clId="Web-{EC0BF1C1-EC39-A021-892C-02C419FF3F09}" dt="2024-12-01T17:04:38.957" v="1455"/>
          <ac:spMkLst>
            <pc:docMk/>
            <pc:sldMk cId="105663716" sldId="270"/>
            <ac:spMk id="2" creationId="{4D51922D-49D6-7EDA-F265-61B173235476}"/>
          </ac:spMkLst>
        </pc:spChg>
        <pc:spChg chg="mod">
          <ac:chgData name="Rebecca Francis-Davies" userId="S::r.francis-davies@uwtsd.ac.uk::caf69e2c-2198-47a4-8268-c57958bd4ca9" providerId="AD" clId="Web-{EC0BF1C1-EC39-A021-892C-02C419FF3F09}" dt="2024-12-01T17:04:38.957" v="1455"/>
          <ac:spMkLst>
            <pc:docMk/>
            <pc:sldMk cId="105663716" sldId="270"/>
            <ac:spMk id="3" creationId="{A6646558-B112-5B34-A6C5-762108282A94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7:04:38.957" v="1455"/>
          <ac:spMkLst>
            <pc:docMk/>
            <pc:sldMk cId="105663716" sldId="270"/>
            <ac:spMk id="9" creationId="{30901EA4-6CA0-4A64-939C-F76E88D155AA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7:04:38.957" v="1455"/>
          <ac:spMkLst>
            <pc:docMk/>
            <pc:sldMk cId="105663716" sldId="270"/>
            <ac:spMk id="11" creationId="{7E3B2BA1-50FC-4574-838F-AB0B5B93B91D}"/>
          </ac:spMkLst>
        </pc:spChg>
        <pc:picChg chg="add">
          <ac:chgData name="Rebecca Francis-Davies" userId="S::r.francis-davies@uwtsd.ac.uk::caf69e2c-2198-47a4-8268-c57958bd4ca9" providerId="AD" clId="Web-{EC0BF1C1-EC39-A021-892C-02C419FF3F09}" dt="2024-12-01T17:04:38.957" v="1455"/>
          <ac:picMkLst>
            <pc:docMk/>
            <pc:sldMk cId="105663716" sldId="270"/>
            <ac:picMk id="5" creationId="{64BAFB24-C661-3FE9-4782-EC76B729F637}"/>
          </ac:picMkLst>
        </pc:picChg>
      </pc:sldChg>
      <pc:sldChg chg="addSp modSp new mod setBg">
        <pc:chgData name="Rebecca Francis-Davies" userId="S::r.francis-davies@uwtsd.ac.uk::caf69e2c-2198-47a4-8268-c57958bd4ca9" providerId="AD" clId="Web-{EC0BF1C1-EC39-A021-892C-02C419FF3F09}" dt="2024-12-01T17:08:04.869" v="1560"/>
        <pc:sldMkLst>
          <pc:docMk/>
          <pc:sldMk cId="216557113" sldId="271"/>
        </pc:sldMkLst>
        <pc:spChg chg="mod">
          <ac:chgData name="Rebecca Francis-Davies" userId="S::r.francis-davies@uwtsd.ac.uk::caf69e2c-2198-47a4-8268-c57958bd4ca9" providerId="AD" clId="Web-{EC0BF1C1-EC39-A021-892C-02C419FF3F09}" dt="2024-12-01T17:08:04.869" v="1560"/>
          <ac:spMkLst>
            <pc:docMk/>
            <pc:sldMk cId="216557113" sldId="271"/>
            <ac:spMk id="2" creationId="{20423B26-67F0-C9E1-6981-B19471A38F4E}"/>
          </ac:spMkLst>
        </pc:spChg>
        <pc:spChg chg="mod">
          <ac:chgData name="Rebecca Francis-Davies" userId="S::r.francis-davies@uwtsd.ac.uk::caf69e2c-2198-47a4-8268-c57958bd4ca9" providerId="AD" clId="Web-{EC0BF1C1-EC39-A021-892C-02C419FF3F09}" dt="2024-12-01T17:08:04.869" v="1560"/>
          <ac:spMkLst>
            <pc:docMk/>
            <pc:sldMk cId="216557113" sldId="271"/>
            <ac:spMk id="3" creationId="{B94F4369-2F6A-F16D-75BF-9AFBD44A1EF9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7:08:04.869" v="1560"/>
          <ac:spMkLst>
            <pc:docMk/>
            <pc:sldMk cId="216557113" sldId="271"/>
            <ac:spMk id="9" creationId="{30901EA4-6CA0-4A64-939C-F76E88D155AA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7:08:04.869" v="1560"/>
          <ac:spMkLst>
            <pc:docMk/>
            <pc:sldMk cId="216557113" sldId="271"/>
            <ac:spMk id="11" creationId="{7E3B2BA1-50FC-4574-838F-AB0B5B93B91D}"/>
          </ac:spMkLst>
        </pc:spChg>
        <pc:picChg chg="add">
          <ac:chgData name="Rebecca Francis-Davies" userId="S::r.francis-davies@uwtsd.ac.uk::caf69e2c-2198-47a4-8268-c57958bd4ca9" providerId="AD" clId="Web-{EC0BF1C1-EC39-A021-892C-02C419FF3F09}" dt="2024-12-01T17:08:04.869" v="1560"/>
          <ac:picMkLst>
            <pc:docMk/>
            <pc:sldMk cId="216557113" sldId="271"/>
            <ac:picMk id="5" creationId="{238CC415-9045-5E68-D930-7405A90F84CE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EC0BF1C1-EC39-A021-892C-02C419FF3F09}" dt="2024-12-01T17:11:29.327" v="1655"/>
        <pc:sldMkLst>
          <pc:docMk/>
          <pc:sldMk cId="2004799513" sldId="272"/>
        </pc:sldMkLst>
        <pc:spChg chg="mod">
          <ac:chgData name="Rebecca Francis-Davies" userId="S::r.francis-davies@uwtsd.ac.uk::caf69e2c-2198-47a4-8268-c57958bd4ca9" providerId="AD" clId="Web-{EC0BF1C1-EC39-A021-892C-02C419FF3F09}" dt="2024-12-01T17:11:29.327" v="1655"/>
          <ac:spMkLst>
            <pc:docMk/>
            <pc:sldMk cId="2004799513" sldId="272"/>
            <ac:spMk id="2" creationId="{E8FD3A2D-DD97-7165-B024-D4D24CF61ECA}"/>
          </ac:spMkLst>
        </pc:spChg>
        <pc:spChg chg="add del mod">
          <ac:chgData name="Rebecca Francis-Davies" userId="S::r.francis-davies@uwtsd.ac.uk::caf69e2c-2198-47a4-8268-c57958bd4ca9" providerId="AD" clId="Web-{EC0BF1C1-EC39-A021-892C-02C419FF3F09}" dt="2024-12-01T17:11:29.327" v="1655"/>
          <ac:spMkLst>
            <pc:docMk/>
            <pc:sldMk cId="2004799513" sldId="272"/>
            <ac:spMk id="3" creationId="{FECCCE0B-D25B-FFAE-10DE-EA0EDDBF0F26}"/>
          </ac:spMkLst>
        </pc:spChg>
        <pc:spChg chg="add del">
          <ac:chgData name="Rebecca Francis-Davies" userId="S::r.francis-davies@uwtsd.ac.uk::caf69e2c-2198-47a4-8268-c57958bd4ca9" providerId="AD" clId="Web-{EC0BF1C1-EC39-A021-892C-02C419FF3F09}" dt="2024-12-01T17:11:29.296" v="1654"/>
          <ac:spMkLst>
            <pc:docMk/>
            <pc:sldMk cId="2004799513" sldId="272"/>
            <ac:spMk id="9" creationId="{AA1951E2-8F97-4C6F-9735-8234E367F48B}"/>
          </ac:spMkLst>
        </pc:spChg>
        <pc:spChg chg="add del">
          <ac:chgData name="Rebecca Francis-Davies" userId="S::r.francis-davies@uwtsd.ac.uk::caf69e2c-2198-47a4-8268-c57958bd4ca9" providerId="AD" clId="Web-{EC0BF1C1-EC39-A021-892C-02C419FF3F09}" dt="2024-12-01T17:11:29.296" v="1654"/>
          <ac:spMkLst>
            <pc:docMk/>
            <pc:sldMk cId="2004799513" sldId="272"/>
            <ac:spMk id="11" creationId="{02FF53E3-0DDC-4270-9698-6F5D68343F55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7:11:29.327" v="1655"/>
          <ac:spMkLst>
            <pc:docMk/>
            <pc:sldMk cId="2004799513" sldId="272"/>
            <ac:spMk id="13" creationId="{AA1951E2-8F97-4C6F-9735-8234E367F48B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7:11:29.327" v="1655"/>
          <ac:spMkLst>
            <pc:docMk/>
            <pc:sldMk cId="2004799513" sldId="272"/>
            <ac:spMk id="14" creationId="{02FF53E3-0DDC-4270-9698-6F5D68343F55}"/>
          </ac:spMkLst>
        </pc:spChg>
        <pc:graphicFrameChg chg="add del">
          <ac:chgData name="Rebecca Francis-Davies" userId="S::r.francis-davies@uwtsd.ac.uk::caf69e2c-2198-47a4-8268-c57958bd4ca9" providerId="AD" clId="Web-{EC0BF1C1-EC39-A021-892C-02C419FF3F09}" dt="2024-12-01T17:11:29.296" v="1654"/>
          <ac:graphicFrameMkLst>
            <pc:docMk/>
            <pc:sldMk cId="2004799513" sldId="272"/>
            <ac:graphicFrameMk id="5" creationId="{944F64D5-12F0-0861-33E2-4DBA5E633258}"/>
          </ac:graphicFrameMkLst>
        </pc:graphicFrameChg>
        <pc:graphicFrameChg chg="add">
          <ac:chgData name="Rebecca Francis-Davies" userId="S::r.francis-davies@uwtsd.ac.uk::caf69e2c-2198-47a4-8268-c57958bd4ca9" providerId="AD" clId="Web-{EC0BF1C1-EC39-A021-892C-02C419FF3F09}" dt="2024-12-01T17:11:29.327" v="1655"/>
          <ac:graphicFrameMkLst>
            <pc:docMk/>
            <pc:sldMk cId="2004799513" sldId="272"/>
            <ac:graphicFrameMk id="15" creationId="{37109996-7EA9-1E76-47AC-C5E7940E22CE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EC0BF1C1-EC39-A021-892C-02C419FF3F09}" dt="2024-12-01T17:14:21.207" v="1744"/>
        <pc:sldMkLst>
          <pc:docMk/>
          <pc:sldMk cId="2952646201" sldId="273"/>
        </pc:sldMkLst>
        <pc:spChg chg="mod">
          <ac:chgData name="Rebecca Francis-Davies" userId="S::r.francis-davies@uwtsd.ac.uk::caf69e2c-2198-47a4-8268-c57958bd4ca9" providerId="AD" clId="Web-{EC0BF1C1-EC39-A021-892C-02C419FF3F09}" dt="2024-12-01T17:14:21.207" v="1744"/>
          <ac:spMkLst>
            <pc:docMk/>
            <pc:sldMk cId="2952646201" sldId="273"/>
            <ac:spMk id="2" creationId="{C828BDCF-14AD-4854-C84D-22A5EAFC52C6}"/>
          </ac:spMkLst>
        </pc:spChg>
        <pc:spChg chg="mod">
          <ac:chgData name="Rebecca Francis-Davies" userId="S::r.francis-davies@uwtsd.ac.uk::caf69e2c-2198-47a4-8268-c57958bd4ca9" providerId="AD" clId="Web-{EC0BF1C1-EC39-A021-892C-02C419FF3F09}" dt="2024-12-01T17:14:21.207" v="1744"/>
          <ac:spMkLst>
            <pc:docMk/>
            <pc:sldMk cId="2952646201" sldId="273"/>
            <ac:spMk id="3" creationId="{4A232C6B-5B0B-7348-223F-8D3C8606AA61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7:14:21.207" v="1744"/>
          <ac:spMkLst>
            <pc:docMk/>
            <pc:sldMk cId="2952646201" sldId="273"/>
            <ac:spMk id="9" creationId="{30901EA4-6CA0-4A64-939C-F76E88D155AA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7:14:21.207" v="1744"/>
          <ac:spMkLst>
            <pc:docMk/>
            <pc:sldMk cId="2952646201" sldId="273"/>
            <ac:spMk id="11" creationId="{7E3B2BA1-50FC-4574-838F-AB0B5B93B91D}"/>
          </ac:spMkLst>
        </pc:spChg>
        <pc:picChg chg="add">
          <ac:chgData name="Rebecca Francis-Davies" userId="S::r.francis-davies@uwtsd.ac.uk::caf69e2c-2198-47a4-8268-c57958bd4ca9" providerId="AD" clId="Web-{EC0BF1C1-EC39-A021-892C-02C419FF3F09}" dt="2024-12-01T17:14:21.207" v="1744"/>
          <ac:picMkLst>
            <pc:docMk/>
            <pc:sldMk cId="2952646201" sldId="273"/>
            <ac:picMk id="5" creationId="{74D67244-CB7B-1683-AAA7-02319272914F}"/>
          </ac:picMkLst>
        </pc:picChg>
      </pc:sldChg>
      <pc:sldChg chg="modSp new">
        <pc:chgData name="Rebecca Francis-Davies" userId="S::r.francis-davies@uwtsd.ac.uk::caf69e2c-2198-47a4-8268-c57958bd4ca9" providerId="AD" clId="Web-{EC0BF1C1-EC39-A021-892C-02C419FF3F09}" dt="2024-12-01T17:16:10.554" v="1819" actId="20577"/>
        <pc:sldMkLst>
          <pc:docMk/>
          <pc:sldMk cId="2583055759" sldId="274"/>
        </pc:sldMkLst>
        <pc:spChg chg="mod">
          <ac:chgData name="Rebecca Francis-Davies" userId="S::r.francis-davies@uwtsd.ac.uk::caf69e2c-2198-47a4-8268-c57958bd4ca9" providerId="AD" clId="Web-{EC0BF1C1-EC39-A021-892C-02C419FF3F09}" dt="2024-12-01T17:14:30.567" v="1746" actId="20577"/>
          <ac:spMkLst>
            <pc:docMk/>
            <pc:sldMk cId="2583055759" sldId="274"/>
            <ac:spMk id="2" creationId="{858CAA5D-A4C1-78E7-C43B-6D08B2EA860F}"/>
          </ac:spMkLst>
        </pc:spChg>
        <pc:spChg chg="mod">
          <ac:chgData name="Rebecca Francis-Davies" userId="S::r.francis-davies@uwtsd.ac.uk::caf69e2c-2198-47a4-8268-c57958bd4ca9" providerId="AD" clId="Web-{EC0BF1C1-EC39-A021-892C-02C419FF3F09}" dt="2024-12-01T17:16:10.554" v="1819" actId="20577"/>
          <ac:spMkLst>
            <pc:docMk/>
            <pc:sldMk cId="2583055759" sldId="274"/>
            <ac:spMk id="3" creationId="{049DFC3F-6BE5-3FBE-55FB-2812D03135D1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EC0BF1C1-EC39-A021-892C-02C419FF3F09}" dt="2024-12-01T17:17:48.103" v="1861"/>
        <pc:sldMkLst>
          <pc:docMk/>
          <pc:sldMk cId="2693650867" sldId="275"/>
        </pc:sldMkLst>
        <pc:spChg chg="mod">
          <ac:chgData name="Rebecca Francis-Davies" userId="S::r.francis-davies@uwtsd.ac.uk::caf69e2c-2198-47a4-8268-c57958bd4ca9" providerId="AD" clId="Web-{EC0BF1C1-EC39-A021-892C-02C419FF3F09}" dt="2024-12-01T17:17:48.103" v="1861"/>
          <ac:spMkLst>
            <pc:docMk/>
            <pc:sldMk cId="2693650867" sldId="275"/>
            <ac:spMk id="2" creationId="{6EBA9FC7-3124-911F-E3C7-1C62D7F41258}"/>
          </ac:spMkLst>
        </pc:spChg>
        <pc:spChg chg="del mod">
          <ac:chgData name="Rebecca Francis-Davies" userId="S::r.francis-davies@uwtsd.ac.uk::caf69e2c-2198-47a4-8268-c57958bd4ca9" providerId="AD" clId="Web-{EC0BF1C1-EC39-A021-892C-02C419FF3F09}" dt="2024-12-01T17:17:48.103" v="1861"/>
          <ac:spMkLst>
            <pc:docMk/>
            <pc:sldMk cId="2693650867" sldId="275"/>
            <ac:spMk id="3" creationId="{B3A506EF-E0D8-C66A-D455-E1D976D9258A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7:17:48.103" v="1861"/>
          <ac:spMkLst>
            <pc:docMk/>
            <pc:sldMk cId="2693650867" sldId="275"/>
            <ac:spMk id="9" creationId="{AA1951E2-8F97-4C6F-9735-8234E367F48B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7:17:48.103" v="1861"/>
          <ac:spMkLst>
            <pc:docMk/>
            <pc:sldMk cId="2693650867" sldId="275"/>
            <ac:spMk id="11" creationId="{02FF53E3-0DDC-4270-9698-6F5D68343F55}"/>
          </ac:spMkLst>
        </pc:spChg>
        <pc:graphicFrameChg chg="add">
          <ac:chgData name="Rebecca Francis-Davies" userId="S::r.francis-davies@uwtsd.ac.uk::caf69e2c-2198-47a4-8268-c57958bd4ca9" providerId="AD" clId="Web-{EC0BF1C1-EC39-A021-892C-02C419FF3F09}" dt="2024-12-01T17:17:48.103" v="1861"/>
          <ac:graphicFrameMkLst>
            <pc:docMk/>
            <pc:sldMk cId="2693650867" sldId="275"/>
            <ac:graphicFrameMk id="5" creationId="{B23F52EE-4069-2194-30B3-383C3CDABD7C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EC0BF1C1-EC39-A021-892C-02C419FF3F09}" dt="2024-12-01T17:22:07.454" v="1951"/>
        <pc:sldMkLst>
          <pc:docMk/>
          <pc:sldMk cId="2852857548" sldId="276"/>
        </pc:sldMkLst>
        <pc:spChg chg="mod">
          <ac:chgData name="Rebecca Francis-Davies" userId="S::r.francis-davies@uwtsd.ac.uk::caf69e2c-2198-47a4-8268-c57958bd4ca9" providerId="AD" clId="Web-{EC0BF1C1-EC39-A021-892C-02C419FF3F09}" dt="2024-12-01T17:22:07.454" v="1951"/>
          <ac:spMkLst>
            <pc:docMk/>
            <pc:sldMk cId="2852857548" sldId="276"/>
            <ac:spMk id="2" creationId="{5D0D451E-0929-74A5-8D42-B1CC92E9F09A}"/>
          </ac:spMkLst>
        </pc:spChg>
        <pc:spChg chg="mod">
          <ac:chgData name="Rebecca Francis-Davies" userId="S::r.francis-davies@uwtsd.ac.uk::caf69e2c-2198-47a4-8268-c57958bd4ca9" providerId="AD" clId="Web-{EC0BF1C1-EC39-A021-892C-02C419FF3F09}" dt="2024-12-01T17:22:07.454" v="1951"/>
          <ac:spMkLst>
            <pc:docMk/>
            <pc:sldMk cId="2852857548" sldId="276"/>
            <ac:spMk id="3" creationId="{70689C27-8718-4D23-6425-5F623B7F8355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7:22:07.454" v="1951"/>
          <ac:spMkLst>
            <pc:docMk/>
            <pc:sldMk cId="2852857548" sldId="276"/>
            <ac:spMk id="9" creationId="{30901EA4-6CA0-4A64-939C-F76E88D155AA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7:22:07.454" v="1951"/>
          <ac:spMkLst>
            <pc:docMk/>
            <pc:sldMk cId="2852857548" sldId="276"/>
            <ac:spMk id="11" creationId="{7E3B2BA1-50FC-4574-838F-AB0B5B93B91D}"/>
          </ac:spMkLst>
        </pc:spChg>
        <pc:picChg chg="add">
          <ac:chgData name="Rebecca Francis-Davies" userId="S::r.francis-davies@uwtsd.ac.uk::caf69e2c-2198-47a4-8268-c57958bd4ca9" providerId="AD" clId="Web-{EC0BF1C1-EC39-A021-892C-02C419FF3F09}" dt="2024-12-01T17:22:07.454" v="1951"/>
          <ac:picMkLst>
            <pc:docMk/>
            <pc:sldMk cId="2852857548" sldId="276"/>
            <ac:picMk id="5" creationId="{19A3485D-BFA5-5E8C-16F9-5804275196B3}"/>
          </ac:picMkLst>
        </pc:picChg>
      </pc:sldChg>
      <pc:sldChg chg="addSp modSp new mod setBg">
        <pc:chgData name="Rebecca Francis-Davies" userId="S::r.francis-davies@uwtsd.ac.uk::caf69e2c-2198-47a4-8268-c57958bd4ca9" providerId="AD" clId="Web-{EC0BF1C1-EC39-A021-892C-02C419FF3F09}" dt="2024-12-01T17:41:06.660" v="2312"/>
        <pc:sldMkLst>
          <pc:docMk/>
          <pc:sldMk cId="2426024894" sldId="277"/>
        </pc:sldMkLst>
        <pc:spChg chg="mod">
          <ac:chgData name="Rebecca Francis-Davies" userId="S::r.francis-davies@uwtsd.ac.uk::caf69e2c-2198-47a4-8268-c57958bd4ca9" providerId="AD" clId="Web-{EC0BF1C1-EC39-A021-892C-02C419FF3F09}" dt="2024-12-01T17:41:06.660" v="2312"/>
          <ac:spMkLst>
            <pc:docMk/>
            <pc:sldMk cId="2426024894" sldId="277"/>
            <ac:spMk id="2" creationId="{0B0ECFD5-73AB-AE0E-A997-62ABABA58FAB}"/>
          </ac:spMkLst>
        </pc:spChg>
        <pc:spChg chg="mod">
          <ac:chgData name="Rebecca Francis-Davies" userId="S::r.francis-davies@uwtsd.ac.uk::caf69e2c-2198-47a4-8268-c57958bd4ca9" providerId="AD" clId="Web-{EC0BF1C1-EC39-A021-892C-02C419FF3F09}" dt="2024-12-01T17:41:06.660" v="2312"/>
          <ac:spMkLst>
            <pc:docMk/>
            <pc:sldMk cId="2426024894" sldId="277"/>
            <ac:spMk id="3" creationId="{B4E6E693-6523-49B0-5203-0FBC4A6A22F5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7:41:06.660" v="2312"/>
          <ac:spMkLst>
            <pc:docMk/>
            <pc:sldMk cId="2426024894" sldId="277"/>
            <ac:spMk id="9" creationId="{30901EA4-6CA0-4A64-939C-F76E88D155AA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7:41:06.660" v="2312"/>
          <ac:spMkLst>
            <pc:docMk/>
            <pc:sldMk cId="2426024894" sldId="277"/>
            <ac:spMk id="11" creationId="{7E3B2BA1-50FC-4574-838F-AB0B5B93B91D}"/>
          </ac:spMkLst>
        </pc:spChg>
        <pc:picChg chg="add">
          <ac:chgData name="Rebecca Francis-Davies" userId="S::r.francis-davies@uwtsd.ac.uk::caf69e2c-2198-47a4-8268-c57958bd4ca9" providerId="AD" clId="Web-{EC0BF1C1-EC39-A021-892C-02C419FF3F09}" dt="2024-12-01T17:41:06.660" v="2312"/>
          <ac:picMkLst>
            <pc:docMk/>
            <pc:sldMk cId="2426024894" sldId="277"/>
            <ac:picMk id="5" creationId="{3DA93294-83E9-25A3-84E6-C8A2CDEEFFF4}"/>
          </ac:picMkLst>
        </pc:picChg>
      </pc:sldChg>
      <pc:sldChg chg="addSp modSp new mod setBg">
        <pc:chgData name="Rebecca Francis-Davies" userId="S::r.francis-davies@uwtsd.ac.uk::caf69e2c-2198-47a4-8268-c57958bd4ca9" providerId="AD" clId="Web-{EC0BF1C1-EC39-A021-892C-02C419FF3F09}" dt="2024-12-01T17:41:15.754" v="2313"/>
        <pc:sldMkLst>
          <pc:docMk/>
          <pc:sldMk cId="3202323763" sldId="278"/>
        </pc:sldMkLst>
        <pc:spChg chg="mod">
          <ac:chgData name="Rebecca Francis-Davies" userId="S::r.francis-davies@uwtsd.ac.uk::caf69e2c-2198-47a4-8268-c57958bd4ca9" providerId="AD" clId="Web-{EC0BF1C1-EC39-A021-892C-02C419FF3F09}" dt="2024-12-01T17:41:15.754" v="2313"/>
          <ac:spMkLst>
            <pc:docMk/>
            <pc:sldMk cId="3202323763" sldId="278"/>
            <ac:spMk id="2" creationId="{8BE84561-F312-F110-ABC5-1A79C3AAD5A6}"/>
          </ac:spMkLst>
        </pc:spChg>
        <pc:spChg chg="mod">
          <ac:chgData name="Rebecca Francis-Davies" userId="S::r.francis-davies@uwtsd.ac.uk::caf69e2c-2198-47a4-8268-c57958bd4ca9" providerId="AD" clId="Web-{EC0BF1C1-EC39-A021-892C-02C419FF3F09}" dt="2024-12-01T17:41:15.754" v="2313"/>
          <ac:spMkLst>
            <pc:docMk/>
            <pc:sldMk cId="3202323763" sldId="278"/>
            <ac:spMk id="3" creationId="{9A07C2F2-B51D-C2BB-3D1C-1445EC010443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7:41:15.754" v="2313"/>
          <ac:spMkLst>
            <pc:docMk/>
            <pc:sldMk cId="3202323763" sldId="278"/>
            <ac:spMk id="9" creationId="{30901EA4-6CA0-4A64-939C-F76E88D155AA}"/>
          </ac:spMkLst>
        </pc:spChg>
        <pc:spChg chg="add">
          <ac:chgData name="Rebecca Francis-Davies" userId="S::r.francis-davies@uwtsd.ac.uk::caf69e2c-2198-47a4-8268-c57958bd4ca9" providerId="AD" clId="Web-{EC0BF1C1-EC39-A021-892C-02C419FF3F09}" dt="2024-12-01T17:41:15.754" v="2313"/>
          <ac:spMkLst>
            <pc:docMk/>
            <pc:sldMk cId="3202323763" sldId="278"/>
            <ac:spMk id="11" creationId="{7E3B2BA1-50FC-4574-838F-AB0B5B93B91D}"/>
          </ac:spMkLst>
        </pc:spChg>
        <pc:picChg chg="add">
          <ac:chgData name="Rebecca Francis-Davies" userId="S::r.francis-davies@uwtsd.ac.uk::caf69e2c-2198-47a4-8268-c57958bd4ca9" providerId="AD" clId="Web-{EC0BF1C1-EC39-A021-892C-02C419FF3F09}" dt="2024-12-01T17:41:15.754" v="2313"/>
          <ac:picMkLst>
            <pc:docMk/>
            <pc:sldMk cId="3202323763" sldId="278"/>
            <ac:picMk id="5" creationId="{78A35A00-BB6A-C038-6551-97E50638AD69}"/>
          </ac:picMkLst>
        </pc:picChg>
      </pc:sldChg>
      <pc:sldMasterChg chg="del delSldLayout">
        <pc:chgData name="Rebecca Francis-Davies" userId="S::r.francis-davies@uwtsd.ac.uk::caf69e2c-2198-47a4-8268-c57958bd4ca9" providerId="AD" clId="Web-{EC0BF1C1-EC39-A021-892C-02C419FF3F09}" dt="2024-12-01T15:24:45.580" v="18"/>
        <pc:sldMasterMkLst>
          <pc:docMk/>
          <pc:sldMasterMk cId="2460954070" sldId="2147483660"/>
        </pc:sldMasterMkLst>
        <pc:sldLayoutChg chg="del">
          <pc:chgData name="Rebecca Francis-Davies" userId="S::r.francis-davies@uwtsd.ac.uk::caf69e2c-2198-47a4-8268-c57958bd4ca9" providerId="AD" clId="Web-{EC0BF1C1-EC39-A021-892C-02C419FF3F09}" dt="2024-12-01T15:24:45.580" v="1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ebecca Francis-Davies" userId="S::r.francis-davies@uwtsd.ac.uk::caf69e2c-2198-47a4-8268-c57958bd4ca9" providerId="AD" clId="Web-{EC0BF1C1-EC39-A021-892C-02C419FF3F09}" dt="2024-12-01T15:24:45.580" v="1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ebecca Francis-Davies" userId="S::r.francis-davies@uwtsd.ac.uk::caf69e2c-2198-47a4-8268-c57958bd4ca9" providerId="AD" clId="Web-{EC0BF1C1-EC39-A021-892C-02C419FF3F09}" dt="2024-12-01T15:24:45.580" v="1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ebecca Francis-Davies" userId="S::r.francis-davies@uwtsd.ac.uk::caf69e2c-2198-47a4-8268-c57958bd4ca9" providerId="AD" clId="Web-{EC0BF1C1-EC39-A021-892C-02C419FF3F09}" dt="2024-12-01T15:24:45.580" v="1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ebecca Francis-Davies" userId="S::r.francis-davies@uwtsd.ac.uk::caf69e2c-2198-47a4-8268-c57958bd4ca9" providerId="AD" clId="Web-{EC0BF1C1-EC39-A021-892C-02C419FF3F09}" dt="2024-12-01T15:24:45.580" v="1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ebecca Francis-Davies" userId="S::r.francis-davies@uwtsd.ac.uk::caf69e2c-2198-47a4-8268-c57958bd4ca9" providerId="AD" clId="Web-{EC0BF1C1-EC39-A021-892C-02C419FF3F09}" dt="2024-12-01T15:24:45.580" v="1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ebecca Francis-Davies" userId="S::r.francis-davies@uwtsd.ac.uk::caf69e2c-2198-47a4-8268-c57958bd4ca9" providerId="AD" clId="Web-{EC0BF1C1-EC39-A021-892C-02C419FF3F09}" dt="2024-12-01T15:24:45.580" v="1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ebecca Francis-Davies" userId="S::r.francis-davies@uwtsd.ac.uk::caf69e2c-2198-47a4-8268-c57958bd4ca9" providerId="AD" clId="Web-{EC0BF1C1-EC39-A021-892C-02C419FF3F09}" dt="2024-12-01T15:24:45.580" v="1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ebecca Francis-Davies" userId="S::r.francis-davies@uwtsd.ac.uk::caf69e2c-2198-47a4-8268-c57958bd4ca9" providerId="AD" clId="Web-{EC0BF1C1-EC39-A021-892C-02C419FF3F09}" dt="2024-12-01T15:24:45.580" v="1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ebecca Francis-Davies" userId="S::r.francis-davies@uwtsd.ac.uk::caf69e2c-2198-47a4-8268-c57958bd4ca9" providerId="AD" clId="Web-{EC0BF1C1-EC39-A021-892C-02C419FF3F09}" dt="2024-12-01T15:24:45.580" v="1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ebecca Francis-Davies" userId="S::r.francis-davies@uwtsd.ac.uk::caf69e2c-2198-47a4-8268-c57958bd4ca9" providerId="AD" clId="Web-{EC0BF1C1-EC39-A021-892C-02C419FF3F09}" dt="2024-12-01T15:24:45.580" v="1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Rebecca Francis-Davies" userId="S::r.francis-davies@uwtsd.ac.uk::caf69e2c-2198-47a4-8268-c57958bd4ca9" providerId="AD" clId="Web-{EC0BF1C1-EC39-A021-892C-02C419FF3F09}" dt="2024-12-01T15:24:45.580" v="18"/>
        <pc:sldMasterMkLst>
          <pc:docMk/>
          <pc:sldMasterMk cId="3072393811" sldId="2147483750"/>
        </pc:sldMasterMkLst>
        <pc:sldLayoutChg chg="add">
          <pc:chgData name="Rebecca Francis-Davies" userId="S::r.francis-davies@uwtsd.ac.uk::caf69e2c-2198-47a4-8268-c57958bd4ca9" providerId="AD" clId="Web-{EC0BF1C1-EC39-A021-892C-02C419FF3F09}" dt="2024-12-01T15:24:45.580" v="18"/>
          <pc:sldLayoutMkLst>
            <pc:docMk/>
            <pc:sldMasterMk cId="3072393811" sldId="2147483750"/>
            <pc:sldLayoutMk cId="999405892" sldId="2147483739"/>
          </pc:sldLayoutMkLst>
        </pc:sldLayoutChg>
        <pc:sldLayoutChg chg="add">
          <pc:chgData name="Rebecca Francis-Davies" userId="S::r.francis-davies@uwtsd.ac.uk::caf69e2c-2198-47a4-8268-c57958bd4ca9" providerId="AD" clId="Web-{EC0BF1C1-EC39-A021-892C-02C419FF3F09}" dt="2024-12-01T15:24:45.580" v="18"/>
          <pc:sldLayoutMkLst>
            <pc:docMk/>
            <pc:sldMasterMk cId="3072393811" sldId="2147483750"/>
            <pc:sldLayoutMk cId="3219178686" sldId="2147483740"/>
          </pc:sldLayoutMkLst>
        </pc:sldLayoutChg>
        <pc:sldLayoutChg chg="add">
          <pc:chgData name="Rebecca Francis-Davies" userId="S::r.francis-davies@uwtsd.ac.uk::caf69e2c-2198-47a4-8268-c57958bd4ca9" providerId="AD" clId="Web-{EC0BF1C1-EC39-A021-892C-02C419FF3F09}" dt="2024-12-01T15:24:45.580" v="18"/>
          <pc:sldLayoutMkLst>
            <pc:docMk/>
            <pc:sldMasterMk cId="3072393811" sldId="2147483750"/>
            <pc:sldLayoutMk cId="2417213600" sldId="2147483741"/>
          </pc:sldLayoutMkLst>
        </pc:sldLayoutChg>
        <pc:sldLayoutChg chg="add">
          <pc:chgData name="Rebecca Francis-Davies" userId="S::r.francis-davies@uwtsd.ac.uk::caf69e2c-2198-47a4-8268-c57958bd4ca9" providerId="AD" clId="Web-{EC0BF1C1-EC39-A021-892C-02C419FF3F09}" dt="2024-12-01T15:24:45.580" v="18"/>
          <pc:sldLayoutMkLst>
            <pc:docMk/>
            <pc:sldMasterMk cId="3072393811" sldId="2147483750"/>
            <pc:sldLayoutMk cId="2657576857" sldId="2147483742"/>
          </pc:sldLayoutMkLst>
        </pc:sldLayoutChg>
        <pc:sldLayoutChg chg="add">
          <pc:chgData name="Rebecca Francis-Davies" userId="S::r.francis-davies@uwtsd.ac.uk::caf69e2c-2198-47a4-8268-c57958bd4ca9" providerId="AD" clId="Web-{EC0BF1C1-EC39-A021-892C-02C419FF3F09}" dt="2024-12-01T15:24:45.580" v="18"/>
          <pc:sldLayoutMkLst>
            <pc:docMk/>
            <pc:sldMasterMk cId="3072393811" sldId="2147483750"/>
            <pc:sldLayoutMk cId="1846333760" sldId="2147483743"/>
          </pc:sldLayoutMkLst>
        </pc:sldLayoutChg>
        <pc:sldLayoutChg chg="add">
          <pc:chgData name="Rebecca Francis-Davies" userId="S::r.francis-davies@uwtsd.ac.uk::caf69e2c-2198-47a4-8268-c57958bd4ca9" providerId="AD" clId="Web-{EC0BF1C1-EC39-A021-892C-02C419FF3F09}" dt="2024-12-01T15:24:45.580" v="18"/>
          <pc:sldLayoutMkLst>
            <pc:docMk/>
            <pc:sldMasterMk cId="3072393811" sldId="2147483750"/>
            <pc:sldLayoutMk cId="2743875104" sldId="2147483744"/>
          </pc:sldLayoutMkLst>
        </pc:sldLayoutChg>
        <pc:sldLayoutChg chg="add">
          <pc:chgData name="Rebecca Francis-Davies" userId="S::r.francis-davies@uwtsd.ac.uk::caf69e2c-2198-47a4-8268-c57958bd4ca9" providerId="AD" clId="Web-{EC0BF1C1-EC39-A021-892C-02C419FF3F09}" dt="2024-12-01T15:24:45.580" v="18"/>
          <pc:sldLayoutMkLst>
            <pc:docMk/>
            <pc:sldMasterMk cId="3072393811" sldId="2147483750"/>
            <pc:sldLayoutMk cId="3840804218" sldId="2147483745"/>
          </pc:sldLayoutMkLst>
        </pc:sldLayoutChg>
        <pc:sldLayoutChg chg="add">
          <pc:chgData name="Rebecca Francis-Davies" userId="S::r.francis-davies@uwtsd.ac.uk::caf69e2c-2198-47a4-8268-c57958bd4ca9" providerId="AD" clId="Web-{EC0BF1C1-EC39-A021-892C-02C419FF3F09}" dt="2024-12-01T15:24:45.580" v="18"/>
          <pc:sldLayoutMkLst>
            <pc:docMk/>
            <pc:sldMasterMk cId="3072393811" sldId="2147483750"/>
            <pc:sldLayoutMk cId="2387203070" sldId="2147483746"/>
          </pc:sldLayoutMkLst>
        </pc:sldLayoutChg>
        <pc:sldLayoutChg chg="add">
          <pc:chgData name="Rebecca Francis-Davies" userId="S::r.francis-davies@uwtsd.ac.uk::caf69e2c-2198-47a4-8268-c57958bd4ca9" providerId="AD" clId="Web-{EC0BF1C1-EC39-A021-892C-02C419FF3F09}" dt="2024-12-01T15:24:45.580" v="18"/>
          <pc:sldLayoutMkLst>
            <pc:docMk/>
            <pc:sldMasterMk cId="3072393811" sldId="2147483750"/>
            <pc:sldLayoutMk cId="528748287" sldId="2147483747"/>
          </pc:sldLayoutMkLst>
        </pc:sldLayoutChg>
        <pc:sldLayoutChg chg="add">
          <pc:chgData name="Rebecca Francis-Davies" userId="S::r.francis-davies@uwtsd.ac.uk::caf69e2c-2198-47a4-8268-c57958bd4ca9" providerId="AD" clId="Web-{EC0BF1C1-EC39-A021-892C-02C419FF3F09}" dt="2024-12-01T15:24:45.580" v="18"/>
          <pc:sldLayoutMkLst>
            <pc:docMk/>
            <pc:sldMasterMk cId="3072393811" sldId="2147483750"/>
            <pc:sldLayoutMk cId="2463517813" sldId="2147483748"/>
          </pc:sldLayoutMkLst>
        </pc:sldLayoutChg>
        <pc:sldLayoutChg chg="add">
          <pc:chgData name="Rebecca Francis-Davies" userId="S::r.francis-davies@uwtsd.ac.uk::caf69e2c-2198-47a4-8268-c57958bd4ca9" providerId="AD" clId="Web-{EC0BF1C1-EC39-A021-892C-02C419FF3F09}" dt="2024-12-01T15:24:45.580" v="18"/>
          <pc:sldLayoutMkLst>
            <pc:docMk/>
            <pc:sldMasterMk cId="3072393811" sldId="2147483750"/>
            <pc:sldLayoutMk cId="3420991177" sldId="2147483749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4" Type="http://schemas.openxmlformats.org/officeDocument/2006/relationships/image" Target="../media/image33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10" Type="http://schemas.openxmlformats.org/officeDocument/2006/relationships/image" Target="../media/image48.svg"/><Relationship Id="rId4" Type="http://schemas.openxmlformats.org/officeDocument/2006/relationships/image" Target="../media/image42.svg"/><Relationship Id="rId9" Type="http://schemas.openxmlformats.org/officeDocument/2006/relationships/image" Target="../media/image47.pn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svg"/><Relationship Id="rId1" Type="http://schemas.openxmlformats.org/officeDocument/2006/relationships/image" Target="../media/image50.png"/><Relationship Id="rId4" Type="http://schemas.openxmlformats.org/officeDocument/2006/relationships/image" Target="../media/image53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svg"/><Relationship Id="rId13" Type="http://schemas.openxmlformats.org/officeDocument/2006/relationships/image" Target="../media/image68.png"/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12" Type="http://schemas.openxmlformats.org/officeDocument/2006/relationships/image" Target="../media/image67.svg"/><Relationship Id="rId2" Type="http://schemas.openxmlformats.org/officeDocument/2006/relationships/image" Target="../media/image57.svg"/><Relationship Id="rId16" Type="http://schemas.openxmlformats.org/officeDocument/2006/relationships/image" Target="../media/image71.svg"/><Relationship Id="rId1" Type="http://schemas.openxmlformats.org/officeDocument/2006/relationships/image" Target="../media/image56.png"/><Relationship Id="rId6" Type="http://schemas.openxmlformats.org/officeDocument/2006/relationships/image" Target="../media/image61.svg"/><Relationship Id="rId11" Type="http://schemas.openxmlformats.org/officeDocument/2006/relationships/image" Target="../media/image66.png"/><Relationship Id="rId5" Type="http://schemas.openxmlformats.org/officeDocument/2006/relationships/image" Target="../media/image60.png"/><Relationship Id="rId15" Type="http://schemas.openxmlformats.org/officeDocument/2006/relationships/image" Target="../media/image70.png"/><Relationship Id="rId10" Type="http://schemas.openxmlformats.org/officeDocument/2006/relationships/image" Target="../media/image65.svg"/><Relationship Id="rId4" Type="http://schemas.openxmlformats.org/officeDocument/2006/relationships/image" Target="../media/image59.svg"/><Relationship Id="rId9" Type="http://schemas.openxmlformats.org/officeDocument/2006/relationships/image" Target="../media/image64.png"/><Relationship Id="rId14" Type="http://schemas.openxmlformats.org/officeDocument/2006/relationships/image" Target="../media/image6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4" Type="http://schemas.openxmlformats.org/officeDocument/2006/relationships/image" Target="../media/image33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10" Type="http://schemas.openxmlformats.org/officeDocument/2006/relationships/image" Target="../media/image48.svg"/><Relationship Id="rId4" Type="http://schemas.openxmlformats.org/officeDocument/2006/relationships/image" Target="../media/image42.svg"/><Relationship Id="rId9" Type="http://schemas.openxmlformats.org/officeDocument/2006/relationships/image" Target="../media/image47.pn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svg"/><Relationship Id="rId1" Type="http://schemas.openxmlformats.org/officeDocument/2006/relationships/image" Target="../media/image50.png"/><Relationship Id="rId4" Type="http://schemas.openxmlformats.org/officeDocument/2006/relationships/image" Target="../media/image53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svg"/><Relationship Id="rId13" Type="http://schemas.openxmlformats.org/officeDocument/2006/relationships/image" Target="../media/image68.png"/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12" Type="http://schemas.openxmlformats.org/officeDocument/2006/relationships/image" Target="../media/image67.svg"/><Relationship Id="rId2" Type="http://schemas.openxmlformats.org/officeDocument/2006/relationships/image" Target="../media/image57.svg"/><Relationship Id="rId16" Type="http://schemas.openxmlformats.org/officeDocument/2006/relationships/image" Target="../media/image71.svg"/><Relationship Id="rId1" Type="http://schemas.openxmlformats.org/officeDocument/2006/relationships/image" Target="../media/image56.png"/><Relationship Id="rId6" Type="http://schemas.openxmlformats.org/officeDocument/2006/relationships/image" Target="../media/image61.svg"/><Relationship Id="rId11" Type="http://schemas.openxmlformats.org/officeDocument/2006/relationships/image" Target="../media/image66.png"/><Relationship Id="rId5" Type="http://schemas.openxmlformats.org/officeDocument/2006/relationships/image" Target="../media/image60.png"/><Relationship Id="rId15" Type="http://schemas.openxmlformats.org/officeDocument/2006/relationships/image" Target="../media/image70.png"/><Relationship Id="rId10" Type="http://schemas.openxmlformats.org/officeDocument/2006/relationships/image" Target="../media/image65.svg"/><Relationship Id="rId4" Type="http://schemas.openxmlformats.org/officeDocument/2006/relationships/image" Target="../media/image59.svg"/><Relationship Id="rId9" Type="http://schemas.openxmlformats.org/officeDocument/2006/relationships/image" Target="../media/image64.png"/><Relationship Id="rId14" Type="http://schemas.openxmlformats.org/officeDocument/2006/relationships/image" Target="../media/image6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B81E63-D780-4481-BA0E-59230CF19B60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8B74424-A711-4544-805F-8E6E2D109CA9}">
      <dgm:prSet/>
      <dgm:spPr/>
      <dgm:t>
        <a:bodyPr/>
        <a:lstStyle/>
        <a:p>
          <a:r>
            <a:rPr lang="en-US"/>
            <a:t>Be clear on your purpose and audience before writing</a:t>
          </a:r>
        </a:p>
      </dgm:t>
    </dgm:pt>
    <dgm:pt modelId="{A03807AD-6B64-443C-BD99-B6D62D5317A1}" type="parTrans" cxnId="{C1803413-078A-4C96-B561-C75CC670B6D5}">
      <dgm:prSet/>
      <dgm:spPr/>
      <dgm:t>
        <a:bodyPr/>
        <a:lstStyle/>
        <a:p>
          <a:endParaRPr lang="en-US"/>
        </a:p>
      </dgm:t>
    </dgm:pt>
    <dgm:pt modelId="{90F112BA-0A35-4C20-953A-DA864956D7B0}" type="sibTrans" cxnId="{C1803413-078A-4C96-B561-C75CC670B6D5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A7A768D9-4C08-42BA-A7C0-5950ACD3280A}">
      <dgm:prSet/>
      <dgm:spPr/>
      <dgm:t>
        <a:bodyPr/>
        <a:lstStyle/>
        <a:p>
          <a:r>
            <a:rPr lang="en-US"/>
            <a:t>Get to the point!</a:t>
          </a:r>
        </a:p>
      </dgm:t>
    </dgm:pt>
    <dgm:pt modelId="{82517763-2F56-4E30-8E6C-BDAE4B60221F}" type="parTrans" cxnId="{7C3274C3-709D-4395-9C58-4EE8F5CDB4E0}">
      <dgm:prSet/>
      <dgm:spPr/>
      <dgm:t>
        <a:bodyPr/>
        <a:lstStyle/>
        <a:p>
          <a:endParaRPr lang="en-US"/>
        </a:p>
      </dgm:t>
    </dgm:pt>
    <dgm:pt modelId="{9CE1D123-24C2-4604-9137-33A75008B148}" type="sibTrans" cxnId="{7C3274C3-709D-4395-9C58-4EE8F5CDB4E0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8D99C096-3FC7-4917-803C-F627C39ACA27}">
      <dgm:prSet/>
      <dgm:spPr/>
      <dgm:t>
        <a:bodyPr/>
        <a:lstStyle/>
        <a:p>
          <a:r>
            <a:rPr lang="en-US"/>
            <a:t>Use simple, consie language </a:t>
          </a:r>
        </a:p>
      </dgm:t>
    </dgm:pt>
    <dgm:pt modelId="{7EE4F832-D7ED-4FDF-9215-86DA48C4C98A}" type="parTrans" cxnId="{A5677344-73EA-43E8-99BD-99DE96053BFE}">
      <dgm:prSet/>
      <dgm:spPr/>
      <dgm:t>
        <a:bodyPr/>
        <a:lstStyle/>
        <a:p>
          <a:endParaRPr lang="en-US"/>
        </a:p>
      </dgm:t>
    </dgm:pt>
    <dgm:pt modelId="{17FD0688-8AF8-4963-B2EE-F711FCF10E9E}" type="sibTrans" cxnId="{A5677344-73EA-43E8-99BD-99DE96053BFE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CC16E561-89D7-4988-93E5-8DFFD759FD46}">
      <dgm:prSet/>
      <dgm:spPr/>
      <dgm:t>
        <a:bodyPr/>
        <a:lstStyle/>
        <a:p>
          <a:r>
            <a:rPr lang="en-US"/>
            <a:t>Maintain a professi0onal, objective tone</a:t>
          </a:r>
        </a:p>
      </dgm:t>
    </dgm:pt>
    <dgm:pt modelId="{35AD9119-31EF-4648-9572-9F3E0A2BC6EB}" type="parTrans" cxnId="{482CD0BF-921A-444E-8BE5-5B2BAABD25EC}">
      <dgm:prSet/>
      <dgm:spPr/>
      <dgm:t>
        <a:bodyPr/>
        <a:lstStyle/>
        <a:p>
          <a:endParaRPr lang="en-US"/>
        </a:p>
      </dgm:t>
    </dgm:pt>
    <dgm:pt modelId="{627C5D98-6ED3-4D6E-BE6C-2A44F027E5E2}" type="sibTrans" cxnId="{482CD0BF-921A-444E-8BE5-5B2BAABD25EC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23BAB974-CE46-4F82-A2C8-50F89CA3C5C9}">
      <dgm:prSet/>
      <dgm:spPr/>
      <dgm:t>
        <a:bodyPr/>
        <a:lstStyle/>
        <a:p>
          <a:r>
            <a:rPr lang="en-US"/>
            <a:t>Use simple, numbered paragraphs </a:t>
          </a:r>
        </a:p>
      </dgm:t>
    </dgm:pt>
    <dgm:pt modelId="{0B29F482-0AF9-43AD-B828-A84057A9F8BD}" type="parTrans" cxnId="{6FD17D8A-E89E-488B-88CA-F18BB02661D3}">
      <dgm:prSet/>
      <dgm:spPr/>
      <dgm:t>
        <a:bodyPr/>
        <a:lstStyle/>
        <a:p>
          <a:endParaRPr lang="en-US"/>
        </a:p>
      </dgm:t>
    </dgm:pt>
    <dgm:pt modelId="{F9D95AFF-5C8E-4DD6-9287-00C3098EAF6E}" type="sibTrans" cxnId="{6FD17D8A-E89E-488B-88CA-F18BB02661D3}">
      <dgm:prSet phldrT="05" phldr="0"/>
      <dgm:spPr/>
      <dgm:t>
        <a:bodyPr/>
        <a:lstStyle/>
        <a:p>
          <a:r>
            <a:rPr lang="en-US"/>
            <a:t>05</a:t>
          </a:r>
        </a:p>
      </dgm:t>
    </dgm:pt>
    <dgm:pt modelId="{A4A723BB-3EC3-452B-8ACB-8684EB377BAB}">
      <dgm:prSet/>
      <dgm:spPr/>
      <dgm:t>
        <a:bodyPr/>
        <a:lstStyle/>
        <a:p>
          <a:r>
            <a:rPr lang="en-US"/>
            <a:t>Use visual aids like diagrams and data</a:t>
          </a:r>
        </a:p>
      </dgm:t>
    </dgm:pt>
    <dgm:pt modelId="{017162DF-23E5-4574-93F4-3BCDFC4E260A}" type="parTrans" cxnId="{7CD21CFA-B5E6-4E5A-AA75-1413EBAFB768}">
      <dgm:prSet/>
      <dgm:spPr/>
      <dgm:t>
        <a:bodyPr/>
        <a:lstStyle/>
        <a:p>
          <a:endParaRPr lang="en-US"/>
        </a:p>
      </dgm:t>
    </dgm:pt>
    <dgm:pt modelId="{3AB065E2-B711-47BB-BE94-EEDC2888EAFB}" type="sibTrans" cxnId="{7CD21CFA-B5E6-4E5A-AA75-1413EBAFB768}">
      <dgm:prSet phldrT="06" phldr="0"/>
      <dgm:spPr/>
      <dgm:t>
        <a:bodyPr/>
        <a:lstStyle/>
        <a:p>
          <a:r>
            <a:rPr lang="en-US"/>
            <a:t>06</a:t>
          </a:r>
        </a:p>
      </dgm:t>
    </dgm:pt>
    <dgm:pt modelId="{F06E792B-4ED1-454F-A4C4-E1BDDA8E7E19}" type="pres">
      <dgm:prSet presAssocID="{CAB81E63-D780-4481-BA0E-59230CF19B60}" presName="Name0" presStyleCnt="0">
        <dgm:presLayoutVars>
          <dgm:animLvl val="lvl"/>
          <dgm:resizeHandles val="exact"/>
        </dgm:presLayoutVars>
      </dgm:prSet>
      <dgm:spPr/>
    </dgm:pt>
    <dgm:pt modelId="{36203DE0-ABD5-484B-87BC-91DAC130162D}" type="pres">
      <dgm:prSet presAssocID="{68B74424-A711-4544-805F-8E6E2D109CA9}" presName="compositeNode" presStyleCnt="0">
        <dgm:presLayoutVars>
          <dgm:bulletEnabled val="1"/>
        </dgm:presLayoutVars>
      </dgm:prSet>
      <dgm:spPr/>
    </dgm:pt>
    <dgm:pt modelId="{2F12B0C3-AE1D-41E1-8288-C3EBEB1F034D}" type="pres">
      <dgm:prSet presAssocID="{68B74424-A711-4544-805F-8E6E2D109CA9}" presName="bgRect" presStyleLbl="alignNode1" presStyleIdx="0" presStyleCnt="6"/>
      <dgm:spPr/>
    </dgm:pt>
    <dgm:pt modelId="{BA8DDFE4-5A00-461C-A3BF-C1522B59B017}" type="pres">
      <dgm:prSet presAssocID="{90F112BA-0A35-4C20-953A-DA864956D7B0}" presName="sibTransNodeRect" presStyleLbl="alignNode1" presStyleIdx="0" presStyleCnt="6">
        <dgm:presLayoutVars>
          <dgm:chMax val="0"/>
          <dgm:bulletEnabled val="1"/>
        </dgm:presLayoutVars>
      </dgm:prSet>
      <dgm:spPr/>
    </dgm:pt>
    <dgm:pt modelId="{4CF5CD10-B133-4B22-9966-D46B1539C5DF}" type="pres">
      <dgm:prSet presAssocID="{68B74424-A711-4544-805F-8E6E2D109CA9}" presName="nodeRect" presStyleLbl="alignNode1" presStyleIdx="0" presStyleCnt="6">
        <dgm:presLayoutVars>
          <dgm:bulletEnabled val="1"/>
        </dgm:presLayoutVars>
      </dgm:prSet>
      <dgm:spPr/>
    </dgm:pt>
    <dgm:pt modelId="{3CAEA322-6BB8-41B2-A07F-ECA5C77E910F}" type="pres">
      <dgm:prSet presAssocID="{90F112BA-0A35-4C20-953A-DA864956D7B0}" presName="sibTrans" presStyleCnt="0"/>
      <dgm:spPr/>
    </dgm:pt>
    <dgm:pt modelId="{DE2060AC-9827-46EB-B387-C2B48D26BBDB}" type="pres">
      <dgm:prSet presAssocID="{A7A768D9-4C08-42BA-A7C0-5950ACD3280A}" presName="compositeNode" presStyleCnt="0">
        <dgm:presLayoutVars>
          <dgm:bulletEnabled val="1"/>
        </dgm:presLayoutVars>
      </dgm:prSet>
      <dgm:spPr/>
    </dgm:pt>
    <dgm:pt modelId="{81EB4395-35D2-483C-BEC6-678178D0AB1B}" type="pres">
      <dgm:prSet presAssocID="{A7A768D9-4C08-42BA-A7C0-5950ACD3280A}" presName="bgRect" presStyleLbl="alignNode1" presStyleIdx="1" presStyleCnt="6"/>
      <dgm:spPr/>
    </dgm:pt>
    <dgm:pt modelId="{91C38BCB-5F1E-4636-B15D-B72D36B5B15F}" type="pres">
      <dgm:prSet presAssocID="{9CE1D123-24C2-4604-9137-33A75008B148}" presName="sibTransNodeRect" presStyleLbl="alignNode1" presStyleIdx="1" presStyleCnt="6">
        <dgm:presLayoutVars>
          <dgm:chMax val="0"/>
          <dgm:bulletEnabled val="1"/>
        </dgm:presLayoutVars>
      </dgm:prSet>
      <dgm:spPr/>
    </dgm:pt>
    <dgm:pt modelId="{02AEFC14-45E4-4B96-94BC-44744115A94C}" type="pres">
      <dgm:prSet presAssocID="{A7A768D9-4C08-42BA-A7C0-5950ACD3280A}" presName="nodeRect" presStyleLbl="alignNode1" presStyleIdx="1" presStyleCnt="6">
        <dgm:presLayoutVars>
          <dgm:bulletEnabled val="1"/>
        </dgm:presLayoutVars>
      </dgm:prSet>
      <dgm:spPr/>
    </dgm:pt>
    <dgm:pt modelId="{134D048C-2077-4E3B-9D85-4BD35E8FC38A}" type="pres">
      <dgm:prSet presAssocID="{9CE1D123-24C2-4604-9137-33A75008B148}" presName="sibTrans" presStyleCnt="0"/>
      <dgm:spPr/>
    </dgm:pt>
    <dgm:pt modelId="{E944A370-67F4-4ED0-86DA-A42F01C612E1}" type="pres">
      <dgm:prSet presAssocID="{8D99C096-3FC7-4917-803C-F627C39ACA27}" presName="compositeNode" presStyleCnt="0">
        <dgm:presLayoutVars>
          <dgm:bulletEnabled val="1"/>
        </dgm:presLayoutVars>
      </dgm:prSet>
      <dgm:spPr/>
    </dgm:pt>
    <dgm:pt modelId="{1B6E0416-F017-4734-96EB-0B14513C356F}" type="pres">
      <dgm:prSet presAssocID="{8D99C096-3FC7-4917-803C-F627C39ACA27}" presName="bgRect" presStyleLbl="alignNode1" presStyleIdx="2" presStyleCnt="6"/>
      <dgm:spPr/>
    </dgm:pt>
    <dgm:pt modelId="{24641869-5F29-4248-85E1-A436D48508D9}" type="pres">
      <dgm:prSet presAssocID="{17FD0688-8AF8-4963-B2EE-F711FCF10E9E}" presName="sibTransNodeRect" presStyleLbl="alignNode1" presStyleIdx="2" presStyleCnt="6">
        <dgm:presLayoutVars>
          <dgm:chMax val="0"/>
          <dgm:bulletEnabled val="1"/>
        </dgm:presLayoutVars>
      </dgm:prSet>
      <dgm:spPr/>
    </dgm:pt>
    <dgm:pt modelId="{8D7EC2B1-3CD2-4D1C-98C6-479051FB63E7}" type="pres">
      <dgm:prSet presAssocID="{8D99C096-3FC7-4917-803C-F627C39ACA27}" presName="nodeRect" presStyleLbl="alignNode1" presStyleIdx="2" presStyleCnt="6">
        <dgm:presLayoutVars>
          <dgm:bulletEnabled val="1"/>
        </dgm:presLayoutVars>
      </dgm:prSet>
      <dgm:spPr/>
    </dgm:pt>
    <dgm:pt modelId="{D30930E2-CE7B-4652-9CBF-DF5C5FB866CC}" type="pres">
      <dgm:prSet presAssocID="{17FD0688-8AF8-4963-B2EE-F711FCF10E9E}" presName="sibTrans" presStyleCnt="0"/>
      <dgm:spPr/>
    </dgm:pt>
    <dgm:pt modelId="{99F5CBB9-E34F-435A-9C37-1D49A0D4F6FC}" type="pres">
      <dgm:prSet presAssocID="{CC16E561-89D7-4988-93E5-8DFFD759FD46}" presName="compositeNode" presStyleCnt="0">
        <dgm:presLayoutVars>
          <dgm:bulletEnabled val="1"/>
        </dgm:presLayoutVars>
      </dgm:prSet>
      <dgm:spPr/>
    </dgm:pt>
    <dgm:pt modelId="{EA5E213A-3650-4C8F-B779-F5EB9F93E2ED}" type="pres">
      <dgm:prSet presAssocID="{CC16E561-89D7-4988-93E5-8DFFD759FD46}" presName="bgRect" presStyleLbl="alignNode1" presStyleIdx="3" presStyleCnt="6"/>
      <dgm:spPr/>
    </dgm:pt>
    <dgm:pt modelId="{806D6649-3F29-4CC6-AA0A-A182D34C9E19}" type="pres">
      <dgm:prSet presAssocID="{627C5D98-6ED3-4D6E-BE6C-2A44F027E5E2}" presName="sibTransNodeRect" presStyleLbl="alignNode1" presStyleIdx="3" presStyleCnt="6">
        <dgm:presLayoutVars>
          <dgm:chMax val="0"/>
          <dgm:bulletEnabled val="1"/>
        </dgm:presLayoutVars>
      </dgm:prSet>
      <dgm:spPr/>
    </dgm:pt>
    <dgm:pt modelId="{55A05C93-2A2F-46FE-966D-DA1928C270D2}" type="pres">
      <dgm:prSet presAssocID="{CC16E561-89D7-4988-93E5-8DFFD759FD46}" presName="nodeRect" presStyleLbl="alignNode1" presStyleIdx="3" presStyleCnt="6">
        <dgm:presLayoutVars>
          <dgm:bulletEnabled val="1"/>
        </dgm:presLayoutVars>
      </dgm:prSet>
      <dgm:spPr/>
    </dgm:pt>
    <dgm:pt modelId="{DC4F9AA0-F005-4DCA-89F6-DCDBD9DA16A8}" type="pres">
      <dgm:prSet presAssocID="{627C5D98-6ED3-4D6E-BE6C-2A44F027E5E2}" presName="sibTrans" presStyleCnt="0"/>
      <dgm:spPr/>
    </dgm:pt>
    <dgm:pt modelId="{8FED08FA-2CA9-4E28-8102-3D032EF7D2A5}" type="pres">
      <dgm:prSet presAssocID="{23BAB974-CE46-4F82-A2C8-50F89CA3C5C9}" presName="compositeNode" presStyleCnt="0">
        <dgm:presLayoutVars>
          <dgm:bulletEnabled val="1"/>
        </dgm:presLayoutVars>
      </dgm:prSet>
      <dgm:spPr/>
    </dgm:pt>
    <dgm:pt modelId="{46E382A4-6CF3-4324-8CCD-0FC7C0A6EBA2}" type="pres">
      <dgm:prSet presAssocID="{23BAB974-CE46-4F82-A2C8-50F89CA3C5C9}" presName="bgRect" presStyleLbl="alignNode1" presStyleIdx="4" presStyleCnt="6"/>
      <dgm:spPr/>
    </dgm:pt>
    <dgm:pt modelId="{92B1E7A7-C126-4C47-8B18-D4A89E9DFB1E}" type="pres">
      <dgm:prSet presAssocID="{F9D95AFF-5C8E-4DD6-9287-00C3098EAF6E}" presName="sibTransNodeRect" presStyleLbl="alignNode1" presStyleIdx="4" presStyleCnt="6">
        <dgm:presLayoutVars>
          <dgm:chMax val="0"/>
          <dgm:bulletEnabled val="1"/>
        </dgm:presLayoutVars>
      </dgm:prSet>
      <dgm:spPr/>
    </dgm:pt>
    <dgm:pt modelId="{274D6E0D-91B8-4FF2-AFE0-4EE5A0BE2CCB}" type="pres">
      <dgm:prSet presAssocID="{23BAB974-CE46-4F82-A2C8-50F89CA3C5C9}" presName="nodeRect" presStyleLbl="alignNode1" presStyleIdx="4" presStyleCnt="6">
        <dgm:presLayoutVars>
          <dgm:bulletEnabled val="1"/>
        </dgm:presLayoutVars>
      </dgm:prSet>
      <dgm:spPr/>
    </dgm:pt>
    <dgm:pt modelId="{BBDA0958-8B9B-49B9-ACF4-361619C0EA2E}" type="pres">
      <dgm:prSet presAssocID="{F9D95AFF-5C8E-4DD6-9287-00C3098EAF6E}" presName="sibTrans" presStyleCnt="0"/>
      <dgm:spPr/>
    </dgm:pt>
    <dgm:pt modelId="{5A3783EE-6C51-474F-8E2D-2C7B0A337AB1}" type="pres">
      <dgm:prSet presAssocID="{A4A723BB-3EC3-452B-8ACB-8684EB377BAB}" presName="compositeNode" presStyleCnt="0">
        <dgm:presLayoutVars>
          <dgm:bulletEnabled val="1"/>
        </dgm:presLayoutVars>
      </dgm:prSet>
      <dgm:spPr/>
    </dgm:pt>
    <dgm:pt modelId="{A7145C0C-097A-4FF7-858C-61C57289BCB2}" type="pres">
      <dgm:prSet presAssocID="{A4A723BB-3EC3-452B-8ACB-8684EB377BAB}" presName="bgRect" presStyleLbl="alignNode1" presStyleIdx="5" presStyleCnt="6"/>
      <dgm:spPr/>
    </dgm:pt>
    <dgm:pt modelId="{AE3D2245-D536-437E-9EB1-40A33BD5DCE5}" type="pres">
      <dgm:prSet presAssocID="{3AB065E2-B711-47BB-BE94-EEDC2888EAFB}" presName="sibTransNodeRect" presStyleLbl="alignNode1" presStyleIdx="5" presStyleCnt="6">
        <dgm:presLayoutVars>
          <dgm:chMax val="0"/>
          <dgm:bulletEnabled val="1"/>
        </dgm:presLayoutVars>
      </dgm:prSet>
      <dgm:spPr/>
    </dgm:pt>
    <dgm:pt modelId="{A70DBFF6-2EDF-485A-ABA4-DEE4C24007EA}" type="pres">
      <dgm:prSet presAssocID="{A4A723BB-3EC3-452B-8ACB-8684EB377BAB}" presName="nodeRect" presStyleLbl="alignNode1" presStyleIdx="5" presStyleCnt="6">
        <dgm:presLayoutVars>
          <dgm:bulletEnabled val="1"/>
        </dgm:presLayoutVars>
      </dgm:prSet>
      <dgm:spPr/>
    </dgm:pt>
  </dgm:ptLst>
  <dgm:cxnLst>
    <dgm:cxn modelId="{0E983C0A-A106-4E9F-8DEF-DDF94D25F1AF}" type="presOf" srcId="{F9D95AFF-5C8E-4DD6-9287-00C3098EAF6E}" destId="{92B1E7A7-C126-4C47-8B18-D4A89E9DFB1E}" srcOrd="0" destOrd="0" presId="urn:microsoft.com/office/officeart/2016/7/layout/LinearBlockProcessNumbered"/>
    <dgm:cxn modelId="{ACA88B12-CB39-4634-927C-EC7A287C0DC7}" type="presOf" srcId="{23BAB974-CE46-4F82-A2C8-50F89CA3C5C9}" destId="{274D6E0D-91B8-4FF2-AFE0-4EE5A0BE2CCB}" srcOrd="1" destOrd="0" presId="urn:microsoft.com/office/officeart/2016/7/layout/LinearBlockProcessNumbered"/>
    <dgm:cxn modelId="{C1803413-078A-4C96-B561-C75CC670B6D5}" srcId="{CAB81E63-D780-4481-BA0E-59230CF19B60}" destId="{68B74424-A711-4544-805F-8E6E2D109CA9}" srcOrd="0" destOrd="0" parTransId="{A03807AD-6B64-443C-BD99-B6D62D5317A1}" sibTransId="{90F112BA-0A35-4C20-953A-DA864956D7B0}"/>
    <dgm:cxn modelId="{16A0B218-51BD-4709-9335-ECF9AAC8324A}" type="presOf" srcId="{68B74424-A711-4544-805F-8E6E2D109CA9}" destId="{2F12B0C3-AE1D-41E1-8288-C3EBEB1F034D}" srcOrd="0" destOrd="0" presId="urn:microsoft.com/office/officeart/2016/7/layout/LinearBlockProcessNumbered"/>
    <dgm:cxn modelId="{1651712D-DAD3-40B4-8D1C-5A225AFA6FE9}" type="presOf" srcId="{17FD0688-8AF8-4963-B2EE-F711FCF10E9E}" destId="{24641869-5F29-4248-85E1-A436D48508D9}" srcOrd="0" destOrd="0" presId="urn:microsoft.com/office/officeart/2016/7/layout/LinearBlockProcessNumbered"/>
    <dgm:cxn modelId="{417F4F5D-082D-4765-971E-7DDD60356004}" type="presOf" srcId="{A4A723BB-3EC3-452B-8ACB-8684EB377BAB}" destId="{A7145C0C-097A-4FF7-858C-61C57289BCB2}" srcOrd="0" destOrd="0" presId="urn:microsoft.com/office/officeart/2016/7/layout/LinearBlockProcessNumbered"/>
    <dgm:cxn modelId="{A5677344-73EA-43E8-99BD-99DE96053BFE}" srcId="{CAB81E63-D780-4481-BA0E-59230CF19B60}" destId="{8D99C096-3FC7-4917-803C-F627C39ACA27}" srcOrd="2" destOrd="0" parTransId="{7EE4F832-D7ED-4FDF-9215-86DA48C4C98A}" sibTransId="{17FD0688-8AF8-4963-B2EE-F711FCF10E9E}"/>
    <dgm:cxn modelId="{56A30F66-E84C-4AEF-828D-EAD0C44537B9}" type="presOf" srcId="{68B74424-A711-4544-805F-8E6E2D109CA9}" destId="{4CF5CD10-B133-4B22-9966-D46B1539C5DF}" srcOrd="1" destOrd="0" presId="urn:microsoft.com/office/officeart/2016/7/layout/LinearBlockProcessNumbered"/>
    <dgm:cxn modelId="{BD378C4F-A143-45B6-85ED-8F061C0AD816}" type="presOf" srcId="{A4A723BB-3EC3-452B-8ACB-8684EB377BAB}" destId="{A70DBFF6-2EDF-485A-ABA4-DEE4C24007EA}" srcOrd="1" destOrd="0" presId="urn:microsoft.com/office/officeart/2016/7/layout/LinearBlockProcessNumbered"/>
    <dgm:cxn modelId="{BCD8ED51-836C-4621-B2BF-2DA036A01E26}" type="presOf" srcId="{CC16E561-89D7-4988-93E5-8DFFD759FD46}" destId="{EA5E213A-3650-4C8F-B779-F5EB9F93E2ED}" srcOrd="0" destOrd="0" presId="urn:microsoft.com/office/officeart/2016/7/layout/LinearBlockProcessNumbered"/>
    <dgm:cxn modelId="{A869BA80-DDF5-4D0F-829D-8B67B596F323}" type="presOf" srcId="{9CE1D123-24C2-4604-9137-33A75008B148}" destId="{91C38BCB-5F1E-4636-B15D-B72D36B5B15F}" srcOrd="0" destOrd="0" presId="urn:microsoft.com/office/officeart/2016/7/layout/LinearBlockProcessNumbered"/>
    <dgm:cxn modelId="{1F8AB686-531C-40AE-BE62-CC956FDB6318}" type="presOf" srcId="{A7A768D9-4C08-42BA-A7C0-5950ACD3280A}" destId="{81EB4395-35D2-483C-BEC6-678178D0AB1B}" srcOrd="0" destOrd="0" presId="urn:microsoft.com/office/officeart/2016/7/layout/LinearBlockProcessNumbered"/>
    <dgm:cxn modelId="{6FD17D8A-E89E-488B-88CA-F18BB02661D3}" srcId="{CAB81E63-D780-4481-BA0E-59230CF19B60}" destId="{23BAB974-CE46-4F82-A2C8-50F89CA3C5C9}" srcOrd="4" destOrd="0" parTransId="{0B29F482-0AF9-43AD-B828-A84057A9F8BD}" sibTransId="{F9D95AFF-5C8E-4DD6-9287-00C3098EAF6E}"/>
    <dgm:cxn modelId="{107D2B94-9BBB-4FBD-9E97-990EE8EDAD37}" type="presOf" srcId="{CC16E561-89D7-4988-93E5-8DFFD759FD46}" destId="{55A05C93-2A2F-46FE-966D-DA1928C270D2}" srcOrd="1" destOrd="0" presId="urn:microsoft.com/office/officeart/2016/7/layout/LinearBlockProcessNumbered"/>
    <dgm:cxn modelId="{E228F996-D831-4FC8-ABF2-D4CF5D58172F}" type="presOf" srcId="{23BAB974-CE46-4F82-A2C8-50F89CA3C5C9}" destId="{46E382A4-6CF3-4324-8CCD-0FC7C0A6EBA2}" srcOrd="0" destOrd="0" presId="urn:microsoft.com/office/officeart/2016/7/layout/LinearBlockProcessNumbered"/>
    <dgm:cxn modelId="{75AB5DA7-F08F-436C-A749-7021BCD395EA}" type="presOf" srcId="{90F112BA-0A35-4C20-953A-DA864956D7B0}" destId="{BA8DDFE4-5A00-461C-A3BF-C1522B59B017}" srcOrd="0" destOrd="0" presId="urn:microsoft.com/office/officeart/2016/7/layout/LinearBlockProcessNumbered"/>
    <dgm:cxn modelId="{E79744B5-F1FD-4A61-99A9-B221AA031392}" type="presOf" srcId="{627C5D98-6ED3-4D6E-BE6C-2A44F027E5E2}" destId="{806D6649-3F29-4CC6-AA0A-A182D34C9E19}" srcOrd="0" destOrd="0" presId="urn:microsoft.com/office/officeart/2016/7/layout/LinearBlockProcessNumbered"/>
    <dgm:cxn modelId="{07DC70B6-C0D4-435B-BC1E-A20200055A2D}" type="presOf" srcId="{3AB065E2-B711-47BB-BE94-EEDC2888EAFB}" destId="{AE3D2245-D536-437E-9EB1-40A33BD5DCE5}" srcOrd="0" destOrd="0" presId="urn:microsoft.com/office/officeart/2016/7/layout/LinearBlockProcessNumbered"/>
    <dgm:cxn modelId="{F70BE9BE-DE9E-48D1-BF56-99D89D666251}" type="presOf" srcId="{8D99C096-3FC7-4917-803C-F627C39ACA27}" destId="{1B6E0416-F017-4734-96EB-0B14513C356F}" srcOrd="0" destOrd="0" presId="urn:microsoft.com/office/officeart/2016/7/layout/LinearBlockProcessNumbered"/>
    <dgm:cxn modelId="{482CD0BF-921A-444E-8BE5-5B2BAABD25EC}" srcId="{CAB81E63-D780-4481-BA0E-59230CF19B60}" destId="{CC16E561-89D7-4988-93E5-8DFFD759FD46}" srcOrd="3" destOrd="0" parTransId="{35AD9119-31EF-4648-9572-9F3E0A2BC6EB}" sibTransId="{627C5D98-6ED3-4D6E-BE6C-2A44F027E5E2}"/>
    <dgm:cxn modelId="{7C3274C3-709D-4395-9C58-4EE8F5CDB4E0}" srcId="{CAB81E63-D780-4481-BA0E-59230CF19B60}" destId="{A7A768D9-4C08-42BA-A7C0-5950ACD3280A}" srcOrd="1" destOrd="0" parTransId="{82517763-2F56-4E30-8E6C-BDAE4B60221F}" sibTransId="{9CE1D123-24C2-4604-9137-33A75008B148}"/>
    <dgm:cxn modelId="{21D057D6-66C1-4279-A81A-57AE4305EC67}" type="presOf" srcId="{8D99C096-3FC7-4917-803C-F627C39ACA27}" destId="{8D7EC2B1-3CD2-4D1C-98C6-479051FB63E7}" srcOrd="1" destOrd="0" presId="urn:microsoft.com/office/officeart/2016/7/layout/LinearBlockProcessNumbered"/>
    <dgm:cxn modelId="{2311E2ED-836C-47D4-A04E-ECAC86DC43DB}" type="presOf" srcId="{CAB81E63-D780-4481-BA0E-59230CF19B60}" destId="{F06E792B-4ED1-454F-A4C4-E1BDDA8E7E19}" srcOrd="0" destOrd="0" presId="urn:microsoft.com/office/officeart/2016/7/layout/LinearBlockProcessNumbered"/>
    <dgm:cxn modelId="{4B2D8EEF-77AF-49DF-B9A9-477697F9726D}" type="presOf" srcId="{A7A768D9-4C08-42BA-A7C0-5950ACD3280A}" destId="{02AEFC14-45E4-4B96-94BC-44744115A94C}" srcOrd="1" destOrd="0" presId="urn:microsoft.com/office/officeart/2016/7/layout/LinearBlockProcessNumbered"/>
    <dgm:cxn modelId="{7CD21CFA-B5E6-4E5A-AA75-1413EBAFB768}" srcId="{CAB81E63-D780-4481-BA0E-59230CF19B60}" destId="{A4A723BB-3EC3-452B-8ACB-8684EB377BAB}" srcOrd="5" destOrd="0" parTransId="{017162DF-23E5-4574-93F4-3BCDFC4E260A}" sibTransId="{3AB065E2-B711-47BB-BE94-EEDC2888EAFB}"/>
    <dgm:cxn modelId="{033D62AA-D99D-4825-B0FB-13FAFDC5E578}" type="presParOf" srcId="{F06E792B-4ED1-454F-A4C4-E1BDDA8E7E19}" destId="{36203DE0-ABD5-484B-87BC-91DAC130162D}" srcOrd="0" destOrd="0" presId="urn:microsoft.com/office/officeart/2016/7/layout/LinearBlockProcessNumbered"/>
    <dgm:cxn modelId="{1EADE53D-DDCE-4072-914A-FA7BCA69875C}" type="presParOf" srcId="{36203DE0-ABD5-484B-87BC-91DAC130162D}" destId="{2F12B0C3-AE1D-41E1-8288-C3EBEB1F034D}" srcOrd="0" destOrd="0" presId="urn:microsoft.com/office/officeart/2016/7/layout/LinearBlockProcessNumbered"/>
    <dgm:cxn modelId="{76352E31-FD9C-4703-BA46-71334A077A27}" type="presParOf" srcId="{36203DE0-ABD5-484B-87BC-91DAC130162D}" destId="{BA8DDFE4-5A00-461C-A3BF-C1522B59B017}" srcOrd="1" destOrd="0" presId="urn:microsoft.com/office/officeart/2016/7/layout/LinearBlockProcessNumbered"/>
    <dgm:cxn modelId="{98C180C0-BA54-4329-BA56-9D9B2733D836}" type="presParOf" srcId="{36203DE0-ABD5-484B-87BC-91DAC130162D}" destId="{4CF5CD10-B133-4B22-9966-D46B1539C5DF}" srcOrd="2" destOrd="0" presId="urn:microsoft.com/office/officeart/2016/7/layout/LinearBlockProcessNumbered"/>
    <dgm:cxn modelId="{D15C80D4-CD42-4879-8AA3-62B09B0CF888}" type="presParOf" srcId="{F06E792B-4ED1-454F-A4C4-E1BDDA8E7E19}" destId="{3CAEA322-6BB8-41B2-A07F-ECA5C77E910F}" srcOrd="1" destOrd="0" presId="urn:microsoft.com/office/officeart/2016/7/layout/LinearBlockProcessNumbered"/>
    <dgm:cxn modelId="{E462C8F0-B1F6-44D1-BE22-9D7C9A67C294}" type="presParOf" srcId="{F06E792B-4ED1-454F-A4C4-E1BDDA8E7E19}" destId="{DE2060AC-9827-46EB-B387-C2B48D26BBDB}" srcOrd="2" destOrd="0" presId="urn:microsoft.com/office/officeart/2016/7/layout/LinearBlockProcessNumbered"/>
    <dgm:cxn modelId="{BDE149B8-A6A0-4C40-B19D-C8FA8A590ED9}" type="presParOf" srcId="{DE2060AC-9827-46EB-B387-C2B48D26BBDB}" destId="{81EB4395-35D2-483C-BEC6-678178D0AB1B}" srcOrd="0" destOrd="0" presId="urn:microsoft.com/office/officeart/2016/7/layout/LinearBlockProcessNumbered"/>
    <dgm:cxn modelId="{9A2FF197-1170-45CE-B8BD-CBECF18363A5}" type="presParOf" srcId="{DE2060AC-9827-46EB-B387-C2B48D26BBDB}" destId="{91C38BCB-5F1E-4636-B15D-B72D36B5B15F}" srcOrd="1" destOrd="0" presId="urn:microsoft.com/office/officeart/2016/7/layout/LinearBlockProcessNumbered"/>
    <dgm:cxn modelId="{77EC17B0-CBCF-46FA-B4FC-37227B4C3C2C}" type="presParOf" srcId="{DE2060AC-9827-46EB-B387-C2B48D26BBDB}" destId="{02AEFC14-45E4-4B96-94BC-44744115A94C}" srcOrd="2" destOrd="0" presId="urn:microsoft.com/office/officeart/2016/7/layout/LinearBlockProcessNumbered"/>
    <dgm:cxn modelId="{E568B2AE-1DCD-4785-9346-D0FB818A0981}" type="presParOf" srcId="{F06E792B-4ED1-454F-A4C4-E1BDDA8E7E19}" destId="{134D048C-2077-4E3B-9D85-4BD35E8FC38A}" srcOrd="3" destOrd="0" presId="urn:microsoft.com/office/officeart/2016/7/layout/LinearBlockProcessNumbered"/>
    <dgm:cxn modelId="{41B6B138-AD34-40A1-B919-1451C3F64087}" type="presParOf" srcId="{F06E792B-4ED1-454F-A4C4-E1BDDA8E7E19}" destId="{E944A370-67F4-4ED0-86DA-A42F01C612E1}" srcOrd="4" destOrd="0" presId="urn:microsoft.com/office/officeart/2016/7/layout/LinearBlockProcessNumbered"/>
    <dgm:cxn modelId="{BB99FF9D-23FD-47A6-B90E-4A8ED0ACEF82}" type="presParOf" srcId="{E944A370-67F4-4ED0-86DA-A42F01C612E1}" destId="{1B6E0416-F017-4734-96EB-0B14513C356F}" srcOrd="0" destOrd="0" presId="urn:microsoft.com/office/officeart/2016/7/layout/LinearBlockProcessNumbered"/>
    <dgm:cxn modelId="{0C2845EC-4EFC-4F50-A538-AD03D28CC521}" type="presParOf" srcId="{E944A370-67F4-4ED0-86DA-A42F01C612E1}" destId="{24641869-5F29-4248-85E1-A436D48508D9}" srcOrd="1" destOrd="0" presId="urn:microsoft.com/office/officeart/2016/7/layout/LinearBlockProcessNumbered"/>
    <dgm:cxn modelId="{067D474F-FF01-410D-B207-15A11F94BB58}" type="presParOf" srcId="{E944A370-67F4-4ED0-86DA-A42F01C612E1}" destId="{8D7EC2B1-3CD2-4D1C-98C6-479051FB63E7}" srcOrd="2" destOrd="0" presId="urn:microsoft.com/office/officeart/2016/7/layout/LinearBlockProcessNumbered"/>
    <dgm:cxn modelId="{90B7FB3C-A4D2-43AA-810F-E38BCB820C5F}" type="presParOf" srcId="{F06E792B-4ED1-454F-A4C4-E1BDDA8E7E19}" destId="{D30930E2-CE7B-4652-9CBF-DF5C5FB866CC}" srcOrd="5" destOrd="0" presId="urn:microsoft.com/office/officeart/2016/7/layout/LinearBlockProcessNumbered"/>
    <dgm:cxn modelId="{8BE573A8-61C3-40DB-89AA-EF362A17D7FA}" type="presParOf" srcId="{F06E792B-4ED1-454F-A4C4-E1BDDA8E7E19}" destId="{99F5CBB9-E34F-435A-9C37-1D49A0D4F6FC}" srcOrd="6" destOrd="0" presId="urn:microsoft.com/office/officeart/2016/7/layout/LinearBlockProcessNumbered"/>
    <dgm:cxn modelId="{17896B80-9DFA-43F9-820A-4690ADA64278}" type="presParOf" srcId="{99F5CBB9-E34F-435A-9C37-1D49A0D4F6FC}" destId="{EA5E213A-3650-4C8F-B779-F5EB9F93E2ED}" srcOrd="0" destOrd="0" presId="urn:microsoft.com/office/officeart/2016/7/layout/LinearBlockProcessNumbered"/>
    <dgm:cxn modelId="{75C12F3A-9D64-44B6-A5E7-D3D351C014B5}" type="presParOf" srcId="{99F5CBB9-E34F-435A-9C37-1D49A0D4F6FC}" destId="{806D6649-3F29-4CC6-AA0A-A182D34C9E19}" srcOrd="1" destOrd="0" presId="urn:microsoft.com/office/officeart/2016/7/layout/LinearBlockProcessNumbered"/>
    <dgm:cxn modelId="{CE6F227D-C07E-4A0B-AFE8-E8A63AE4D7D8}" type="presParOf" srcId="{99F5CBB9-E34F-435A-9C37-1D49A0D4F6FC}" destId="{55A05C93-2A2F-46FE-966D-DA1928C270D2}" srcOrd="2" destOrd="0" presId="urn:microsoft.com/office/officeart/2016/7/layout/LinearBlockProcessNumbered"/>
    <dgm:cxn modelId="{003EC944-572D-443D-8B92-22D54B4A525D}" type="presParOf" srcId="{F06E792B-4ED1-454F-A4C4-E1BDDA8E7E19}" destId="{DC4F9AA0-F005-4DCA-89F6-DCDBD9DA16A8}" srcOrd="7" destOrd="0" presId="urn:microsoft.com/office/officeart/2016/7/layout/LinearBlockProcessNumbered"/>
    <dgm:cxn modelId="{7AA81FAF-1CE7-4924-AD91-EDECDAFDDEE0}" type="presParOf" srcId="{F06E792B-4ED1-454F-A4C4-E1BDDA8E7E19}" destId="{8FED08FA-2CA9-4E28-8102-3D032EF7D2A5}" srcOrd="8" destOrd="0" presId="urn:microsoft.com/office/officeart/2016/7/layout/LinearBlockProcessNumbered"/>
    <dgm:cxn modelId="{5B20000C-7E76-4C26-BEA8-0B41B3C25B35}" type="presParOf" srcId="{8FED08FA-2CA9-4E28-8102-3D032EF7D2A5}" destId="{46E382A4-6CF3-4324-8CCD-0FC7C0A6EBA2}" srcOrd="0" destOrd="0" presId="urn:microsoft.com/office/officeart/2016/7/layout/LinearBlockProcessNumbered"/>
    <dgm:cxn modelId="{076C0B10-EA32-47F0-A7F6-8306BAA8FDDF}" type="presParOf" srcId="{8FED08FA-2CA9-4E28-8102-3D032EF7D2A5}" destId="{92B1E7A7-C126-4C47-8B18-D4A89E9DFB1E}" srcOrd="1" destOrd="0" presId="urn:microsoft.com/office/officeart/2016/7/layout/LinearBlockProcessNumbered"/>
    <dgm:cxn modelId="{F1F1CD99-3B9E-41A2-B487-7BC764DFF3B1}" type="presParOf" srcId="{8FED08FA-2CA9-4E28-8102-3D032EF7D2A5}" destId="{274D6E0D-91B8-4FF2-AFE0-4EE5A0BE2CCB}" srcOrd="2" destOrd="0" presId="urn:microsoft.com/office/officeart/2016/7/layout/LinearBlockProcessNumbered"/>
    <dgm:cxn modelId="{39E5EAB4-A584-469B-BFFA-FAB9AA8E270B}" type="presParOf" srcId="{F06E792B-4ED1-454F-A4C4-E1BDDA8E7E19}" destId="{BBDA0958-8B9B-49B9-ACF4-361619C0EA2E}" srcOrd="9" destOrd="0" presId="urn:microsoft.com/office/officeart/2016/7/layout/LinearBlockProcessNumbered"/>
    <dgm:cxn modelId="{0AC19C71-9761-4422-9D80-4A6DB20C5647}" type="presParOf" srcId="{F06E792B-4ED1-454F-A4C4-E1BDDA8E7E19}" destId="{5A3783EE-6C51-474F-8E2D-2C7B0A337AB1}" srcOrd="10" destOrd="0" presId="urn:microsoft.com/office/officeart/2016/7/layout/LinearBlockProcessNumbered"/>
    <dgm:cxn modelId="{AAF3D95C-11FB-4AF3-8A64-C554A026873E}" type="presParOf" srcId="{5A3783EE-6C51-474F-8E2D-2C7B0A337AB1}" destId="{A7145C0C-097A-4FF7-858C-61C57289BCB2}" srcOrd="0" destOrd="0" presId="urn:microsoft.com/office/officeart/2016/7/layout/LinearBlockProcessNumbered"/>
    <dgm:cxn modelId="{B737E7F1-0AB3-446F-9429-5F0621963078}" type="presParOf" srcId="{5A3783EE-6C51-474F-8E2D-2C7B0A337AB1}" destId="{AE3D2245-D536-437E-9EB1-40A33BD5DCE5}" srcOrd="1" destOrd="0" presId="urn:microsoft.com/office/officeart/2016/7/layout/LinearBlockProcessNumbered"/>
    <dgm:cxn modelId="{A6756432-E91C-4697-82C4-F1C22A71E0FE}" type="presParOf" srcId="{5A3783EE-6C51-474F-8E2D-2C7B0A337AB1}" destId="{A70DBFF6-2EDF-485A-ABA4-DEE4C24007EA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C629357-218C-4507-B411-062EF18C8FA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DB64E82-36EC-44A4-8E7B-A2077E32AFB6}">
      <dgm:prSet/>
      <dgm:spPr/>
      <dgm:t>
        <a:bodyPr/>
        <a:lstStyle/>
        <a:p>
          <a:pPr>
            <a:defRPr cap="all"/>
          </a:pPr>
          <a:r>
            <a:rPr lang="en-US"/>
            <a:t>Use a professional font  in size 12</a:t>
          </a:r>
        </a:p>
      </dgm:t>
    </dgm:pt>
    <dgm:pt modelId="{9EA46FF8-E27E-4C6E-B9C6-9B1816AB8834}" type="parTrans" cxnId="{39A94018-AFC6-401D-9C61-AE80EB85AF77}">
      <dgm:prSet/>
      <dgm:spPr/>
      <dgm:t>
        <a:bodyPr/>
        <a:lstStyle/>
        <a:p>
          <a:endParaRPr lang="en-US"/>
        </a:p>
      </dgm:t>
    </dgm:pt>
    <dgm:pt modelId="{73F5D609-F9C2-4611-A4E4-298FFD5FBC7C}" type="sibTrans" cxnId="{39A94018-AFC6-401D-9C61-AE80EB85AF77}">
      <dgm:prSet/>
      <dgm:spPr/>
      <dgm:t>
        <a:bodyPr/>
        <a:lstStyle/>
        <a:p>
          <a:endParaRPr lang="en-US"/>
        </a:p>
      </dgm:t>
    </dgm:pt>
    <dgm:pt modelId="{C9F390B4-9038-4EB3-8F11-531A413009F3}">
      <dgm:prSet/>
      <dgm:spPr/>
      <dgm:t>
        <a:bodyPr/>
        <a:lstStyle/>
        <a:p>
          <a:pPr>
            <a:defRPr cap="all"/>
          </a:pPr>
          <a:r>
            <a:rPr lang="en-US"/>
            <a:t>Ensure formatting is consistent throughout</a:t>
          </a:r>
        </a:p>
      </dgm:t>
    </dgm:pt>
    <dgm:pt modelId="{4E131B95-C3DD-419B-806C-8ADCD410CF93}" type="parTrans" cxnId="{37EBC724-59E7-408A-90FE-28A699AA38F3}">
      <dgm:prSet/>
      <dgm:spPr/>
      <dgm:t>
        <a:bodyPr/>
        <a:lstStyle/>
        <a:p>
          <a:endParaRPr lang="en-US"/>
        </a:p>
      </dgm:t>
    </dgm:pt>
    <dgm:pt modelId="{E3E243A2-EAE5-4EBF-B8EB-E62C44185D61}" type="sibTrans" cxnId="{37EBC724-59E7-408A-90FE-28A699AA38F3}">
      <dgm:prSet/>
      <dgm:spPr/>
      <dgm:t>
        <a:bodyPr/>
        <a:lstStyle/>
        <a:p>
          <a:endParaRPr lang="en-US"/>
        </a:p>
      </dgm:t>
    </dgm:pt>
    <dgm:pt modelId="{A7B4CE26-6500-49C3-9381-F21D78D6E59E}">
      <dgm:prSet/>
      <dgm:spPr/>
      <dgm:t>
        <a:bodyPr/>
        <a:lstStyle/>
        <a:p>
          <a:pPr>
            <a:defRPr cap="all"/>
          </a:pPr>
          <a:r>
            <a:rPr lang="en-US"/>
            <a:t>Use headings and subheadings</a:t>
          </a:r>
        </a:p>
      </dgm:t>
    </dgm:pt>
    <dgm:pt modelId="{88482295-B9E9-4B82-823D-85DB52297AA8}" type="parTrans" cxnId="{27198DF3-86CC-4C75-87C8-EA275C11566E}">
      <dgm:prSet/>
      <dgm:spPr/>
      <dgm:t>
        <a:bodyPr/>
        <a:lstStyle/>
        <a:p>
          <a:endParaRPr lang="en-US"/>
        </a:p>
      </dgm:t>
    </dgm:pt>
    <dgm:pt modelId="{DA518052-EE52-4D12-9ED2-45E6EC7F993E}" type="sibTrans" cxnId="{27198DF3-86CC-4C75-87C8-EA275C11566E}">
      <dgm:prSet/>
      <dgm:spPr/>
      <dgm:t>
        <a:bodyPr/>
        <a:lstStyle/>
        <a:p>
          <a:endParaRPr lang="en-US"/>
        </a:p>
      </dgm:t>
    </dgm:pt>
    <dgm:pt modelId="{96AEC012-2351-4B42-823A-ECEE42F93330}">
      <dgm:prSet/>
      <dgm:spPr/>
      <dgm:t>
        <a:bodyPr/>
        <a:lstStyle/>
        <a:p>
          <a:pPr>
            <a:defRPr cap="all"/>
          </a:pPr>
          <a:r>
            <a:rPr lang="en-US"/>
            <a:t>Use page numbers</a:t>
          </a:r>
        </a:p>
      </dgm:t>
    </dgm:pt>
    <dgm:pt modelId="{18373F00-C58D-4401-9FFF-80D12E8962F1}" type="parTrans" cxnId="{76FA4126-E688-4A63-9E39-483DAC6A7B64}">
      <dgm:prSet/>
      <dgm:spPr/>
      <dgm:t>
        <a:bodyPr/>
        <a:lstStyle/>
        <a:p>
          <a:endParaRPr lang="en-US"/>
        </a:p>
      </dgm:t>
    </dgm:pt>
    <dgm:pt modelId="{176597CF-A66C-4202-A3A5-8503F9B6F6B8}" type="sibTrans" cxnId="{76FA4126-E688-4A63-9E39-483DAC6A7B64}">
      <dgm:prSet/>
      <dgm:spPr/>
      <dgm:t>
        <a:bodyPr/>
        <a:lstStyle/>
        <a:p>
          <a:endParaRPr lang="en-US"/>
        </a:p>
      </dgm:t>
    </dgm:pt>
    <dgm:pt modelId="{3A808139-4A42-4683-91B5-DD0E0D71F5A1}" type="pres">
      <dgm:prSet presAssocID="{5C629357-218C-4507-B411-062EF18C8FA9}" presName="root" presStyleCnt="0">
        <dgm:presLayoutVars>
          <dgm:dir/>
          <dgm:resizeHandles val="exact"/>
        </dgm:presLayoutVars>
      </dgm:prSet>
      <dgm:spPr/>
    </dgm:pt>
    <dgm:pt modelId="{40DE50B4-3634-4666-A1DD-054C552DDB4A}" type="pres">
      <dgm:prSet presAssocID="{EDB64E82-36EC-44A4-8E7B-A2077E32AFB6}" presName="compNode" presStyleCnt="0"/>
      <dgm:spPr/>
    </dgm:pt>
    <dgm:pt modelId="{A57B9F96-4DD0-4158-ACE8-1DA1B08506BB}" type="pres">
      <dgm:prSet presAssocID="{EDB64E82-36EC-44A4-8E7B-A2077E32AFB6}" presName="iconBgRect" presStyleLbl="bgShp" presStyleIdx="0" presStyleCnt="4"/>
      <dgm:spPr/>
    </dgm:pt>
    <dgm:pt modelId="{26D85B3F-3A87-47A7-8509-7B76CA511918}" type="pres">
      <dgm:prSet presAssocID="{EDB64E82-36EC-44A4-8E7B-A2077E32AFB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BC1D8B70-10E8-4409-A13F-653DB8CC04B4}" type="pres">
      <dgm:prSet presAssocID="{EDB64E82-36EC-44A4-8E7B-A2077E32AFB6}" presName="spaceRect" presStyleCnt="0"/>
      <dgm:spPr/>
    </dgm:pt>
    <dgm:pt modelId="{A962D9EF-1EF8-4F5B-B788-CE1E527E7A4A}" type="pres">
      <dgm:prSet presAssocID="{EDB64E82-36EC-44A4-8E7B-A2077E32AFB6}" presName="textRect" presStyleLbl="revTx" presStyleIdx="0" presStyleCnt="4">
        <dgm:presLayoutVars>
          <dgm:chMax val="1"/>
          <dgm:chPref val="1"/>
        </dgm:presLayoutVars>
      </dgm:prSet>
      <dgm:spPr/>
    </dgm:pt>
    <dgm:pt modelId="{7C7924B3-52D5-4631-8935-0E4E48F3D1D2}" type="pres">
      <dgm:prSet presAssocID="{73F5D609-F9C2-4611-A4E4-298FFD5FBC7C}" presName="sibTrans" presStyleCnt="0"/>
      <dgm:spPr/>
    </dgm:pt>
    <dgm:pt modelId="{7F53313F-6B30-409E-9859-6118A8BA1F11}" type="pres">
      <dgm:prSet presAssocID="{C9F390B4-9038-4EB3-8F11-531A413009F3}" presName="compNode" presStyleCnt="0"/>
      <dgm:spPr/>
    </dgm:pt>
    <dgm:pt modelId="{3D2BC447-85AC-49CF-B64B-A06C8957675B}" type="pres">
      <dgm:prSet presAssocID="{C9F390B4-9038-4EB3-8F11-531A413009F3}" presName="iconBgRect" presStyleLbl="bgShp" presStyleIdx="1" presStyleCnt="4"/>
      <dgm:spPr/>
    </dgm:pt>
    <dgm:pt modelId="{1F6E030D-C812-4B13-8C1C-0244CD41C590}" type="pres">
      <dgm:prSet presAssocID="{C9F390B4-9038-4EB3-8F11-531A413009F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F6587EB-41C8-49C4-8487-832F9D5A295E}" type="pres">
      <dgm:prSet presAssocID="{C9F390B4-9038-4EB3-8F11-531A413009F3}" presName="spaceRect" presStyleCnt="0"/>
      <dgm:spPr/>
    </dgm:pt>
    <dgm:pt modelId="{7C8C6F94-4C7F-4B98-8A1A-0A3BB0492593}" type="pres">
      <dgm:prSet presAssocID="{C9F390B4-9038-4EB3-8F11-531A413009F3}" presName="textRect" presStyleLbl="revTx" presStyleIdx="1" presStyleCnt="4">
        <dgm:presLayoutVars>
          <dgm:chMax val="1"/>
          <dgm:chPref val="1"/>
        </dgm:presLayoutVars>
      </dgm:prSet>
      <dgm:spPr/>
    </dgm:pt>
    <dgm:pt modelId="{6A72E3AC-6DC5-459A-99C6-B83C39894A2D}" type="pres">
      <dgm:prSet presAssocID="{E3E243A2-EAE5-4EBF-B8EB-E62C44185D61}" presName="sibTrans" presStyleCnt="0"/>
      <dgm:spPr/>
    </dgm:pt>
    <dgm:pt modelId="{787D0FF5-8075-4B33-92ED-BE573C6998E2}" type="pres">
      <dgm:prSet presAssocID="{A7B4CE26-6500-49C3-9381-F21D78D6E59E}" presName="compNode" presStyleCnt="0"/>
      <dgm:spPr/>
    </dgm:pt>
    <dgm:pt modelId="{B54BD018-8047-4667-97FC-69E42ED5FE4B}" type="pres">
      <dgm:prSet presAssocID="{A7B4CE26-6500-49C3-9381-F21D78D6E59E}" presName="iconBgRect" presStyleLbl="bgShp" presStyleIdx="2" presStyleCnt="4"/>
      <dgm:spPr/>
    </dgm:pt>
    <dgm:pt modelId="{92F59EF3-DA16-4946-97DE-CE90B005F391}" type="pres">
      <dgm:prSet presAssocID="{A7B4CE26-6500-49C3-9381-F21D78D6E59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4EA8B81B-A977-4B46-A55F-3F0659C94BC5}" type="pres">
      <dgm:prSet presAssocID="{A7B4CE26-6500-49C3-9381-F21D78D6E59E}" presName="spaceRect" presStyleCnt="0"/>
      <dgm:spPr/>
    </dgm:pt>
    <dgm:pt modelId="{2109C696-6F6E-457C-83A3-B7D3F9FD32D7}" type="pres">
      <dgm:prSet presAssocID="{A7B4CE26-6500-49C3-9381-F21D78D6E59E}" presName="textRect" presStyleLbl="revTx" presStyleIdx="2" presStyleCnt="4">
        <dgm:presLayoutVars>
          <dgm:chMax val="1"/>
          <dgm:chPref val="1"/>
        </dgm:presLayoutVars>
      </dgm:prSet>
      <dgm:spPr/>
    </dgm:pt>
    <dgm:pt modelId="{F3AEA164-F656-4E78-8912-AD2C2CA27192}" type="pres">
      <dgm:prSet presAssocID="{DA518052-EE52-4D12-9ED2-45E6EC7F993E}" presName="sibTrans" presStyleCnt="0"/>
      <dgm:spPr/>
    </dgm:pt>
    <dgm:pt modelId="{6151A83C-4A56-4F32-A581-F7B468400682}" type="pres">
      <dgm:prSet presAssocID="{96AEC012-2351-4B42-823A-ECEE42F93330}" presName="compNode" presStyleCnt="0"/>
      <dgm:spPr/>
    </dgm:pt>
    <dgm:pt modelId="{1D712C98-DB4D-4D63-B1F8-FB7577D30BAE}" type="pres">
      <dgm:prSet presAssocID="{96AEC012-2351-4B42-823A-ECEE42F93330}" presName="iconBgRect" presStyleLbl="bgShp" presStyleIdx="3" presStyleCnt="4"/>
      <dgm:spPr/>
    </dgm:pt>
    <dgm:pt modelId="{6DD5C02A-9A1D-4AF1-8FC9-2936F3202D8E}" type="pres">
      <dgm:prSet presAssocID="{96AEC012-2351-4B42-823A-ECEE42F9333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DD725E43-98EE-4B7E-8E34-078E380E11F2}" type="pres">
      <dgm:prSet presAssocID="{96AEC012-2351-4B42-823A-ECEE42F93330}" presName="spaceRect" presStyleCnt="0"/>
      <dgm:spPr/>
    </dgm:pt>
    <dgm:pt modelId="{8F5A6C9C-B633-435B-9EB0-9FF5757A150C}" type="pres">
      <dgm:prSet presAssocID="{96AEC012-2351-4B42-823A-ECEE42F9333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9A94018-AFC6-401D-9C61-AE80EB85AF77}" srcId="{5C629357-218C-4507-B411-062EF18C8FA9}" destId="{EDB64E82-36EC-44A4-8E7B-A2077E32AFB6}" srcOrd="0" destOrd="0" parTransId="{9EA46FF8-E27E-4C6E-B9C6-9B1816AB8834}" sibTransId="{73F5D609-F9C2-4611-A4E4-298FFD5FBC7C}"/>
    <dgm:cxn modelId="{37EBC724-59E7-408A-90FE-28A699AA38F3}" srcId="{5C629357-218C-4507-B411-062EF18C8FA9}" destId="{C9F390B4-9038-4EB3-8F11-531A413009F3}" srcOrd="1" destOrd="0" parTransId="{4E131B95-C3DD-419B-806C-8ADCD410CF93}" sibTransId="{E3E243A2-EAE5-4EBF-B8EB-E62C44185D61}"/>
    <dgm:cxn modelId="{76FA4126-E688-4A63-9E39-483DAC6A7B64}" srcId="{5C629357-218C-4507-B411-062EF18C8FA9}" destId="{96AEC012-2351-4B42-823A-ECEE42F93330}" srcOrd="3" destOrd="0" parTransId="{18373F00-C58D-4401-9FFF-80D12E8962F1}" sibTransId="{176597CF-A66C-4202-A3A5-8503F9B6F6B8}"/>
    <dgm:cxn modelId="{CB5BC4AD-C865-4C39-8B5E-5674DE1F0A85}" type="presOf" srcId="{EDB64E82-36EC-44A4-8E7B-A2077E32AFB6}" destId="{A962D9EF-1EF8-4F5B-B788-CE1E527E7A4A}" srcOrd="0" destOrd="0" presId="urn:microsoft.com/office/officeart/2018/5/layout/IconCircleLabelList"/>
    <dgm:cxn modelId="{FDF620BA-780C-42C3-B9D0-8FA100EA24B2}" type="presOf" srcId="{A7B4CE26-6500-49C3-9381-F21D78D6E59E}" destId="{2109C696-6F6E-457C-83A3-B7D3F9FD32D7}" srcOrd="0" destOrd="0" presId="urn:microsoft.com/office/officeart/2018/5/layout/IconCircleLabelList"/>
    <dgm:cxn modelId="{623FB5C3-CDB0-4557-8711-8F7FF6D96C0A}" type="presOf" srcId="{96AEC012-2351-4B42-823A-ECEE42F93330}" destId="{8F5A6C9C-B633-435B-9EB0-9FF5757A150C}" srcOrd="0" destOrd="0" presId="urn:microsoft.com/office/officeart/2018/5/layout/IconCircleLabelList"/>
    <dgm:cxn modelId="{13CC25D3-036C-42E7-8893-426D33E5FDB7}" type="presOf" srcId="{C9F390B4-9038-4EB3-8F11-531A413009F3}" destId="{7C8C6F94-4C7F-4B98-8A1A-0A3BB0492593}" srcOrd="0" destOrd="0" presId="urn:microsoft.com/office/officeart/2018/5/layout/IconCircleLabelList"/>
    <dgm:cxn modelId="{779AAFDB-EFB8-48DC-9BB1-33BF4FF509B3}" type="presOf" srcId="{5C629357-218C-4507-B411-062EF18C8FA9}" destId="{3A808139-4A42-4683-91B5-DD0E0D71F5A1}" srcOrd="0" destOrd="0" presId="urn:microsoft.com/office/officeart/2018/5/layout/IconCircleLabelList"/>
    <dgm:cxn modelId="{27198DF3-86CC-4C75-87C8-EA275C11566E}" srcId="{5C629357-218C-4507-B411-062EF18C8FA9}" destId="{A7B4CE26-6500-49C3-9381-F21D78D6E59E}" srcOrd="2" destOrd="0" parTransId="{88482295-B9E9-4B82-823D-85DB52297AA8}" sibTransId="{DA518052-EE52-4D12-9ED2-45E6EC7F993E}"/>
    <dgm:cxn modelId="{420A7DCD-735B-4332-852D-57B23E60EAF1}" type="presParOf" srcId="{3A808139-4A42-4683-91B5-DD0E0D71F5A1}" destId="{40DE50B4-3634-4666-A1DD-054C552DDB4A}" srcOrd="0" destOrd="0" presId="urn:microsoft.com/office/officeart/2018/5/layout/IconCircleLabelList"/>
    <dgm:cxn modelId="{20808044-F22B-42E4-9CA3-EEBEA093E7C6}" type="presParOf" srcId="{40DE50B4-3634-4666-A1DD-054C552DDB4A}" destId="{A57B9F96-4DD0-4158-ACE8-1DA1B08506BB}" srcOrd="0" destOrd="0" presId="urn:microsoft.com/office/officeart/2018/5/layout/IconCircleLabelList"/>
    <dgm:cxn modelId="{BA4BCA9F-4168-4351-8570-0D7CBC44B028}" type="presParOf" srcId="{40DE50B4-3634-4666-A1DD-054C552DDB4A}" destId="{26D85B3F-3A87-47A7-8509-7B76CA511918}" srcOrd="1" destOrd="0" presId="urn:microsoft.com/office/officeart/2018/5/layout/IconCircleLabelList"/>
    <dgm:cxn modelId="{ED3EA2CD-8EBE-48AC-9879-68C852FDCB1B}" type="presParOf" srcId="{40DE50B4-3634-4666-A1DD-054C552DDB4A}" destId="{BC1D8B70-10E8-4409-A13F-653DB8CC04B4}" srcOrd="2" destOrd="0" presId="urn:microsoft.com/office/officeart/2018/5/layout/IconCircleLabelList"/>
    <dgm:cxn modelId="{307C8D5B-2793-49D6-805A-835AB7288AE9}" type="presParOf" srcId="{40DE50B4-3634-4666-A1DD-054C552DDB4A}" destId="{A962D9EF-1EF8-4F5B-B788-CE1E527E7A4A}" srcOrd="3" destOrd="0" presId="urn:microsoft.com/office/officeart/2018/5/layout/IconCircleLabelList"/>
    <dgm:cxn modelId="{9209EB90-8D23-4215-ACD5-F9E0C77E3547}" type="presParOf" srcId="{3A808139-4A42-4683-91B5-DD0E0D71F5A1}" destId="{7C7924B3-52D5-4631-8935-0E4E48F3D1D2}" srcOrd="1" destOrd="0" presId="urn:microsoft.com/office/officeart/2018/5/layout/IconCircleLabelList"/>
    <dgm:cxn modelId="{82286793-DB47-4FEA-8758-506BFC627148}" type="presParOf" srcId="{3A808139-4A42-4683-91B5-DD0E0D71F5A1}" destId="{7F53313F-6B30-409E-9859-6118A8BA1F11}" srcOrd="2" destOrd="0" presId="urn:microsoft.com/office/officeart/2018/5/layout/IconCircleLabelList"/>
    <dgm:cxn modelId="{F14AC21C-B780-4B31-BFC9-96E6535B2AEF}" type="presParOf" srcId="{7F53313F-6B30-409E-9859-6118A8BA1F11}" destId="{3D2BC447-85AC-49CF-B64B-A06C8957675B}" srcOrd="0" destOrd="0" presId="urn:microsoft.com/office/officeart/2018/5/layout/IconCircleLabelList"/>
    <dgm:cxn modelId="{537D9304-03F1-4F0A-90EB-220DE669EB91}" type="presParOf" srcId="{7F53313F-6B30-409E-9859-6118A8BA1F11}" destId="{1F6E030D-C812-4B13-8C1C-0244CD41C590}" srcOrd="1" destOrd="0" presId="urn:microsoft.com/office/officeart/2018/5/layout/IconCircleLabelList"/>
    <dgm:cxn modelId="{CED2824D-6956-4BBA-B99B-AEA5BCE76F1C}" type="presParOf" srcId="{7F53313F-6B30-409E-9859-6118A8BA1F11}" destId="{BF6587EB-41C8-49C4-8487-832F9D5A295E}" srcOrd="2" destOrd="0" presId="urn:microsoft.com/office/officeart/2018/5/layout/IconCircleLabelList"/>
    <dgm:cxn modelId="{B4DD8BA4-974C-4476-A074-92E82EAC9A87}" type="presParOf" srcId="{7F53313F-6B30-409E-9859-6118A8BA1F11}" destId="{7C8C6F94-4C7F-4B98-8A1A-0A3BB0492593}" srcOrd="3" destOrd="0" presId="urn:microsoft.com/office/officeart/2018/5/layout/IconCircleLabelList"/>
    <dgm:cxn modelId="{B2C3B788-FB8B-4E94-BB44-73BFB6C671F5}" type="presParOf" srcId="{3A808139-4A42-4683-91B5-DD0E0D71F5A1}" destId="{6A72E3AC-6DC5-459A-99C6-B83C39894A2D}" srcOrd="3" destOrd="0" presId="urn:microsoft.com/office/officeart/2018/5/layout/IconCircleLabelList"/>
    <dgm:cxn modelId="{680EE41C-872D-4150-85CD-073F584240F4}" type="presParOf" srcId="{3A808139-4A42-4683-91B5-DD0E0D71F5A1}" destId="{787D0FF5-8075-4B33-92ED-BE573C6998E2}" srcOrd="4" destOrd="0" presId="urn:microsoft.com/office/officeart/2018/5/layout/IconCircleLabelList"/>
    <dgm:cxn modelId="{72CAC4EB-7695-4AB6-A510-49AFECBDF92C}" type="presParOf" srcId="{787D0FF5-8075-4B33-92ED-BE573C6998E2}" destId="{B54BD018-8047-4667-97FC-69E42ED5FE4B}" srcOrd="0" destOrd="0" presId="urn:microsoft.com/office/officeart/2018/5/layout/IconCircleLabelList"/>
    <dgm:cxn modelId="{E6BA6212-80AE-457C-9A48-BE417EEBCF6B}" type="presParOf" srcId="{787D0FF5-8075-4B33-92ED-BE573C6998E2}" destId="{92F59EF3-DA16-4946-97DE-CE90B005F391}" srcOrd="1" destOrd="0" presId="urn:microsoft.com/office/officeart/2018/5/layout/IconCircleLabelList"/>
    <dgm:cxn modelId="{24BCF0A6-7E47-4D74-83AD-8419C49578BD}" type="presParOf" srcId="{787D0FF5-8075-4B33-92ED-BE573C6998E2}" destId="{4EA8B81B-A977-4B46-A55F-3F0659C94BC5}" srcOrd="2" destOrd="0" presId="urn:microsoft.com/office/officeart/2018/5/layout/IconCircleLabelList"/>
    <dgm:cxn modelId="{346C374B-22E1-40F3-9E2C-9743C3FD7772}" type="presParOf" srcId="{787D0FF5-8075-4B33-92ED-BE573C6998E2}" destId="{2109C696-6F6E-457C-83A3-B7D3F9FD32D7}" srcOrd="3" destOrd="0" presId="urn:microsoft.com/office/officeart/2018/5/layout/IconCircleLabelList"/>
    <dgm:cxn modelId="{2ADBAD35-4365-4270-BA50-193FD8CB11B1}" type="presParOf" srcId="{3A808139-4A42-4683-91B5-DD0E0D71F5A1}" destId="{F3AEA164-F656-4E78-8912-AD2C2CA27192}" srcOrd="5" destOrd="0" presId="urn:microsoft.com/office/officeart/2018/5/layout/IconCircleLabelList"/>
    <dgm:cxn modelId="{DA03C1F1-B287-4722-895F-33229D246DB4}" type="presParOf" srcId="{3A808139-4A42-4683-91B5-DD0E0D71F5A1}" destId="{6151A83C-4A56-4F32-A581-F7B468400682}" srcOrd="6" destOrd="0" presId="urn:microsoft.com/office/officeart/2018/5/layout/IconCircleLabelList"/>
    <dgm:cxn modelId="{426C3AEE-FC14-46E8-B058-3C9FCE68ED51}" type="presParOf" srcId="{6151A83C-4A56-4F32-A581-F7B468400682}" destId="{1D712C98-DB4D-4D63-B1F8-FB7577D30BAE}" srcOrd="0" destOrd="0" presId="urn:microsoft.com/office/officeart/2018/5/layout/IconCircleLabelList"/>
    <dgm:cxn modelId="{FB5A2925-1B11-4A54-883F-43450ADE5B3D}" type="presParOf" srcId="{6151A83C-4A56-4F32-A581-F7B468400682}" destId="{6DD5C02A-9A1D-4AF1-8FC9-2936F3202D8E}" srcOrd="1" destOrd="0" presId="urn:microsoft.com/office/officeart/2018/5/layout/IconCircleLabelList"/>
    <dgm:cxn modelId="{9B7A6F23-BE1D-44B8-9216-B40232D77DA7}" type="presParOf" srcId="{6151A83C-4A56-4F32-A581-F7B468400682}" destId="{DD725E43-98EE-4B7E-8E34-078E380E11F2}" srcOrd="2" destOrd="0" presId="urn:microsoft.com/office/officeart/2018/5/layout/IconCircleLabelList"/>
    <dgm:cxn modelId="{8D8C61CC-A18B-4D33-8D5A-FF9719C70042}" type="presParOf" srcId="{6151A83C-4A56-4F32-A581-F7B468400682}" destId="{8F5A6C9C-B633-435B-9EB0-9FF5757A150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DA05CB3-E2BD-4A4F-A591-3999D076F50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2342F9C-7835-4CC6-98BE-3CD506826CA9}">
      <dgm:prSet/>
      <dgm:spPr/>
      <dgm:t>
        <a:bodyPr/>
        <a:lstStyle/>
        <a:p>
          <a:r>
            <a:rPr lang="en-US"/>
            <a:t>Managers have the skills to successfully manage performance</a:t>
          </a:r>
        </a:p>
      </dgm:t>
    </dgm:pt>
    <dgm:pt modelId="{33B21070-48CB-4FE5-A256-C15BBF86FBDA}" type="parTrans" cxnId="{0CF5FD1E-AA9C-4914-96F2-DF0467D51290}">
      <dgm:prSet/>
      <dgm:spPr/>
      <dgm:t>
        <a:bodyPr/>
        <a:lstStyle/>
        <a:p>
          <a:endParaRPr lang="en-US"/>
        </a:p>
      </dgm:t>
    </dgm:pt>
    <dgm:pt modelId="{F2ACB75B-7CCE-4857-AD6C-638907FE38DC}" type="sibTrans" cxnId="{0CF5FD1E-AA9C-4914-96F2-DF0467D51290}">
      <dgm:prSet/>
      <dgm:spPr/>
      <dgm:t>
        <a:bodyPr/>
        <a:lstStyle/>
        <a:p>
          <a:endParaRPr lang="en-US"/>
        </a:p>
      </dgm:t>
    </dgm:pt>
    <dgm:pt modelId="{32E88CAE-C2BB-40F3-8068-6DBC66474914}">
      <dgm:prSet/>
      <dgm:spPr/>
      <dgm:t>
        <a:bodyPr/>
        <a:lstStyle/>
        <a:p>
          <a:r>
            <a:rPr lang="en-US"/>
            <a:t>Activities that underpin good people management</a:t>
          </a:r>
        </a:p>
      </dgm:t>
    </dgm:pt>
    <dgm:pt modelId="{E27DE2AE-46CD-4727-BFD0-292478096035}" type="parTrans" cxnId="{D4B86C50-9274-4A5B-A07E-352BC892131C}">
      <dgm:prSet/>
      <dgm:spPr/>
      <dgm:t>
        <a:bodyPr/>
        <a:lstStyle/>
        <a:p>
          <a:endParaRPr lang="en-US"/>
        </a:p>
      </dgm:t>
    </dgm:pt>
    <dgm:pt modelId="{F993A90F-7D24-4964-BB2B-537C8F87438D}" type="sibTrans" cxnId="{D4B86C50-9274-4A5B-A07E-352BC892131C}">
      <dgm:prSet/>
      <dgm:spPr/>
      <dgm:t>
        <a:bodyPr/>
        <a:lstStyle/>
        <a:p>
          <a:endParaRPr lang="en-US"/>
        </a:p>
      </dgm:t>
    </dgm:pt>
    <dgm:pt modelId="{E4A3AADC-AF7E-43F1-A72A-265BBE4837B0}">
      <dgm:prSet/>
      <dgm:spPr/>
      <dgm:t>
        <a:bodyPr/>
        <a:lstStyle/>
        <a:p>
          <a:r>
            <a:rPr lang="en-US"/>
            <a:t>Make the link between company performance and good people management</a:t>
          </a:r>
        </a:p>
      </dgm:t>
    </dgm:pt>
    <dgm:pt modelId="{792F3075-7688-4C99-B8CE-7E1AC6168D58}" type="parTrans" cxnId="{45D4FE86-38C4-48D1-9627-63ACA39C57F9}">
      <dgm:prSet/>
      <dgm:spPr/>
      <dgm:t>
        <a:bodyPr/>
        <a:lstStyle/>
        <a:p>
          <a:endParaRPr lang="en-US"/>
        </a:p>
      </dgm:t>
    </dgm:pt>
    <dgm:pt modelId="{D716185D-8EA2-4547-AF1B-62667EC8C0E8}" type="sibTrans" cxnId="{45D4FE86-38C4-48D1-9627-63ACA39C57F9}">
      <dgm:prSet/>
      <dgm:spPr/>
      <dgm:t>
        <a:bodyPr/>
        <a:lstStyle/>
        <a:p>
          <a:endParaRPr lang="en-US"/>
        </a:p>
      </dgm:t>
    </dgm:pt>
    <dgm:pt modelId="{6B6FFB16-5B98-4E0D-BD3C-E62DB13A8A09}">
      <dgm:prSet/>
      <dgm:spPr/>
      <dgm:t>
        <a:bodyPr/>
        <a:lstStyle/>
        <a:p>
          <a:r>
            <a:rPr lang="en-US"/>
            <a:t>Recommendations </a:t>
          </a:r>
        </a:p>
      </dgm:t>
    </dgm:pt>
    <dgm:pt modelId="{0575CDF6-9EF5-4D23-A373-AD936BE0591E}" type="parTrans" cxnId="{4DEBFEA9-E54D-412D-BC72-A5B137EFEED1}">
      <dgm:prSet/>
      <dgm:spPr/>
      <dgm:t>
        <a:bodyPr/>
        <a:lstStyle/>
        <a:p>
          <a:endParaRPr lang="en-US"/>
        </a:p>
      </dgm:t>
    </dgm:pt>
    <dgm:pt modelId="{702221DE-0EB6-4438-8397-181D06F7EBBB}" type="sibTrans" cxnId="{4DEBFEA9-E54D-412D-BC72-A5B137EFEED1}">
      <dgm:prSet/>
      <dgm:spPr/>
      <dgm:t>
        <a:bodyPr/>
        <a:lstStyle/>
        <a:p>
          <a:endParaRPr lang="en-US"/>
        </a:p>
      </dgm:t>
    </dgm:pt>
    <dgm:pt modelId="{1E38E165-E232-46B6-AB4E-764B45DB4100}" type="pres">
      <dgm:prSet presAssocID="{4DA05CB3-E2BD-4A4F-A591-3999D076F50C}" presName="root" presStyleCnt="0">
        <dgm:presLayoutVars>
          <dgm:dir/>
          <dgm:resizeHandles val="exact"/>
        </dgm:presLayoutVars>
      </dgm:prSet>
      <dgm:spPr/>
    </dgm:pt>
    <dgm:pt modelId="{7CAC5C09-8A39-4061-8304-679F4178257C}" type="pres">
      <dgm:prSet presAssocID="{72342F9C-7835-4CC6-98BE-3CD506826CA9}" presName="compNode" presStyleCnt="0"/>
      <dgm:spPr/>
    </dgm:pt>
    <dgm:pt modelId="{B7D0DA9A-8DE8-48D5-A218-14C815FBDC61}" type="pres">
      <dgm:prSet presAssocID="{72342F9C-7835-4CC6-98BE-3CD506826CA9}" presName="bgRect" presStyleLbl="bgShp" presStyleIdx="0" presStyleCnt="4"/>
      <dgm:spPr/>
    </dgm:pt>
    <dgm:pt modelId="{5FDE95BC-58D1-4953-83D9-5E8CF667945B}" type="pres">
      <dgm:prSet presAssocID="{72342F9C-7835-4CC6-98BE-3CD506826CA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772230D-0CA5-42B6-9D5C-7305F168296A}" type="pres">
      <dgm:prSet presAssocID="{72342F9C-7835-4CC6-98BE-3CD506826CA9}" presName="spaceRect" presStyleCnt="0"/>
      <dgm:spPr/>
    </dgm:pt>
    <dgm:pt modelId="{9D5E48BE-1571-474A-B907-CA054C51011F}" type="pres">
      <dgm:prSet presAssocID="{72342F9C-7835-4CC6-98BE-3CD506826CA9}" presName="parTx" presStyleLbl="revTx" presStyleIdx="0" presStyleCnt="4">
        <dgm:presLayoutVars>
          <dgm:chMax val="0"/>
          <dgm:chPref val="0"/>
        </dgm:presLayoutVars>
      </dgm:prSet>
      <dgm:spPr/>
    </dgm:pt>
    <dgm:pt modelId="{35DA0997-1CC7-4C44-A619-25092DDD8E57}" type="pres">
      <dgm:prSet presAssocID="{F2ACB75B-7CCE-4857-AD6C-638907FE38DC}" presName="sibTrans" presStyleCnt="0"/>
      <dgm:spPr/>
    </dgm:pt>
    <dgm:pt modelId="{C1B352DB-0277-4148-827C-94AE3A7A7B63}" type="pres">
      <dgm:prSet presAssocID="{32E88CAE-C2BB-40F3-8068-6DBC66474914}" presName="compNode" presStyleCnt="0"/>
      <dgm:spPr/>
    </dgm:pt>
    <dgm:pt modelId="{B082B50F-00B4-4293-987F-7C4B964E07E9}" type="pres">
      <dgm:prSet presAssocID="{32E88CAE-C2BB-40F3-8068-6DBC66474914}" presName="bgRect" presStyleLbl="bgShp" presStyleIdx="1" presStyleCnt="4"/>
      <dgm:spPr/>
    </dgm:pt>
    <dgm:pt modelId="{B94F6567-E665-415F-9E7F-054860578807}" type="pres">
      <dgm:prSet presAssocID="{32E88CAE-C2BB-40F3-8068-6DBC6647491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99F1DA8D-D5A0-45D2-9F99-F7606A34539C}" type="pres">
      <dgm:prSet presAssocID="{32E88CAE-C2BB-40F3-8068-6DBC66474914}" presName="spaceRect" presStyleCnt="0"/>
      <dgm:spPr/>
    </dgm:pt>
    <dgm:pt modelId="{21B22763-9C32-4A7B-A62B-6155405EA9F3}" type="pres">
      <dgm:prSet presAssocID="{32E88CAE-C2BB-40F3-8068-6DBC66474914}" presName="parTx" presStyleLbl="revTx" presStyleIdx="1" presStyleCnt="4">
        <dgm:presLayoutVars>
          <dgm:chMax val="0"/>
          <dgm:chPref val="0"/>
        </dgm:presLayoutVars>
      </dgm:prSet>
      <dgm:spPr/>
    </dgm:pt>
    <dgm:pt modelId="{B9290600-4C3D-4018-BD67-3EAC01D9DD7F}" type="pres">
      <dgm:prSet presAssocID="{F993A90F-7D24-4964-BB2B-537C8F87438D}" presName="sibTrans" presStyleCnt="0"/>
      <dgm:spPr/>
    </dgm:pt>
    <dgm:pt modelId="{2895D965-E07C-47E2-834E-7C1150DAF984}" type="pres">
      <dgm:prSet presAssocID="{E4A3AADC-AF7E-43F1-A72A-265BBE4837B0}" presName="compNode" presStyleCnt="0"/>
      <dgm:spPr/>
    </dgm:pt>
    <dgm:pt modelId="{5C95C1E4-127E-4B3C-BEBC-9504B214A3AC}" type="pres">
      <dgm:prSet presAssocID="{E4A3AADC-AF7E-43F1-A72A-265BBE4837B0}" presName="bgRect" presStyleLbl="bgShp" presStyleIdx="2" presStyleCnt="4"/>
      <dgm:spPr/>
    </dgm:pt>
    <dgm:pt modelId="{53703C9D-3268-4CB4-A2A6-4DB378E42900}" type="pres">
      <dgm:prSet presAssocID="{E4A3AADC-AF7E-43F1-A72A-265BBE4837B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91D2E772-CA2D-4D06-922A-B2A8DFFF47E0}" type="pres">
      <dgm:prSet presAssocID="{E4A3AADC-AF7E-43F1-A72A-265BBE4837B0}" presName="spaceRect" presStyleCnt="0"/>
      <dgm:spPr/>
    </dgm:pt>
    <dgm:pt modelId="{3F0863AB-88D0-42DB-865C-580C08BDF252}" type="pres">
      <dgm:prSet presAssocID="{E4A3AADC-AF7E-43F1-A72A-265BBE4837B0}" presName="parTx" presStyleLbl="revTx" presStyleIdx="2" presStyleCnt="4">
        <dgm:presLayoutVars>
          <dgm:chMax val="0"/>
          <dgm:chPref val="0"/>
        </dgm:presLayoutVars>
      </dgm:prSet>
      <dgm:spPr/>
    </dgm:pt>
    <dgm:pt modelId="{BF8D2084-6035-46D7-BE81-61D98B5BE473}" type="pres">
      <dgm:prSet presAssocID="{D716185D-8EA2-4547-AF1B-62667EC8C0E8}" presName="sibTrans" presStyleCnt="0"/>
      <dgm:spPr/>
    </dgm:pt>
    <dgm:pt modelId="{D1AFE419-9A49-4499-8DB3-C2355AC9766E}" type="pres">
      <dgm:prSet presAssocID="{6B6FFB16-5B98-4E0D-BD3C-E62DB13A8A09}" presName="compNode" presStyleCnt="0"/>
      <dgm:spPr/>
    </dgm:pt>
    <dgm:pt modelId="{D9F5FC12-4117-4620-8CF9-E14B8FC0E921}" type="pres">
      <dgm:prSet presAssocID="{6B6FFB16-5B98-4E0D-BD3C-E62DB13A8A09}" presName="bgRect" presStyleLbl="bgShp" presStyleIdx="3" presStyleCnt="4"/>
      <dgm:spPr/>
    </dgm:pt>
    <dgm:pt modelId="{E83A42E0-B6A6-489F-AAAC-34D3DE32A510}" type="pres">
      <dgm:prSet presAssocID="{6B6FFB16-5B98-4E0D-BD3C-E62DB13A8A0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6B390DFD-AEF2-4D59-AECB-A31E66F13868}" type="pres">
      <dgm:prSet presAssocID="{6B6FFB16-5B98-4E0D-BD3C-E62DB13A8A09}" presName="spaceRect" presStyleCnt="0"/>
      <dgm:spPr/>
    </dgm:pt>
    <dgm:pt modelId="{4DD253E3-7FF7-4D45-BB54-795B0F4474F1}" type="pres">
      <dgm:prSet presAssocID="{6B6FFB16-5B98-4E0D-BD3C-E62DB13A8A0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CF5FD1E-AA9C-4914-96F2-DF0467D51290}" srcId="{4DA05CB3-E2BD-4A4F-A591-3999D076F50C}" destId="{72342F9C-7835-4CC6-98BE-3CD506826CA9}" srcOrd="0" destOrd="0" parTransId="{33B21070-48CB-4FE5-A256-C15BBF86FBDA}" sibTransId="{F2ACB75B-7CCE-4857-AD6C-638907FE38DC}"/>
    <dgm:cxn modelId="{BD578D31-F17B-418B-B980-CFC83DA7AAAB}" type="presOf" srcId="{E4A3AADC-AF7E-43F1-A72A-265BBE4837B0}" destId="{3F0863AB-88D0-42DB-865C-580C08BDF252}" srcOrd="0" destOrd="0" presId="urn:microsoft.com/office/officeart/2018/2/layout/IconVerticalSolidList"/>
    <dgm:cxn modelId="{6D2A3B33-929B-4B15-80D6-E67598D4C3A9}" type="presOf" srcId="{6B6FFB16-5B98-4E0D-BD3C-E62DB13A8A09}" destId="{4DD253E3-7FF7-4D45-BB54-795B0F4474F1}" srcOrd="0" destOrd="0" presId="urn:microsoft.com/office/officeart/2018/2/layout/IconVerticalSolidList"/>
    <dgm:cxn modelId="{82A41737-F97C-4199-96DA-684D608D6126}" type="presOf" srcId="{32E88CAE-C2BB-40F3-8068-6DBC66474914}" destId="{21B22763-9C32-4A7B-A62B-6155405EA9F3}" srcOrd="0" destOrd="0" presId="urn:microsoft.com/office/officeart/2018/2/layout/IconVerticalSolidList"/>
    <dgm:cxn modelId="{D4B86C50-9274-4A5B-A07E-352BC892131C}" srcId="{4DA05CB3-E2BD-4A4F-A591-3999D076F50C}" destId="{32E88CAE-C2BB-40F3-8068-6DBC66474914}" srcOrd="1" destOrd="0" parTransId="{E27DE2AE-46CD-4727-BFD0-292478096035}" sibTransId="{F993A90F-7D24-4964-BB2B-537C8F87438D}"/>
    <dgm:cxn modelId="{45D4FE86-38C4-48D1-9627-63ACA39C57F9}" srcId="{4DA05CB3-E2BD-4A4F-A591-3999D076F50C}" destId="{E4A3AADC-AF7E-43F1-A72A-265BBE4837B0}" srcOrd="2" destOrd="0" parTransId="{792F3075-7688-4C99-B8CE-7E1AC6168D58}" sibTransId="{D716185D-8EA2-4547-AF1B-62667EC8C0E8}"/>
    <dgm:cxn modelId="{4DEBFEA9-E54D-412D-BC72-A5B137EFEED1}" srcId="{4DA05CB3-E2BD-4A4F-A591-3999D076F50C}" destId="{6B6FFB16-5B98-4E0D-BD3C-E62DB13A8A09}" srcOrd="3" destOrd="0" parTransId="{0575CDF6-9EF5-4D23-A373-AD936BE0591E}" sibTransId="{702221DE-0EB6-4438-8397-181D06F7EBBB}"/>
    <dgm:cxn modelId="{7547C8EA-C086-4FAB-8282-931DC74F3AB0}" type="presOf" srcId="{4DA05CB3-E2BD-4A4F-A591-3999D076F50C}" destId="{1E38E165-E232-46B6-AB4E-764B45DB4100}" srcOrd="0" destOrd="0" presId="urn:microsoft.com/office/officeart/2018/2/layout/IconVerticalSolidList"/>
    <dgm:cxn modelId="{1E3DDBF7-8BAD-42E2-A74E-23DE777B951F}" type="presOf" srcId="{72342F9C-7835-4CC6-98BE-3CD506826CA9}" destId="{9D5E48BE-1571-474A-B907-CA054C51011F}" srcOrd="0" destOrd="0" presId="urn:microsoft.com/office/officeart/2018/2/layout/IconVerticalSolidList"/>
    <dgm:cxn modelId="{EBC2EDE4-9C45-4E91-8AE3-3D6794AE0A3E}" type="presParOf" srcId="{1E38E165-E232-46B6-AB4E-764B45DB4100}" destId="{7CAC5C09-8A39-4061-8304-679F4178257C}" srcOrd="0" destOrd="0" presId="urn:microsoft.com/office/officeart/2018/2/layout/IconVerticalSolidList"/>
    <dgm:cxn modelId="{7A9D3F8B-BD36-4B0E-86E0-0FA2DB6C9353}" type="presParOf" srcId="{7CAC5C09-8A39-4061-8304-679F4178257C}" destId="{B7D0DA9A-8DE8-48D5-A218-14C815FBDC61}" srcOrd="0" destOrd="0" presId="urn:microsoft.com/office/officeart/2018/2/layout/IconVerticalSolidList"/>
    <dgm:cxn modelId="{92E34BB4-91EC-4A46-BC63-371BE4A74943}" type="presParOf" srcId="{7CAC5C09-8A39-4061-8304-679F4178257C}" destId="{5FDE95BC-58D1-4953-83D9-5E8CF667945B}" srcOrd="1" destOrd="0" presId="urn:microsoft.com/office/officeart/2018/2/layout/IconVerticalSolidList"/>
    <dgm:cxn modelId="{7293B056-00BE-46F4-9E89-7E94C8F5E36A}" type="presParOf" srcId="{7CAC5C09-8A39-4061-8304-679F4178257C}" destId="{5772230D-0CA5-42B6-9D5C-7305F168296A}" srcOrd="2" destOrd="0" presId="urn:microsoft.com/office/officeart/2018/2/layout/IconVerticalSolidList"/>
    <dgm:cxn modelId="{4F359907-63C6-4E37-90DC-5A814EF29E23}" type="presParOf" srcId="{7CAC5C09-8A39-4061-8304-679F4178257C}" destId="{9D5E48BE-1571-474A-B907-CA054C51011F}" srcOrd="3" destOrd="0" presId="urn:microsoft.com/office/officeart/2018/2/layout/IconVerticalSolidList"/>
    <dgm:cxn modelId="{B1142A34-F1E6-44BD-BCED-C0418ECF4C5A}" type="presParOf" srcId="{1E38E165-E232-46B6-AB4E-764B45DB4100}" destId="{35DA0997-1CC7-4C44-A619-25092DDD8E57}" srcOrd="1" destOrd="0" presId="urn:microsoft.com/office/officeart/2018/2/layout/IconVerticalSolidList"/>
    <dgm:cxn modelId="{2C5D5AB7-E46B-41A4-83F2-6F6854DCAFEC}" type="presParOf" srcId="{1E38E165-E232-46B6-AB4E-764B45DB4100}" destId="{C1B352DB-0277-4148-827C-94AE3A7A7B63}" srcOrd="2" destOrd="0" presId="urn:microsoft.com/office/officeart/2018/2/layout/IconVerticalSolidList"/>
    <dgm:cxn modelId="{73D15005-616B-4100-A5CD-40080342E668}" type="presParOf" srcId="{C1B352DB-0277-4148-827C-94AE3A7A7B63}" destId="{B082B50F-00B4-4293-987F-7C4B964E07E9}" srcOrd="0" destOrd="0" presId="urn:microsoft.com/office/officeart/2018/2/layout/IconVerticalSolidList"/>
    <dgm:cxn modelId="{33356EA2-5CF9-4960-AD68-FE66C1C77386}" type="presParOf" srcId="{C1B352DB-0277-4148-827C-94AE3A7A7B63}" destId="{B94F6567-E665-415F-9E7F-054860578807}" srcOrd="1" destOrd="0" presId="urn:microsoft.com/office/officeart/2018/2/layout/IconVerticalSolidList"/>
    <dgm:cxn modelId="{D36589F8-2683-47C2-B8AB-E9ACF190ABA4}" type="presParOf" srcId="{C1B352DB-0277-4148-827C-94AE3A7A7B63}" destId="{99F1DA8D-D5A0-45D2-9F99-F7606A34539C}" srcOrd="2" destOrd="0" presId="urn:microsoft.com/office/officeart/2018/2/layout/IconVerticalSolidList"/>
    <dgm:cxn modelId="{B2CE6FD7-8FE0-4728-A336-C9A5F8DAAB7C}" type="presParOf" srcId="{C1B352DB-0277-4148-827C-94AE3A7A7B63}" destId="{21B22763-9C32-4A7B-A62B-6155405EA9F3}" srcOrd="3" destOrd="0" presId="urn:microsoft.com/office/officeart/2018/2/layout/IconVerticalSolidList"/>
    <dgm:cxn modelId="{DAA28AA8-1187-4992-AC19-952DBCCB6590}" type="presParOf" srcId="{1E38E165-E232-46B6-AB4E-764B45DB4100}" destId="{B9290600-4C3D-4018-BD67-3EAC01D9DD7F}" srcOrd="3" destOrd="0" presId="urn:microsoft.com/office/officeart/2018/2/layout/IconVerticalSolidList"/>
    <dgm:cxn modelId="{6D363F31-F325-47FC-9786-BD6A9D73CF31}" type="presParOf" srcId="{1E38E165-E232-46B6-AB4E-764B45DB4100}" destId="{2895D965-E07C-47E2-834E-7C1150DAF984}" srcOrd="4" destOrd="0" presId="urn:microsoft.com/office/officeart/2018/2/layout/IconVerticalSolidList"/>
    <dgm:cxn modelId="{16C9F37E-270D-4F50-99ED-C3D4CE572498}" type="presParOf" srcId="{2895D965-E07C-47E2-834E-7C1150DAF984}" destId="{5C95C1E4-127E-4B3C-BEBC-9504B214A3AC}" srcOrd="0" destOrd="0" presId="urn:microsoft.com/office/officeart/2018/2/layout/IconVerticalSolidList"/>
    <dgm:cxn modelId="{25B4B123-EBFE-4D50-9F2A-8373CF0B6F5F}" type="presParOf" srcId="{2895D965-E07C-47E2-834E-7C1150DAF984}" destId="{53703C9D-3268-4CB4-A2A6-4DB378E42900}" srcOrd="1" destOrd="0" presId="urn:microsoft.com/office/officeart/2018/2/layout/IconVerticalSolidList"/>
    <dgm:cxn modelId="{50C09BFF-D614-4EBE-B073-5402EC7F581C}" type="presParOf" srcId="{2895D965-E07C-47E2-834E-7C1150DAF984}" destId="{91D2E772-CA2D-4D06-922A-B2A8DFFF47E0}" srcOrd="2" destOrd="0" presId="urn:microsoft.com/office/officeart/2018/2/layout/IconVerticalSolidList"/>
    <dgm:cxn modelId="{001768CB-660B-4134-9056-164614F2570A}" type="presParOf" srcId="{2895D965-E07C-47E2-834E-7C1150DAF984}" destId="{3F0863AB-88D0-42DB-865C-580C08BDF252}" srcOrd="3" destOrd="0" presId="urn:microsoft.com/office/officeart/2018/2/layout/IconVerticalSolidList"/>
    <dgm:cxn modelId="{3FAA0719-D55E-4C54-991B-F944E67E7B70}" type="presParOf" srcId="{1E38E165-E232-46B6-AB4E-764B45DB4100}" destId="{BF8D2084-6035-46D7-BE81-61D98B5BE473}" srcOrd="5" destOrd="0" presId="urn:microsoft.com/office/officeart/2018/2/layout/IconVerticalSolidList"/>
    <dgm:cxn modelId="{4124F659-C254-4038-BB8D-D110C25B3679}" type="presParOf" srcId="{1E38E165-E232-46B6-AB4E-764B45DB4100}" destId="{D1AFE419-9A49-4499-8DB3-C2355AC9766E}" srcOrd="6" destOrd="0" presId="urn:microsoft.com/office/officeart/2018/2/layout/IconVerticalSolidList"/>
    <dgm:cxn modelId="{5C467B05-ACC0-413B-A4E1-0C526A3A2B76}" type="presParOf" srcId="{D1AFE419-9A49-4499-8DB3-C2355AC9766E}" destId="{D9F5FC12-4117-4620-8CF9-E14B8FC0E921}" srcOrd="0" destOrd="0" presId="urn:microsoft.com/office/officeart/2018/2/layout/IconVerticalSolidList"/>
    <dgm:cxn modelId="{E1001843-F9CB-41AC-8F17-58901B7A2B60}" type="presParOf" srcId="{D1AFE419-9A49-4499-8DB3-C2355AC9766E}" destId="{E83A42E0-B6A6-489F-AAAC-34D3DE32A510}" srcOrd="1" destOrd="0" presId="urn:microsoft.com/office/officeart/2018/2/layout/IconVerticalSolidList"/>
    <dgm:cxn modelId="{FA44948C-F8EC-492B-992A-708B21ADF70B}" type="presParOf" srcId="{D1AFE419-9A49-4499-8DB3-C2355AC9766E}" destId="{6B390DFD-AEF2-4D59-AECB-A31E66F13868}" srcOrd="2" destOrd="0" presId="urn:microsoft.com/office/officeart/2018/2/layout/IconVerticalSolidList"/>
    <dgm:cxn modelId="{CAFEA47F-F0F9-41EC-A83B-D23FE469E36B}" type="presParOf" srcId="{D1AFE419-9A49-4499-8DB3-C2355AC9766E}" destId="{4DD253E3-7FF7-4D45-BB54-795B0F4474F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4382DF8-93E1-484B-A994-B9F61213F73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DA7EB58-1C04-4A2D-BA37-8E9F25B02FF6}">
      <dgm:prSet/>
      <dgm:spPr/>
      <dgm:t>
        <a:bodyPr/>
        <a:lstStyle/>
        <a:p>
          <a:r>
            <a:rPr lang="en-US"/>
            <a:t>Importance of company culture to business success</a:t>
          </a:r>
        </a:p>
      </dgm:t>
    </dgm:pt>
    <dgm:pt modelId="{AECE1578-3737-4954-B738-92CD79D5CC83}" type="parTrans" cxnId="{5C02C8BC-DDE0-4C49-AC53-EF9192AD4A64}">
      <dgm:prSet/>
      <dgm:spPr/>
      <dgm:t>
        <a:bodyPr/>
        <a:lstStyle/>
        <a:p>
          <a:endParaRPr lang="en-US"/>
        </a:p>
      </dgm:t>
    </dgm:pt>
    <dgm:pt modelId="{0B00BFA2-BCAF-471E-9972-EF66F655DBB1}" type="sibTrans" cxnId="{5C02C8BC-DDE0-4C49-AC53-EF9192AD4A64}">
      <dgm:prSet/>
      <dgm:spPr/>
      <dgm:t>
        <a:bodyPr/>
        <a:lstStyle/>
        <a:p>
          <a:endParaRPr lang="en-US"/>
        </a:p>
      </dgm:t>
    </dgm:pt>
    <dgm:pt modelId="{376B4DDB-2343-432B-9D91-BBD5663DF793}">
      <dgm:prSet/>
      <dgm:spPr/>
      <dgm:t>
        <a:bodyPr/>
        <a:lstStyle/>
        <a:p>
          <a:r>
            <a:rPr lang="en-US"/>
            <a:t>Audience: SMT</a:t>
          </a:r>
        </a:p>
      </dgm:t>
    </dgm:pt>
    <dgm:pt modelId="{227F657C-FC3E-4815-9BFF-97D19180376F}" type="parTrans" cxnId="{DDC83396-0036-446A-95ED-7AFA74AE29DB}">
      <dgm:prSet/>
      <dgm:spPr/>
      <dgm:t>
        <a:bodyPr/>
        <a:lstStyle/>
        <a:p>
          <a:endParaRPr lang="en-US"/>
        </a:p>
      </dgm:t>
    </dgm:pt>
    <dgm:pt modelId="{CFD82FBE-E0D3-4A0D-A0AA-B0BF07837860}" type="sibTrans" cxnId="{DDC83396-0036-446A-95ED-7AFA74AE29DB}">
      <dgm:prSet/>
      <dgm:spPr/>
      <dgm:t>
        <a:bodyPr/>
        <a:lstStyle/>
        <a:p>
          <a:endParaRPr lang="en-US"/>
        </a:p>
      </dgm:t>
    </dgm:pt>
    <dgm:pt modelId="{A61C4B8B-D77E-43F2-9231-BD041176E661}">
      <dgm:prSet/>
      <dgm:spPr/>
      <dgm:t>
        <a:bodyPr/>
        <a:lstStyle/>
        <a:p>
          <a:r>
            <a:rPr lang="en-US"/>
            <a:t>Using one culture model, explain how managers can influence culture</a:t>
          </a:r>
        </a:p>
      </dgm:t>
    </dgm:pt>
    <dgm:pt modelId="{B3DC9EB7-5664-401D-89BB-A3634EF29E32}" type="parTrans" cxnId="{1E9FDD39-49FC-4693-AAD0-861C16068A93}">
      <dgm:prSet/>
      <dgm:spPr/>
      <dgm:t>
        <a:bodyPr/>
        <a:lstStyle/>
        <a:p>
          <a:endParaRPr lang="en-US"/>
        </a:p>
      </dgm:t>
    </dgm:pt>
    <dgm:pt modelId="{03EB954F-16D2-4F2A-8D7E-9BCD1B2818D5}" type="sibTrans" cxnId="{1E9FDD39-49FC-4693-AAD0-861C16068A93}">
      <dgm:prSet/>
      <dgm:spPr/>
      <dgm:t>
        <a:bodyPr/>
        <a:lstStyle/>
        <a:p>
          <a:endParaRPr lang="en-US"/>
        </a:p>
      </dgm:t>
    </dgm:pt>
    <dgm:pt modelId="{F10C870C-FD9E-4E04-A52E-11953D6BD4F2}">
      <dgm:prSet/>
      <dgm:spPr/>
      <dgm:t>
        <a:bodyPr/>
        <a:lstStyle/>
        <a:p>
          <a:r>
            <a:rPr lang="en-US"/>
            <a:t>Make your slides look professional</a:t>
          </a:r>
        </a:p>
      </dgm:t>
    </dgm:pt>
    <dgm:pt modelId="{11FFBD73-C930-4A3A-B234-823C342B406B}" type="parTrans" cxnId="{32FEA27E-8B1F-4960-BCC6-5DE39266168C}">
      <dgm:prSet/>
      <dgm:spPr/>
      <dgm:t>
        <a:bodyPr/>
        <a:lstStyle/>
        <a:p>
          <a:endParaRPr lang="en-US"/>
        </a:p>
      </dgm:t>
    </dgm:pt>
    <dgm:pt modelId="{597B5981-6468-4C37-81C6-F20ED4C3C9D8}" type="sibTrans" cxnId="{32FEA27E-8B1F-4960-BCC6-5DE39266168C}">
      <dgm:prSet/>
      <dgm:spPr/>
      <dgm:t>
        <a:bodyPr/>
        <a:lstStyle/>
        <a:p>
          <a:endParaRPr lang="en-US"/>
        </a:p>
      </dgm:t>
    </dgm:pt>
    <dgm:pt modelId="{87A002F6-F8DB-4B5F-A978-C0516F4504BD}" type="pres">
      <dgm:prSet presAssocID="{84382DF8-93E1-484B-A994-B9F61213F739}" presName="root" presStyleCnt="0">
        <dgm:presLayoutVars>
          <dgm:dir/>
          <dgm:resizeHandles val="exact"/>
        </dgm:presLayoutVars>
      </dgm:prSet>
      <dgm:spPr/>
    </dgm:pt>
    <dgm:pt modelId="{F105AE4A-8BE2-4172-A2FC-FB8223B354ED}" type="pres">
      <dgm:prSet presAssocID="{4DA7EB58-1C04-4A2D-BA37-8E9F25B02FF6}" presName="compNode" presStyleCnt="0"/>
      <dgm:spPr/>
    </dgm:pt>
    <dgm:pt modelId="{E4085EEB-424C-4797-957C-698246BE465E}" type="pres">
      <dgm:prSet presAssocID="{4DA7EB58-1C04-4A2D-BA37-8E9F25B02FF6}" presName="bgRect" presStyleLbl="bgShp" presStyleIdx="0" presStyleCnt="4"/>
      <dgm:spPr/>
    </dgm:pt>
    <dgm:pt modelId="{0147E8F2-1EEA-452F-8199-C9D96EDDB5C5}" type="pres">
      <dgm:prSet presAssocID="{4DA7EB58-1C04-4A2D-BA37-8E9F25B02FF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B597EBA-9238-4386-B84E-1D3EAC8552F9}" type="pres">
      <dgm:prSet presAssocID="{4DA7EB58-1C04-4A2D-BA37-8E9F25B02FF6}" presName="spaceRect" presStyleCnt="0"/>
      <dgm:spPr/>
    </dgm:pt>
    <dgm:pt modelId="{26094E23-7ECE-4E7A-A4AD-3314F079A134}" type="pres">
      <dgm:prSet presAssocID="{4DA7EB58-1C04-4A2D-BA37-8E9F25B02FF6}" presName="parTx" presStyleLbl="revTx" presStyleIdx="0" presStyleCnt="4">
        <dgm:presLayoutVars>
          <dgm:chMax val="0"/>
          <dgm:chPref val="0"/>
        </dgm:presLayoutVars>
      </dgm:prSet>
      <dgm:spPr/>
    </dgm:pt>
    <dgm:pt modelId="{2243A080-D0CD-4E1A-BD06-828DED7A3329}" type="pres">
      <dgm:prSet presAssocID="{0B00BFA2-BCAF-471E-9972-EF66F655DBB1}" presName="sibTrans" presStyleCnt="0"/>
      <dgm:spPr/>
    </dgm:pt>
    <dgm:pt modelId="{5F8B469E-E991-4B51-BA16-01F5643A371B}" type="pres">
      <dgm:prSet presAssocID="{376B4DDB-2343-432B-9D91-BBD5663DF793}" presName="compNode" presStyleCnt="0"/>
      <dgm:spPr/>
    </dgm:pt>
    <dgm:pt modelId="{9800CEC7-755B-42C6-A79D-FB99B4FD17FC}" type="pres">
      <dgm:prSet presAssocID="{376B4DDB-2343-432B-9D91-BBD5663DF793}" presName="bgRect" presStyleLbl="bgShp" presStyleIdx="1" presStyleCnt="4"/>
      <dgm:spPr/>
    </dgm:pt>
    <dgm:pt modelId="{C00181D6-0369-4701-9993-34187AFE1E60}" type="pres">
      <dgm:prSet presAssocID="{376B4DDB-2343-432B-9D91-BBD5663DF79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eatre"/>
        </a:ext>
      </dgm:extLst>
    </dgm:pt>
    <dgm:pt modelId="{6A2D7A86-F2B7-4534-AF3D-FAA38CF765D5}" type="pres">
      <dgm:prSet presAssocID="{376B4DDB-2343-432B-9D91-BBD5663DF793}" presName="spaceRect" presStyleCnt="0"/>
      <dgm:spPr/>
    </dgm:pt>
    <dgm:pt modelId="{982DE65C-8BD8-4488-A7FE-8B4253D74C36}" type="pres">
      <dgm:prSet presAssocID="{376B4DDB-2343-432B-9D91-BBD5663DF793}" presName="parTx" presStyleLbl="revTx" presStyleIdx="1" presStyleCnt="4">
        <dgm:presLayoutVars>
          <dgm:chMax val="0"/>
          <dgm:chPref val="0"/>
        </dgm:presLayoutVars>
      </dgm:prSet>
      <dgm:spPr/>
    </dgm:pt>
    <dgm:pt modelId="{D4066157-84EF-4EFC-B877-8AB5D2EA71C4}" type="pres">
      <dgm:prSet presAssocID="{CFD82FBE-E0D3-4A0D-A0AA-B0BF07837860}" presName="sibTrans" presStyleCnt="0"/>
      <dgm:spPr/>
    </dgm:pt>
    <dgm:pt modelId="{AD4B5766-C881-439E-B494-46F8C0E125A5}" type="pres">
      <dgm:prSet presAssocID="{A61C4B8B-D77E-43F2-9231-BD041176E661}" presName="compNode" presStyleCnt="0"/>
      <dgm:spPr/>
    </dgm:pt>
    <dgm:pt modelId="{64F35487-3583-4E99-BAEB-EBE056D41618}" type="pres">
      <dgm:prSet presAssocID="{A61C4B8B-D77E-43F2-9231-BD041176E661}" presName="bgRect" presStyleLbl="bgShp" presStyleIdx="2" presStyleCnt="4"/>
      <dgm:spPr/>
    </dgm:pt>
    <dgm:pt modelId="{B89B0708-1B66-4F48-BA69-41EB43A875C4}" type="pres">
      <dgm:prSet presAssocID="{A61C4B8B-D77E-43F2-9231-BD041176E66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FFF0F314-3F65-4DB5-B16B-80578A82233F}" type="pres">
      <dgm:prSet presAssocID="{A61C4B8B-D77E-43F2-9231-BD041176E661}" presName="spaceRect" presStyleCnt="0"/>
      <dgm:spPr/>
    </dgm:pt>
    <dgm:pt modelId="{C2CCC568-8EDD-4537-82E2-C6073DC61BEE}" type="pres">
      <dgm:prSet presAssocID="{A61C4B8B-D77E-43F2-9231-BD041176E661}" presName="parTx" presStyleLbl="revTx" presStyleIdx="2" presStyleCnt="4">
        <dgm:presLayoutVars>
          <dgm:chMax val="0"/>
          <dgm:chPref val="0"/>
        </dgm:presLayoutVars>
      </dgm:prSet>
      <dgm:spPr/>
    </dgm:pt>
    <dgm:pt modelId="{B988AB70-158E-470E-8DDE-C40E9E8ED81F}" type="pres">
      <dgm:prSet presAssocID="{03EB954F-16D2-4F2A-8D7E-9BCD1B2818D5}" presName="sibTrans" presStyleCnt="0"/>
      <dgm:spPr/>
    </dgm:pt>
    <dgm:pt modelId="{8D3E2200-E08C-4210-8193-3F5D8737FEC6}" type="pres">
      <dgm:prSet presAssocID="{F10C870C-FD9E-4E04-A52E-11953D6BD4F2}" presName="compNode" presStyleCnt="0"/>
      <dgm:spPr/>
    </dgm:pt>
    <dgm:pt modelId="{42C86D3D-5596-47E2-83DD-FA491BA49146}" type="pres">
      <dgm:prSet presAssocID="{F10C870C-FD9E-4E04-A52E-11953D6BD4F2}" presName="bgRect" presStyleLbl="bgShp" presStyleIdx="3" presStyleCnt="4"/>
      <dgm:spPr/>
    </dgm:pt>
    <dgm:pt modelId="{0CDC9509-AD85-415B-9983-86E097FA9971}" type="pres">
      <dgm:prSet presAssocID="{F10C870C-FD9E-4E04-A52E-11953D6BD4F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45878D6B-F3C4-4B31-9E41-4731D55A99AB}" type="pres">
      <dgm:prSet presAssocID="{F10C870C-FD9E-4E04-A52E-11953D6BD4F2}" presName="spaceRect" presStyleCnt="0"/>
      <dgm:spPr/>
    </dgm:pt>
    <dgm:pt modelId="{1D10B37A-42FF-421E-AB77-4C11FD24D137}" type="pres">
      <dgm:prSet presAssocID="{F10C870C-FD9E-4E04-A52E-11953D6BD4F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210E519-E5D8-4687-8781-46C56543274A}" type="presOf" srcId="{F10C870C-FD9E-4E04-A52E-11953D6BD4F2}" destId="{1D10B37A-42FF-421E-AB77-4C11FD24D137}" srcOrd="0" destOrd="0" presId="urn:microsoft.com/office/officeart/2018/2/layout/IconVerticalSolidList"/>
    <dgm:cxn modelId="{D5129833-179A-44C0-9ADA-FB97F2DFEB01}" type="presOf" srcId="{376B4DDB-2343-432B-9D91-BBD5663DF793}" destId="{982DE65C-8BD8-4488-A7FE-8B4253D74C36}" srcOrd="0" destOrd="0" presId="urn:microsoft.com/office/officeart/2018/2/layout/IconVerticalSolidList"/>
    <dgm:cxn modelId="{1E9FDD39-49FC-4693-AAD0-861C16068A93}" srcId="{84382DF8-93E1-484B-A994-B9F61213F739}" destId="{A61C4B8B-D77E-43F2-9231-BD041176E661}" srcOrd="2" destOrd="0" parTransId="{B3DC9EB7-5664-401D-89BB-A3634EF29E32}" sibTransId="{03EB954F-16D2-4F2A-8D7E-9BCD1B2818D5}"/>
    <dgm:cxn modelId="{32FEA27E-8B1F-4960-BCC6-5DE39266168C}" srcId="{84382DF8-93E1-484B-A994-B9F61213F739}" destId="{F10C870C-FD9E-4E04-A52E-11953D6BD4F2}" srcOrd="3" destOrd="0" parTransId="{11FFBD73-C930-4A3A-B234-823C342B406B}" sibTransId="{597B5981-6468-4C37-81C6-F20ED4C3C9D8}"/>
    <dgm:cxn modelId="{DDC83396-0036-446A-95ED-7AFA74AE29DB}" srcId="{84382DF8-93E1-484B-A994-B9F61213F739}" destId="{376B4DDB-2343-432B-9D91-BBD5663DF793}" srcOrd="1" destOrd="0" parTransId="{227F657C-FC3E-4815-9BFF-97D19180376F}" sibTransId="{CFD82FBE-E0D3-4A0D-A0AA-B0BF07837860}"/>
    <dgm:cxn modelId="{623832A0-FF40-47FC-8910-375DE35CA0C0}" type="presOf" srcId="{4DA7EB58-1C04-4A2D-BA37-8E9F25B02FF6}" destId="{26094E23-7ECE-4E7A-A4AD-3314F079A134}" srcOrd="0" destOrd="0" presId="urn:microsoft.com/office/officeart/2018/2/layout/IconVerticalSolidList"/>
    <dgm:cxn modelId="{5C02C8BC-DDE0-4C49-AC53-EF9192AD4A64}" srcId="{84382DF8-93E1-484B-A994-B9F61213F739}" destId="{4DA7EB58-1C04-4A2D-BA37-8E9F25B02FF6}" srcOrd="0" destOrd="0" parTransId="{AECE1578-3737-4954-B738-92CD79D5CC83}" sibTransId="{0B00BFA2-BCAF-471E-9972-EF66F655DBB1}"/>
    <dgm:cxn modelId="{A2E482C0-5C6B-4BD8-9BD9-FE3D037F13CC}" type="presOf" srcId="{A61C4B8B-D77E-43F2-9231-BD041176E661}" destId="{C2CCC568-8EDD-4537-82E2-C6073DC61BEE}" srcOrd="0" destOrd="0" presId="urn:microsoft.com/office/officeart/2018/2/layout/IconVerticalSolidList"/>
    <dgm:cxn modelId="{F57FE6F8-09CC-4A07-A4CC-DD1835FD90CE}" type="presOf" srcId="{84382DF8-93E1-484B-A994-B9F61213F739}" destId="{87A002F6-F8DB-4B5F-A978-C0516F4504BD}" srcOrd="0" destOrd="0" presId="urn:microsoft.com/office/officeart/2018/2/layout/IconVerticalSolidList"/>
    <dgm:cxn modelId="{A89A1EFF-9270-4E06-AE66-CF94B66A6598}" type="presParOf" srcId="{87A002F6-F8DB-4B5F-A978-C0516F4504BD}" destId="{F105AE4A-8BE2-4172-A2FC-FB8223B354ED}" srcOrd="0" destOrd="0" presId="urn:microsoft.com/office/officeart/2018/2/layout/IconVerticalSolidList"/>
    <dgm:cxn modelId="{9B9CA97F-BDB7-4AE0-B5AD-7BF4C044A690}" type="presParOf" srcId="{F105AE4A-8BE2-4172-A2FC-FB8223B354ED}" destId="{E4085EEB-424C-4797-957C-698246BE465E}" srcOrd="0" destOrd="0" presId="urn:microsoft.com/office/officeart/2018/2/layout/IconVerticalSolidList"/>
    <dgm:cxn modelId="{5731B985-6A0D-4E06-8379-6861A1751F03}" type="presParOf" srcId="{F105AE4A-8BE2-4172-A2FC-FB8223B354ED}" destId="{0147E8F2-1EEA-452F-8199-C9D96EDDB5C5}" srcOrd="1" destOrd="0" presId="urn:microsoft.com/office/officeart/2018/2/layout/IconVerticalSolidList"/>
    <dgm:cxn modelId="{FE545318-0B37-428B-9C6B-F01C31D50406}" type="presParOf" srcId="{F105AE4A-8BE2-4172-A2FC-FB8223B354ED}" destId="{2B597EBA-9238-4386-B84E-1D3EAC8552F9}" srcOrd="2" destOrd="0" presId="urn:microsoft.com/office/officeart/2018/2/layout/IconVerticalSolidList"/>
    <dgm:cxn modelId="{2B1C7AB9-1365-44A6-9912-19F57672101F}" type="presParOf" srcId="{F105AE4A-8BE2-4172-A2FC-FB8223B354ED}" destId="{26094E23-7ECE-4E7A-A4AD-3314F079A134}" srcOrd="3" destOrd="0" presId="urn:microsoft.com/office/officeart/2018/2/layout/IconVerticalSolidList"/>
    <dgm:cxn modelId="{AF6398C7-65FD-4C0E-876D-533C62D298FA}" type="presParOf" srcId="{87A002F6-F8DB-4B5F-A978-C0516F4504BD}" destId="{2243A080-D0CD-4E1A-BD06-828DED7A3329}" srcOrd="1" destOrd="0" presId="urn:microsoft.com/office/officeart/2018/2/layout/IconVerticalSolidList"/>
    <dgm:cxn modelId="{8350F86C-7A99-4063-A714-A47C0010E484}" type="presParOf" srcId="{87A002F6-F8DB-4B5F-A978-C0516F4504BD}" destId="{5F8B469E-E991-4B51-BA16-01F5643A371B}" srcOrd="2" destOrd="0" presId="urn:microsoft.com/office/officeart/2018/2/layout/IconVerticalSolidList"/>
    <dgm:cxn modelId="{9C6425FE-BF3F-453F-B2C9-4FBEC712BDD8}" type="presParOf" srcId="{5F8B469E-E991-4B51-BA16-01F5643A371B}" destId="{9800CEC7-755B-42C6-A79D-FB99B4FD17FC}" srcOrd="0" destOrd="0" presId="urn:microsoft.com/office/officeart/2018/2/layout/IconVerticalSolidList"/>
    <dgm:cxn modelId="{6D7BDAA3-2A3F-4821-9461-7AFEDFC910AB}" type="presParOf" srcId="{5F8B469E-E991-4B51-BA16-01F5643A371B}" destId="{C00181D6-0369-4701-9993-34187AFE1E60}" srcOrd="1" destOrd="0" presId="urn:microsoft.com/office/officeart/2018/2/layout/IconVerticalSolidList"/>
    <dgm:cxn modelId="{3EDA87F5-3D10-4CED-AB3F-2F6571CBDEF9}" type="presParOf" srcId="{5F8B469E-E991-4B51-BA16-01F5643A371B}" destId="{6A2D7A86-F2B7-4534-AF3D-FAA38CF765D5}" srcOrd="2" destOrd="0" presId="urn:microsoft.com/office/officeart/2018/2/layout/IconVerticalSolidList"/>
    <dgm:cxn modelId="{66480147-9D74-4A00-9018-45C8E52B088D}" type="presParOf" srcId="{5F8B469E-E991-4B51-BA16-01F5643A371B}" destId="{982DE65C-8BD8-4488-A7FE-8B4253D74C36}" srcOrd="3" destOrd="0" presId="urn:microsoft.com/office/officeart/2018/2/layout/IconVerticalSolidList"/>
    <dgm:cxn modelId="{9B910F7A-8065-44A9-B85F-FB211579DE23}" type="presParOf" srcId="{87A002F6-F8DB-4B5F-A978-C0516F4504BD}" destId="{D4066157-84EF-4EFC-B877-8AB5D2EA71C4}" srcOrd="3" destOrd="0" presId="urn:microsoft.com/office/officeart/2018/2/layout/IconVerticalSolidList"/>
    <dgm:cxn modelId="{57C9DA55-D207-4251-89E6-B918B71E4BD1}" type="presParOf" srcId="{87A002F6-F8DB-4B5F-A978-C0516F4504BD}" destId="{AD4B5766-C881-439E-B494-46F8C0E125A5}" srcOrd="4" destOrd="0" presId="urn:microsoft.com/office/officeart/2018/2/layout/IconVerticalSolidList"/>
    <dgm:cxn modelId="{DA779F2E-77C5-43BF-8845-AD137BAC20F2}" type="presParOf" srcId="{AD4B5766-C881-439E-B494-46F8C0E125A5}" destId="{64F35487-3583-4E99-BAEB-EBE056D41618}" srcOrd="0" destOrd="0" presId="urn:microsoft.com/office/officeart/2018/2/layout/IconVerticalSolidList"/>
    <dgm:cxn modelId="{1F9CB7B7-A49A-42B9-AC4E-BB706D5B3C6D}" type="presParOf" srcId="{AD4B5766-C881-439E-B494-46F8C0E125A5}" destId="{B89B0708-1B66-4F48-BA69-41EB43A875C4}" srcOrd="1" destOrd="0" presId="urn:microsoft.com/office/officeart/2018/2/layout/IconVerticalSolidList"/>
    <dgm:cxn modelId="{382E27D2-AF4A-4A89-BBA9-70EBF4FC9BBF}" type="presParOf" srcId="{AD4B5766-C881-439E-B494-46F8C0E125A5}" destId="{FFF0F314-3F65-4DB5-B16B-80578A82233F}" srcOrd="2" destOrd="0" presId="urn:microsoft.com/office/officeart/2018/2/layout/IconVerticalSolidList"/>
    <dgm:cxn modelId="{1EB180DC-2EB3-4A3C-9AFD-0D7FC6315F6A}" type="presParOf" srcId="{AD4B5766-C881-439E-B494-46F8C0E125A5}" destId="{C2CCC568-8EDD-4537-82E2-C6073DC61BEE}" srcOrd="3" destOrd="0" presId="urn:microsoft.com/office/officeart/2018/2/layout/IconVerticalSolidList"/>
    <dgm:cxn modelId="{898AEFFD-069A-4196-8CC5-B09BB1328D9E}" type="presParOf" srcId="{87A002F6-F8DB-4B5F-A978-C0516F4504BD}" destId="{B988AB70-158E-470E-8DDE-C40E9E8ED81F}" srcOrd="5" destOrd="0" presId="urn:microsoft.com/office/officeart/2018/2/layout/IconVerticalSolidList"/>
    <dgm:cxn modelId="{3FE3E182-CA96-4D5E-BA61-F2383DC2702F}" type="presParOf" srcId="{87A002F6-F8DB-4B5F-A978-C0516F4504BD}" destId="{8D3E2200-E08C-4210-8193-3F5D8737FEC6}" srcOrd="6" destOrd="0" presId="urn:microsoft.com/office/officeart/2018/2/layout/IconVerticalSolidList"/>
    <dgm:cxn modelId="{41BF3267-FF1E-48A8-BDE3-82C921E24D83}" type="presParOf" srcId="{8D3E2200-E08C-4210-8193-3F5D8737FEC6}" destId="{42C86D3D-5596-47E2-83DD-FA491BA49146}" srcOrd="0" destOrd="0" presId="urn:microsoft.com/office/officeart/2018/2/layout/IconVerticalSolidList"/>
    <dgm:cxn modelId="{C7792AA2-B7AE-4B82-8BEC-EA5B91326661}" type="presParOf" srcId="{8D3E2200-E08C-4210-8193-3F5D8737FEC6}" destId="{0CDC9509-AD85-415B-9983-86E097FA9971}" srcOrd="1" destOrd="0" presId="urn:microsoft.com/office/officeart/2018/2/layout/IconVerticalSolidList"/>
    <dgm:cxn modelId="{91832DBE-0086-42EE-B71F-D0C56E5D8A87}" type="presParOf" srcId="{8D3E2200-E08C-4210-8193-3F5D8737FEC6}" destId="{45878D6B-F3C4-4B31-9E41-4731D55A99AB}" srcOrd="2" destOrd="0" presId="urn:microsoft.com/office/officeart/2018/2/layout/IconVerticalSolidList"/>
    <dgm:cxn modelId="{4267A680-D638-4CBC-8E44-EC655D16DB7D}" type="presParOf" srcId="{8D3E2200-E08C-4210-8193-3F5D8737FEC6}" destId="{1D10B37A-42FF-421E-AB77-4C11FD24D13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F4222E2-7817-42AE-9803-AD23B95943A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0F3BAEF6-E5F2-4867-B0EB-924FD468A6B1}">
      <dgm:prSet/>
      <dgm:spPr/>
      <dgm:t>
        <a:bodyPr/>
        <a:lstStyle/>
        <a:p>
          <a:r>
            <a:rPr lang="en-US"/>
            <a:t>What have we learned this term?</a:t>
          </a:r>
        </a:p>
      </dgm:t>
    </dgm:pt>
    <dgm:pt modelId="{CDB06685-6733-4C98-B298-070D09946644}" type="parTrans" cxnId="{1CD10D43-8FF7-4978-A721-BC4F4ED072FC}">
      <dgm:prSet/>
      <dgm:spPr/>
      <dgm:t>
        <a:bodyPr/>
        <a:lstStyle/>
        <a:p>
          <a:endParaRPr lang="en-US"/>
        </a:p>
      </dgm:t>
    </dgm:pt>
    <dgm:pt modelId="{FAB35D3C-CC81-4CBC-B2B9-FDB21413B7B8}" type="sibTrans" cxnId="{1CD10D43-8FF7-4978-A721-BC4F4ED072FC}">
      <dgm:prSet/>
      <dgm:spPr/>
      <dgm:t>
        <a:bodyPr/>
        <a:lstStyle/>
        <a:p>
          <a:endParaRPr lang="en-US"/>
        </a:p>
      </dgm:t>
    </dgm:pt>
    <dgm:pt modelId="{EACE273C-E504-414C-85DB-3F2D9C876D77}">
      <dgm:prSet/>
      <dgm:spPr/>
      <dgm:t>
        <a:bodyPr/>
        <a:lstStyle/>
        <a:p>
          <a:r>
            <a:rPr lang="en-US"/>
            <a:t>Feedback: thumbs up or thumbs down?</a:t>
          </a:r>
        </a:p>
      </dgm:t>
    </dgm:pt>
    <dgm:pt modelId="{B3981F80-3D5D-4BFB-8C65-E738D700E150}" type="parTrans" cxnId="{5A357DB2-CB26-4E46-9427-CE4F8E0CB7EB}">
      <dgm:prSet/>
      <dgm:spPr/>
      <dgm:t>
        <a:bodyPr/>
        <a:lstStyle/>
        <a:p>
          <a:endParaRPr lang="en-US"/>
        </a:p>
      </dgm:t>
    </dgm:pt>
    <dgm:pt modelId="{D2CEC128-23A3-4F47-99C3-701202138589}" type="sibTrans" cxnId="{5A357DB2-CB26-4E46-9427-CE4F8E0CB7EB}">
      <dgm:prSet/>
      <dgm:spPr/>
      <dgm:t>
        <a:bodyPr/>
        <a:lstStyle/>
        <a:p>
          <a:endParaRPr lang="en-US"/>
        </a:p>
      </dgm:t>
    </dgm:pt>
    <dgm:pt modelId="{EF08D760-6880-4FB6-AE61-2BBCDF332042}" type="pres">
      <dgm:prSet presAssocID="{1F4222E2-7817-42AE-9803-AD23B95943A2}" presName="root" presStyleCnt="0">
        <dgm:presLayoutVars>
          <dgm:dir/>
          <dgm:resizeHandles val="exact"/>
        </dgm:presLayoutVars>
      </dgm:prSet>
      <dgm:spPr/>
    </dgm:pt>
    <dgm:pt modelId="{F109D214-973B-4D48-982F-6B90351A1980}" type="pres">
      <dgm:prSet presAssocID="{0F3BAEF6-E5F2-4867-B0EB-924FD468A6B1}" presName="compNode" presStyleCnt="0"/>
      <dgm:spPr/>
    </dgm:pt>
    <dgm:pt modelId="{178EB9F5-1F09-4E5B-A8CD-C6760D1ACAB2}" type="pres">
      <dgm:prSet presAssocID="{0F3BAEF6-E5F2-4867-B0EB-924FD468A6B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058E468-1093-4820-BDCF-21BECEB2B1FC}" type="pres">
      <dgm:prSet presAssocID="{0F3BAEF6-E5F2-4867-B0EB-924FD468A6B1}" presName="spaceRect" presStyleCnt="0"/>
      <dgm:spPr/>
    </dgm:pt>
    <dgm:pt modelId="{2477F4B8-4E0F-4838-89FA-1EC086D45F98}" type="pres">
      <dgm:prSet presAssocID="{0F3BAEF6-E5F2-4867-B0EB-924FD468A6B1}" presName="textRect" presStyleLbl="revTx" presStyleIdx="0" presStyleCnt="2">
        <dgm:presLayoutVars>
          <dgm:chMax val="1"/>
          <dgm:chPref val="1"/>
        </dgm:presLayoutVars>
      </dgm:prSet>
      <dgm:spPr/>
    </dgm:pt>
    <dgm:pt modelId="{B1039E09-5499-44D6-96A8-6D72BF72EFA3}" type="pres">
      <dgm:prSet presAssocID="{FAB35D3C-CC81-4CBC-B2B9-FDB21413B7B8}" presName="sibTrans" presStyleCnt="0"/>
      <dgm:spPr/>
    </dgm:pt>
    <dgm:pt modelId="{BBE08143-69EB-41F2-BEF2-F3D1710F53FC}" type="pres">
      <dgm:prSet presAssocID="{EACE273C-E504-414C-85DB-3F2D9C876D77}" presName="compNode" presStyleCnt="0"/>
      <dgm:spPr/>
    </dgm:pt>
    <dgm:pt modelId="{F17C38EE-F75C-4555-B4C9-6C7267B2B046}" type="pres">
      <dgm:prSet presAssocID="{EACE273C-E504-414C-85DB-3F2D9C876D7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AAD1771E-BDB4-407F-B677-2454B6FCCD0C}" type="pres">
      <dgm:prSet presAssocID="{EACE273C-E504-414C-85DB-3F2D9C876D77}" presName="spaceRect" presStyleCnt="0"/>
      <dgm:spPr/>
    </dgm:pt>
    <dgm:pt modelId="{2874A681-5D05-457A-9817-4FCFEAD65AB7}" type="pres">
      <dgm:prSet presAssocID="{EACE273C-E504-414C-85DB-3F2D9C876D77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29C342B-A1D9-4E40-9B2C-399F81F57A21}" type="presOf" srcId="{EACE273C-E504-414C-85DB-3F2D9C876D77}" destId="{2874A681-5D05-457A-9817-4FCFEAD65AB7}" srcOrd="0" destOrd="0" presId="urn:microsoft.com/office/officeart/2018/2/layout/IconLabelList"/>
    <dgm:cxn modelId="{1CD10D43-8FF7-4978-A721-BC4F4ED072FC}" srcId="{1F4222E2-7817-42AE-9803-AD23B95943A2}" destId="{0F3BAEF6-E5F2-4867-B0EB-924FD468A6B1}" srcOrd="0" destOrd="0" parTransId="{CDB06685-6733-4C98-B298-070D09946644}" sibTransId="{FAB35D3C-CC81-4CBC-B2B9-FDB21413B7B8}"/>
    <dgm:cxn modelId="{89FBB391-8B76-42A3-B927-31AE1D74888D}" type="presOf" srcId="{0F3BAEF6-E5F2-4867-B0EB-924FD468A6B1}" destId="{2477F4B8-4E0F-4838-89FA-1EC086D45F98}" srcOrd="0" destOrd="0" presId="urn:microsoft.com/office/officeart/2018/2/layout/IconLabelList"/>
    <dgm:cxn modelId="{5A357DB2-CB26-4E46-9427-CE4F8E0CB7EB}" srcId="{1F4222E2-7817-42AE-9803-AD23B95943A2}" destId="{EACE273C-E504-414C-85DB-3F2D9C876D77}" srcOrd="1" destOrd="0" parTransId="{B3981F80-3D5D-4BFB-8C65-E738D700E150}" sibTransId="{D2CEC128-23A3-4F47-99C3-701202138589}"/>
    <dgm:cxn modelId="{49257CF0-2010-47AB-9761-1A24EA101B59}" type="presOf" srcId="{1F4222E2-7817-42AE-9803-AD23B95943A2}" destId="{EF08D760-6880-4FB6-AE61-2BBCDF332042}" srcOrd="0" destOrd="0" presId="urn:microsoft.com/office/officeart/2018/2/layout/IconLabelList"/>
    <dgm:cxn modelId="{71414E1C-1A6B-44B6-93B9-7212F5027CB5}" type="presParOf" srcId="{EF08D760-6880-4FB6-AE61-2BBCDF332042}" destId="{F109D214-973B-4D48-982F-6B90351A1980}" srcOrd="0" destOrd="0" presId="urn:microsoft.com/office/officeart/2018/2/layout/IconLabelList"/>
    <dgm:cxn modelId="{A2E692F4-AF3B-487A-920F-4D6FE97F81AC}" type="presParOf" srcId="{F109D214-973B-4D48-982F-6B90351A1980}" destId="{178EB9F5-1F09-4E5B-A8CD-C6760D1ACAB2}" srcOrd="0" destOrd="0" presId="urn:microsoft.com/office/officeart/2018/2/layout/IconLabelList"/>
    <dgm:cxn modelId="{96979B34-8BAE-4C61-96C5-2CB8E383A44E}" type="presParOf" srcId="{F109D214-973B-4D48-982F-6B90351A1980}" destId="{2058E468-1093-4820-BDCF-21BECEB2B1FC}" srcOrd="1" destOrd="0" presId="urn:microsoft.com/office/officeart/2018/2/layout/IconLabelList"/>
    <dgm:cxn modelId="{6AEED5CD-0AC4-47D8-B940-F7E05B2C9C82}" type="presParOf" srcId="{F109D214-973B-4D48-982F-6B90351A1980}" destId="{2477F4B8-4E0F-4838-89FA-1EC086D45F98}" srcOrd="2" destOrd="0" presId="urn:microsoft.com/office/officeart/2018/2/layout/IconLabelList"/>
    <dgm:cxn modelId="{9F3F4CA5-562A-4D9C-A27E-7382E3B16D31}" type="presParOf" srcId="{EF08D760-6880-4FB6-AE61-2BBCDF332042}" destId="{B1039E09-5499-44D6-96A8-6D72BF72EFA3}" srcOrd="1" destOrd="0" presId="urn:microsoft.com/office/officeart/2018/2/layout/IconLabelList"/>
    <dgm:cxn modelId="{76A64FE7-D5A5-47E2-B9C6-AB66B0E46E0D}" type="presParOf" srcId="{EF08D760-6880-4FB6-AE61-2BBCDF332042}" destId="{BBE08143-69EB-41F2-BEF2-F3D1710F53FC}" srcOrd="2" destOrd="0" presId="urn:microsoft.com/office/officeart/2018/2/layout/IconLabelList"/>
    <dgm:cxn modelId="{67A53FE3-AE4C-4441-9ED8-DF8968D2D6F2}" type="presParOf" srcId="{BBE08143-69EB-41F2-BEF2-F3D1710F53FC}" destId="{F17C38EE-F75C-4555-B4C9-6C7267B2B046}" srcOrd="0" destOrd="0" presId="urn:microsoft.com/office/officeart/2018/2/layout/IconLabelList"/>
    <dgm:cxn modelId="{97672E3E-C256-4F32-B7C7-B56868F6080E}" type="presParOf" srcId="{BBE08143-69EB-41F2-BEF2-F3D1710F53FC}" destId="{AAD1771E-BDB4-407F-B677-2454B6FCCD0C}" srcOrd="1" destOrd="0" presId="urn:microsoft.com/office/officeart/2018/2/layout/IconLabelList"/>
    <dgm:cxn modelId="{13122956-BFE6-43E0-B4DC-CEEA1E0FF2E4}" type="presParOf" srcId="{BBE08143-69EB-41F2-BEF2-F3D1710F53FC}" destId="{2874A681-5D05-457A-9817-4FCFEAD65AB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69FEC80-281E-4795-9837-07D7A9484B9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D42EAD67-464C-4B6D-B989-35538E95EFDB}">
      <dgm:prSet/>
      <dgm:spPr/>
      <dgm:t>
        <a:bodyPr/>
        <a:lstStyle/>
        <a:p>
          <a:r>
            <a:rPr lang="en-US"/>
            <a:t>The employee experience</a:t>
          </a:r>
        </a:p>
      </dgm:t>
    </dgm:pt>
    <dgm:pt modelId="{1A7E47F2-70B9-4FA8-BAD0-EED73A043402}" type="parTrans" cxnId="{3726B5CD-9424-4597-8843-61F83414F0F4}">
      <dgm:prSet/>
      <dgm:spPr/>
      <dgm:t>
        <a:bodyPr/>
        <a:lstStyle/>
        <a:p>
          <a:endParaRPr lang="en-US"/>
        </a:p>
      </dgm:t>
    </dgm:pt>
    <dgm:pt modelId="{9532EF86-31FF-4D4A-9993-D7AB0C4C432E}" type="sibTrans" cxnId="{3726B5CD-9424-4597-8843-61F83414F0F4}">
      <dgm:prSet/>
      <dgm:spPr/>
      <dgm:t>
        <a:bodyPr/>
        <a:lstStyle/>
        <a:p>
          <a:endParaRPr lang="en-US"/>
        </a:p>
      </dgm:t>
    </dgm:pt>
    <dgm:pt modelId="{FDE4F6FA-9F4F-47C1-8210-0D7D9B5AF365}">
      <dgm:prSet/>
      <dgm:spPr/>
      <dgm:t>
        <a:bodyPr/>
        <a:lstStyle/>
        <a:p>
          <a:r>
            <a:rPr lang="en-US"/>
            <a:t>Measure turnover</a:t>
          </a:r>
        </a:p>
      </dgm:t>
    </dgm:pt>
    <dgm:pt modelId="{F5042426-8CDB-41E5-B484-8B919D58AF75}" type="parTrans" cxnId="{A7380903-C81E-49FE-AA97-2617D5B3D5BD}">
      <dgm:prSet/>
      <dgm:spPr/>
      <dgm:t>
        <a:bodyPr/>
        <a:lstStyle/>
        <a:p>
          <a:endParaRPr lang="en-US"/>
        </a:p>
      </dgm:t>
    </dgm:pt>
    <dgm:pt modelId="{E1AD6F77-0BD5-4842-B930-7EFC34A8839C}" type="sibTrans" cxnId="{A7380903-C81E-49FE-AA97-2617D5B3D5BD}">
      <dgm:prSet/>
      <dgm:spPr/>
      <dgm:t>
        <a:bodyPr/>
        <a:lstStyle/>
        <a:p>
          <a:endParaRPr lang="en-US"/>
        </a:p>
      </dgm:t>
    </dgm:pt>
    <dgm:pt modelId="{395C77FB-70DD-4279-B733-3A033EFE975E}">
      <dgm:prSet/>
      <dgm:spPr/>
      <dgm:t>
        <a:bodyPr/>
        <a:lstStyle/>
        <a:p>
          <a:r>
            <a:rPr lang="en-US"/>
            <a:t>Coat of turnover</a:t>
          </a:r>
        </a:p>
      </dgm:t>
    </dgm:pt>
    <dgm:pt modelId="{9FC84957-0643-4B84-B9F6-0B5B5ED8A233}" type="parTrans" cxnId="{3A694D1A-2247-46DF-B9AA-C95494C30AC4}">
      <dgm:prSet/>
      <dgm:spPr/>
      <dgm:t>
        <a:bodyPr/>
        <a:lstStyle/>
        <a:p>
          <a:endParaRPr lang="en-US"/>
        </a:p>
      </dgm:t>
    </dgm:pt>
    <dgm:pt modelId="{0A2AEC99-A425-4370-A35A-CC89EA2B3959}" type="sibTrans" cxnId="{3A694D1A-2247-46DF-B9AA-C95494C30AC4}">
      <dgm:prSet/>
      <dgm:spPr/>
      <dgm:t>
        <a:bodyPr/>
        <a:lstStyle/>
        <a:p>
          <a:endParaRPr lang="en-US"/>
        </a:p>
      </dgm:t>
    </dgm:pt>
    <dgm:pt modelId="{E9080C06-653A-4545-B38C-68A4E9F45287}">
      <dgm:prSet/>
      <dgm:spPr/>
      <dgm:t>
        <a:bodyPr/>
        <a:lstStyle/>
        <a:p>
          <a:r>
            <a:rPr lang="en-US"/>
            <a:t>Push and pull factors</a:t>
          </a:r>
        </a:p>
      </dgm:t>
    </dgm:pt>
    <dgm:pt modelId="{F4D6FAB8-465A-4638-B611-E668031B21D2}" type="parTrans" cxnId="{F3A6DC26-7F25-4289-B90A-90BC1BB3C97A}">
      <dgm:prSet/>
      <dgm:spPr/>
      <dgm:t>
        <a:bodyPr/>
        <a:lstStyle/>
        <a:p>
          <a:endParaRPr lang="en-US"/>
        </a:p>
      </dgm:t>
    </dgm:pt>
    <dgm:pt modelId="{B0339968-B932-4B3C-B050-DA3DED552775}" type="sibTrans" cxnId="{F3A6DC26-7F25-4289-B90A-90BC1BB3C97A}">
      <dgm:prSet/>
      <dgm:spPr/>
      <dgm:t>
        <a:bodyPr/>
        <a:lstStyle/>
        <a:p>
          <a:endParaRPr lang="en-US"/>
        </a:p>
      </dgm:t>
    </dgm:pt>
    <dgm:pt modelId="{13EBF6DA-21B8-483A-AD58-15B387E196EB}">
      <dgm:prSet/>
      <dgm:spPr/>
      <dgm:t>
        <a:bodyPr/>
        <a:lstStyle/>
        <a:p>
          <a:r>
            <a:rPr lang="en-US"/>
            <a:t>Why do people leave?</a:t>
          </a:r>
        </a:p>
      </dgm:t>
    </dgm:pt>
    <dgm:pt modelId="{0D7EF1D7-D8A6-49B9-A86E-F1BDB3B6CD1B}" type="parTrans" cxnId="{912E5A93-E217-4009-82B3-E0858DBD7B75}">
      <dgm:prSet/>
      <dgm:spPr/>
      <dgm:t>
        <a:bodyPr/>
        <a:lstStyle/>
        <a:p>
          <a:endParaRPr lang="en-US"/>
        </a:p>
      </dgm:t>
    </dgm:pt>
    <dgm:pt modelId="{9649D012-A511-4033-B14E-F1D2E1168506}" type="sibTrans" cxnId="{912E5A93-E217-4009-82B3-E0858DBD7B75}">
      <dgm:prSet/>
      <dgm:spPr/>
      <dgm:t>
        <a:bodyPr/>
        <a:lstStyle/>
        <a:p>
          <a:endParaRPr lang="en-US"/>
        </a:p>
      </dgm:t>
    </dgm:pt>
    <dgm:pt modelId="{9AF615D9-668A-4D9B-9F31-9C4760C4E716}" type="pres">
      <dgm:prSet presAssocID="{A69FEC80-281E-4795-9837-07D7A9484B92}" presName="root" presStyleCnt="0">
        <dgm:presLayoutVars>
          <dgm:dir/>
          <dgm:resizeHandles val="exact"/>
        </dgm:presLayoutVars>
      </dgm:prSet>
      <dgm:spPr/>
    </dgm:pt>
    <dgm:pt modelId="{3F3E6CC3-9451-4F00-BA93-81B8990155E4}" type="pres">
      <dgm:prSet presAssocID="{D42EAD67-464C-4B6D-B989-35538E95EFDB}" presName="compNode" presStyleCnt="0"/>
      <dgm:spPr/>
    </dgm:pt>
    <dgm:pt modelId="{788F0306-D9E8-4CFC-B08E-891772F1DA68}" type="pres">
      <dgm:prSet presAssocID="{D42EAD67-464C-4B6D-B989-35538E95EFD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431609C1-ED3A-4880-9CFA-5262556AAD31}" type="pres">
      <dgm:prSet presAssocID="{D42EAD67-464C-4B6D-B989-35538E95EFDB}" presName="spaceRect" presStyleCnt="0"/>
      <dgm:spPr/>
    </dgm:pt>
    <dgm:pt modelId="{6B0AC20F-D5F8-497A-93A0-C1DFE39B564A}" type="pres">
      <dgm:prSet presAssocID="{D42EAD67-464C-4B6D-B989-35538E95EFDB}" presName="textRect" presStyleLbl="revTx" presStyleIdx="0" presStyleCnt="5">
        <dgm:presLayoutVars>
          <dgm:chMax val="1"/>
          <dgm:chPref val="1"/>
        </dgm:presLayoutVars>
      </dgm:prSet>
      <dgm:spPr/>
    </dgm:pt>
    <dgm:pt modelId="{C4369A60-61C5-428B-BE8E-75C1AB7DDFD8}" type="pres">
      <dgm:prSet presAssocID="{9532EF86-31FF-4D4A-9993-D7AB0C4C432E}" presName="sibTrans" presStyleCnt="0"/>
      <dgm:spPr/>
    </dgm:pt>
    <dgm:pt modelId="{2CBCE28D-2545-42E8-8DA5-40D773C920E1}" type="pres">
      <dgm:prSet presAssocID="{FDE4F6FA-9F4F-47C1-8210-0D7D9B5AF365}" presName="compNode" presStyleCnt="0"/>
      <dgm:spPr/>
    </dgm:pt>
    <dgm:pt modelId="{7A65E1AD-0801-4139-904C-F5C06A80877B}" type="pres">
      <dgm:prSet presAssocID="{FDE4F6FA-9F4F-47C1-8210-0D7D9B5AF36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C50A42C5-8104-4A6F-8601-04319F3F2F3C}" type="pres">
      <dgm:prSet presAssocID="{FDE4F6FA-9F4F-47C1-8210-0D7D9B5AF365}" presName="spaceRect" presStyleCnt="0"/>
      <dgm:spPr/>
    </dgm:pt>
    <dgm:pt modelId="{0E031D42-DBB2-4693-95C3-1295EC69EFE0}" type="pres">
      <dgm:prSet presAssocID="{FDE4F6FA-9F4F-47C1-8210-0D7D9B5AF365}" presName="textRect" presStyleLbl="revTx" presStyleIdx="1" presStyleCnt="5">
        <dgm:presLayoutVars>
          <dgm:chMax val="1"/>
          <dgm:chPref val="1"/>
        </dgm:presLayoutVars>
      </dgm:prSet>
      <dgm:spPr/>
    </dgm:pt>
    <dgm:pt modelId="{BEF9C333-C14F-4B91-B9F7-EE4FEF38D8B2}" type="pres">
      <dgm:prSet presAssocID="{E1AD6F77-0BD5-4842-B930-7EFC34A8839C}" presName="sibTrans" presStyleCnt="0"/>
      <dgm:spPr/>
    </dgm:pt>
    <dgm:pt modelId="{230A67A1-57D8-49A2-A94A-48999BD895CA}" type="pres">
      <dgm:prSet presAssocID="{395C77FB-70DD-4279-B733-3A033EFE975E}" presName="compNode" presStyleCnt="0"/>
      <dgm:spPr/>
    </dgm:pt>
    <dgm:pt modelId="{0AB81EBA-4E8A-4397-9E19-81F4435E1F48}" type="pres">
      <dgm:prSet presAssocID="{395C77FB-70DD-4279-B733-3A033EFE975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irt"/>
        </a:ext>
      </dgm:extLst>
    </dgm:pt>
    <dgm:pt modelId="{AD7C7BC6-045E-4E03-9120-EFBDEBC0D848}" type="pres">
      <dgm:prSet presAssocID="{395C77FB-70DD-4279-B733-3A033EFE975E}" presName="spaceRect" presStyleCnt="0"/>
      <dgm:spPr/>
    </dgm:pt>
    <dgm:pt modelId="{5A676ADB-D59E-4752-8951-6C8C20B18F40}" type="pres">
      <dgm:prSet presAssocID="{395C77FB-70DD-4279-B733-3A033EFE975E}" presName="textRect" presStyleLbl="revTx" presStyleIdx="2" presStyleCnt="5">
        <dgm:presLayoutVars>
          <dgm:chMax val="1"/>
          <dgm:chPref val="1"/>
        </dgm:presLayoutVars>
      </dgm:prSet>
      <dgm:spPr/>
    </dgm:pt>
    <dgm:pt modelId="{782B1706-E20E-4E20-9A7F-31B68A07AD54}" type="pres">
      <dgm:prSet presAssocID="{0A2AEC99-A425-4370-A35A-CC89EA2B3959}" presName="sibTrans" presStyleCnt="0"/>
      <dgm:spPr/>
    </dgm:pt>
    <dgm:pt modelId="{02382B35-1D2B-42E5-84EF-2216C1E429D3}" type="pres">
      <dgm:prSet presAssocID="{E9080C06-653A-4545-B38C-68A4E9F45287}" presName="compNode" presStyleCnt="0"/>
      <dgm:spPr/>
    </dgm:pt>
    <dgm:pt modelId="{1EE20308-4EB5-496A-A8E4-6E232B16FE36}" type="pres">
      <dgm:prSet presAssocID="{E9080C06-653A-4545-B38C-68A4E9F4528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ECFB6DC0-E08B-4FD5-9E68-6A59418C3B5F}" type="pres">
      <dgm:prSet presAssocID="{E9080C06-653A-4545-B38C-68A4E9F45287}" presName="spaceRect" presStyleCnt="0"/>
      <dgm:spPr/>
    </dgm:pt>
    <dgm:pt modelId="{DF31BA9E-3EE5-4681-ADE0-AD4B81624AC7}" type="pres">
      <dgm:prSet presAssocID="{E9080C06-653A-4545-B38C-68A4E9F45287}" presName="textRect" presStyleLbl="revTx" presStyleIdx="3" presStyleCnt="5">
        <dgm:presLayoutVars>
          <dgm:chMax val="1"/>
          <dgm:chPref val="1"/>
        </dgm:presLayoutVars>
      </dgm:prSet>
      <dgm:spPr/>
    </dgm:pt>
    <dgm:pt modelId="{5B5F07D2-443A-47CB-9FE6-983E07ECC6CD}" type="pres">
      <dgm:prSet presAssocID="{B0339968-B932-4B3C-B050-DA3DED552775}" presName="sibTrans" presStyleCnt="0"/>
      <dgm:spPr/>
    </dgm:pt>
    <dgm:pt modelId="{C65D72D8-59E6-49A0-A316-8427663F3D79}" type="pres">
      <dgm:prSet presAssocID="{13EBF6DA-21B8-483A-AD58-15B387E196EB}" presName="compNode" presStyleCnt="0"/>
      <dgm:spPr/>
    </dgm:pt>
    <dgm:pt modelId="{04487868-C530-48E4-811E-F152910D06A2}" type="pres">
      <dgm:prSet presAssocID="{13EBF6DA-21B8-483A-AD58-15B387E196E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AAE1FA13-E5D6-43AD-A4E5-BDE84750F41D}" type="pres">
      <dgm:prSet presAssocID="{13EBF6DA-21B8-483A-AD58-15B387E196EB}" presName="spaceRect" presStyleCnt="0"/>
      <dgm:spPr/>
    </dgm:pt>
    <dgm:pt modelId="{BC8B2D86-31E9-4D4A-8438-06CC98F15EE9}" type="pres">
      <dgm:prSet presAssocID="{13EBF6DA-21B8-483A-AD58-15B387E196EB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A7380903-C81E-49FE-AA97-2617D5B3D5BD}" srcId="{A69FEC80-281E-4795-9837-07D7A9484B92}" destId="{FDE4F6FA-9F4F-47C1-8210-0D7D9B5AF365}" srcOrd="1" destOrd="0" parTransId="{F5042426-8CDB-41E5-B484-8B919D58AF75}" sibTransId="{E1AD6F77-0BD5-4842-B930-7EFC34A8839C}"/>
    <dgm:cxn modelId="{4921C40B-117D-4874-8CEB-C907B1CA0510}" type="presOf" srcId="{E9080C06-653A-4545-B38C-68A4E9F45287}" destId="{DF31BA9E-3EE5-4681-ADE0-AD4B81624AC7}" srcOrd="0" destOrd="0" presId="urn:microsoft.com/office/officeart/2018/2/layout/IconLabelList"/>
    <dgm:cxn modelId="{9C7AE112-BD38-4BDD-81B5-8179108F4B1C}" type="presOf" srcId="{FDE4F6FA-9F4F-47C1-8210-0D7D9B5AF365}" destId="{0E031D42-DBB2-4693-95C3-1295EC69EFE0}" srcOrd="0" destOrd="0" presId="urn:microsoft.com/office/officeart/2018/2/layout/IconLabelList"/>
    <dgm:cxn modelId="{3A694D1A-2247-46DF-B9AA-C95494C30AC4}" srcId="{A69FEC80-281E-4795-9837-07D7A9484B92}" destId="{395C77FB-70DD-4279-B733-3A033EFE975E}" srcOrd="2" destOrd="0" parTransId="{9FC84957-0643-4B84-B9F6-0B5B5ED8A233}" sibTransId="{0A2AEC99-A425-4370-A35A-CC89EA2B3959}"/>
    <dgm:cxn modelId="{F3A6DC26-7F25-4289-B90A-90BC1BB3C97A}" srcId="{A69FEC80-281E-4795-9837-07D7A9484B92}" destId="{E9080C06-653A-4545-B38C-68A4E9F45287}" srcOrd="3" destOrd="0" parTransId="{F4D6FAB8-465A-4638-B611-E668031B21D2}" sibTransId="{B0339968-B932-4B3C-B050-DA3DED552775}"/>
    <dgm:cxn modelId="{50DBE734-8989-465B-816A-8B6BCF844ED2}" type="presOf" srcId="{13EBF6DA-21B8-483A-AD58-15B387E196EB}" destId="{BC8B2D86-31E9-4D4A-8438-06CC98F15EE9}" srcOrd="0" destOrd="0" presId="urn:microsoft.com/office/officeart/2018/2/layout/IconLabelList"/>
    <dgm:cxn modelId="{345E7C39-C2AC-4CFD-A73E-2C23C3F7CBAE}" type="presOf" srcId="{A69FEC80-281E-4795-9837-07D7A9484B92}" destId="{9AF615D9-668A-4D9B-9F31-9C4760C4E716}" srcOrd="0" destOrd="0" presId="urn:microsoft.com/office/officeart/2018/2/layout/IconLabelList"/>
    <dgm:cxn modelId="{4D059F82-6793-4FD2-8080-05A8F8B571CD}" type="presOf" srcId="{D42EAD67-464C-4B6D-B989-35538E95EFDB}" destId="{6B0AC20F-D5F8-497A-93A0-C1DFE39B564A}" srcOrd="0" destOrd="0" presId="urn:microsoft.com/office/officeart/2018/2/layout/IconLabelList"/>
    <dgm:cxn modelId="{912E5A93-E217-4009-82B3-E0858DBD7B75}" srcId="{A69FEC80-281E-4795-9837-07D7A9484B92}" destId="{13EBF6DA-21B8-483A-AD58-15B387E196EB}" srcOrd="4" destOrd="0" parTransId="{0D7EF1D7-D8A6-49B9-A86E-F1BDB3B6CD1B}" sibTransId="{9649D012-A511-4033-B14E-F1D2E1168506}"/>
    <dgm:cxn modelId="{6216429A-48D2-40E2-9F43-CF517676769E}" type="presOf" srcId="{395C77FB-70DD-4279-B733-3A033EFE975E}" destId="{5A676ADB-D59E-4752-8951-6C8C20B18F40}" srcOrd="0" destOrd="0" presId="urn:microsoft.com/office/officeart/2018/2/layout/IconLabelList"/>
    <dgm:cxn modelId="{3726B5CD-9424-4597-8843-61F83414F0F4}" srcId="{A69FEC80-281E-4795-9837-07D7A9484B92}" destId="{D42EAD67-464C-4B6D-B989-35538E95EFDB}" srcOrd="0" destOrd="0" parTransId="{1A7E47F2-70B9-4FA8-BAD0-EED73A043402}" sibTransId="{9532EF86-31FF-4D4A-9993-D7AB0C4C432E}"/>
    <dgm:cxn modelId="{1EE83646-48D7-422A-89F7-6FAD8FEBB025}" type="presParOf" srcId="{9AF615D9-668A-4D9B-9F31-9C4760C4E716}" destId="{3F3E6CC3-9451-4F00-BA93-81B8990155E4}" srcOrd="0" destOrd="0" presId="urn:microsoft.com/office/officeart/2018/2/layout/IconLabelList"/>
    <dgm:cxn modelId="{803C9187-B8B6-4AF6-99AC-4A14FD734577}" type="presParOf" srcId="{3F3E6CC3-9451-4F00-BA93-81B8990155E4}" destId="{788F0306-D9E8-4CFC-B08E-891772F1DA68}" srcOrd="0" destOrd="0" presId="urn:microsoft.com/office/officeart/2018/2/layout/IconLabelList"/>
    <dgm:cxn modelId="{FEB7E9B2-8235-4962-8A86-D5E3F1965098}" type="presParOf" srcId="{3F3E6CC3-9451-4F00-BA93-81B8990155E4}" destId="{431609C1-ED3A-4880-9CFA-5262556AAD31}" srcOrd="1" destOrd="0" presId="urn:microsoft.com/office/officeart/2018/2/layout/IconLabelList"/>
    <dgm:cxn modelId="{49E172A4-A2E2-49ED-95C1-AD57A17C1BF8}" type="presParOf" srcId="{3F3E6CC3-9451-4F00-BA93-81B8990155E4}" destId="{6B0AC20F-D5F8-497A-93A0-C1DFE39B564A}" srcOrd="2" destOrd="0" presId="urn:microsoft.com/office/officeart/2018/2/layout/IconLabelList"/>
    <dgm:cxn modelId="{DB74C4CF-894D-4F18-93B8-9EF523350244}" type="presParOf" srcId="{9AF615D9-668A-4D9B-9F31-9C4760C4E716}" destId="{C4369A60-61C5-428B-BE8E-75C1AB7DDFD8}" srcOrd="1" destOrd="0" presId="urn:microsoft.com/office/officeart/2018/2/layout/IconLabelList"/>
    <dgm:cxn modelId="{032F85D1-D0E8-42C3-BBC5-57AF39300DE0}" type="presParOf" srcId="{9AF615D9-668A-4D9B-9F31-9C4760C4E716}" destId="{2CBCE28D-2545-42E8-8DA5-40D773C920E1}" srcOrd="2" destOrd="0" presId="urn:microsoft.com/office/officeart/2018/2/layout/IconLabelList"/>
    <dgm:cxn modelId="{E48CE56C-0D2F-4AE9-9A1E-226F550B8895}" type="presParOf" srcId="{2CBCE28D-2545-42E8-8DA5-40D773C920E1}" destId="{7A65E1AD-0801-4139-904C-F5C06A80877B}" srcOrd="0" destOrd="0" presId="urn:microsoft.com/office/officeart/2018/2/layout/IconLabelList"/>
    <dgm:cxn modelId="{8A72304F-28D9-421D-A7E2-E2E7D7EC5FB8}" type="presParOf" srcId="{2CBCE28D-2545-42E8-8DA5-40D773C920E1}" destId="{C50A42C5-8104-4A6F-8601-04319F3F2F3C}" srcOrd="1" destOrd="0" presId="urn:microsoft.com/office/officeart/2018/2/layout/IconLabelList"/>
    <dgm:cxn modelId="{FB262DAF-DE16-4E0F-98D6-9D06AA409B0A}" type="presParOf" srcId="{2CBCE28D-2545-42E8-8DA5-40D773C920E1}" destId="{0E031D42-DBB2-4693-95C3-1295EC69EFE0}" srcOrd="2" destOrd="0" presId="urn:microsoft.com/office/officeart/2018/2/layout/IconLabelList"/>
    <dgm:cxn modelId="{3B5215D4-32F1-4F4B-A070-6FA75F852576}" type="presParOf" srcId="{9AF615D9-668A-4D9B-9F31-9C4760C4E716}" destId="{BEF9C333-C14F-4B91-B9F7-EE4FEF38D8B2}" srcOrd="3" destOrd="0" presId="urn:microsoft.com/office/officeart/2018/2/layout/IconLabelList"/>
    <dgm:cxn modelId="{64308D3D-2219-4419-8559-6485DD858113}" type="presParOf" srcId="{9AF615D9-668A-4D9B-9F31-9C4760C4E716}" destId="{230A67A1-57D8-49A2-A94A-48999BD895CA}" srcOrd="4" destOrd="0" presId="urn:microsoft.com/office/officeart/2018/2/layout/IconLabelList"/>
    <dgm:cxn modelId="{3CFA5D15-5DCB-4771-8AC8-1524E96D7915}" type="presParOf" srcId="{230A67A1-57D8-49A2-A94A-48999BD895CA}" destId="{0AB81EBA-4E8A-4397-9E19-81F4435E1F48}" srcOrd="0" destOrd="0" presId="urn:microsoft.com/office/officeart/2018/2/layout/IconLabelList"/>
    <dgm:cxn modelId="{5E2550A2-5E58-4525-9282-D271A9D2CE95}" type="presParOf" srcId="{230A67A1-57D8-49A2-A94A-48999BD895CA}" destId="{AD7C7BC6-045E-4E03-9120-EFBDEBC0D848}" srcOrd="1" destOrd="0" presId="urn:microsoft.com/office/officeart/2018/2/layout/IconLabelList"/>
    <dgm:cxn modelId="{B436E6AD-6AAB-4C90-9A95-21F7E0D1FD96}" type="presParOf" srcId="{230A67A1-57D8-49A2-A94A-48999BD895CA}" destId="{5A676ADB-D59E-4752-8951-6C8C20B18F40}" srcOrd="2" destOrd="0" presId="urn:microsoft.com/office/officeart/2018/2/layout/IconLabelList"/>
    <dgm:cxn modelId="{16141201-9CE9-48BD-A353-F8D99EC61971}" type="presParOf" srcId="{9AF615D9-668A-4D9B-9F31-9C4760C4E716}" destId="{782B1706-E20E-4E20-9A7F-31B68A07AD54}" srcOrd="5" destOrd="0" presId="urn:microsoft.com/office/officeart/2018/2/layout/IconLabelList"/>
    <dgm:cxn modelId="{021FF76F-108D-44AF-BEF4-FDC42A8A2ADF}" type="presParOf" srcId="{9AF615D9-668A-4D9B-9F31-9C4760C4E716}" destId="{02382B35-1D2B-42E5-84EF-2216C1E429D3}" srcOrd="6" destOrd="0" presId="urn:microsoft.com/office/officeart/2018/2/layout/IconLabelList"/>
    <dgm:cxn modelId="{A7F0C94C-01BD-4590-B4DB-AB6E38563C62}" type="presParOf" srcId="{02382B35-1D2B-42E5-84EF-2216C1E429D3}" destId="{1EE20308-4EB5-496A-A8E4-6E232B16FE36}" srcOrd="0" destOrd="0" presId="urn:microsoft.com/office/officeart/2018/2/layout/IconLabelList"/>
    <dgm:cxn modelId="{ED989E20-E96B-4801-BAC0-45F8C19C06B0}" type="presParOf" srcId="{02382B35-1D2B-42E5-84EF-2216C1E429D3}" destId="{ECFB6DC0-E08B-4FD5-9E68-6A59418C3B5F}" srcOrd="1" destOrd="0" presId="urn:microsoft.com/office/officeart/2018/2/layout/IconLabelList"/>
    <dgm:cxn modelId="{75A8F45C-B457-4F1E-A4D4-81DD48CF8948}" type="presParOf" srcId="{02382B35-1D2B-42E5-84EF-2216C1E429D3}" destId="{DF31BA9E-3EE5-4681-ADE0-AD4B81624AC7}" srcOrd="2" destOrd="0" presId="urn:microsoft.com/office/officeart/2018/2/layout/IconLabelList"/>
    <dgm:cxn modelId="{08AEB94B-3029-450D-9589-04C33A8C8D76}" type="presParOf" srcId="{9AF615D9-668A-4D9B-9F31-9C4760C4E716}" destId="{5B5F07D2-443A-47CB-9FE6-983E07ECC6CD}" srcOrd="7" destOrd="0" presId="urn:microsoft.com/office/officeart/2018/2/layout/IconLabelList"/>
    <dgm:cxn modelId="{095F40A6-27DA-418C-8F97-4DC8107CB007}" type="presParOf" srcId="{9AF615D9-668A-4D9B-9F31-9C4760C4E716}" destId="{C65D72D8-59E6-49A0-A316-8427663F3D79}" srcOrd="8" destOrd="0" presId="urn:microsoft.com/office/officeart/2018/2/layout/IconLabelList"/>
    <dgm:cxn modelId="{2B40FEEC-6E0A-45EC-BA85-1DA33441191B}" type="presParOf" srcId="{C65D72D8-59E6-49A0-A316-8427663F3D79}" destId="{04487868-C530-48E4-811E-F152910D06A2}" srcOrd="0" destOrd="0" presId="urn:microsoft.com/office/officeart/2018/2/layout/IconLabelList"/>
    <dgm:cxn modelId="{A26DA4E9-5D53-4CB8-9F67-F4962A6051C7}" type="presParOf" srcId="{C65D72D8-59E6-49A0-A316-8427663F3D79}" destId="{AAE1FA13-E5D6-43AD-A4E5-BDE84750F41D}" srcOrd="1" destOrd="0" presId="urn:microsoft.com/office/officeart/2018/2/layout/IconLabelList"/>
    <dgm:cxn modelId="{F955E856-EB5E-42A9-834A-E00CB824A3FF}" type="presParOf" srcId="{C65D72D8-59E6-49A0-A316-8427663F3D79}" destId="{BC8B2D86-31E9-4D4A-8438-06CC98F15EE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8B2D953-E4D2-492E-8049-9C5A9B79984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AFD8B94D-40E4-4339-B74D-62A5E9F782AE}">
      <dgm:prSet/>
      <dgm:spPr/>
      <dgm:t>
        <a:bodyPr/>
        <a:lstStyle/>
        <a:p>
          <a:r>
            <a:rPr lang="en-US"/>
            <a:t>Legal framework</a:t>
          </a:r>
        </a:p>
      </dgm:t>
    </dgm:pt>
    <dgm:pt modelId="{6DBC7DD3-0EC0-4B67-AC5C-A49F551791E3}" type="parTrans" cxnId="{2257DB65-88D0-4C44-A096-7D3F3DF2E290}">
      <dgm:prSet/>
      <dgm:spPr/>
      <dgm:t>
        <a:bodyPr/>
        <a:lstStyle/>
        <a:p>
          <a:endParaRPr lang="en-US"/>
        </a:p>
      </dgm:t>
    </dgm:pt>
    <dgm:pt modelId="{58FBFEDF-070A-47EE-A8B5-966A80D9F80C}" type="sibTrans" cxnId="{2257DB65-88D0-4C44-A096-7D3F3DF2E290}">
      <dgm:prSet/>
      <dgm:spPr/>
      <dgm:t>
        <a:bodyPr/>
        <a:lstStyle/>
        <a:p>
          <a:endParaRPr lang="en-US"/>
        </a:p>
      </dgm:t>
    </dgm:pt>
    <dgm:pt modelId="{08E2FF35-E84C-48DC-8E4B-A0AC9A6CD00D}">
      <dgm:prSet/>
      <dgm:spPr/>
      <dgm:t>
        <a:bodyPr/>
        <a:lstStyle/>
        <a:p>
          <a:r>
            <a:rPr lang="en-US"/>
            <a:t>Moral and business case</a:t>
          </a:r>
        </a:p>
      </dgm:t>
    </dgm:pt>
    <dgm:pt modelId="{82CBD20E-6400-4A25-830D-F42F8FAB619D}" type="parTrans" cxnId="{C77FD3DE-177E-465A-9699-4ADA09747332}">
      <dgm:prSet/>
      <dgm:spPr/>
      <dgm:t>
        <a:bodyPr/>
        <a:lstStyle/>
        <a:p>
          <a:endParaRPr lang="en-US"/>
        </a:p>
      </dgm:t>
    </dgm:pt>
    <dgm:pt modelId="{B6EE6076-A85C-4302-8BB6-13721A8B6902}" type="sibTrans" cxnId="{C77FD3DE-177E-465A-9699-4ADA09747332}">
      <dgm:prSet/>
      <dgm:spPr/>
      <dgm:t>
        <a:bodyPr/>
        <a:lstStyle/>
        <a:p>
          <a:endParaRPr lang="en-US"/>
        </a:p>
      </dgm:t>
    </dgm:pt>
    <dgm:pt modelId="{9B9E9138-5A55-4A09-A76E-116906F93944}" type="pres">
      <dgm:prSet presAssocID="{98B2D953-E4D2-492E-8049-9C5A9B79984C}" presName="root" presStyleCnt="0">
        <dgm:presLayoutVars>
          <dgm:dir/>
          <dgm:resizeHandles val="exact"/>
        </dgm:presLayoutVars>
      </dgm:prSet>
      <dgm:spPr/>
    </dgm:pt>
    <dgm:pt modelId="{F3F54BB6-2862-4729-A00F-AE897E41E77B}" type="pres">
      <dgm:prSet presAssocID="{AFD8B94D-40E4-4339-B74D-62A5E9F782AE}" presName="compNode" presStyleCnt="0"/>
      <dgm:spPr/>
    </dgm:pt>
    <dgm:pt modelId="{9960C12E-2783-4BCF-AAC0-73D63165C734}" type="pres">
      <dgm:prSet presAssocID="{AFD8B94D-40E4-4339-B74D-62A5E9F782A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B6F59CA0-0B98-47A2-8054-8753BAE9BACC}" type="pres">
      <dgm:prSet presAssocID="{AFD8B94D-40E4-4339-B74D-62A5E9F782AE}" presName="spaceRect" presStyleCnt="0"/>
      <dgm:spPr/>
    </dgm:pt>
    <dgm:pt modelId="{F5C4BA9A-6508-4388-AEF6-8B7C77023325}" type="pres">
      <dgm:prSet presAssocID="{AFD8B94D-40E4-4339-B74D-62A5E9F782AE}" presName="textRect" presStyleLbl="revTx" presStyleIdx="0" presStyleCnt="2">
        <dgm:presLayoutVars>
          <dgm:chMax val="1"/>
          <dgm:chPref val="1"/>
        </dgm:presLayoutVars>
      </dgm:prSet>
      <dgm:spPr/>
    </dgm:pt>
    <dgm:pt modelId="{96BC8A15-637D-4D28-9A8B-405D9424BFE2}" type="pres">
      <dgm:prSet presAssocID="{58FBFEDF-070A-47EE-A8B5-966A80D9F80C}" presName="sibTrans" presStyleCnt="0"/>
      <dgm:spPr/>
    </dgm:pt>
    <dgm:pt modelId="{EE08EABC-A7E6-4C80-9AB1-E7570E049A71}" type="pres">
      <dgm:prSet presAssocID="{08E2FF35-E84C-48DC-8E4B-A0AC9A6CD00D}" presName="compNode" presStyleCnt="0"/>
      <dgm:spPr/>
    </dgm:pt>
    <dgm:pt modelId="{D2A810C9-EF49-447B-A9CE-D2D727A57305}" type="pres">
      <dgm:prSet presAssocID="{08E2FF35-E84C-48DC-8E4B-A0AC9A6CD00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2515285D-4660-4353-9197-0FC0FECCE3C7}" type="pres">
      <dgm:prSet presAssocID="{08E2FF35-E84C-48DC-8E4B-A0AC9A6CD00D}" presName="spaceRect" presStyleCnt="0"/>
      <dgm:spPr/>
    </dgm:pt>
    <dgm:pt modelId="{5AFC58F3-B733-4013-94D1-DF45F8BE28AE}" type="pres">
      <dgm:prSet presAssocID="{08E2FF35-E84C-48DC-8E4B-A0AC9A6CD00D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2257DB65-88D0-4C44-A096-7D3F3DF2E290}" srcId="{98B2D953-E4D2-492E-8049-9C5A9B79984C}" destId="{AFD8B94D-40E4-4339-B74D-62A5E9F782AE}" srcOrd="0" destOrd="0" parTransId="{6DBC7DD3-0EC0-4B67-AC5C-A49F551791E3}" sibTransId="{58FBFEDF-070A-47EE-A8B5-966A80D9F80C}"/>
    <dgm:cxn modelId="{188A79AE-4D0B-4237-BE45-A25E949C1EF0}" type="presOf" srcId="{AFD8B94D-40E4-4339-B74D-62A5E9F782AE}" destId="{F5C4BA9A-6508-4388-AEF6-8B7C77023325}" srcOrd="0" destOrd="0" presId="urn:microsoft.com/office/officeart/2018/2/layout/IconLabelList"/>
    <dgm:cxn modelId="{177D73CB-5BC5-44F9-B9C3-FBF8114392CC}" type="presOf" srcId="{08E2FF35-E84C-48DC-8E4B-A0AC9A6CD00D}" destId="{5AFC58F3-B733-4013-94D1-DF45F8BE28AE}" srcOrd="0" destOrd="0" presId="urn:microsoft.com/office/officeart/2018/2/layout/IconLabelList"/>
    <dgm:cxn modelId="{F76384CC-12B6-434E-A558-B65ED0A9D0DF}" type="presOf" srcId="{98B2D953-E4D2-492E-8049-9C5A9B79984C}" destId="{9B9E9138-5A55-4A09-A76E-116906F93944}" srcOrd="0" destOrd="0" presId="urn:microsoft.com/office/officeart/2018/2/layout/IconLabelList"/>
    <dgm:cxn modelId="{C77FD3DE-177E-465A-9699-4ADA09747332}" srcId="{98B2D953-E4D2-492E-8049-9C5A9B79984C}" destId="{08E2FF35-E84C-48DC-8E4B-A0AC9A6CD00D}" srcOrd="1" destOrd="0" parTransId="{82CBD20E-6400-4A25-830D-F42F8FAB619D}" sibTransId="{B6EE6076-A85C-4302-8BB6-13721A8B6902}"/>
    <dgm:cxn modelId="{8C3CF0D6-C739-4964-8545-5E7A5643A0BA}" type="presParOf" srcId="{9B9E9138-5A55-4A09-A76E-116906F93944}" destId="{F3F54BB6-2862-4729-A00F-AE897E41E77B}" srcOrd="0" destOrd="0" presId="urn:microsoft.com/office/officeart/2018/2/layout/IconLabelList"/>
    <dgm:cxn modelId="{F3E56FE2-05A6-4CD6-AE57-B05749007027}" type="presParOf" srcId="{F3F54BB6-2862-4729-A00F-AE897E41E77B}" destId="{9960C12E-2783-4BCF-AAC0-73D63165C734}" srcOrd="0" destOrd="0" presId="urn:microsoft.com/office/officeart/2018/2/layout/IconLabelList"/>
    <dgm:cxn modelId="{E48019C9-7B75-4F92-B15A-FA7070734806}" type="presParOf" srcId="{F3F54BB6-2862-4729-A00F-AE897E41E77B}" destId="{B6F59CA0-0B98-47A2-8054-8753BAE9BACC}" srcOrd="1" destOrd="0" presId="urn:microsoft.com/office/officeart/2018/2/layout/IconLabelList"/>
    <dgm:cxn modelId="{9CE00D41-B154-4CF0-9DF0-653526E8E12F}" type="presParOf" srcId="{F3F54BB6-2862-4729-A00F-AE897E41E77B}" destId="{F5C4BA9A-6508-4388-AEF6-8B7C77023325}" srcOrd="2" destOrd="0" presId="urn:microsoft.com/office/officeart/2018/2/layout/IconLabelList"/>
    <dgm:cxn modelId="{3D4CCE67-9B79-4F52-B2F4-70ECE8EE4CE2}" type="presParOf" srcId="{9B9E9138-5A55-4A09-A76E-116906F93944}" destId="{96BC8A15-637D-4D28-9A8B-405D9424BFE2}" srcOrd="1" destOrd="0" presId="urn:microsoft.com/office/officeart/2018/2/layout/IconLabelList"/>
    <dgm:cxn modelId="{69310C57-5064-408B-8AC4-18DA5AF7A93B}" type="presParOf" srcId="{9B9E9138-5A55-4A09-A76E-116906F93944}" destId="{EE08EABC-A7E6-4C80-9AB1-E7570E049A71}" srcOrd="2" destOrd="0" presId="urn:microsoft.com/office/officeart/2018/2/layout/IconLabelList"/>
    <dgm:cxn modelId="{470670F7-F18A-408B-B211-31CCB8141728}" type="presParOf" srcId="{EE08EABC-A7E6-4C80-9AB1-E7570E049A71}" destId="{D2A810C9-EF49-447B-A9CE-D2D727A57305}" srcOrd="0" destOrd="0" presId="urn:microsoft.com/office/officeart/2018/2/layout/IconLabelList"/>
    <dgm:cxn modelId="{3BA892BC-898F-4A2E-9493-B34B13887D17}" type="presParOf" srcId="{EE08EABC-A7E6-4C80-9AB1-E7570E049A71}" destId="{2515285D-4660-4353-9197-0FC0FECCE3C7}" srcOrd="1" destOrd="0" presId="urn:microsoft.com/office/officeart/2018/2/layout/IconLabelList"/>
    <dgm:cxn modelId="{C6CBBBCB-F2B8-4D39-8342-AB0142CA1EC3}" type="presParOf" srcId="{EE08EABC-A7E6-4C80-9AB1-E7570E049A71}" destId="{5AFC58F3-B733-4013-94D1-DF45F8BE28A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3900159-0E8E-4CB5-BE00-223FCEA955F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EA5BCE4-08F3-4BA7-ACE6-EBE40D5D6405}">
      <dgm:prSet/>
      <dgm:spPr/>
      <dgm:t>
        <a:bodyPr/>
        <a:lstStyle/>
        <a:p>
          <a:r>
            <a:rPr lang="en-US"/>
            <a:t>Enhances performance</a:t>
          </a:r>
        </a:p>
      </dgm:t>
    </dgm:pt>
    <dgm:pt modelId="{976DAB43-7129-47D5-8279-7A87961ED261}" type="parTrans" cxnId="{49D8A7B4-A30D-445A-9671-1E0AABA47183}">
      <dgm:prSet/>
      <dgm:spPr/>
      <dgm:t>
        <a:bodyPr/>
        <a:lstStyle/>
        <a:p>
          <a:endParaRPr lang="en-US"/>
        </a:p>
      </dgm:t>
    </dgm:pt>
    <dgm:pt modelId="{5B6F9C4E-A3A6-463A-9C63-F77FBD697AED}" type="sibTrans" cxnId="{49D8A7B4-A30D-445A-9671-1E0AABA47183}">
      <dgm:prSet/>
      <dgm:spPr/>
      <dgm:t>
        <a:bodyPr/>
        <a:lstStyle/>
        <a:p>
          <a:endParaRPr lang="en-US"/>
        </a:p>
      </dgm:t>
    </dgm:pt>
    <dgm:pt modelId="{C2B49730-73C1-4241-B49F-7637E516556C}">
      <dgm:prSet/>
      <dgm:spPr/>
      <dgm:t>
        <a:bodyPr/>
        <a:lstStyle/>
        <a:p>
          <a:r>
            <a:rPr lang="en-US"/>
            <a:t>Boosts morale and engagement</a:t>
          </a:r>
        </a:p>
      </dgm:t>
    </dgm:pt>
    <dgm:pt modelId="{12FEC412-4FE6-4D3F-871F-3A8A3EEA1CDE}" type="parTrans" cxnId="{89D15472-6BF8-4E1B-8B49-FE945801969F}">
      <dgm:prSet/>
      <dgm:spPr/>
      <dgm:t>
        <a:bodyPr/>
        <a:lstStyle/>
        <a:p>
          <a:endParaRPr lang="en-US"/>
        </a:p>
      </dgm:t>
    </dgm:pt>
    <dgm:pt modelId="{5B0E873F-AFC7-45D9-9ECE-AE7DE38F7CBA}" type="sibTrans" cxnId="{89D15472-6BF8-4E1B-8B49-FE945801969F}">
      <dgm:prSet/>
      <dgm:spPr/>
      <dgm:t>
        <a:bodyPr/>
        <a:lstStyle/>
        <a:p>
          <a:endParaRPr lang="en-US"/>
        </a:p>
      </dgm:t>
    </dgm:pt>
    <dgm:pt modelId="{AF28492B-B504-48BC-8161-4F2A910C2587}">
      <dgm:prSet/>
      <dgm:spPr/>
      <dgm:t>
        <a:bodyPr/>
        <a:lstStyle/>
        <a:p>
          <a:r>
            <a:rPr lang="en-US"/>
            <a:t>Clarifies expectations</a:t>
          </a:r>
        </a:p>
      </dgm:t>
    </dgm:pt>
    <dgm:pt modelId="{7F80F05D-4BCB-4245-A51D-A11505A33F8F}" type="parTrans" cxnId="{0C1A8FC0-20C6-4B67-9AA3-6CC5896E61AB}">
      <dgm:prSet/>
      <dgm:spPr/>
      <dgm:t>
        <a:bodyPr/>
        <a:lstStyle/>
        <a:p>
          <a:endParaRPr lang="en-US"/>
        </a:p>
      </dgm:t>
    </dgm:pt>
    <dgm:pt modelId="{A71B15C2-C9C7-4B4D-9A81-A8E85E19ADC0}" type="sibTrans" cxnId="{0C1A8FC0-20C6-4B67-9AA3-6CC5896E61AB}">
      <dgm:prSet/>
      <dgm:spPr/>
      <dgm:t>
        <a:bodyPr/>
        <a:lstStyle/>
        <a:p>
          <a:endParaRPr lang="en-US"/>
        </a:p>
      </dgm:t>
    </dgm:pt>
    <dgm:pt modelId="{EEEEA72E-3FC4-4A5B-8F21-321336447C11}">
      <dgm:prSet/>
      <dgm:spPr/>
      <dgm:t>
        <a:bodyPr/>
        <a:lstStyle/>
        <a:p>
          <a:r>
            <a:rPr lang="en-US"/>
            <a:t>Promotes continuous improvement</a:t>
          </a:r>
        </a:p>
      </dgm:t>
    </dgm:pt>
    <dgm:pt modelId="{6C9378C2-B757-424B-B131-E1A702565CF5}" type="parTrans" cxnId="{53673433-B379-4EFB-B0B0-9D4D5472D2F8}">
      <dgm:prSet/>
      <dgm:spPr/>
      <dgm:t>
        <a:bodyPr/>
        <a:lstStyle/>
        <a:p>
          <a:endParaRPr lang="en-US"/>
        </a:p>
      </dgm:t>
    </dgm:pt>
    <dgm:pt modelId="{7EFAFFB2-F6A3-4212-87D4-E97E466C502B}" type="sibTrans" cxnId="{53673433-B379-4EFB-B0B0-9D4D5472D2F8}">
      <dgm:prSet/>
      <dgm:spPr/>
      <dgm:t>
        <a:bodyPr/>
        <a:lstStyle/>
        <a:p>
          <a:endParaRPr lang="en-US"/>
        </a:p>
      </dgm:t>
    </dgm:pt>
    <dgm:pt modelId="{82E3399F-5F2C-46D4-ABA1-D4B79DD361FB}">
      <dgm:prSet/>
      <dgm:spPr/>
      <dgm:t>
        <a:bodyPr/>
        <a:lstStyle/>
        <a:p>
          <a:r>
            <a:rPr lang="en-US"/>
            <a:t>Facilitates open communication</a:t>
          </a:r>
        </a:p>
      </dgm:t>
    </dgm:pt>
    <dgm:pt modelId="{635D682A-4931-4919-915C-51E567553A7B}" type="parTrans" cxnId="{84ECFFB8-E6B6-4670-A2DF-EA3C125530D3}">
      <dgm:prSet/>
      <dgm:spPr/>
      <dgm:t>
        <a:bodyPr/>
        <a:lstStyle/>
        <a:p>
          <a:endParaRPr lang="en-US"/>
        </a:p>
      </dgm:t>
    </dgm:pt>
    <dgm:pt modelId="{BEB5CEC7-491D-4A37-88F2-2F9348C25186}" type="sibTrans" cxnId="{84ECFFB8-E6B6-4670-A2DF-EA3C125530D3}">
      <dgm:prSet/>
      <dgm:spPr/>
      <dgm:t>
        <a:bodyPr/>
        <a:lstStyle/>
        <a:p>
          <a:endParaRPr lang="en-US"/>
        </a:p>
      </dgm:t>
    </dgm:pt>
    <dgm:pt modelId="{C80A3C40-D822-4AEA-9B46-71881C7C766D}">
      <dgm:prSet/>
      <dgm:spPr/>
      <dgm:t>
        <a:bodyPr/>
        <a:lstStyle/>
        <a:p>
          <a:r>
            <a:rPr lang="en-US"/>
            <a:t>Informs personal development plans</a:t>
          </a:r>
        </a:p>
      </dgm:t>
    </dgm:pt>
    <dgm:pt modelId="{E69675AB-A190-434D-998F-E9C47194A5EA}" type="parTrans" cxnId="{7F624D06-B820-4D50-B63B-B1FCAFAAC782}">
      <dgm:prSet/>
      <dgm:spPr/>
      <dgm:t>
        <a:bodyPr/>
        <a:lstStyle/>
        <a:p>
          <a:endParaRPr lang="en-US"/>
        </a:p>
      </dgm:t>
    </dgm:pt>
    <dgm:pt modelId="{EFFF582B-1089-4FEF-94BA-50D047756C7D}" type="sibTrans" cxnId="{7F624D06-B820-4D50-B63B-B1FCAFAAC782}">
      <dgm:prSet/>
      <dgm:spPr/>
      <dgm:t>
        <a:bodyPr/>
        <a:lstStyle/>
        <a:p>
          <a:endParaRPr lang="en-US"/>
        </a:p>
      </dgm:t>
    </dgm:pt>
    <dgm:pt modelId="{0DF02B6A-491F-4365-974A-973E22FAF2CC}">
      <dgm:prSet/>
      <dgm:spPr/>
      <dgm:t>
        <a:bodyPr/>
        <a:lstStyle/>
        <a:p>
          <a:r>
            <a:rPr lang="en-US"/>
            <a:t>Supports better decision-making</a:t>
          </a:r>
        </a:p>
      </dgm:t>
    </dgm:pt>
    <dgm:pt modelId="{5E949B81-AA13-4F2C-9332-39F1E16AEB6B}" type="parTrans" cxnId="{7EDC200E-1266-4502-9643-BA939252CE0B}">
      <dgm:prSet/>
      <dgm:spPr/>
      <dgm:t>
        <a:bodyPr/>
        <a:lstStyle/>
        <a:p>
          <a:endParaRPr lang="en-US"/>
        </a:p>
      </dgm:t>
    </dgm:pt>
    <dgm:pt modelId="{0F1E057A-3464-4F04-A1C4-7B4E341CCFE9}" type="sibTrans" cxnId="{7EDC200E-1266-4502-9643-BA939252CE0B}">
      <dgm:prSet/>
      <dgm:spPr/>
      <dgm:t>
        <a:bodyPr/>
        <a:lstStyle/>
        <a:p>
          <a:endParaRPr lang="en-US"/>
        </a:p>
      </dgm:t>
    </dgm:pt>
    <dgm:pt modelId="{488A8660-AEED-4E34-8D94-CBCFABDFEFBB}">
      <dgm:prSet/>
      <dgm:spPr/>
      <dgm:t>
        <a:bodyPr/>
        <a:lstStyle/>
        <a:p>
          <a:r>
            <a:rPr lang="en-US"/>
            <a:t>Reduces turnover</a:t>
          </a:r>
        </a:p>
      </dgm:t>
    </dgm:pt>
    <dgm:pt modelId="{4FAB35AA-BEC1-4129-A5D0-01A04A980C72}" type="parTrans" cxnId="{FE0C3312-1DFF-4908-855D-0004D5FC3FC5}">
      <dgm:prSet/>
      <dgm:spPr/>
      <dgm:t>
        <a:bodyPr/>
        <a:lstStyle/>
        <a:p>
          <a:endParaRPr lang="en-US"/>
        </a:p>
      </dgm:t>
    </dgm:pt>
    <dgm:pt modelId="{57C4023B-9C90-4A8E-83B7-D58E8ADA4ADC}" type="sibTrans" cxnId="{FE0C3312-1DFF-4908-855D-0004D5FC3FC5}">
      <dgm:prSet/>
      <dgm:spPr/>
      <dgm:t>
        <a:bodyPr/>
        <a:lstStyle/>
        <a:p>
          <a:endParaRPr lang="en-US"/>
        </a:p>
      </dgm:t>
    </dgm:pt>
    <dgm:pt modelId="{1C716F3A-6563-45EB-AF45-77AE12B54564}" type="pres">
      <dgm:prSet presAssocID="{33900159-0E8E-4CB5-BE00-223FCEA955FA}" presName="root" presStyleCnt="0">
        <dgm:presLayoutVars>
          <dgm:dir/>
          <dgm:resizeHandles val="exact"/>
        </dgm:presLayoutVars>
      </dgm:prSet>
      <dgm:spPr/>
    </dgm:pt>
    <dgm:pt modelId="{AA815568-F21B-44C3-9B2B-CB08E220F041}" type="pres">
      <dgm:prSet presAssocID="{5EA5BCE4-08F3-4BA7-ACE6-EBE40D5D6405}" presName="compNode" presStyleCnt="0"/>
      <dgm:spPr/>
    </dgm:pt>
    <dgm:pt modelId="{6D058318-E1C4-4015-8949-53F851063598}" type="pres">
      <dgm:prSet presAssocID="{5EA5BCE4-08F3-4BA7-ACE6-EBE40D5D6405}" presName="bgRect" presStyleLbl="bgShp" presStyleIdx="0" presStyleCnt="8"/>
      <dgm:spPr/>
    </dgm:pt>
    <dgm:pt modelId="{2BE21D90-6143-4F49-A1DF-5B5EF2DB1C8B}" type="pres">
      <dgm:prSet presAssocID="{5EA5BCE4-08F3-4BA7-ACE6-EBE40D5D6405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D4C3469B-C876-4822-8DD3-816FD1C0EDF0}" type="pres">
      <dgm:prSet presAssocID="{5EA5BCE4-08F3-4BA7-ACE6-EBE40D5D6405}" presName="spaceRect" presStyleCnt="0"/>
      <dgm:spPr/>
    </dgm:pt>
    <dgm:pt modelId="{36AC5CDD-A28A-418D-9006-B1754EF790EC}" type="pres">
      <dgm:prSet presAssocID="{5EA5BCE4-08F3-4BA7-ACE6-EBE40D5D6405}" presName="parTx" presStyleLbl="revTx" presStyleIdx="0" presStyleCnt="8">
        <dgm:presLayoutVars>
          <dgm:chMax val="0"/>
          <dgm:chPref val="0"/>
        </dgm:presLayoutVars>
      </dgm:prSet>
      <dgm:spPr/>
    </dgm:pt>
    <dgm:pt modelId="{B45EF528-2484-4A2F-B12E-703329BAF3CF}" type="pres">
      <dgm:prSet presAssocID="{5B6F9C4E-A3A6-463A-9C63-F77FBD697AED}" presName="sibTrans" presStyleCnt="0"/>
      <dgm:spPr/>
    </dgm:pt>
    <dgm:pt modelId="{887327B8-DE1A-49C7-904E-A615AFBE95DA}" type="pres">
      <dgm:prSet presAssocID="{C2B49730-73C1-4241-B49F-7637E516556C}" presName="compNode" presStyleCnt="0"/>
      <dgm:spPr/>
    </dgm:pt>
    <dgm:pt modelId="{59C029E1-A81C-4B27-A9C6-DFC2F09CC75B}" type="pres">
      <dgm:prSet presAssocID="{C2B49730-73C1-4241-B49F-7637E516556C}" presName="bgRect" presStyleLbl="bgShp" presStyleIdx="1" presStyleCnt="8"/>
      <dgm:spPr/>
    </dgm:pt>
    <dgm:pt modelId="{A4786D25-8D16-4B68-B21E-D8C860CD1BA8}" type="pres">
      <dgm:prSet presAssocID="{C2B49730-73C1-4241-B49F-7637E516556C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7949D259-04F9-4EB5-8115-22564DFE52B8}" type="pres">
      <dgm:prSet presAssocID="{C2B49730-73C1-4241-B49F-7637E516556C}" presName="spaceRect" presStyleCnt="0"/>
      <dgm:spPr/>
    </dgm:pt>
    <dgm:pt modelId="{508BA23D-9CA2-4C9F-9E56-BD722CBC5479}" type="pres">
      <dgm:prSet presAssocID="{C2B49730-73C1-4241-B49F-7637E516556C}" presName="parTx" presStyleLbl="revTx" presStyleIdx="1" presStyleCnt="8">
        <dgm:presLayoutVars>
          <dgm:chMax val="0"/>
          <dgm:chPref val="0"/>
        </dgm:presLayoutVars>
      </dgm:prSet>
      <dgm:spPr/>
    </dgm:pt>
    <dgm:pt modelId="{8FA3B677-8735-48F0-AB40-A9460CAAD79D}" type="pres">
      <dgm:prSet presAssocID="{5B0E873F-AFC7-45D9-9ECE-AE7DE38F7CBA}" presName="sibTrans" presStyleCnt="0"/>
      <dgm:spPr/>
    </dgm:pt>
    <dgm:pt modelId="{CA1325D2-C856-46B3-9C73-ADC0E17BBFE7}" type="pres">
      <dgm:prSet presAssocID="{AF28492B-B504-48BC-8161-4F2A910C2587}" presName="compNode" presStyleCnt="0"/>
      <dgm:spPr/>
    </dgm:pt>
    <dgm:pt modelId="{1C340E52-1556-4073-9B50-123D6DEB5C3A}" type="pres">
      <dgm:prSet presAssocID="{AF28492B-B504-48BC-8161-4F2A910C2587}" presName="bgRect" presStyleLbl="bgShp" presStyleIdx="2" presStyleCnt="8"/>
      <dgm:spPr/>
    </dgm:pt>
    <dgm:pt modelId="{534B43C4-D1AE-4DF4-9BE7-4770DDF7A0ED}" type="pres">
      <dgm:prSet presAssocID="{AF28492B-B504-48BC-8161-4F2A910C2587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B06B721-C88E-4457-9D22-52A5B7E4F64B}" type="pres">
      <dgm:prSet presAssocID="{AF28492B-B504-48BC-8161-4F2A910C2587}" presName="spaceRect" presStyleCnt="0"/>
      <dgm:spPr/>
    </dgm:pt>
    <dgm:pt modelId="{6079223E-D471-482A-85AD-774ECA100294}" type="pres">
      <dgm:prSet presAssocID="{AF28492B-B504-48BC-8161-4F2A910C2587}" presName="parTx" presStyleLbl="revTx" presStyleIdx="2" presStyleCnt="8">
        <dgm:presLayoutVars>
          <dgm:chMax val="0"/>
          <dgm:chPref val="0"/>
        </dgm:presLayoutVars>
      </dgm:prSet>
      <dgm:spPr/>
    </dgm:pt>
    <dgm:pt modelId="{80D0A6D5-977B-4BBC-AC0C-A4181FFE8815}" type="pres">
      <dgm:prSet presAssocID="{A71B15C2-C9C7-4B4D-9A81-A8E85E19ADC0}" presName="sibTrans" presStyleCnt="0"/>
      <dgm:spPr/>
    </dgm:pt>
    <dgm:pt modelId="{B838C7D6-2F64-4E25-A3B4-2F7E0C36D8D6}" type="pres">
      <dgm:prSet presAssocID="{EEEEA72E-3FC4-4A5B-8F21-321336447C11}" presName="compNode" presStyleCnt="0"/>
      <dgm:spPr/>
    </dgm:pt>
    <dgm:pt modelId="{11157390-F9F6-406E-8E3E-345C599D2ADD}" type="pres">
      <dgm:prSet presAssocID="{EEEEA72E-3FC4-4A5B-8F21-321336447C11}" presName="bgRect" presStyleLbl="bgShp" presStyleIdx="3" presStyleCnt="8"/>
      <dgm:spPr/>
    </dgm:pt>
    <dgm:pt modelId="{7312DD4A-4E5F-453B-B159-F89787874414}" type="pres">
      <dgm:prSet presAssocID="{EEEEA72E-3FC4-4A5B-8F21-321336447C11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peat"/>
        </a:ext>
      </dgm:extLst>
    </dgm:pt>
    <dgm:pt modelId="{7B646876-D80C-4D84-8400-2E21A84CA303}" type="pres">
      <dgm:prSet presAssocID="{EEEEA72E-3FC4-4A5B-8F21-321336447C11}" presName="spaceRect" presStyleCnt="0"/>
      <dgm:spPr/>
    </dgm:pt>
    <dgm:pt modelId="{59CDD9B7-D11D-41BE-8D37-58C7FA7E4C3B}" type="pres">
      <dgm:prSet presAssocID="{EEEEA72E-3FC4-4A5B-8F21-321336447C11}" presName="parTx" presStyleLbl="revTx" presStyleIdx="3" presStyleCnt="8">
        <dgm:presLayoutVars>
          <dgm:chMax val="0"/>
          <dgm:chPref val="0"/>
        </dgm:presLayoutVars>
      </dgm:prSet>
      <dgm:spPr/>
    </dgm:pt>
    <dgm:pt modelId="{24CC1CB6-A3C8-478B-AF8A-F609DC9D6B85}" type="pres">
      <dgm:prSet presAssocID="{7EFAFFB2-F6A3-4212-87D4-E97E466C502B}" presName="sibTrans" presStyleCnt="0"/>
      <dgm:spPr/>
    </dgm:pt>
    <dgm:pt modelId="{3B7CE964-B5E0-4D9D-B392-00FB23C7ACBB}" type="pres">
      <dgm:prSet presAssocID="{82E3399F-5F2C-46D4-ABA1-D4B79DD361FB}" presName="compNode" presStyleCnt="0"/>
      <dgm:spPr/>
    </dgm:pt>
    <dgm:pt modelId="{5CAC37FE-BBC0-4F8F-8B2D-FF9EAA8F16A0}" type="pres">
      <dgm:prSet presAssocID="{82E3399F-5F2C-46D4-ABA1-D4B79DD361FB}" presName="bgRect" presStyleLbl="bgShp" presStyleIdx="4" presStyleCnt="8"/>
      <dgm:spPr/>
    </dgm:pt>
    <dgm:pt modelId="{59C13F11-93C8-4E76-97E8-A94486A6C696}" type="pres">
      <dgm:prSet presAssocID="{82E3399F-5F2C-46D4-ABA1-D4B79DD361FB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4A2FF20A-6844-43AC-A1FA-D467DEE6A19C}" type="pres">
      <dgm:prSet presAssocID="{82E3399F-5F2C-46D4-ABA1-D4B79DD361FB}" presName="spaceRect" presStyleCnt="0"/>
      <dgm:spPr/>
    </dgm:pt>
    <dgm:pt modelId="{498A131F-7C56-47B5-8AAD-F30BAC9B6BD8}" type="pres">
      <dgm:prSet presAssocID="{82E3399F-5F2C-46D4-ABA1-D4B79DD361FB}" presName="parTx" presStyleLbl="revTx" presStyleIdx="4" presStyleCnt="8">
        <dgm:presLayoutVars>
          <dgm:chMax val="0"/>
          <dgm:chPref val="0"/>
        </dgm:presLayoutVars>
      </dgm:prSet>
      <dgm:spPr/>
    </dgm:pt>
    <dgm:pt modelId="{22F91680-3EA1-44B4-A0BA-9B2C02001929}" type="pres">
      <dgm:prSet presAssocID="{BEB5CEC7-491D-4A37-88F2-2F9348C25186}" presName="sibTrans" presStyleCnt="0"/>
      <dgm:spPr/>
    </dgm:pt>
    <dgm:pt modelId="{56D51C9C-A667-4779-A53B-D9B794311076}" type="pres">
      <dgm:prSet presAssocID="{C80A3C40-D822-4AEA-9B46-71881C7C766D}" presName="compNode" presStyleCnt="0"/>
      <dgm:spPr/>
    </dgm:pt>
    <dgm:pt modelId="{41793927-08ED-4B72-8025-1D6A10F0E4EB}" type="pres">
      <dgm:prSet presAssocID="{C80A3C40-D822-4AEA-9B46-71881C7C766D}" presName="bgRect" presStyleLbl="bgShp" presStyleIdx="5" presStyleCnt="8"/>
      <dgm:spPr/>
    </dgm:pt>
    <dgm:pt modelId="{A6429305-DD37-4484-8BF8-C970A489D26A}" type="pres">
      <dgm:prSet presAssocID="{C80A3C40-D822-4AEA-9B46-71881C7C766D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63B701BD-3B12-4004-99FA-916BFFC58250}" type="pres">
      <dgm:prSet presAssocID="{C80A3C40-D822-4AEA-9B46-71881C7C766D}" presName="spaceRect" presStyleCnt="0"/>
      <dgm:spPr/>
    </dgm:pt>
    <dgm:pt modelId="{65F3D293-016B-4ED3-8D05-DE5F092D8C15}" type="pres">
      <dgm:prSet presAssocID="{C80A3C40-D822-4AEA-9B46-71881C7C766D}" presName="parTx" presStyleLbl="revTx" presStyleIdx="5" presStyleCnt="8">
        <dgm:presLayoutVars>
          <dgm:chMax val="0"/>
          <dgm:chPref val="0"/>
        </dgm:presLayoutVars>
      </dgm:prSet>
      <dgm:spPr/>
    </dgm:pt>
    <dgm:pt modelId="{03AFF93F-8B05-4C8C-AAC6-5E9958782C9F}" type="pres">
      <dgm:prSet presAssocID="{EFFF582B-1089-4FEF-94BA-50D047756C7D}" presName="sibTrans" presStyleCnt="0"/>
      <dgm:spPr/>
    </dgm:pt>
    <dgm:pt modelId="{DE7EF18B-D5D6-4799-8263-8278092A4582}" type="pres">
      <dgm:prSet presAssocID="{0DF02B6A-491F-4365-974A-973E22FAF2CC}" presName="compNode" presStyleCnt="0"/>
      <dgm:spPr/>
    </dgm:pt>
    <dgm:pt modelId="{BA6C7D67-361D-48C1-8C60-8E7A8424FED2}" type="pres">
      <dgm:prSet presAssocID="{0DF02B6A-491F-4365-974A-973E22FAF2CC}" presName="bgRect" presStyleLbl="bgShp" presStyleIdx="6" presStyleCnt="8"/>
      <dgm:spPr/>
    </dgm:pt>
    <dgm:pt modelId="{95281934-BAB3-4686-9A13-1C3AA70D6519}" type="pres">
      <dgm:prSet presAssocID="{0DF02B6A-491F-4365-974A-973E22FAF2CC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788D5D6-A047-4DAB-B032-E4233E1FE11C}" type="pres">
      <dgm:prSet presAssocID="{0DF02B6A-491F-4365-974A-973E22FAF2CC}" presName="spaceRect" presStyleCnt="0"/>
      <dgm:spPr/>
    </dgm:pt>
    <dgm:pt modelId="{A370B9FA-D157-49F4-AE38-AECC72C23DC0}" type="pres">
      <dgm:prSet presAssocID="{0DF02B6A-491F-4365-974A-973E22FAF2CC}" presName="parTx" presStyleLbl="revTx" presStyleIdx="6" presStyleCnt="8">
        <dgm:presLayoutVars>
          <dgm:chMax val="0"/>
          <dgm:chPref val="0"/>
        </dgm:presLayoutVars>
      </dgm:prSet>
      <dgm:spPr/>
    </dgm:pt>
    <dgm:pt modelId="{0977285B-5B9A-4C04-ACB5-14FB0D8008AB}" type="pres">
      <dgm:prSet presAssocID="{0F1E057A-3464-4F04-A1C4-7B4E341CCFE9}" presName="sibTrans" presStyleCnt="0"/>
      <dgm:spPr/>
    </dgm:pt>
    <dgm:pt modelId="{8D555B46-914A-41BD-9A5B-4D7A54580E43}" type="pres">
      <dgm:prSet presAssocID="{488A8660-AEED-4E34-8D94-CBCFABDFEFBB}" presName="compNode" presStyleCnt="0"/>
      <dgm:spPr/>
    </dgm:pt>
    <dgm:pt modelId="{C976F95D-64D8-4216-8AE6-266D212BF213}" type="pres">
      <dgm:prSet presAssocID="{488A8660-AEED-4E34-8D94-CBCFABDFEFBB}" presName="bgRect" presStyleLbl="bgShp" presStyleIdx="7" presStyleCnt="8"/>
      <dgm:spPr/>
    </dgm:pt>
    <dgm:pt modelId="{40A2AE2A-447B-4968-BEFF-F03CA5B266E3}" type="pres">
      <dgm:prSet presAssocID="{488A8660-AEED-4E34-8D94-CBCFABDFEFBB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16597333-4487-4E59-BBB2-2C58F8D70876}" type="pres">
      <dgm:prSet presAssocID="{488A8660-AEED-4E34-8D94-CBCFABDFEFBB}" presName="spaceRect" presStyleCnt="0"/>
      <dgm:spPr/>
    </dgm:pt>
    <dgm:pt modelId="{410B194C-B40E-494C-9C00-BE2B1B15B37D}" type="pres">
      <dgm:prSet presAssocID="{488A8660-AEED-4E34-8D94-CBCFABDFEFBB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7F624D06-B820-4D50-B63B-B1FCAFAAC782}" srcId="{33900159-0E8E-4CB5-BE00-223FCEA955FA}" destId="{C80A3C40-D822-4AEA-9B46-71881C7C766D}" srcOrd="5" destOrd="0" parTransId="{E69675AB-A190-434D-998F-E9C47194A5EA}" sibTransId="{EFFF582B-1089-4FEF-94BA-50D047756C7D}"/>
    <dgm:cxn modelId="{7EDC200E-1266-4502-9643-BA939252CE0B}" srcId="{33900159-0E8E-4CB5-BE00-223FCEA955FA}" destId="{0DF02B6A-491F-4365-974A-973E22FAF2CC}" srcOrd="6" destOrd="0" parTransId="{5E949B81-AA13-4F2C-9332-39F1E16AEB6B}" sibTransId="{0F1E057A-3464-4F04-A1C4-7B4E341CCFE9}"/>
    <dgm:cxn modelId="{0023300E-8343-46E5-977D-F40AE7922715}" type="presOf" srcId="{C80A3C40-D822-4AEA-9B46-71881C7C766D}" destId="{65F3D293-016B-4ED3-8D05-DE5F092D8C15}" srcOrd="0" destOrd="0" presId="urn:microsoft.com/office/officeart/2018/2/layout/IconVerticalSolidList"/>
    <dgm:cxn modelId="{FE0C3312-1DFF-4908-855D-0004D5FC3FC5}" srcId="{33900159-0E8E-4CB5-BE00-223FCEA955FA}" destId="{488A8660-AEED-4E34-8D94-CBCFABDFEFBB}" srcOrd="7" destOrd="0" parTransId="{4FAB35AA-BEC1-4129-A5D0-01A04A980C72}" sibTransId="{57C4023B-9C90-4A8E-83B7-D58E8ADA4ADC}"/>
    <dgm:cxn modelId="{9F5EF612-38DA-4F3B-9416-764A155436F9}" type="presOf" srcId="{C2B49730-73C1-4241-B49F-7637E516556C}" destId="{508BA23D-9CA2-4C9F-9E56-BD722CBC5479}" srcOrd="0" destOrd="0" presId="urn:microsoft.com/office/officeart/2018/2/layout/IconVerticalSolidList"/>
    <dgm:cxn modelId="{53673433-B379-4EFB-B0B0-9D4D5472D2F8}" srcId="{33900159-0E8E-4CB5-BE00-223FCEA955FA}" destId="{EEEEA72E-3FC4-4A5B-8F21-321336447C11}" srcOrd="3" destOrd="0" parTransId="{6C9378C2-B757-424B-B131-E1A702565CF5}" sibTransId="{7EFAFFB2-F6A3-4212-87D4-E97E466C502B}"/>
    <dgm:cxn modelId="{81944142-9D1A-42A1-8BB2-732395B42D90}" type="presOf" srcId="{0DF02B6A-491F-4365-974A-973E22FAF2CC}" destId="{A370B9FA-D157-49F4-AE38-AECC72C23DC0}" srcOrd="0" destOrd="0" presId="urn:microsoft.com/office/officeart/2018/2/layout/IconVerticalSolidList"/>
    <dgm:cxn modelId="{89D15472-6BF8-4E1B-8B49-FE945801969F}" srcId="{33900159-0E8E-4CB5-BE00-223FCEA955FA}" destId="{C2B49730-73C1-4241-B49F-7637E516556C}" srcOrd="1" destOrd="0" parTransId="{12FEC412-4FE6-4D3F-871F-3A8A3EEA1CDE}" sibTransId="{5B0E873F-AFC7-45D9-9ECE-AE7DE38F7CBA}"/>
    <dgm:cxn modelId="{13B93054-A065-4001-94D8-5C07FE1005D5}" type="presOf" srcId="{EEEEA72E-3FC4-4A5B-8F21-321336447C11}" destId="{59CDD9B7-D11D-41BE-8D37-58C7FA7E4C3B}" srcOrd="0" destOrd="0" presId="urn:microsoft.com/office/officeart/2018/2/layout/IconVerticalSolidList"/>
    <dgm:cxn modelId="{B468EF55-A26F-4AD8-9652-1C778DDCF4CF}" type="presOf" srcId="{AF28492B-B504-48BC-8161-4F2A910C2587}" destId="{6079223E-D471-482A-85AD-774ECA100294}" srcOrd="0" destOrd="0" presId="urn:microsoft.com/office/officeart/2018/2/layout/IconVerticalSolidList"/>
    <dgm:cxn modelId="{9D77785A-59D8-4535-AF83-EE36ED4EE5F6}" type="presOf" srcId="{33900159-0E8E-4CB5-BE00-223FCEA955FA}" destId="{1C716F3A-6563-45EB-AF45-77AE12B54564}" srcOrd="0" destOrd="0" presId="urn:microsoft.com/office/officeart/2018/2/layout/IconVerticalSolidList"/>
    <dgm:cxn modelId="{4F9BA699-545B-4CD5-8928-0837E6B22254}" type="presOf" srcId="{82E3399F-5F2C-46D4-ABA1-D4B79DD361FB}" destId="{498A131F-7C56-47B5-8AAD-F30BAC9B6BD8}" srcOrd="0" destOrd="0" presId="urn:microsoft.com/office/officeart/2018/2/layout/IconVerticalSolidList"/>
    <dgm:cxn modelId="{49D8A7B4-A30D-445A-9671-1E0AABA47183}" srcId="{33900159-0E8E-4CB5-BE00-223FCEA955FA}" destId="{5EA5BCE4-08F3-4BA7-ACE6-EBE40D5D6405}" srcOrd="0" destOrd="0" parTransId="{976DAB43-7129-47D5-8279-7A87961ED261}" sibTransId="{5B6F9C4E-A3A6-463A-9C63-F77FBD697AED}"/>
    <dgm:cxn modelId="{84ECFFB8-E6B6-4670-A2DF-EA3C125530D3}" srcId="{33900159-0E8E-4CB5-BE00-223FCEA955FA}" destId="{82E3399F-5F2C-46D4-ABA1-D4B79DD361FB}" srcOrd="4" destOrd="0" parTransId="{635D682A-4931-4919-915C-51E567553A7B}" sibTransId="{BEB5CEC7-491D-4A37-88F2-2F9348C25186}"/>
    <dgm:cxn modelId="{0C1A8FC0-20C6-4B67-9AA3-6CC5896E61AB}" srcId="{33900159-0E8E-4CB5-BE00-223FCEA955FA}" destId="{AF28492B-B504-48BC-8161-4F2A910C2587}" srcOrd="2" destOrd="0" parTransId="{7F80F05D-4BCB-4245-A51D-A11505A33F8F}" sibTransId="{A71B15C2-C9C7-4B4D-9A81-A8E85E19ADC0}"/>
    <dgm:cxn modelId="{EC846EEE-5F96-4EFF-8BE3-BDEB9DE774BE}" type="presOf" srcId="{488A8660-AEED-4E34-8D94-CBCFABDFEFBB}" destId="{410B194C-B40E-494C-9C00-BE2B1B15B37D}" srcOrd="0" destOrd="0" presId="urn:microsoft.com/office/officeart/2018/2/layout/IconVerticalSolidList"/>
    <dgm:cxn modelId="{D13A7EEF-B8FD-4468-BE69-3AEAFCEF457E}" type="presOf" srcId="{5EA5BCE4-08F3-4BA7-ACE6-EBE40D5D6405}" destId="{36AC5CDD-A28A-418D-9006-B1754EF790EC}" srcOrd="0" destOrd="0" presId="urn:microsoft.com/office/officeart/2018/2/layout/IconVerticalSolidList"/>
    <dgm:cxn modelId="{1035D096-4CCE-4BE8-8943-67395C8A3330}" type="presParOf" srcId="{1C716F3A-6563-45EB-AF45-77AE12B54564}" destId="{AA815568-F21B-44C3-9B2B-CB08E220F041}" srcOrd="0" destOrd="0" presId="urn:microsoft.com/office/officeart/2018/2/layout/IconVerticalSolidList"/>
    <dgm:cxn modelId="{04378FF3-E925-40F3-A23C-DD298BCFF763}" type="presParOf" srcId="{AA815568-F21B-44C3-9B2B-CB08E220F041}" destId="{6D058318-E1C4-4015-8949-53F851063598}" srcOrd="0" destOrd="0" presId="urn:microsoft.com/office/officeart/2018/2/layout/IconVerticalSolidList"/>
    <dgm:cxn modelId="{ED3A65DC-8709-4571-835E-5DB76A2923BC}" type="presParOf" srcId="{AA815568-F21B-44C3-9B2B-CB08E220F041}" destId="{2BE21D90-6143-4F49-A1DF-5B5EF2DB1C8B}" srcOrd="1" destOrd="0" presId="urn:microsoft.com/office/officeart/2018/2/layout/IconVerticalSolidList"/>
    <dgm:cxn modelId="{17FAB1FA-ECC7-4765-A501-F69F7C662E42}" type="presParOf" srcId="{AA815568-F21B-44C3-9B2B-CB08E220F041}" destId="{D4C3469B-C876-4822-8DD3-816FD1C0EDF0}" srcOrd="2" destOrd="0" presId="urn:microsoft.com/office/officeart/2018/2/layout/IconVerticalSolidList"/>
    <dgm:cxn modelId="{FC13DE22-AF72-4A98-BD67-9F6446BC46BD}" type="presParOf" srcId="{AA815568-F21B-44C3-9B2B-CB08E220F041}" destId="{36AC5CDD-A28A-418D-9006-B1754EF790EC}" srcOrd="3" destOrd="0" presId="urn:microsoft.com/office/officeart/2018/2/layout/IconVerticalSolidList"/>
    <dgm:cxn modelId="{F7472CC8-92CB-4277-B2BF-D783F031331A}" type="presParOf" srcId="{1C716F3A-6563-45EB-AF45-77AE12B54564}" destId="{B45EF528-2484-4A2F-B12E-703329BAF3CF}" srcOrd="1" destOrd="0" presId="urn:microsoft.com/office/officeart/2018/2/layout/IconVerticalSolidList"/>
    <dgm:cxn modelId="{42722FB5-D338-4C8E-AC21-81B355E4407C}" type="presParOf" srcId="{1C716F3A-6563-45EB-AF45-77AE12B54564}" destId="{887327B8-DE1A-49C7-904E-A615AFBE95DA}" srcOrd="2" destOrd="0" presId="urn:microsoft.com/office/officeart/2018/2/layout/IconVerticalSolidList"/>
    <dgm:cxn modelId="{D1FF2D30-E404-4728-967F-05D77857D086}" type="presParOf" srcId="{887327B8-DE1A-49C7-904E-A615AFBE95DA}" destId="{59C029E1-A81C-4B27-A9C6-DFC2F09CC75B}" srcOrd="0" destOrd="0" presId="urn:microsoft.com/office/officeart/2018/2/layout/IconVerticalSolidList"/>
    <dgm:cxn modelId="{A8005C65-6C56-4732-94D7-25EB271C6D27}" type="presParOf" srcId="{887327B8-DE1A-49C7-904E-A615AFBE95DA}" destId="{A4786D25-8D16-4B68-B21E-D8C860CD1BA8}" srcOrd="1" destOrd="0" presId="urn:microsoft.com/office/officeart/2018/2/layout/IconVerticalSolidList"/>
    <dgm:cxn modelId="{9184FC90-58FA-4DD1-8181-5E1322345403}" type="presParOf" srcId="{887327B8-DE1A-49C7-904E-A615AFBE95DA}" destId="{7949D259-04F9-4EB5-8115-22564DFE52B8}" srcOrd="2" destOrd="0" presId="urn:microsoft.com/office/officeart/2018/2/layout/IconVerticalSolidList"/>
    <dgm:cxn modelId="{57271ADA-36CF-4C82-A37C-31EB84E9BD00}" type="presParOf" srcId="{887327B8-DE1A-49C7-904E-A615AFBE95DA}" destId="{508BA23D-9CA2-4C9F-9E56-BD722CBC5479}" srcOrd="3" destOrd="0" presId="urn:microsoft.com/office/officeart/2018/2/layout/IconVerticalSolidList"/>
    <dgm:cxn modelId="{740F31BC-A15C-4D86-B2EF-4DEAE90081FC}" type="presParOf" srcId="{1C716F3A-6563-45EB-AF45-77AE12B54564}" destId="{8FA3B677-8735-48F0-AB40-A9460CAAD79D}" srcOrd="3" destOrd="0" presId="urn:microsoft.com/office/officeart/2018/2/layout/IconVerticalSolidList"/>
    <dgm:cxn modelId="{75DBF9B7-5718-4394-AA3D-471E6CDC9E67}" type="presParOf" srcId="{1C716F3A-6563-45EB-AF45-77AE12B54564}" destId="{CA1325D2-C856-46B3-9C73-ADC0E17BBFE7}" srcOrd="4" destOrd="0" presId="urn:microsoft.com/office/officeart/2018/2/layout/IconVerticalSolidList"/>
    <dgm:cxn modelId="{0640E499-E1A2-4B2B-9FBD-16F9299D5026}" type="presParOf" srcId="{CA1325D2-C856-46B3-9C73-ADC0E17BBFE7}" destId="{1C340E52-1556-4073-9B50-123D6DEB5C3A}" srcOrd="0" destOrd="0" presId="urn:microsoft.com/office/officeart/2018/2/layout/IconVerticalSolidList"/>
    <dgm:cxn modelId="{13D23F93-A397-4CB7-835D-8ED37122719B}" type="presParOf" srcId="{CA1325D2-C856-46B3-9C73-ADC0E17BBFE7}" destId="{534B43C4-D1AE-4DF4-9BE7-4770DDF7A0ED}" srcOrd="1" destOrd="0" presId="urn:microsoft.com/office/officeart/2018/2/layout/IconVerticalSolidList"/>
    <dgm:cxn modelId="{8F7AAE9E-7888-4D76-9380-C8C1AB5F6B42}" type="presParOf" srcId="{CA1325D2-C856-46B3-9C73-ADC0E17BBFE7}" destId="{3B06B721-C88E-4457-9D22-52A5B7E4F64B}" srcOrd="2" destOrd="0" presId="urn:microsoft.com/office/officeart/2018/2/layout/IconVerticalSolidList"/>
    <dgm:cxn modelId="{238237C8-3C06-4FAB-99FA-4748F30AD868}" type="presParOf" srcId="{CA1325D2-C856-46B3-9C73-ADC0E17BBFE7}" destId="{6079223E-D471-482A-85AD-774ECA100294}" srcOrd="3" destOrd="0" presId="urn:microsoft.com/office/officeart/2018/2/layout/IconVerticalSolidList"/>
    <dgm:cxn modelId="{C1B04651-0289-4E4C-A12D-65D016D84F26}" type="presParOf" srcId="{1C716F3A-6563-45EB-AF45-77AE12B54564}" destId="{80D0A6D5-977B-4BBC-AC0C-A4181FFE8815}" srcOrd="5" destOrd="0" presId="urn:microsoft.com/office/officeart/2018/2/layout/IconVerticalSolidList"/>
    <dgm:cxn modelId="{E8A4A3B9-6322-49B2-B421-6CD13ACB10DF}" type="presParOf" srcId="{1C716F3A-6563-45EB-AF45-77AE12B54564}" destId="{B838C7D6-2F64-4E25-A3B4-2F7E0C36D8D6}" srcOrd="6" destOrd="0" presId="urn:microsoft.com/office/officeart/2018/2/layout/IconVerticalSolidList"/>
    <dgm:cxn modelId="{5B3DE695-94E2-46A6-ABAD-1B457CF48592}" type="presParOf" srcId="{B838C7D6-2F64-4E25-A3B4-2F7E0C36D8D6}" destId="{11157390-F9F6-406E-8E3E-345C599D2ADD}" srcOrd="0" destOrd="0" presId="urn:microsoft.com/office/officeart/2018/2/layout/IconVerticalSolidList"/>
    <dgm:cxn modelId="{33DF5897-365D-4FAC-802D-7242AEECABE8}" type="presParOf" srcId="{B838C7D6-2F64-4E25-A3B4-2F7E0C36D8D6}" destId="{7312DD4A-4E5F-453B-B159-F89787874414}" srcOrd="1" destOrd="0" presId="urn:microsoft.com/office/officeart/2018/2/layout/IconVerticalSolidList"/>
    <dgm:cxn modelId="{31BFF987-75D9-47F6-B8E5-2E833DE00920}" type="presParOf" srcId="{B838C7D6-2F64-4E25-A3B4-2F7E0C36D8D6}" destId="{7B646876-D80C-4D84-8400-2E21A84CA303}" srcOrd="2" destOrd="0" presId="urn:microsoft.com/office/officeart/2018/2/layout/IconVerticalSolidList"/>
    <dgm:cxn modelId="{D66FC1A9-F04F-46B0-945E-117ED0E43F2D}" type="presParOf" srcId="{B838C7D6-2F64-4E25-A3B4-2F7E0C36D8D6}" destId="{59CDD9B7-D11D-41BE-8D37-58C7FA7E4C3B}" srcOrd="3" destOrd="0" presId="urn:microsoft.com/office/officeart/2018/2/layout/IconVerticalSolidList"/>
    <dgm:cxn modelId="{50E85B01-EE7A-4CC4-A9C7-D794816058E6}" type="presParOf" srcId="{1C716F3A-6563-45EB-AF45-77AE12B54564}" destId="{24CC1CB6-A3C8-478B-AF8A-F609DC9D6B85}" srcOrd="7" destOrd="0" presId="urn:microsoft.com/office/officeart/2018/2/layout/IconVerticalSolidList"/>
    <dgm:cxn modelId="{1B01A7E5-38D5-4FC1-B4A9-346D1A8FB4F5}" type="presParOf" srcId="{1C716F3A-6563-45EB-AF45-77AE12B54564}" destId="{3B7CE964-B5E0-4D9D-B392-00FB23C7ACBB}" srcOrd="8" destOrd="0" presId="urn:microsoft.com/office/officeart/2018/2/layout/IconVerticalSolidList"/>
    <dgm:cxn modelId="{05ABC841-EE32-4409-A10E-A036466E63FF}" type="presParOf" srcId="{3B7CE964-B5E0-4D9D-B392-00FB23C7ACBB}" destId="{5CAC37FE-BBC0-4F8F-8B2D-FF9EAA8F16A0}" srcOrd="0" destOrd="0" presId="urn:microsoft.com/office/officeart/2018/2/layout/IconVerticalSolidList"/>
    <dgm:cxn modelId="{B4BE564A-12CC-435D-A13F-D3989C56ED99}" type="presParOf" srcId="{3B7CE964-B5E0-4D9D-B392-00FB23C7ACBB}" destId="{59C13F11-93C8-4E76-97E8-A94486A6C696}" srcOrd="1" destOrd="0" presId="urn:microsoft.com/office/officeart/2018/2/layout/IconVerticalSolidList"/>
    <dgm:cxn modelId="{63807C0B-E36C-4AF4-AA23-D86064F380F0}" type="presParOf" srcId="{3B7CE964-B5E0-4D9D-B392-00FB23C7ACBB}" destId="{4A2FF20A-6844-43AC-A1FA-D467DEE6A19C}" srcOrd="2" destOrd="0" presId="urn:microsoft.com/office/officeart/2018/2/layout/IconVerticalSolidList"/>
    <dgm:cxn modelId="{E9F3642C-9905-4412-8A0E-DA27E3A001BD}" type="presParOf" srcId="{3B7CE964-B5E0-4D9D-B392-00FB23C7ACBB}" destId="{498A131F-7C56-47B5-8AAD-F30BAC9B6BD8}" srcOrd="3" destOrd="0" presId="urn:microsoft.com/office/officeart/2018/2/layout/IconVerticalSolidList"/>
    <dgm:cxn modelId="{7EB28EDB-C07E-4BB7-9490-DFA64BC5EE2B}" type="presParOf" srcId="{1C716F3A-6563-45EB-AF45-77AE12B54564}" destId="{22F91680-3EA1-44B4-A0BA-9B2C02001929}" srcOrd="9" destOrd="0" presId="urn:microsoft.com/office/officeart/2018/2/layout/IconVerticalSolidList"/>
    <dgm:cxn modelId="{8A534B29-450A-4645-9ACA-91E642E3A241}" type="presParOf" srcId="{1C716F3A-6563-45EB-AF45-77AE12B54564}" destId="{56D51C9C-A667-4779-A53B-D9B794311076}" srcOrd="10" destOrd="0" presId="urn:microsoft.com/office/officeart/2018/2/layout/IconVerticalSolidList"/>
    <dgm:cxn modelId="{9E9DA0AD-AD68-403F-AFEC-D22148CA3128}" type="presParOf" srcId="{56D51C9C-A667-4779-A53B-D9B794311076}" destId="{41793927-08ED-4B72-8025-1D6A10F0E4EB}" srcOrd="0" destOrd="0" presId="urn:microsoft.com/office/officeart/2018/2/layout/IconVerticalSolidList"/>
    <dgm:cxn modelId="{626CA6D8-951E-4883-AE60-E8D16A8E6444}" type="presParOf" srcId="{56D51C9C-A667-4779-A53B-D9B794311076}" destId="{A6429305-DD37-4484-8BF8-C970A489D26A}" srcOrd="1" destOrd="0" presId="urn:microsoft.com/office/officeart/2018/2/layout/IconVerticalSolidList"/>
    <dgm:cxn modelId="{D7C75AA3-213E-440A-867E-F8EF5F2757F1}" type="presParOf" srcId="{56D51C9C-A667-4779-A53B-D9B794311076}" destId="{63B701BD-3B12-4004-99FA-916BFFC58250}" srcOrd="2" destOrd="0" presId="urn:microsoft.com/office/officeart/2018/2/layout/IconVerticalSolidList"/>
    <dgm:cxn modelId="{23C1D099-506F-4734-A92A-93CAD548AA5E}" type="presParOf" srcId="{56D51C9C-A667-4779-A53B-D9B794311076}" destId="{65F3D293-016B-4ED3-8D05-DE5F092D8C15}" srcOrd="3" destOrd="0" presId="urn:microsoft.com/office/officeart/2018/2/layout/IconVerticalSolidList"/>
    <dgm:cxn modelId="{3081E1B9-5DBC-41E9-BBB1-0A821C31EDE7}" type="presParOf" srcId="{1C716F3A-6563-45EB-AF45-77AE12B54564}" destId="{03AFF93F-8B05-4C8C-AAC6-5E9958782C9F}" srcOrd="11" destOrd="0" presId="urn:microsoft.com/office/officeart/2018/2/layout/IconVerticalSolidList"/>
    <dgm:cxn modelId="{96FC4672-5346-4083-B613-125DD3CA6F20}" type="presParOf" srcId="{1C716F3A-6563-45EB-AF45-77AE12B54564}" destId="{DE7EF18B-D5D6-4799-8263-8278092A4582}" srcOrd="12" destOrd="0" presId="urn:microsoft.com/office/officeart/2018/2/layout/IconVerticalSolidList"/>
    <dgm:cxn modelId="{3BF36A56-A478-46AE-BD46-8A9B5BD513CC}" type="presParOf" srcId="{DE7EF18B-D5D6-4799-8263-8278092A4582}" destId="{BA6C7D67-361D-48C1-8C60-8E7A8424FED2}" srcOrd="0" destOrd="0" presId="urn:microsoft.com/office/officeart/2018/2/layout/IconVerticalSolidList"/>
    <dgm:cxn modelId="{96828EE7-8C3E-43AD-AB75-A95193480913}" type="presParOf" srcId="{DE7EF18B-D5D6-4799-8263-8278092A4582}" destId="{95281934-BAB3-4686-9A13-1C3AA70D6519}" srcOrd="1" destOrd="0" presId="urn:microsoft.com/office/officeart/2018/2/layout/IconVerticalSolidList"/>
    <dgm:cxn modelId="{E327D7B9-5C31-4212-8B48-8FC4BFD6B7F0}" type="presParOf" srcId="{DE7EF18B-D5D6-4799-8263-8278092A4582}" destId="{2788D5D6-A047-4DAB-B032-E4233E1FE11C}" srcOrd="2" destOrd="0" presId="urn:microsoft.com/office/officeart/2018/2/layout/IconVerticalSolidList"/>
    <dgm:cxn modelId="{5EF507DB-0A72-4239-AB02-62769018FE12}" type="presParOf" srcId="{DE7EF18B-D5D6-4799-8263-8278092A4582}" destId="{A370B9FA-D157-49F4-AE38-AECC72C23DC0}" srcOrd="3" destOrd="0" presId="urn:microsoft.com/office/officeart/2018/2/layout/IconVerticalSolidList"/>
    <dgm:cxn modelId="{2832183D-596F-430C-AC97-9FB05A29A8A5}" type="presParOf" srcId="{1C716F3A-6563-45EB-AF45-77AE12B54564}" destId="{0977285B-5B9A-4C04-ACB5-14FB0D8008AB}" srcOrd="13" destOrd="0" presId="urn:microsoft.com/office/officeart/2018/2/layout/IconVerticalSolidList"/>
    <dgm:cxn modelId="{B4D4C1EF-37E8-4C24-BAC4-2077ECB030AA}" type="presParOf" srcId="{1C716F3A-6563-45EB-AF45-77AE12B54564}" destId="{8D555B46-914A-41BD-9A5B-4D7A54580E43}" srcOrd="14" destOrd="0" presId="urn:microsoft.com/office/officeart/2018/2/layout/IconVerticalSolidList"/>
    <dgm:cxn modelId="{3B7D9EBB-B7FE-4427-84F4-CE09D8E92E19}" type="presParOf" srcId="{8D555B46-914A-41BD-9A5B-4D7A54580E43}" destId="{C976F95D-64D8-4216-8AE6-266D212BF213}" srcOrd="0" destOrd="0" presId="urn:microsoft.com/office/officeart/2018/2/layout/IconVerticalSolidList"/>
    <dgm:cxn modelId="{32571FF4-F743-400A-88F1-0EDDA553D067}" type="presParOf" srcId="{8D555B46-914A-41BD-9A5B-4D7A54580E43}" destId="{40A2AE2A-447B-4968-BEFF-F03CA5B266E3}" srcOrd="1" destOrd="0" presId="urn:microsoft.com/office/officeart/2018/2/layout/IconVerticalSolidList"/>
    <dgm:cxn modelId="{9BDB402E-8F9D-4E6C-8759-64F2527E260A}" type="presParOf" srcId="{8D555B46-914A-41BD-9A5B-4D7A54580E43}" destId="{16597333-4487-4E59-BBB2-2C58F8D70876}" srcOrd="2" destOrd="0" presId="urn:microsoft.com/office/officeart/2018/2/layout/IconVerticalSolidList"/>
    <dgm:cxn modelId="{9C2F1BB2-400C-4211-8E97-1F585A668F57}" type="presParOf" srcId="{8D555B46-914A-41BD-9A5B-4D7A54580E43}" destId="{410B194C-B40E-494C-9C00-BE2B1B15B37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12B0C3-AE1D-41E1-8288-C3EBEB1F034D}">
      <dsp:nvSpPr>
        <dsp:cNvPr id="0" name=""/>
        <dsp:cNvSpPr/>
      </dsp:nvSpPr>
      <dsp:spPr>
        <a:xfrm>
          <a:off x="0" y="624383"/>
          <a:ext cx="1568152" cy="188178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899" tIns="0" rIns="154899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Be clear on your purpose and audience before writing</a:t>
          </a:r>
        </a:p>
      </dsp:txBody>
      <dsp:txXfrm>
        <a:off x="0" y="1377096"/>
        <a:ext cx="1568152" cy="1129069"/>
      </dsp:txXfrm>
    </dsp:sp>
    <dsp:sp modelId="{BA8DDFE4-5A00-461C-A3BF-C1522B59B017}">
      <dsp:nvSpPr>
        <dsp:cNvPr id="0" name=""/>
        <dsp:cNvSpPr/>
      </dsp:nvSpPr>
      <dsp:spPr>
        <a:xfrm>
          <a:off x="0" y="624383"/>
          <a:ext cx="1568152" cy="75271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899" tIns="165100" rIns="154899" bIns="1651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01</a:t>
          </a:r>
        </a:p>
      </dsp:txBody>
      <dsp:txXfrm>
        <a:off x="0" y="624383"/>
        <a:ext cx="1568152" cy="752713"/>
      </dsp:txXfrm>
    </dsp:sp>
    <dsp:sp modelId="{81EB4395-35D2-483C-BEC6-678178D0AB1B}">
      <dsp:nvSpPr>
        <dsp:cNvPr id="0" name=""/>
        <dsp:cNvSpPr/>
      </dsp:nvSpPr>
      <dsp:spPr>
        <a:xfrm>
          <a:off x="1693604" y="624383"/>
          <a:ext cx="1568152" cy="1881782"/>
        </a:xfrm>
        <a:prstGeom prst="rect">
          <a:avLst/>
        </a:prstGeom>
        <a:solidFill>
          <a:schemeClr val="accent2">
            <a:hueOff val="-167603"/>
            <a:satOff val="-1790"/>
            <a:lumOff val="-628"/>
            <a:alphaOff val="0"/>
          </a:schemeClr>
        </a:solidFill>
        <a:ln w="12700" cap="flat" cmpd="sng" algn="ctr">
          <a:solidFill>
            <a:schemeClr val="accent2">
              <a:hueOff val="-167603"/>
              <a:satOff val="-1790"/>
              <a:lumOff val="-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899" tIns="0" rIns="154899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Get to the point!</a:t>
          </a:r>
        </a:p>
      </dsp:txBody>
      <dsp:txXfrm>
        <a:off x="1693604" y="1377096"/>
        <a:ext cx="1568152" cy="1129069"/>
      </dsp:txXfrm>
    </dsp:sp>
    <dsp:sp modelId="{91C38BCB-5F1E-4636-B15D-B72D36B5B15F}">
      <dsp:nvSpPr>
        <dsp:cNvPr id="0" name=""/>
        <dsp:cNvSpPr/>
      </dsp:nvSpPr>
      <dsp:spPr>
        <a:xfrm>
          <a:off x="1693604" y="624383"/>
          <a:ext cx="1568152" cy="75271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899" tIns="165100" rIns="154899" bIns="1651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02</a:t>
          </a:r>
        </a:p>
      </dsp:txBody>
      <dsp:txXfrm>
        <a:off x="1693604" y="624383"/>
        <a:ext cx="1568152" cy="752713"/>
      </dsp:txXfrm>
    </dsp:sp>
    <dsp:sp modelId="{1B6E0416-F017-4734-96EB-0B14513C356F}">
      <dsp:nvSpPr>
        <dsp:cNvPr id="0" name=""/>
        <dsp:cNvSpPr/>
      </dsp:nvSpPr>
      <dsp:spPr>
        <a:xfrm>
          <a:off x="3387209" y="624383"/>
          <a:ext cx="1568152" cy="1881782"/>
        </a:xfrm>
        <a:prstGeom prst="rect">
          <a:avLst/>
        </a:prstGeom>
        <a:solidFill>
          <a:schemeClr val="accent2">
            <a:hueOff val="-335205"/>
            <a:satOff val="-3580"/>
            <a:lumOff val="-1255"/>
            <a:alphaOff val="0"/>
          </a:schemeClr>
        </a:solidFill>
        <a:ln w="12700" cap="flat" cmpd="sng" algn="ctr">
          <a:solidFill>
            <a:schemeClr val="accent2">
              <a:hueOff val="-335205"/>
              <a:satOff val="-3580"/>
              <a:lumOff val="-125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899" tIns="0" rIns="154899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Use simple, consie language </a:t>
          </a:r>
        </a:p>
      </dsp:txBody>
      <dsp:txXfrm>
        <a:off x="3387209" y="1377096"/>
        <a:ext cx="1568152" cy="1129069"/>
      </dsp:txXfrm>
    </dsp:sp>
    <dsp:sp modelId="{24641869-5F29-4248-85E1-A436D48508D9}">
      <dsp:nvSpPr>
        <dsp:cNvPr id="0" name=""/>
        <dsp:cNvSpPr/>
      </dsp:nvSpPr>
      <dsp:spPr>
        <a:xfrm>
          <a:off x="3387209" y="624383"/>
          <a:ext cx="1568152" cy="75271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899" tIns="165100" rIns="154899" bIns="1651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03</a:t>
          </a:r>
        </a:p>
      </dsp:txBody>
      <dsp:txXfrm>
        <a:off x="3387209" y="624383"/>
        <a:ext cx="1568152" cy="752713"/>
      </dsp:txXfrm>
    </dsp:sp>
    <dsp:sp modelId="{EA5E213A-3650-4C8F-B779-F5EB9F93E2ED}">
      <dsp:nvSpPr>
        <dsp:cNvPr id="0" name=""/>
        <dsp:cNvSpPr/>
      </dsp:nvSpPr>
      <dsp:spPr>
        <a:xfrm>
          <a:off x="5080813" y="624383"/>
          <a:ext cx="1568152" cy="1881782"/>
        </a:xfrm>
        <a:prstGeom prst="rect">
          <a:avLst/>
        </a:prstGeom>
        <a:solidFill>
          <a:schemeClr val="accent2">
            <a:hueOff val="-502808"/>
            <a:satOff val="-5370"/>
            <a:lumOff val="-1883"/>
            <a:alphaOff val="0"/>
          </a:schemeClr>
        </a:solidFill>
        <a:ln w="12700" cap="flat" cmpd="sng" algn="ctr">
          <a:solidFill>
            <a:schemeClr val="accent2">
              <a:hueOff val="-502808"/>
              <a:satOff val="-5370"/>
              <a:lumOff val="-1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899" tIns="0" rIns="154899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Maintain a professi0onal, objective tone</a:t>
          </a:r>
        </a:p>
      </dsp:txBody>
      <dsp:txXfrm>
        <a:off x="5080813" y="1377096"/>
        <a:ext cx="1568152" cy="1129069"/>
      </dsp:txXfrm>
    </dsp:sp>
    <dsp:sp modelId="{806D6649-3F29-4CC6-AA0A-A182D34C9E19}">
      <dsp:nvSpPr>
        <dsp:cNvPr id="0" name=""/>
        <dsp:cNvSpPr/>
      </dsp:nvSpPr>
      <dsp:spPr>
        <a:xfrm>
          <a:off x="5080813" y="624383"/>
          <a:ext cx="1568152" cy="75271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899" tIns="165100" rIns="154899" bIns="1651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04</a:t>
          </a:r>
        </a:p>
      </dsp:txBody>
      <dsp:txXfrm>
        <a:off x="5080813" y="624383"/>
        <a:ext cx="1568152" cy="752713"/>
      </dsp:txXfrm>
    </dsp:sp>
    <dsp:sp modelId="{46E382A4-6CF3-4324-8CCD-0FC7C0A6EBA2}">
      <dsp:nvSpPr>
        <dsp:cNvPr id="0" name=""/>
        <dsp:cNvSpPr/>
      </dsp:nvSpPr>
      <dsp:spPr>
        <a:xfrm>
          <a:off x="6774418" y="624383"/>
          <a:ext cx="1568152" cy="1881782"/>
        </a:xfrm>
        <a:prstGeom prst="rect">
          <a:avLst/>
        </a:prstGeom>
        <a:solidFill>
          <a:schemeClr val="accent2">
            <a:hueOff val="-670411"/>
            <a:satOff val="-7160"/>
            <a:lumOff val="-2510"/>
            <a:alphaOff val="0"/>
          </a:schemeClr>
        </a:solidFill>
        <a:ln w="12700" cap="flat" cmpd="sng" algn="ctr">
          <a:solidFill>
            <a:schemeClr val="accent2">
              <a:hueOff val="-670411"/>
              <a:satOff val="-7160"/>
              <a:lumOff val="-2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899" tIns="0" rIns="154899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Use simple, numbered paragraphs </a:t>
          </a:r>
        </a:p>
      </dsp:txBody>
      <dsp:txXfrm>
        <a:off x="6774418" y="1377096"/>
        <a:ext cx="1568152" cy="1129069"/>
      </dsp:txXfrm>
    </dsp:sp>
    <dsp:sp modelId="{92B1E7A7-C126-4C47-8B18-D4A89E9DFB1E}">
      <dsp:nvSpPr>
        <dsp:cNvPr id="0" name=""/>
        <dsp:cNvSpPr/>
      </dsp:nvSpPr>
      <dsp:spPr>
        <a:xfrm>
          <a:off x="6774418" y="624383"/>
          <a:ext cx="1568152" cy="75271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899" tIns="165100" rIns="154899" bIns="1651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05</a:t>
          </a:r>
        </a:p>
      </dsp:txBody>
      <dsp:txXfrm>
        <a:off x="6774418" y="624383"/>
        <a:ext cx="1568152" cy="752713"/>
      </dsp:txXfrm>
    </dsp:sp>
    <dsp:sp modelId="{A7145C0C-097A-4FF7-858C-61C57289BCB2}">
      <dsp:nvSpPr>
        <dsp:cNvPr id="0" name=""/>
        <dsp:cNvSpPr/>
      </dsp:nvSpPr>
      <dsp:spPr>
        <a:xfrm>
          <a:off x="8468022" y="624383"/>
          <a:ext cx="1568152" cy="1881782"/>
        </a:xfrm>
        <a:prstGeom prst="rect">
          <a:avLst/>
        </a:prstGeom>
        <a:solidFill>
          <a:schemeClr val="accent2">
            <a:hueOff val="-838013"/>
            <a:satOff val="-8950"/>
            <a:lumOff val="-3138"/>
            <a:alphaOff val="0"/>
          </a:schemeClr>
        </a:solidFill>
        <a:ln w="12700" cap="flat" cmpd="sng" algn="ctr">
          <a:solidFill>
            <a:schemeClr val="accent2">
              <a:hueOff val="-838013"/>
              <a:satOff val="-8950"/>
              <a:lumOff val="-31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899" tIns="0" rIns="154899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Use visual aids like diagrams and data</a:t>
          </a:r>
        </a:p>
      </dsp:txBody>
      <dsp:txXfrm>
        <a:off x="8468022" y="1377096"/>
        <a:ext cx="1568152" cy="1129069"/>
      </dsp:txXfrm>
    </dsp:sp>
    <dsp:sp modelId="{AE3D2245-D536-437E-9EB1-40A33BD5DCE5}">
      <dsp:nvSpPr>
        <dsp:cNvPr id="0" name=""/>
        <dsp:cNvSpPr/>
      </dsp:nvSpPr>
      <dsp:spPr>
        <a:xfrm>
          <a:off x="8468022" y="624383"/>
          <a:ext cx="1568152" cy="75271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899" tIns="165100" rIns="154899" bIns="1651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06</a:t>
          </a:r>
        </a:p>
      </dsp:txBody>
      <dsp:txXfrm>
        <a:off x="8468022" y="624383"/>
        <a:ext cx="1568152" cy="7527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7B9F96-4DD0-4158-ACE8-1DA1B08506BB}">
      <dsp:nvSpPr>
        <dsp:cNvPr id="0" name=""/>
        <dsp:cNvSpPr/>
      </dsp:nvSpPr>
      <dsp:spPr>
        <a:xfrm>
          <a:off x="764453" y="382322"/>
          <a:ext cx="1255002" cy="125500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D85B3F-3A87-47A7-8509-7B76CA511918}">
      <dsp:nvSpPr>
        <dsp:cNvPr id="0" name=""/>
        <dsp:cNvSpPr/>
      </dsp:nvSpPr>
      <dsp:spPr>
        <a:xfrm>
          <a:off x="1031912" y="649782"/>
          <a:ext cx="720083" cy="7200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62D9EF-1EF8-4F5B-B788-CE1E527E7A4A}">
      <dsp:nvSpPr>
        <dsp:cNvPr id="0" name=""/>
        <dsp:cNvSpPr/>
      </dsp:nvSpPr>
      <dsp:spPr>
        <a:xfrm>
          <a:off x="363264" y="2028227"/>
          <a:ext cx="205738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Use a professional font  in size 12</a:t>
          </a:r>
        </a:p>
      </dsp:txBody>
      <dsp:txXfrm>
        <a:off x="363264" y="2028227"/>
        <a:ext cx="2057380" cy="720000"/>
      </dsp:txXfrm>
    </dsp:sp>
    <dsp:sp modelId="{3D2BC447-85AC-49CF-B64B-A06C8957675B}">
      <dsp:nvSpPr>
        <dsp:cNvPr id="0" name=""/>
        <dsp:cNvSpPr/>
      </dsp:nvSpPr>
      <dsp:spPr>
        <a:xfrm>
          <a:off x="3181875" y="382322"/>
          <a:ext cx="1255002" cy="125500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6E030D-C812-4B13-8C1C-0244CD41C590}">
      <dsp:nvSpPr>
        <dsp:cNvPr id="0" name=""/>
        <dsp:cNvSpPr/>
      </dsp:nvSpPr>
      <dsp:spPr>
        <a:xfrm>
          <a:off x="3449334" y="649782"/>
          <a:ext cx="720083" cy="7200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8C6F94-4C7F-4B98-8A1A-0A3BB0492593}">
      <dsp:nvSpPr>
        <dsp:cNvPr id="0" name=""/>
        <dsp:cNvSpPr/>
      </dsp:nvSpPr>
      <dsp:spPr>
        <a:xfrm>
          <a:off x="2780686" y="2028227"/>
          <a:ext cx="205738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Ensure formatting is consistent throughout</a:t>
          </a:r>
        </a:p>
      </dsp:txBody>
      <dsp:txXfrm>
        <a:off x="2780686" y="2028227"/>
        <a:ext cx="2057380" cy="720000"/>
      </dsp:txXfrm>
    </dsp:sp>
    <dsp:sp modelId="{B54BD018-8047-4667-97FC-69E42ED5FE4B}">
      <dsp:nvSpPr>
        <dsp:cNvPr id="0" name=""/>
        <dsp:cNvSpPr/>
      </dsp:nvSpPr>
      <dsp:spPr>
        <a:xfrm>
          <a:off x="5599297" y="382322"/>
          <a:ext cx="1255002" cy="125500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F59EF3-DA16-4946-97DE-CE90B005F391}">
      <dsp:nvSpPr>
        <dsp:cNvPr id="0" name=""/>
        <dsp:cNvSpPr/>
      </dsp:nvSpPr>
      <dsp:spPr>
        <a:xfrm>
          <a:off x="5866756" y="649782"/>
          <a:ext cx="720083" cy="7200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09C696-6F6E-457C-83A3-B7D3F9FD32D7}">
      <dsp:nvSpPr>
        <dsp:cNvPr id="0" name=""/>
        <dsp:cNvSpPr/>
      </dsp:nvSpPr>
      <dsp:spPr>
        <a:xfrm>
          <a:off x="5198108" y="2028227"/>
          <a:ext cx="205738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Use headings and subheadings</a:t>
          </a:r>
        </a:p>
      </dsp:txBody>
      <dsp:txXfrm>
        <a:off x="5198108" y="2028227"/>
        <a:ext cx="2057380" cy="720000"/>
      </dsp:txXfrm>
    </dsp:sp>
    <dsp:sp modelId="{1D712C98-DB4D-4D63-B1F8-FB7577D30BAE}">
      <dsp:nvSpPr>
        <dsp:cNvPr id="0" name=""/>
        <dsp:cNvSpPr/>
      </dsp:nvSpPr>
      <dsp:spPr>
        <a:xfrm>
          <a:off x="8016719" y="382322"/>
          <a:ext cx="1255002" cy="125500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D5C02A-9A1D-4AF1-8FC9-2936F3202D8E}">
      <dsp:nvSpPr>
        <dsp:cNvPr id="0" name=""/>
        <dsp:cNvSpPr/>
      </dsp:nvSpPr>
      <dsp:spPr>
        <a:xfrm>
          <a:off x="8284178" y="649782"/>
          <a:ext cx="720083" cy="7200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5A6C9C-B633-435B-9EB0-9FF5757A150C}">
      <dsp:nvSpPr>
        <dsp:cNvPr id="0" name=""/>
        <dsp:cNvSpPr/>
      </dsp:nvSpPr>
      <dsp:spPr>
        <a:xfrm>
          <a:off x="7615530" y="2028227"/>
          <a:ext cx="205738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Use page numbers</a:t>
          </a:r>
        </a:p>
      </dsp:txBody>
      <dsp:txXfrm>
        <a:off x="7615530" y="2028227"/>
        <a:ext cx="205738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D0DA9A-8DE8-48D5-A218-14C815FBDC61}">
      <dsp:nvSpPr>
        <dsp:cNvPr id="0" name=""/>
        <dsp:cNvSpPr/>
      </dsp:nvSpPr>
      <dsp:spPr>
        <a:xfrm>
          <a:off x="0" y="2133"/>
          <a:ext cx="5787020" cy="10813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DE95BC-58D1-4953-83D9-5E8CF667945B}">
      <dsp:nvSpPr>
        <dsp:cNvPr id="0" name=""/>
        <dsp:cNvSpPr/>
      </dsp:nvSpPr>
      <dsp:spPr>
        <a:xfrm>
          <a:off x="327109" y="245438"/>
          <a:ext cx="594744" cy="5947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5E48BE-1571-474A-B907-CA054C51011F}">
      <dsp:nvSpPr>
        <dsp:cNvPr id="0" name=""/>
        <dsp:cNvSpPr/>
      </dsp:nvSpPr>
      <dsp:spPr>
        <a:xfrm>
          <a:off x="1248964" y="2133"/>
          <a:ext cx="4538055" cy="1081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443" tIns="114443" rIns="114443" bIns="11444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Managers have the skills to successfully manage performance</a:t>
          </a:r>
        </a:p>
      </dsp:txBody>
      <dsp:txXfrm>
        <a:off x="1248964" y="2133"/>
        <a:ext cx="4538055" cy="1081354"/>
      </dsp:txXfrm>
    </dsp:sp>
    <dsp:sp modelId="{B082B50F-00B4-4293-987F-7C4B964E07E9}">
      <dsp:nvSpPr>
        <dsp:cNvPr id="0" name=""/>
        <dsp:cNvSpPr/>
      </dsp:nvSpPr>
      <dsp:spPr>
        <a:xfrm>
          <a:off x="0" y="1353826"/>
          <a:ext cx="5787020" cy="10813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4F6567-E665-415F-9E7F-054860578807}">
      <dsp:nvSpPr>
        <dsp:cNvPr id="0" name=""/>
        <dsp:cNvSpPr/>
      </dsp:nvSpPr>
      <dsp:spPr>
        <a:xfrm>
          <a:off x="327109" y="1597131"/>
          <a:ext cx="594744" cy="5947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B22763-9C32-4A7B-A62B-6155405EA9F3}">
      <dsp:nvSpPr>
        <dsp:cNvPr id="0" name=""/>
        <dsp:cNvSpPr/>
      </dsp:nvSpPr>
      <dsp:spPr>
        <a:xfrm>
          <a:off x="1248964" y="1353826"/>
          <a:ext cx="4538055" cy="1081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443" tIns="114443" rIns="114443" bIns="11444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Activities that underpin good people management</a:t>
          </a:r>
        </a:p>
      </dsp:txBody>
      <dsp:txXfrm>
        <a:off x="1248964" y="1353826"/>
        <a:ext cx="4538055" cy="1081354"/>
      </dsp:txXfrm>
    </dsp:sp>
    <dsp:sp modelId="{5C95C1E4-127E-4B3C-BEBC-9504B214A3AC}">
      <dsp:nvSpPr>
        <dsp:cNvPr id="0" name=""/>
        <dsp:cNvSpPr/>
      </dsp:nvSpPr>
      <dsp:spPr>
        <a:xfrm>
          <a:off x="0" y="2705519"/>
          <a:ext cx="5787020" cy="10813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703C9D-3268-4CB4-A2A6-4DB378E42900}">
      <dsp:nvSpPr>
        <dsp:cNvPr id="0" name=""/>
        <dsp:cNvSpPr/>
      </dsp:nvSpPr>
      <dsp:spPr>
        <a:xfrm>
          <a:off x="327109" y="2948823"/>
          <a:ext cx="594744" cy="5947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0863AB-88D0-42DB-865C-580C08BDF252}">
      <dsp:nvSpPr>
        <dsp:cNvPr id="0" name=""/>
        <dsp:cNvSpPr/>
      </dsp:nvSpPr>
      <dsp:spPr>
        <a:xfrm>
          <a:off x="1248964" y="2705519"/>
          <a:ext cx="4538055" cy="1081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443" tIns="114443" rIns="114443" bIns="11444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Make the link between company performance and good people management</a:t>
          </a:r>
        </a:p>
      </dsp:txBody>
      <dsp:txXfrm>
        <a:off x="1248964" y="2705519"/>
        <a:ext cx="4538055" cy="1081354"/>
      </dsp:txXfrm>
    </dsp:sp>
    <dsp:sp modelId="{D9F5FC12-4117-4620-8CF9-E14B8FC0E921}">
      <dsp:nvSpPr>
        <dsp:cNvPr id="0" name=""/>
        <dsp:cNvSpPr/>
      </dsp:nvSpPr>
      <dsp:spPr>
        <a:xfrm>
          <a:off x="0" y="4057212"/>
          <a:ext cx="5787020" cy="10813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3A42E0-B6A6-489F-AAAC-34D3DE32A510}">
      <dsp:nvSpPr>
        <dsp:cNvPr id="0" name=""/>
        <dsp:cNvSpPr/>
      </dsp:nvSpPr>
      <dsp:spPr>
        <a:xfrm>
          <a:off x="327109" y="4300516"/>
          <a:ext cx="594744" cy="5947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D253E3-7FF7-4D45-BB54-795B0F4474F1}">
      <dsp:nvSpPr>
        <dsp:cNvPr id="0" name=""/>
        <dsp:cNvSpPr/>
      </dsp:nvSpPr>
      <dsp:spPr>
        <a:xfrm>
          <a:off x="1248964" y="4057212"/>
          <a:ext cx="4538055" cy="1081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443" tIns="114443" rIns="114443" bIns="11444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Recommendations </a:t>
          </a:r>
        </a:p>
      </dsp:txBody>
      <dsp:txXfrm>
        <a:off x="1248964" y="4057212"/>
        <a:ext cx="4538055" cy="10813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085EEB-424C-4797-957C-698246BE465E}">
      <dsp:nvSpPr>
        <dsp:cNvPr id="0" name=""/>
        <dsp:cNvSpPr/>
      </dsp:nvSpPr>
      <dsp:spPr>
        <a:xfrm>
          <a:off x="0" y="2133"/>
          <a:ext cx="5787020" cy="10813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47E8F2-1EEA-452F-8199-C9D96EDDB5C5}">
      <dsp:nvSpPr>
        <dsp:cNvPr id="0" name=""/>
        <dsp:cNvSpPr/>
      </dsp:nvSpPr>
      <dsp:spPr>
        <a:xfrm>
          <a:off x="327109" y="245438"/>
          <a:ext cx="594744" cy="5947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094E23-7ECE-4E7A-A4AD-3314F079A134}">
      <dsp:nvSpPr>
        <dsp:cNvPr id="0" name=""/>
        <dsp:cNvSpPr/>
      </dsp:nvSpPr>
      <dsp:spPr>
        <a:xfrm>
          <a:off x="1248964" y="2133"/>
          <a:ext cx="4538055" cy="1081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443" tIns="114443" rIns="114443" bIns="11444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Importance of company culture to business success</a:t>
          </a:r>
        </a:p>
      </dsp:txBody>
      <dsp:txXfrm>
        <a:off x="1248964" y="2133"/>
        <a:ext cx="4538055" cy="1081354"/>
      </dsp:txXfrm>
    </dsp:sp>
    <dsp:sp modelId="{9800CEC7-755B-42C6-A79D-FB99B4FD17FC}">
      <dsp:nvSpPr>
        <dsp:cNvPr id="0" name=""/>
        <dsp:cNvSpPr/>
      </dsp:nvSpPr>
      <dsp:spPr>
        <a:xfrm>
          <a:off x="0" y="1353826"/>
          <a:ext cx="5787020" cy="10813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0181D6-0369-4701-9993-34187AFE1E60}">
      <dsp:nvSpPr>
        <dsp:cNvPr id="0" name=""/>
        <dsp:cNvSpPr/>
      </dsp:nvSpPr>
      <dsp:spPr>
        <a:xfrm>
          <a:off x="327109" y="1597131"/>
          <a:ext cx="594744" cy="5947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2DE65C-8BD8-4488-A7FE-8B4253D74C36}">
      <dsp:nvSpPr>
        <dsp:cNvPr id="0" name=""/>
        <dsp:cNvSpPr/>
      </dsp:nvSpPr>
      <dsp:spPr>
        <a:xfrm>
          <a:off x="1248964" y="1353826"/>
          <a:ext cx="4538055" cy="1081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443" tIns="114443" rIns="114443" bIns="11444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Audience: SMT</a:t>
          </a:r>
        </a:p>
      </dsp:txBody>
      <dsp:txXfrm>
        <a:off x="1248964" y="1353826"/>
        <a:ext cx="4538055" cy="1081354"/>
      </dsp:txXfrm>
    </dsp:sp>
    <dsp:sp modelId="{64F35487-3583-4E99-BAEB-EBE056D41618}">
      <dsp:nvSpPr>
        <dsp:cNvPr id="0" name=""/>
        <dsp:cNvSpPr/>
      </dsp:nvSpPr>
      <dsp:spPr>
        <a:xfrm>
          <a:off x="0" y="2705519"/>
          <a:ext cx="5787020" cy="10813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9B0708-1B66-4F48-BA69-41EB43A875C4}">
      <dsp:nvSpPr>
        <dsp:cNvPr id="0" name=""/>
        <dsp:cNvSpPr/>
      </dsp:nvSpPr>
      <dsp:spPr>
        <a:xfrm>
          <a:off x="327109" y="2948823"/>
          <a:ext cx="594744" cy="5947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CCC568-8EDD-4537-82E2-C6073DC61BEE}">
      <dsp:nvSpPr>
        <dsp:cNvPr id="0" name=""/>
        <dsp:cNvSpPr/>
      </dsp:nvSpPr>
      <dsp:spPr>
        <a:xfrm>
          <a:off x="1248964" y="2705519"/>
          <a:ext cx="4538055" cy="1081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443" tIns="114443" rIns="114443" bIns="11444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Using one culture model, explain how managers can influence culture</a:t>
          </a:r>
        </a:p>
      </dsp:txBody>
      <dsp:txXfrm>
        <a:off x="1248964" y="2705519"/>
        <a:ext cx="4538055" cy="1081354"/>
      </dsp:txXfrm>
    </dsp:sp>
    <dsp:sp modelId="{42C86D3D-5596-47E2-83DD-FA491BA49146}">
      <dsp:nvSpPr>
        <dsp:cNvPr id="0" name=""/>
        <dsp:cNvSpPr/>
      </dsp:nvSpPr>
      <dsp:spPr>
        <a:xfrm>
          <a:off x="0" y="4057212"/>
          <a:ext cx="5787020" cy="10813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DC9509-AD85-415B-9983-86E097FA9971}">
      <dsp:nvSpPr>
        <dsp:cNvPr id="0" name=""/>
        <dsp:cNvSpPr/>
      </dsp:nvSpPr>
      <dsp:spPr>
        <a:xfrm>
          <a:off x="327109" y="4300516"/>
          <a:ext cx="594744" cy="5947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10B37A-42FF-421E-AB77-4C11FD24D137}">
      <dsp:nvSpPr>
        <dsp:cNvPr id="0" name=""/>
        <dsp:cNvSpPr/>
      </dsp:nvSpPr>
      <dsp:spPr>
        <a:xfrm>
          <a:off x="1248964" y="4057212"/>
          <a:ext cx="4538055" cy="1081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443" tIns="114443" rIns="114443" bIns="11444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Make your slides look professional</a:t>
          </a:r>
        </a:p>
      </dsp:txBody>
      <dsp:txXfrm>
        <a:off x="1248964" y="4057212"/>
        <a:ext cx="4538055" cy="108135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8EB9F5-1F09-4E5B-A8CD-C6760D1ACAB2}">
      <dsp:nvSpPr>
        <dsp:cNvPr id="0" name=""/>
        <dsp:cNvSpPr/>
      </dsp:nvSpPr>
      <dsp:spPr>
        <a:xfrm>
          <a:off x="1572071" y="18953"/>
          <a:ext cx="1908562" cy="1908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77F4B8-4E0F-4838-89FA-1EC086D45F98}">
      <dsp:nvSpPr>
        <dsp:cNvPr id="0" name=""/>
        <dsp:cNvSpPr/>
      </dsp:nvSpPr>
      <dsp:spPr>
        <a:xfrm>
          <a:off x="405728" y="2391596"/>
          <a:ext cx="424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have we learned this term?</a:t>
          </a:r>
        </a:p>
      </dsp:txBody>
      <dsp:txXfrm>
        <a:off x="405728" y="2391596"/>
        <a:ext cx="4241250" cy="720000"/>
      </dsp:txXfrm>
    </dsp:sp>
    <dsp:sp modelId="{F17C38EE-F75C-4555-B4C9-6C7267B2B046}">
      <dsp:nvSpPr>
        <dsp:cNvPr id="0" name=""/>
        <dsp:cNvSpPr/>
      </dsp:nvSpPr>
      <dsp:spPr>
        <a:xfrm>
          <a:off x="6555540" y="18953"/>
          <a:ext cx="1908562" cy="1908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74A681-5D05-457A-9817-4FCFEAD65AB7}">
      <dsp:nvSpPr>
        <dsp:cNvPr id="0" name=""/>
        <dsp:cNvSpPr/>
      </dsp:nvSpPr>
      <dsp:spPr>
        <a:xfrm>
          <a:off x="5389196" y="2391596"/>
          <a:ext cx="424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Feedback: thumbs up or thumbs down?</a:t>
          </a:r>
        </a:p>
      </dsp:txBody>
      <dsp:txXfrm>
        <a:off x="5389196" y="2391596"/>
        <a:ext cx="424125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8F0306-D9E8-4CFC-B08E-891772F1DA68}">
      <dsp:nvSpPr>
        <dsp:cNvPr id="0" name=""/>
        <dsp:cNvSpPr/>
      </dsp:nvSpPr>
      <dsp:spPr>
        <a:xfrm>
          <a:off x="487193" y="685479"/>
          <a:ext cx="791806" cy="7918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0AC20F-D5F8-497A-93A0-C1DFE39B564A}">
      <dsp:nvSpPr>
        <dsp:cNvPr id="0" name=""/>
        <dsp:cNvSpPr/>
      </dsp:nvSpPr>
      <dsp:spPr>
        <a:xfrm>
          <a:off x="3312" y="1741242"/>
          <a:ext cx="1759570" cy="703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employee experience</a:t>
          </a:r>
        </a:p>
      </dsp:txBody>
      <dsp:txXfrm>
        <a:off x="3312" y="1741242"/>
        <a:ext cx="1759570" cy="703828"/>
      </dsp:txXfrm>
    </dsp:sp>
    <dsp:sp modelId="{7A65E1AD-0801-4139-904C-F5C06A80877B}">
      <dsp:nvSpPr>
        <dsp:cNvPr id="0" name=""/>
        <dsp:cNvSpPr/>
      </dsp:nvSpPr>
      <dsp:spPr>
        <a:xfrm>
          <a:off x="2554689" y="685479"/>
          <a:ext cx="791806" cy="7918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031D42-DBB2-4693-95C3-1295EC69EFE0}">
      <dsp:nvSpPr>
        <dsp:cNvPr id="0" name=""/>
        <dsp:cNvSpPr/>
      </dsp:nvSpPr>
      <dsp:spPr>
        <a:xfrm>
          <a:off x="2070807" y="1741242"/>
          <a:ext cx="1759570" cy="703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Measure turnover</a:t>
          </a:r>
        </a:p>
      </dsp:txBody>
      <dsp:txXfrm>
        <a:off x="2070807" y="1741242"/>
        <a:ext cx="1759570" cy="703828"/>
      </dsp:txXfrm>
    </dsp:sp>
    <dsp:sp modelId="{0AB81EBA-4E8A-4397-9E19-81F4435E1F48}">
      <dsp:nvSpPr>
        <dsp:cNvPr id="0" name=""/>
        <dsp:cNvSpPr/>
      </dsp:nvSpPr>
      <dsp:spPr>
        <a:xfrm>
          <a:off x="4622184" y="685479"/>
          <a:ext cx="791806" cy="7918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676ADB-D59E-4752-8951-6C8C20B18F40}">
      <dsp:nvSpPr>
        <dsp:cNvPr id="0" name=""/>
        <dsp:cNvSpPr/>
      </dsp:nvSpPr>
      <dsp:spPr>
        <a:xfrm>
          <a:off x="4138302" y="1741242"/>
          <a:ext cx="1759570" cy="703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Coat of turnover</a:t>
          </a:r>
        </a:p>
      </dsp:txBody>
      <dsp:txXfrm>
        <a:off x="4138302" y="1741242"/>
        <a:ext cx="1759570" cy="703828"/>
      </dsp:txXfrm>
    </dsp:sp>
    <dsp:sp modelId="{1EE20308-4EB5-496A-A8E4-6E232B16FE36}">
      <dsp:nvSpPr>
        <dsp:cNvPr id="0" name=""/>
        <dsp:cNvSpPr/>
      </dsp:nvSpPr>
      <dsp:spPr>
        <a:xfrm>
          <a:off x="6689679" y="685479"/>
          <a:ext cx="791806" cy="7918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31BA9E-3EE5-4681-ADE0-AD4B81624AC7}">
      <dsp:nvSpPr>
        <dsp:cNvPr id="0" name=""/>
        <dsp:cNvSpPr/>
      </dsp:nvSpPr>
      <dsp:spPr>
        <a:xfrm>
          <a:off x="6205797" y="1741242"/>
          <a:ext cx="1759570" cy="703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Push and pull factors</a:t>
          </a:r>
        </a:p>
      </dsp:txBody>
      <dsp:txXfrm>
        <a:off x="6205797" y="1741242"/>
        <a:ext cx="1759570" cy="703828"/>
      </dsp:txXfrm>
    </dsp:sp>
    <dsp:sp modelId="{04487868-C530-48E4-811E-F152910D06A2}">
      <dsp:nvSpPr>
        <dsp:cNvPr id="0" name=""/>
        <dsp:cNvSpPr/>
      </dsp:nvSpPr>
      <dsp:spPr>
        <a:xfrm>
          <a:off x="8757174" y="685479"/>
          <a:ext cx="791806" cy="79180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8B2D86-31E9-4D4A-8438-06CC98F15EE9}">
      <dsp:nvSpPr>
        <dsp:cNvPr id="0" name=""/>
        <dsp:cNvSpPr/>
      </dsp:nvSpPr>
      <dsp:spPr>
        <a:xfrm>
          <a:off x="8273292" y="1741242"/>
          <a:ext cx="1759570" cy="703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Why do people leave?</a:t>
          </a:r>
        </a:p>
      </dsp:txBody>
      <dsp:txXfrm>
        <a:off x="8273292" y="1741242"/>
        <a:ext cx="1759570" cy="70382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60C12E-2783-4BCF-AAC0-73D63165C734}">
      <dsp:nvSpPr>
        <dsp:cNvPr id="0" name=""/>
        <dsp:cNvSpPr/>
      </dsp:nvSpPr>
      <dsp:spPr>
        <a:xfrm>
          <a:off x="1572071" y="18953"/>
          <a:ext cx="1908562" cy="1908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C4BA9A-6508-4388-AEF6-8B7C77023325}">
      <dsp:nvSpPr>
        <dsp:cNvPr id="0" name=""/>
        <dsp:cNvSpPr/>
      </dsp:nvSpPr>
      <dsp:spPr>
        <a:xfrm>
          <a:off x="405728" y="2391596"/>
          <a:ext cx="424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Legal framework</a:t>
          </a:r>
        </a:p>
      </dsp:txBody>
      <dsp:txXfrm>
        <a:off x="405728" y="2391596"/>
        <a:ext cx="4241250" cy="720000"/>
      </dsp:txXfrm>
    </dsp:sp>
    <dsp:sp modelId="{D2A810C9-EF49-447B-A9CE-D2D727A57305}">
      <dsp:nvSpPr>
        <dsp:cNvPr id="0" name=""/>
        <dsp:cNvSpPr/>
      </dsp:nvSpPr>
      <dsp:spPr>
        <a:xfrm>
          <a:off x="6555540" y="18953"/>
          <a:ext cx="1908562" cy="1908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FC58F3-B733-4013-94D1-DF45F8BE28AE}">
      <dsp:nvSpPr>
        <dsp:cNvPr id="0" name=""/>
        <dsp:cNvSpPr/>
      </dsp:nvSpPr>
      <dsp:spPr>
        <a:xfrm>
          <a:off x="5389196" y="2391596"/>
          <a:ext cx="424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Moral and business case</a:t>
          </a:r>
        </a:p>
      </dsp:txBody>
      <dsp:txXfrm>
        <a:off x="5389196" y="2391596"/>
        <a:ext cx="424125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058318-E1C4-4015-8949-53F851063598}">
      <dsp:nvSpPr>
        <dsp:cNvPr id="0" name=""/>
        <dsp:cNvSpPr/>
      </dsp:nvSpPr>
      <dsp:spPr>
        <a:xfrm>
          <a:off x="0" y="627"/>
          <a:ext cx="5787020" cy="5271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E21D90-6143-4F49-A1DF-5B5EF2DB1C8B}">
      <dsp:nvSpPr>
        <dsp:cNvPr id="0" name=""/>
        <dsp:cNvSpPr/>
      </dsp:nvSpPr>
      <dsp:spPr>
        <a:xfrm>
          <a:off x="159454" y="119230"/>
          <a:ext cx="289917" cy="28991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AC5CDD-A28A-418D-9006-B1754EF790EC}">
      <dsp:nvSpPr>
        <dsp:cNvPr id="0" name=""/>
        <dsp:cNvSpPr/>
      </dsp:nvSpPr>
      <dsp:spPr>
        <a:xfrm>
          <a:off x="608826" y="627"/>
          <a:ext cx="5178193" cy="527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787" tIns="55787" rIns="55787" bIns="5578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Enhances performance</a:t>
          </a:r>
        </a:p>
      </dsp:txBody>
      <dsp:txXfrm>
        <a:off x="608826" y="627"/>
        <a:ext cx="5178193" cy="527122"/>
      </dsp:txXfrm>
    </dsp:sp>
    <dsp:sp modelId="{59C029E1-A81C-4B27-A9C6-DFC2F09CC75B}">
      <dsp:nvSpPr>
        <dsp:cNvPr id="0" name=""/>
        <dsp:cNvSpPr/>
      </dsp:nvSpPr>
      <dsp:spPr>
        <a:xfrm>
          <a:off x="0" y="659530"/>
          <a:ext cx="5787020" cy="5271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786D25-8D16-4B68-B21E-D8C860CD1BA8}">
      <dsp:nvSpPr>
        <dsp:cNvPr id="0" name=""/>
        <dsp:cNvSpPr/>
      </dsp:nvSpPr>
      <dsp:spPr>
        <a:xfrm>
          <a:off x="159454" y="778133"/>
          <a:ext cx="289917" cy="28991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8BA23D-9CA2-4C9F-9E56-BD722CBC5479}">
      <dsp:nvSpPr>
        <dsp:cNvPr id="0" name=""/>
        <dsp:cNvSpPr/>
      </dsp:nvSpPr>
      <dsp:spPr>
        <a:xfrm>
          <a:off x="608826" y="659530"/>
          <a:ext cx="5178193" cy="527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787" tIns="55787" rIns="55787" bIns="5578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Boosts morale and engagement</a:t>
          </a:r>
        </a:p>
      </dsp:txBody>
      <dsp:txXfrm>
        <a:off x="608826" y="659530"/>
        <a:ext cx="5178193" cy="527122"/>
      </dsp:txXfrm>
    </dsp:sp>
    <dsp:sp modelId="{1C340E52-1556-4073-9B50-123D6DEB5C3A}">
      <dsp:nvSpPr>
        <dsp:cNvPr id="0" name=""/>
        <dsp:cNvSpPr/>
      </dsp:nvSpPr>
      <dsp:spPr>
        <a:xfrm>
          <a:off x="0" y="1318433"/>
          <a:ext cx="5787020" cy="5271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4B43C4-D1AE-4DF4-9BE7-4770DDF7A0ED}">
      <dsp:nvSpPr>
        <dsp:cNvPr id="0" name=""/>
        <dsp:cNvSpPr/>
      </dsp:nvSpPr>
      <dsp:spPr>
        <a:xfrm>
          <a:off x="159454" y="1437036"/>
          <a:ext cx="289917" cy="28991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79223E-D471-482A-85AD-774ECA100294}">
      <dsp:nvSpPr>
        <dsp:cNvPr id="0" name=""/>
        <dsp:cNvSpPr/>
      </dsp:nvSpPr>
      <dsp:spPr>
        <a:xfrm>
          <a:off x="608826" y="1318433"/>
          <a:ext cx="5178193" cy="527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787" tIns="55787" rIns="55787" bIns="5578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Clarifies expectations</a:t>
          </a:r>
        </a:p>
      </dsp:txBody>
      <dsp:txXfrm>
        <a:off x="608826" y="1318433"/>
        <a:ext cx="5178193" cy="527122"/>
      </dsp:txXfrm>
    </dsp:sp>
    <dsp:sp modelId="{11157390-F9F6-406E-8E3E-345C599D2ADD}">
      <dsp:nvSpPr>
        <dsp:cNvPr id="0" name=""/>
        <dsp:cNvSpPr/>
      </dsp:nvSpPr>
      <dsp:spPr>
        <a:xfrm>
          <a:off x="0" y="1977337"/>
          <a:ext cx="5787020" cy="5271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12DD4A-4E5F-453B-B159-F89787874414}">
      <dsp:nvSpPr>
        <dsp:cNvPr id="0" name=""/>
        <dsp:cNvSpPr/>
      </dsp:nvSpPr>
      <dsp:spPr>
        <a:xfrm>
          <a:off x="159454" y="2095939"/>
          <a:ext cx="289917" cy="28991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CDD9B7-D11D-41BE-8D37-58C7FA7E4C3B}">
      <dsp:nvSpPr>
        <dsp:cNvPr id="0" name=""/>
        <dsp:cNvSpPr/>
      </dsp:nvSpPr>
      <dsp:spPr>
        <a:xfrm>
          <a:off x="608826" y="1977337"/>
          <a:ext cx="5178193" cy="527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787" tIns="55787" rIns="55787" bIns="5578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Promotes continuous improvement</a:t>
          </a:r>
        </a:p>
      </dsp:txBody>
      <dsp:txXfrm>
        <a:off x="608826" y="1977337"/>
        <a:ext cx="5178193" cy="527122"/>
      </dsp:txXfrm>
    </dsp:sp>
    <dsp:sp modelId="{5CAC37FE-BBC0-4F8F-8B2D-FF9EAA8F16A0}">
      <dsp:nvSpPr>
        <dsp:cNvPr id="0" name=""/>
        <dsp:cNvSpPr/>
      </dsp:nvSpPr>
      <dsp:spPr>
        <a:xfrm>
          <a:off x="0" y="2636240"/>
          <a:ext cx="5787020" cy="5271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C13F11-93C8-4E76-97E8-A94486A6C696}">
      <dsp:nvSpPr>
        <dsp:cNvPr id="0" name=""/>
        <dsp:cNvSpPr/>
      </dsp:nvSpPr>
      <dsp:spPr>
        <a:xfrm>
          <a:off x="159454" y="2754842"/>
          <a:ext cx="289917" cy="28991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8A131F-7C56-47B5-8AAD-F30BAC9B6BD8}">
      <dsp:nvSpPr>
        <dsp:cNvPr id="0" name=""/>
        <dsp:cNvSpPr/>
      </dsp:nvSpPr>
      <dsp:spPr>
        <a:xfrm>
          <a:off x="608826" y="2636240"/>
          <a:ext cx="5178193" cy="527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787" tIns="55787" rIns="55787" bIns="5578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Facilitates open communication</a:t>
          </a:r>
        </a:p>
      </dsp:txBody>
      <dsp:txXfrm>
        <a:off x="608826" y="2636240"/>
        <a:ext cx="5178193" cy="527122"/>
      </dsp:txXfrm>
    </dsp:sp>
    <dsp:sp modelId="{41793927-08ED-4B72-8025-1D6A10F0E4EB}">
      <dsp:nvSpPr>
        <dsp:cNvPr id="0" name=""/>
        <dsp:cNvSpPr/>
      </dsp:nvSpPr>
      <dsp:spPr>
        <a:xfrm>
          <a:off x="0" y="3295143"/>
          <a:ext cx="5787020" cy="5271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429305-DD37-4484-8BF8-C970A489D26A}">
      <dsp:nvSpPr>
        <dsp:cNvPr id="0" name=""/>
        <dsp:cNvSpPr/>
      </dsp:nvSpPr>
      <dsp:spPr>
        <a:xfrm>
          <a:off x="159454" y="3413746"/>
          <a:ext cx="289917" cy="28991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F3D293-016B-4ED3-8D05-DE5F092D8C15}">
      <dsp:nvSpPr>
        <dsp:cNvPr id="0" name=""/>
        <dsp:cNvSpPr/>
      </dsp:nvSpPr>
      <dsp:spPr>
        <a:xfrm>
          <a:off x="608826" y="3295143"/>
          <a:ext cx="5178193" cy="527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787" tIns="55787" rIns="55787" bIns="5578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Informs personal development plans</a:t>
          </a:r>
        </a:p>
      </dsp:txBody>
      <dsp:txXfrm>
        <a:off x="608826" y="3295143"/>
        <a:ext cx="5178193" cy="527122"/>
      </dsp:txXfrm>
    </dsp:sp>
    <dsp:sp modelId="{BA6C7D67-361D-48C1-8C60-8E7A8424FED2}">
      <dsp:nvSpPr>
        <dsp:cNvPr id="0" name=""/>
        <dsp:cNvSpPr/>
      </dsp:nvSpPr>
      <dsp:spPr>
        <a:xfrm>
          <a:off x="0" y="3954046"/>
          <a:ext cx="5787020" cy="5271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281934-BAB3-4686-9A13-1C3AA70D6519}">
      <dsp:nvSpPr>
        <dsp:cNvPr id="0" name=""/>
        <dsp:cNvSpPr/>
      </dsp:nvSpPr>
      <dsp:spPr>
        <a:xfrm>
          <a:off x="159454" y="4072649"/>
          <a:ext cx="289917" cy="289917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70B9FA-D157-49F4-AE38-AECC72C23DC0}">
      <dsp:nvSpPr>
        <dsp:cNvPr id="0" name=""/>
        <dsp:cNvSpPr/>
      </dsp:nvSpPr>
      <dsp:spPr>
        <a:xfrm>
          <a:off x="608826" y="3954046"/>
          <a:ext cx="5178193" cy="527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787" tIns="55787" rIns="55787" bIns="5578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Supports better decision-making</a:t>
          </a:r>
        </a:p>
      </dsp:txBody>
      <dsp:txXfrm>
        <a:off x="608826" y="3954046"/>
        <a:ext cx="5178193" cy="527122"/>
      </dsp:txXfrm>
    </dsp:sp>
    <dsp:sp modelId="{C976F95D-64D8-4216-8AE6-266D212BF213}">
      <dsp:nvSpPr>
        <dsp:cNvPr id="0" name=""/>
        <dsp:cNvSpPr/>
      </dsp:nvSpPr>
      <dsp:spPr>
        <a:xfrm>
          <a:off x="0" y="4612949"/>
          <a:ext cx="5787020" cy="5271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A2AE2A-447B-4968-BEFF-F03CA5B266E3}">
      <dsp:nvSpPr>
        <dsp:cNvPr id="0" name=""/>
        <dsp:cNvSpPr/>
      </dsp:nvSpPr>
      <dsp:spPr>
        <a:xfrm>
          <a:off x="159454" y="4731552"/>
          <a:ext cx="289917" cy="289917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0B194C-B40E-494C-9C00-BE2B1B15B37D}">
      <dsp:nvSpPr>
        <dsp:cNvPr id="0" name=""/>
        <dsp:cNvSpPr/>
      </dsp:nvSpPr>
      <dsp:spPr>
        <a:xfrm>
          <a:off x="608826" y="4612949"/>
          <a:ext cx="5178193" cy="527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787" tIns="55787" rIns="55787" bIns="5578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Reduces turnover</a:t>
          </a:r>
        </a:p>
      </dsp:txBody>
      <dsp:txXfrm>
        <a:off x="608826" y="4612949"/>
        <a:ext cx="5178193" cy="5271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756FB-E05E-443F-88A1-CFC9063899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4727" y="1597961"/>
            <a:ext cx="9144000" cy="316230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5DA97A-281B-4A77-9D2C-C5E6A860E6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4727" y="4902488"/>
            <a:ext cx="9144000" cy="985075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D7BAE-E194-4223-BB4E-5E487863F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12/1/2024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21F6C9-7279-4DF8-9462-3EFEFA03F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457072-0A38-49AD-8D0D-0E42DD488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08042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98199-C6CF-4DFF-A750-435F06CC7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2D5EB-F993-411F-9DBA-971321FC0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A5D216-27F9-4078-8349-ABC9F614A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4F8A8-FBA7-4F25-ADEA-AF346495D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4609F8-5897-4724-8FA6-3EFDE8F2D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203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C0F0C-7BA8-490D-B4C9-CCE145DCD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1709738"/>
            <a:ext cx="9143999" cy="3050523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290E61-B837-4BE4-9BC7-6AF706BCCA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6" y="4902488"/>
            <a:ext cx="9143999" cy="98507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2E15F-E46D-44C6-9FB9-07B0BC545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BF6955-3667-4857-B35A-9E12F79886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14B309-D15E-4FA1-9B8D-8C1F3B56C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8748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219AB-91F9-4F80-9B5D-2E6FE925F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9F334-D0CF-4DFD-BAA9-3ECD639B1F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7362" y="2227809"/>
            <a:ext cx="4942438" cy="394915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5E0B5D-4613-4DA7-BA20-58B19BE8A4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27809"/>
            <a:ext cx="4855265" cy="39491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F311AB-0603-424D-BC42-0CEAB3562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3AA2AC-0C5F-4835-BE47-D780C2989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6C54C0-DFDA-4778-9EE8-5E5C30E05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3517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F3603-5B09-4916-8324-A6BDAB4E0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365125"/>
            <a:ext cx="9942739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74073C-C15B-4218-9B84-6758955176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5" y="1681163"/>
            <a:ext cx="491285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116D27-36F6-440B-A9BE-8B9499047C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4726" y="2505075"/>
            <a:ext cx="4912849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12010D-7AC4-4A70-A211-6A29274119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485526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AE85B5-3350-49A4-86A1-E5DAED4916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85526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73E874-D08B-4D81-B82D-5DF242E4A1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174067-0FFA-41C3-A3A6-E8907CC32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947985-FBC0-4118-8877-2E327F637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0991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E0282-3DE7-4AB9-83AC-AFEDD22AF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A7436C-706A-443F-86CD-4444C8281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B53292-7EA5-45D0-957F-636A44FC0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76F59D-34BB-462C-B506-040B9E982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3337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E55245-AB52-41B4-9B28-55E6527DA2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73B8AE-58B0-4FDF-8430-9D8D3DD53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9E4D91-8619-43C1-841B-B5F47DE01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405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DA660-DF93-4947-B93F-BF118D3B5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457200"/>
            <a:ext cx="368729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0292E-B3E1-4FD6-A7FA-C165BAC21C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844277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FB0ECC-817B-4A71-AFB5-FC60A2BC3A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253343"/>
            <a:ext cx="3687298" cy="3615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788E0B-6135-4F59-A35A-2CA1A8BA4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0DEF36-4037-4E6D-988F-CC8E3F11C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5C0D2D-D878-4723-A002-5A601EFB4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178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C59D5-B8A1-4C9C-A61F-E082A4433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720433"/>
            <a:ext cx="3687298" cy="158733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CB4F5F-E6E7-45C3-B35C-80F81FB1A5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82771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633AB7-4F8E-4A9F-AC15-89E6A6E003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449286"/>
            <a:ext cx="3687298" cy="3419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74B526-866D-4E11-A7F9-081BD4EDF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758BF8-E962-4367-8495-62438FDD4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C20AE1-C97D-4E6C-9DB2-B2904C2CF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213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89E81-5CFF-4A28-B9C8-5D54E51DF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4CC8-DCB0-4E94-98A7-236E3D1866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D1F802-21C2-44B2-A419-55469D826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BDB709-08FF-4C4A-8670-4CCA9146F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395375-1CC8-4950-8439-877451C42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7576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8BDF0-A155-454D-B3E2-AD15D0905A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73242" y="827313"/>
            <a:ext cx="2280557" cy="506185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244E0D-96EC-4B35-BA5C-5DAFCC7281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27313"/>
            <a:ext cx="8115300" cy="506185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3ADC4E-9FB1-439F-B0FB-47F47B342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E406-061A-4440-BA75-3B684FC84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6D93CF-F5F3-4897-A51E-47D577FDD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875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E192E3E-68A9-4F36-936C-1C8D0B9EF132}"/>
              </a:ext>
            </a:extLst>
          </p:cNvPr>
          <p:cNvSpPr/>
          <p:nvPr/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214EB0-7E6D-4536-9350-5CB688B56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4"/>
            <a:ext cx="9950103" cy="150737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5455E-4725-4924-BF7D-2E1FC9E391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7362" y="2427316"/>
            <a:ext cx="9950103" cy="35135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CAD9D9-1A1D-4438-9F3D-E5E58FD72F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43751" y="6356350"/>
            <a:ext cx="22966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8C28A28C-4C6A-46EA-90C0-4EE0B89CC5C7}" type="datetimeFigureOut">
              <a:rPr lang="en-US" smtClean="0"/>
              <a:pPr/>
              <a:t>12/1/2024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0A827-D7BF-4CA4-8C29-5AE54ADA47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610380" y="1926575"/>
            <a:ext cx="38303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17188-1DE1-4DA5-8161-21179E4ADE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0355" y="6356350"/>
            <a:ext cx="410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5DEF7F31-0B8A-474A-B86C-91F3817543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2393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43" r:id="rId6"/>
    <p:sldLayoutId id="2147483739" r:id="rId7"/>
    <p:sldLayoutId id="2147483740" r:id="rId8"/>
    <p:sldLayoutId id="2147483741" r:id="rId9"/>
    <p:sldLayoutId id="2147483742" r:id="rId10"/>
    <p:sldLayoutId id="2147483744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b="1" kern="120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96F4257-8A8B-4687-A362-2FB0FD59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4728" y="1597961"/>
            <a:ext cx="3231633" cy="3162300"/>
          </a:xfrm>
        </p:spPr>
        <p:txBody>
          <a:bodyPr>
            <a:normAutofit/>
          </a:bodyPr>
          <a:lstStyle/>
          <a:p>
            <a:r>
              <a:rPr lang="en-US" dirty="0"/>
              <a:t>Assignment workshop &amp; recap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4728" y="4902489"/>
            <a:ext cx="3231633" cy="98507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2nd and 3rd December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5B7E46-FCBF-464B-8083-9AF1A059E1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5672" y="-1263"/>
            <a:ext cx="3484819" cy="34302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79A868-152F-4392-8D0D-C56B1C229B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5672" y="3429000"/>
            <a:ext cx="3483870" cy="3429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34">
            <a:extLst>
              <a:ext uri="{FF2B5EF4-FFF2-40B4-BE49-F238E27FC236}">
                <a16:creationId xmlns:a16="http://schemas.microsoft.com/office/drawing/2014/main" id="{613F7046-4879-4110-98EC-7B7416E55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243582" y="3407228"/>
            <a:ext cx="3428999" cy="3484818"/>
          </a:xfrm>
          <a:custGeom>
            <a:avLst/>
            <a:gdLst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3484819 w 3484819"/>
              <a:gd name="connsiteY2" fmla="*/ 3430264 h 3430264"/>
              <a:gd name="connsiteX3" fmla="*/ 0 w 3484819"/>
              <a:gd name="connsiteY3" fmla="*/ 3430264 h 3430264"/>
              <a:gd name="connsiteX4" fmla="*/ 0 w 3484819"/>
              <a:gd name="connsiteY4" fmla="*/ 0 h 3430264"/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0 w 3484819"/>
              <a:gd name="connsiteY2" fmla="*/ 3430264 h 3430264"/>
              <a:gd name="connsiteX3" fmla="*/ 0 w 3484819"/>
              <a:gd name="connsiteY3" fmla="*/ 0 h 3430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84819" h="3430264">
                <a:moveTo>
                  <a:pt x="0" y="0"/>
                </a:moveTo>
                <a:lnTo>
                  <a:pt x="3484819" y="0"/>
                </a:lnTo>
                <a:lnTo>
                  <a:pt x="0" y="34302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E14A411-88B5-46A6-AD90-72073BCBB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9837" y="3431225"/>
            <a:ext cx="3482163" cy="3430264"/>
          </a:xfrm>
          <a:custGeom>
            <a:avLst/>
            <a:gdLst>
              <a:gd name="connsiteX0" fmla="*/ 3478283 w 3482163"/>
              <a:gd name="connsiteY0" fmla="*/ 0 h 3430264"/>
              <a:gd name="connsiteX1" fmla="*/ 3482163 w 3482163"/>
              <a:gd name="connsiteY1" fmla="*/ 0 h 3430264"/>
              <a:gd name="connsiteX2" fmla="*/ 3482163 w 3482163"/>
              <a:gd name="connsiteY2" fmla="*/ 3430264 h 3430264"/>
              <a:gd name="connsiteX3" fmla="*/ 0 w 3482163"/>
              <a:gd name="connsiteY3" fmla="*/ 3430264 h 3430264"/>
              <a:gd name="connsiteX4" fmla="*/ 0 w 3482163"/>
              <a:gd name="connsiteY4" fmla="*/ 3426283 h 3430264"/>
              <a:gd name="connsiteX5" fmla="*/ 335407 w 3482163"/>
              <a:gd name="connsiteY5" fmla="*/ 3410137 h 3430264"/>
              <a:gd name="connsiteX6" fmla="*/ 3473897 w 3482163"/>
              <a:gd name="connsiteY6" fmla="*/ 170675 h 3430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82163" h="3430264">
                <a:moveTo>
                  <a:pt x="3478283" y="0"/>
                </a:moveTo>
                <a:lnTo>
                  <a:pt x="3482163" y="0"/>
                </a:lnTo>
                <a:lnTo>
                  <a:pt x="3482163" y="3430264"/>
                </a:lnTo>
                <a:lnTo>
                  <a:pt x="0" y="3430264"/>
                </a:lnTo>
                <a:lnTo>
                  <a:pt x="0" y="3426283"/>
                </a:lnTo>
                <a:lnTo>
                  <a:pt x="335407" y="3410137"/>
                </a:lnTo>
                <a:cubicBezTo>
                  <a:pt x="2041201" y="3245035"/>
                  <a:pt x="3386298" y="1871077"/>
                  <a:pt x="3473897" y="17067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1F3FAB-9C63-94D2-DD0A-60DFD50A15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327" r="27730" b="-4"/>
          <a:stretch/>
        </p:blipFill>
        <p:spPr>
          <a:xfrm>
            <a:off x="8699542" y="2"/>
            <a:ext cx="3492458" cy="6858001"/>
          </a:xfrm>
          <a:custGeom>
            <a:avLst/>
            <a:gdLst/>
            <a:ahLst/>
            <a:cxnLst/>
            <a:rect l="l" t="t" r="r" b="b"/>
            <a:pathLst>
              <a:path w="3492458" h="6858001">
                <a:moveTo>
                  <a:pt x="0" y="0"/>
                </a:moveTo>
                <a:lnTo>
                  <a:pt x="3492458" y="0"/>
                </a:lnTo>
                <a:lnTo>
                  <a:pt x="3492458" y="3430264"/>
                </a:lnTo>
                <a:lnTo>
                  <a:pt x="3488603" y="3430264"/>
                </a:lnTo>
                <a:lnTo>
                  <a:pt x="3484192" y="3601898"/>
                </a:lnTo>
                <a:cubicBezTo>
                  <a:pt x="3390753" y="5415660"/>
                  <a:pt x="1866561" y="6858001"/>
                  <a:pt x="0" y="6858001"/>
                </a:cubicBezTo>
                <a:lnTo>
                  <a:pt x="0" y="3430264"/>
                </a:lnTo>
                <a:lnTo>
                  <a:pt x="0" y="342524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A1951E2-8F97-4C6F-9735-8234E367F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2A2C46-B83A-1DD2-32B8-96CC67B431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447676"/>
            <a:ext cx="10037276" cy="885824"/>
          </a:xfrm>
        </p:spPr>
        <p:txBody>
          <a:bodyPr anchor="ctr">
            <a:normAutofit/>
          </a:bodyPr>
          <a:lstStyle/>
          <a:p>
            <a:pPr algn="ctr"/>
            <a:r>
              <a:rPr lang="en-US" sz="2800"/>
              <a:t>Tips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2FF53E3-0DDC-4270-9698-6F5D68343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08339"/>
            <a:ext cx="12192000" cy="514966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1C452F-80A3-C54B-F4C3-AE361B78A3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0425520"/>
              </p:ext>
            </p:extLst>
          </p:nvPr>
        </p:nvGraphicFramePr>
        <p:xfrm>
          <a:off x="1077913" y="2809875"/>
          <a:ext cx="10036175" cy="3130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32796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A1951E2-8F97-4C6F-9735-8234E367F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26125D-89B9-392C-0E6E-ED3534813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447676"/>
            <a:ext cx="10037276" cy="885824"/>
          </a:xfrm>
        </p:spPr>
        <p:txBody>
          <a:bodyPr anchor="ctr">
            <a:normAutofit/>
          </a:bodyPr>
          <a:lstStyle/>
          <a:p>
            <a:pPr algn="ctr"/>
            <a:r>
              <a:rPr lang="en-US" sz="2800"/>
              <a:t>Formatting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2FF53E3-0DDC-4270-9698-6F5D68343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08339"/>
            <a:ext cx="12192000" cy="514966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77D20D-75F4-8244-E676-B68E3F099B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4086575"/>
              </p:ext>
            </p:extLst>
          </p:nvPr>
        </p:nvGraphicFramePr>
        <p:xfrm>
          <a:off x="1077913" y="2809875"/>
          <a:ext cx="10036175" cy="3130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52857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A1766D0-745A-4921-A68E-56642A650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A50EB8-347B-ED0B-E7B2-B96D3DECD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4" y="720435"/>
            <a:ext cx="4140096" cy="1507375"/>
          </a:xfrm>
        </p:spPr>
        <p:txBody>
          <a:bodyPr>
            <a:normAutofit/>
          </a:bodyPr>
          <a:lstStyle/>
          <a:p>
            <a:r>
              <a:rPr lang="en-US" dirty="0"/>
              <a:t>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F7E366-6E67-F5F1-8EF1-712B597197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4" y="2427316"/>
            <a:ext cx="4140096" cy="351351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Demonstrate you are aware of resources and costs</a:t>
            </a:r>
          </a:p>
          <a:p>
            <a:r>
              <a:rPr lang="en-US" dirty="0"/>
              <a:t>Make them SMART</a:t>
            </a:r>
          </a:p>
          <a:p>
            <a:pPr lvl="1"/>
            <a:r>
              <a:rPr lang="en-US" b="0"/>
              <a:t>Specific</a:t>
            </a:r>
            <a:endParaRPr lang="en-US" b="0" dirty="0"/>
          </a:p>
          <a:p>
            <a:pPr lvl="1"/>
            <a:r>
              <a:rPr lang="en-US" b="0" dirty="0" err="1"/>
              <a:t>Measureable</a:t>
            </a:r>
          </a:p>
          <a:p>
            <a:pPr lvl="1"/>
            <a:r>
              <a:rPr lang="en-US" b="0" dirty="0"/>
              <a:t>Achievable</a:t>
            </a:r>
          </a:p>
          <a:p>
            <a:pPr lvl="1"/>
            <a:r>
              <a:rPr lang="en-US" b="0" dirty="0"/>
              <a:t>Relevant</a:t>
            </a:r>
          </a:p>
          <a:p>
            <a:pPr lvl="1"/>
            <a:r>
              <a:rPr lang="en-US" b="0" dirty="0" err="1"/>
              <a:t>Timebout</a:t>
            </a:r>
          </a:p>
          <a:p>
            <a:pPr lvl="1"/>
            <a:endParaRPr lang="en-US" b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83F1E3F-D7BF-4DB5-8016-70B9E385E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794726" y="-906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D0D3E7A-8DF6-4A78-A03C-86AD69746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347088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Bullseye">
            <a:extLst>
              <a:ext uri="{FF2B5EF4-FFF2-40B4-BE49-F238E27FC236}">
                <a16:creationId xmlns:a16="http://schemas.microsoft.com/office/drawing/2014/main" id="{77DC6240-4481-B23E-803B-8965F55BC1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46464" y="1034569"/>
            <a:ext cx="4788861" cy="4788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99673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A929C1E-D8F4-4A72-B3A3-525B158CC2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70A4E8-41B1-8E67-5898-23095A768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3" y="1597960"/>
            <a:ext cx="3266037" cy="3720352"/>
          </a:xfrm>
        </p:spPr>
        <p:txBody>
          <a:bodyPr anchor="b">
            <a:normAutofit/>
          </a:bodyPr>
          <a:lstStyle/>
          <a:p>
            <a:r>
              <a:rPr lang="en-US" sz="2800"/>
              <a:t>Report – 2000 words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88C57F-18E6-4B7B-896C-59DF44273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794726" y="-906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E71D9F-436D-23C5-5CFD-128D1FC1A1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8606867"/>
              </p:ext>
            </p:extLst>
          </p:nvPr>
        </p:nvGraphicFramePr>
        <p:xfrm>
          <a:off x="5190565" y="809625"/>
          <a:ext cx="5787020" cy="5140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66641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A929C1E-D8F4-4A72-B3A3-525B158CC2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5AC77B-4967-145E-AF52-744B37EF92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3" y="1597960"/>
            <a:ext cx="3266037" cy="3720352"/>
          </a:xfrm>
        </p:spPr>
        <p:txBody>
          <a:bodyPr anchor="b">
            <a:normAutofit/>
          </a:bodyPr>
          <a:lstStyle/>
          <a:p>
            <a:r>
              <a:rPr lang="en-US" sz="2800"/>
              <a:t>Presentation – 15 minutes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88C57F-18E6-4B7B-896C-59DF44273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794726" y="-906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AB0F2D-A2C8-6CE6-1CC0-D1A43D63A2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5425174"/>
              </p:ext>
            </p:extLst>
          </p:nvPr>
        </p:nvGraphicFramePr>
        <p:xfrm>
          <a:off x="5190565" y="809625"/>
          <a:ext cx="5787020" cy="5140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764828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C6A6BEB-445D-4093-8F28-DDE79D463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3D8224-A4CA-69DA-1B82-B1CE952A3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703" y="928688"/>
            <a:ext cx="3635294" cy="1829880"/>
          </a:xfrm>
        </p:spPr>
        <p:txBody>
          <a:bodyPr anchor="t">
            <a:normAutofit/>
          </a:bodyPr>
          <a:lstStyle/>
          <a:p>
            <a:r>
              <a:rPr lang="en-US" dirty="0"/>
              <a:t>Different culture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4D040-C54E-EEF4-214D-DF4CD6D261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4428" y="928688"/>
            <a:ext cx="5934869" cy="18298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Schein </a:t>
            </a:r>
          </a:p>
          <a:p>
            <a:r>
              <a:rPr lang="en-US" dirty="0"/>
              <a:t>Cultural Iceberg Model</a:t>
            </a:r>
          </a:p>
          <a:p>
            <a:r>
              <a:rPr lang="en-US" dirty="0"/>
              <a:t>McKinsey 7-S</a:t>
            </a:r>
          </a:p>
          <a:p>
            <a:r>
              <a:rPr lang="en-US" dirty="0"/>
              <a:t>Hofstede</a:t>
            </a:r>
          </a:p>
          <a:p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FECFF23-573E-48FD-AEA3-778CA1741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9966" y="3428997"/>
            <a:ext cx="3483870" cy="342899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8BE39B3-7C1C-425F-B799-15097B6F6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231513" y="3428996"/>
            <a:ext cx="5238060" cy="342899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E58BA8A-5B7C-494F-9B72-D377702AC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-13052" y="3428993"/>
            <a:ext cx="5269120" cy="3451080"/>
          </a:xfrm>
          <a:custGeom>
            <a:avLst/>
            <a:gdLst>
              <a:gd name="connsiteX0" fmla="*/ 1782752 w 5269120"/>
              <a:gd name="connsiteY0" fmla="*/ 0 h 3451080"/>
              <a:gd name="connsiteX1" fmla="*/ 0 w 5269120"/>
              <a:gd name="connsiteY1" fmla="*/ 0 h 3451080"/>
              <a:gd name="connsiteX2" fmla="*/ 0 w 5269120"/>
              <a:gd name="connsiteY2" fmla="*/ 3433880 h 3451080"/>
              <a:gd name="connsiteX3" fmla="*/ 1765461 w 5269120"/>
              <a:gd name="connsiteY3" fmla="*/ 3433880 h 3451080"/>
              <a:gd name="connsiteX4" fmla="*/ 1765461 w 5269120"/>
              <a:gd name="connsiteY4" fmla="*/ 3451080 h 3451080"/>
              <a:gd name="connsiteX5" fmla="*/ 5269120 w 5269120"/>
              <a:gd name="connsiteY5" fmla="*/ 4 h 3451080"/>
              <a:gd name="connsiteX6" fmla="*/ 1782752 w 5269120"/>
              <a:gd name="connsiteY6" fmla="*/ 4 h 3451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69120" h="3451080">
                <a:moveTo>
                  <a:pt x="1782752" y="0"/>
                </a:moveTo>
                <a:lnTo>
                  <a:pt x="0" y="0"/>
                </a:lnTo>
                <a:lnTo>
                  <a:pt x="0" y="3433880"/>
                </a:lnTo>
                <a:lnTo>
                  <a:pt x="1765461" y="3433880"/>
                </a:lnTo>
                <a:lnTo>
                  <a:pt x="1765461" y="3451080"/>
                </a:lnTo>
                <a:cubicBezTo>
                  <a:pt x="3700478" y="3451080"/>
                  <a:pt x="5269120" y="1905980"/>
                  <a:pt x="5269120" y="4"/>
                </a:cubicBezTo>
                <a:lnTo>
                  <a:pt x="1782752" y="4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E5D5D6D-8AB3-444A-B0BD-BBDF7159C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0461044" y="3428992"/>
            <a:ext cx="1736446" cy="343483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34">
            <a:extLst>
              <a:ext uri="{FF2B5EF4-FFF2-40B4-BE49-F238E27FC236}">
                <a16:creationId xmlns:a16="http://schemas.microsoft.com/office/drawing/2014/main" id="{EE416885-7C06-415E-855E-78192691A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7040572" y="3428998"/>
            <a:ext cx="3429002" cy="3429002"/>
          </a:xfrm>
          <a:custGeom>
            <a:avLst/>
            <a:gdLst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3484819 w 3484819"/>
              <a:gd name="connsiteY2" fmla="*/ 3430264 h 3430264"/>
              <a:gd name="connsiteX3" fmla="*/ 0 w 3484819"/>
              <a:gd name="connsiteY3" fmla="*/ 3430264 h 3430264"/>
              <a:gd name="connsiteX4" fmla="*/ 0 w 3484819"/>
              <a:gd name="connsiteY4" fmla="*/ 0 h 3430264"/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0 w 3484819"/>
              <a:gd name="connsiteY2" fmla="*/ 3430264 h 3430264"/>
              <a:gd name="connsiteX3" fmla="*/ 0 w 3484819"/>
              <a:gd name="connsiteY3" fmla="*/ 0 h 3430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84819" h="3430264">
                <a:moveTo>
                  <a:pt x="0" y="0"/>
                </a:moveTo>
                <a:lnTo>
                  <a:pt x="3484819" y="0"/>
                </a:lnTo>
                <a:lnTo>
                  <a:pt x="0" y="34302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360AAB7-CEAF-4BF5-810B-A73D4AF606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9609279" y="4275275"/>
            <a:ext cx="3429000" cy="1736446"/>
          </a:xfrm>
          <a:custGeom>
            <a:avLst/>
            <a:gdLst>
              <a:gd name="connsiteX0" fmla="*/ 3423466 w 3423466"/>
              <a:gd name="connsiteY0" fmla="*/ 0 h 1718483"/>
              <a:gd name="connsiteX1" fmla="*/ 1710280 w 3423466"/>
              <a:gd name="connsiteY1" fmla="*/ 0 h 1718483"/>
              <a:gd name="connsiteX2" fmla="*/ 1710280 w 3423466"/>
              <a:gd name="connsiteY2" fmla="*/ 1 h 1718483"/>
              <a:gd name="connsiteX3" fmla="*/ 0 w 3423466"/>
              <a:gd name="connsiteY3" fmla="*/ 1 h 1718483"/>
              <a:gd name="connsiteX4" fmla="*/ 1538022 w 3423466"/>
              <a:gd name="connsiteY4" fmla="*/ 1709611 h 1718483"/>
              <a:gd name="connsiteX5" fmla="*/ 1710280 w 3423466"/>
              <a:gd name="connsiteY5" fmla="*/ 1718336 h 1718483"/>
              <a:gd name="connsiteX6" fmla="*/ 1710280 w 3423466"/>
              <a:gd name="connsiteY6" fmla="*/ 1718482 h 1718483"/>
              <a:gd name="connsiteX7" fmla="*/ 1711723 w 3423466"/>
              <a:gd name="connsiteY7" fmla="*/ 1718409 h 1718483"/>
              <a:gd name="connsiteX8" fmla="*/ 1713186 w 3423466"/>
              <a:gd name="connsiteY8" fmla="*/ 1718483 h 1718483"/>
              <a:gd name="connsiteX9" fmla="*/ 1713186 w 3423466"/>
              <a:gd name="connsiteY9" fmla="*/ 1718335 h 1718483"/>
              <a:gd name="connsiteX10" fmla="*/ 1885444 w 3423466"/>
              <a:gd name="connsiteY10" fmla="*/ 1709610 h 1718483"/>
              <a:gd name="connsiteX11" fmla="*/ 3423466 w 3423466"/>
              <a:gd name="connsiteY11" fmla="*/ 0 h 17184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23466" h="1718483">
                <a:moveTo>
                  <a:pt x="3423466" y="0"/>
                </a:moveTo>
                <a:lnTo>
                  <a:pt x="1710280" y="0"/>
                </a:lnTo>
                <a:lnTo>
                  <a:pt x="1710280" y="1"/>
                </a:lnTo>
                <a:lnTo>
                  <a:pt x="0" y="1"/>
                </a:lnTo>
                <a:cubicBezTo>
                  <a:pt x="0" y="889774"/>
                  <a:pt x="674138" y="1621607"/>
                  <a:pt x="1538022" y="1709611"/>
                </a:cubicBezTo>
                <a:lnTo>
                  <a:pt x="1710280" y="1718336"/>
                </a:lnTo>
                <a:lnTo>
                  <a:pt x="1710280" y="1718482"/>
                </a:lnTo>
                <a:lnTo>
                  <a:pt x="1711723" y="1718409"/>
                </a:lnTo>
                <a:lnTo>
                  <a:pt x="1713186" y="1718483"/>
                </a:lnTo>
                <a:lnTo>
                  <a:pt x="1713186" y="1718335"/>
                </a:lnTo>
                <a:lnTo>
                  <a:pt x="1885444" y="1709610"/>
                </a:lnTo>
                <a:cubicBezTo>
                  <a:pt x="2749328" y="1621606"/>
                  <a:pt x="3423466" y="889773"/>
                  <a:pt x="3423466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68285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901EA4-6CA0-4A64-939C-F76E88D155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50EF50-79C2-2FEF-1F9D-A71B09F4A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5"/>
            <a:ext cx="4855352" cy="1507375"/>
          </a:xfrm>
        </p:spPr>
        <p:txBody>
          <a:bodyPr>
            <a:normAutofit/>
          </a:bodyPr>
          <a:lstStyle/>
          <a:p>
            <a:r>
              <a:rPr lang="en-US" dirty="0"/>
              <a:t>Link to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0CFBC-4A2C-F412-494B-4ED3F03CA9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2427316"/>
            <a:ext cx="4855352" cy="351351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Critical factor</a:t>
            </a:r>
          </a:p>
          <a:p>
            <a:r>
              <a:rPr lang="en-US" dirty="0"/>
              <a:t>Financial performance</a:t>
            </a:r>
          </a:p>
          <a:p>
            <a:r>
              <a:rPr lang="en-US"/>
              <a:t>Talent management</a:t>
            </a:r>
          </a:p>
          <a:p>
            <a:r>
              <a:rPr lang="en-US"/>
              <a:t>Customer relationships</a:t>
            </a:r>
          </a:p>
          <a:p>
            <a:r>
              <a:rPr lang="en-US"/>
              <a:t>Brand identity </a:t>
            </a:r>
          </a:p>
          <a:p>
            <a:r>
              <a:rPr lang="en-US" dirty="0"/>
              <a:t>Decision-making 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E3B2BA1-50FC-4574-838F-AB0B5B93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3268" y="3431554"/>
            <a:ext cx="3488732" cy="3432751"/>
          </a:xfrm>
          <a:custGeom>
            <a:avLst/>
            <a:gdLst>
              <a:gd name="connsiteX0" fmla="*/ 3488731 w 3488732"/>
              <a:gd name="connsiteY0" fmla="*/ 0 h 3432751"/>
              <a:gd name="connsiteX1" fmla="*/ 3488732 w 3488732"/>
              <a:gd name="connsiteY1" fmla="*/ 0 h 3432751"/>
              <a:gd name="connsiteX2" fmla="*/ 3488732 w 3488732"/>
              <a:gd name="connsiteY2" fmla="*/ 3432751 h 3432751"/>
              <a:gd name="connsiteX3" fmla="*/ 0 w 3488732"/>
              <a:gd name="connsiteY3" fmla="*/ 3432751 h 3432751"/>
              <a:gd name="connsiteX4" fmla="*/ 0 w 3488732"/>
              <a:gd name="connsiteY4" fmla="*/ 3431630 h 3432751"/>
              <a:gd name="connsiteX5" fmla="*/ 80 w 3488732"/>
              <a:gd name="connsiteY5" fmla="*/ 3431628 h 3432751"/>
              <a:gd name="connsiteX6" fmla="*/ 7516 w 3488732"/>
              <a:gd name="connsiteY6" fmla="*/ 3431628 h 3432751"/>
              <a:gd name="connsiteX7" fmla="*/ 7516 w 3488732"/>
              <a:gd name="connsiteY7" fmla="*/ 3431443 h 3432751"/>
              <a:gd name="connsiteX8" fmla="*/ 179530 w 3488732"/>
              <a:gd name="connsiteY8" fmla="*/ 3427154 h 3432751"/>
              <a:gd name="connsiteX9" fmla="*/ 3484471 w 3488732"/>
              <a:gd name="connsiteY9" fmla="*/ 162232 h 3432751"/>
              <a:gd name="connsiteX10" fmla="*/ 3488328 w 3488732"/>
              <a:gd name="connsiteY10" fmla="*/ 6924 h 3432751"/>
              <a:gd name="connsiteX11" fmla="*/ 3488731 w 3488732"/>
              <a:gd name="connsiteY11" fmla="*/ 6924 h 34327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88732" h="3432751">
                <a:moveTo>
                  <a:pt x="3488731" y="0"/>
                </a:moveTo>
                <a:lnTo>
                  <a:pt x="3488732" y="0"/>
                </a:lnTo>
                <a:lnTo>
                  <a:pt x="3488732" y="3432751"/>
                </a:lnTo>
                <a:lnTo>
                  <a:pt x="0" y="3432751"/>
                </a:lnTo>
                <a:lnTo>
                  <a:pt x="0" y="3431630"/>
                </a:lnTo>
                <a:lnTo>
                  <a:pt x="80" y="3431628"/>
                </a:lnTo>
                <a:lnTo>
                  <a:pt x="7516" y="3431628"/>
                </a:lnTo>
                <a:lnTo>
                  <a:pt x="7516" y="3431443"/>
                </a:lnTo>
                <a:lnTo>
                  <a:pt x="179530" y="3427154"/>
                </a:lnTo>
                <a:cubicBezTo>
                  <a:pt x="1965266" y="3337873"/>
                  <a:pt x="3396747" y="1924247"/>
                  <a:pt x="3484471" y="162232"/>
                </a:cubicBezTo>
                <a:lnTo>
                  <a:pt x="3488328" y="6924"/>
                </a:lnTo>
                <a:lnTo>
                  <a:pt x="3488731" y="6924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5AABD0EF-8DB2-CDB1-129C-36AB84E04BD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371" r="24140" b="-7"/>
          <a:stretch/>
        </p:blipFill>
        <p:spPr>
          <a:xfrm>
            <a:off x="6967018" y="10"/>
            <a:ext cx="5224982" cy="6863174"/>
          </a:xfrm>
          <a:custGeom>
            <a:avLst/>
            <a:gdLst/>
            <a:ahLst/>
            <a:cxnLst/>
            <a:rect l="l" t="t" r="r" b="b"/>
            <a:pathLst>
              <a:path w="5224982" h="6846790">
                <a:moveTo>
                  <a:pt x="0" y="0"/>
                </a:moveTo>
                <a:lnTo>
                  <a:pt x="5224981" y="0"/>
                </a:lnTo>
                <a:lnTo>
                  <a:pt x="5224981" y="3414038"/>
                </a:lnTo>
                <a:lnTo>
                  <a:pt x="5224982" y="3414038"/>
                </a:lnTo>
                <a:lnTo>
                  <a:pt x="5224981" y="3414080"/>
                </a:lnTo>
                <a:lnTo>
                  <a:pt x="5224981" y="3430264"/>
                </a:lnTo>
                <a:lnTo>
                  <a:pt x="5224578" y="3430264"/>
                </a:lnTo>
                <a:lnTo>
                  <a:pt x="5220721" y="3585201"/>
                </a:lnTo>
                <a:cubicBezTo>
                  <a:pt x="5132997" y="5343007"/>
                  <a:pt x="3701516" y="6753257"/>
                  <a:pt x="1915780" y="6842324"/>
                </a:cubicBezTo>
                <a:lnTo>
                  <a:pt x="1743766" y="6846603"/>
                </a:lnTo>
                <a:lnTo>
                  <a:pt x="1743766" y="6846788"/>
                </a:lnTo>
                <a:lnTo>
                  <a:pt x="1736330" y="6846788"/>
                </a:lnTo>
                <a:lnTo>
                  <a:pt x="1736250" y="6846790"/>
                </a:lnTo>
                <a:lnTo>
                  <a:pt x="1736250" y="6846788"/>
                </a:lnTo>
                <a:lnTo>
                  <a:pt x="0" y="684678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653941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901EA4-6CA0-4A64-939C-F76E88D155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C3F52F-5DC3-BBFD-AE3E-5F62B4A7B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5"/>
            <a:ext cx="4855352" cy="1507375"/>
          </a:xfrm>
        </p:spPr>
        <p:txBody>
          <a:bodyPr>
            <a:normAutofit/>
          </a:bodyPr>
          <a:lstStyle/>
          <a:p>
            <a:r>
              <a:rPr lang="en-US" dirty="0"/>
              <a:t>Managers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6E804-526D-1E5B-E6D5-427381D15E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2427316"/>
            <a:ext cx="4855352" cy="351351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Role model </a:t>
            </a:r>
            <a:r>
              <a:rPr lang="en-US" dirty="0" err="1"/>
              <a:t>behaviours</a:t>
            </a:r>
          </a:p>
          <a:p>
            <a:r>
              <a:rPr lang="en-US"/>
              <a:t>Leadership style</a:t>
            </a:r>
          </a:p>
          <a:p>
            <a:r>
              <a:rPr lang="en-US" dirty="0"/>
              <a:t>HR policies and procedures</a:t>
            </a:r>
          </a:p>
          <a:p>
            <a:r>
              <a:rPr lang="en-US" dirty="0"/>
              <a:t>Reward and </a:t>
            </a:r>
            <a:r>
              <a:rPr lang="en-US"/>
              <a:t>recognition</a:t>
            </a:r>
          </a:p>
          <a:p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E3B2BA1-50FC-4574-838F-AB0B5B93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3268" y="3431554"/>
            <a:ext cx="3488732" cy="3432751"/>
          </a:xfrm>
          <a:custGeom>
            <a:avLst/>
            <a:gdLst>
              <a:gd name="connsiteX0" fmla="*/ 3488731 w 3488732"/>
              <a:gd name="connsiteY0" fmla="*/ 0 h 3432751"/>
              <a:gd name="connsiteX1" fmla="*/ 3488732 w 3488732"/>
              <a:gd name="connsiteY1" fmla="*/ 0 h 3432751"/>
              <a:gd name="connsiteX2" fmla="*/ 3488732 w 3488732"/>
              <a:gd name="connsiteY2" fmla="*/ 3432751 h 3432751"/>
              <a:gd name="connsiteX3" fmla="*/ 0 w 3488732"/>
              <a:gd name="connsiteY3" fmla="*/ 3432751 h 3432751"/>
              <a:gd name="connsiteX4" fmla="*/ 0 w 3488732"/>
              <a:gd name="connsiteY4" fmla="*/ 3431630 h 3432751"/>
              <a:gd name="connsiteX5" fmla="*/ 80 w 3488732"/>
              <a:gd name="connsiteY5" fmla="*/ 3431628 h 3432751"/>
              <a:gd name="connsiteX6" fmla="*/ 7516 w 3488732"/>
              <a:gd name="connsiteY6" fmla="*/ 3431628 h 3432751"/>
              <a:gd name="connsiteX7" fmla="*/ 7516 w 3488732"/>
              <a:gd name="connsiteY7" fmla="*/ 3431443 h 3432751"/>
              <a:gd name="connsiteX8" fmla="*/ 179530 w 3488732"/>
              <a:gd name="connsiteY8" fmla="*/ 3427154 h 3432751"/>
              <a:gd name="connsiteX9" fmla="*/ 3484471 w 3488732"/>
              <a:gd name="connsiteY9" fmla="*/ 162232 h 3432751"/>
              <a:gd name="connsiteX10" fmla="*/ 3488328 w 3488732"/>
              <a:gd name="connsiteY10" fmla="*/ 6924 h 3432751"/>
              <a:gd name="connsiteX11" fmla="*/ 3488731 w 3488732"/>
              <a:gd name="connsiteY11" fmla="*/ 6924 h 34327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88732" h="3432751">
                <a:moveTo>
                  <a:pt x="3488731" y="0"/>
                </a:moveTo>
                <a:lnTo>
                  <a:pt x="3488732" y="0"/>
                </a:lnTo>
                <a:lnTo>
                  <a:pt x="3488732" y="3432751"/>
                </a:lnTo>
                <a:lnTo>
                  <a:pt x="0" y="3432751"/>
                </a:lnTo>
                <a:lnTo>
                  <a:pt x="0" y="3431630"/>
                </a:lnTo>
                <a:lnTo>
                  <a:pt x="80" y="3431628"/>
                </a:lnTo>
                <a:lnTo>
                  <a:pt x="7516" y="3431628"/>
                </a:lnTo>
                <a:lnTo>
                  <a:pt x="7516" y="3431443"/>
                </a:lnTo>
                <a:lnTo>
                  <a:pt x="179530" y="3427154"/>
                </a:lnTo>
                <a:cubicBezTo>
                  <a:pt x="1965266" y="3337873"/>
                  <a:pt x="3396747" y="1924247"/>
                  <a:pt x="3484471" y="162232"/>
                </a:cubicBezTo>
                <a:lnTo>
                  <a:pt x="3488328" y="6924"/>
                </a:lnTo>
                <a:lnTo>
                  <a:pt x="3488731" y="6924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group of multi colored wooden stick figures">
            <a:extLst>
              <a:ext uri="{FF2B5EF4-FFF2-40B4-BE49-F238E27FC236}">
                <a16:creationId xmlns:a16="http://schemas.microsoft.com/office/drawing/2014/main" id="{B5C12315-E688-C8C6-F93A-9A8658683D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817" r="26395" b="-5"/>
          <a:stretch/>
        </p:blipFill>
        <p:spPr>
          <a:xfrm>
            <a:off x="6967018" y="10"/>
            <a:ext cx="5224982" cy="6863174"/>
          </a:xfrm>
          <a:custGeom>
            <a:avLst/>
            <a:gdLst/>
            <a:ahLst/>
            <a:cxnLst/>
            <a:rect l="l" t="t" r="r" b="b"/>
            <a:pathLst>
              <a:path w="5224982" h="6846790">
                <a:moveTo>
                  <a:pt x="0" y="0"/>
                </a:moveTo>
                <a:lnTo>
                  <a:pt x="5224981" y="0"/>
                </a:lnTo>
                <a:lnTo>
                  <a:pt x="5224981" y="3414038"/>
                </a:lnTo>
                <a:lnTo>
                  <a:pt x="5224982" y="3414038"/>
                </a:lnTo>
                <a:lnTo>
                  <a:pt x="5224981" y="3414080"/>
                </a:lnTo>
                <a:lnTo>
                  <a:pt x="5224981" y="3430264"/>
                </a:lnTo>
                <a:lnTo>
                  <a:pt x="5224578" y="3430264"/>
                </a:lnTo>
                <a:lnTo>
                  <a:pt x="5220721" y="3585201"/>
                </a:lnTo>
                <a:cubicBezTo>
                  <a:pt x="5132997" y="5343007"/>
                  <a:pt x="3701516" y="6753257"/>
                  <a:pt x="1915780" y="6842324"/>
                </a:cubicBezTo>
                <a:lnTo>
                  <a:pt x="1743766" y="6846603"/>
                </a:lnTo>
                <a:lnTo>
                  <a:pt x="1743766" y="6846788"/>
                </a:lnTo>
                <a:lnTo>
                  <a:pt x="1736330" y="6846788"/>
                </a:lnTo>
                <a:lnTo>
                  <a:pt x="1736250" y="6846790"/>
                </a:lnTo>
                <a:lnTo>
                  <a:pt x="1736250" y="6846788"/>
                </a:lnTo>
                <a:lnTo>
                  <a:pt x="0" y="684678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531782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93C0950-3C3C-4FE9-BE59-DAF5AEF99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87A07C-43CF-8FAF-83EE-868B77B1B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5"/>
            <a:ext cx="6608086" cy="1507375"/>
          </a:xfrm>
        </p:spPr>
        <p:txBody>
          <a:bodyPr>
            <a:normAutofit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EB4A7-1EDE-BEBA-139C-C2D8EB476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2434974"/>
            <a:ext cx="6608086" cy="350585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Don't forget references</a:t>
            </a:r>
          </a:p>
          <a:p>
            <a:r>
              <a:rPr lang="en-US" dirty="0"/>
              <a:t>Use in slide-deck – no need to say them out loud</a:t>
            </a:r>
          </a:p>
          <a:p>
            <a:r>
              <a:rPr lang="en-US" dirty="0"/>
              <a:t>List your references on your final slide</a:t>
            </a:r>
          </a:p>
          <a:p>
            <a:r>
              <a:rPr lang="en-US" dirty="0"/>
              <a:t>I do not need speaker notes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C415DDA-2676-413C-8636-3E46EB18F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7925" y="3401303"/>
            <a:ext cx="3485994" cy="345669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CD5FADB-FB52-448C-9702-2000373C29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8707923" y="-131"/>
            <a:ext cx="3488653" cy="340619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0F2F495-5DE2-4DF5-8741-3841A9DE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8707925" y="3406925"/>
            <a:ext cx="3485990" cy="3451076"/>
          </a:xfrm>
          <a:custGeom>
            <a:avLst/>
            <a:gdLst>
              <a:gd name="connsiteX0" fmla="*/ 0 w 2559050"/>
              <a:gd name="connsiteY0" fmla="*/ 0 h 2559050"/>
              <a:gd name="connsiteX1" fmla="*/ 2559050 w 2559050"/>
              <a:gd name="connsiteY1" fmla="*/ 0 h 2559050"/>
              <a:gd name="connsiteX2" fmla="*/ 0 w 2559050"/>
              <a:gd name="connsiteY2" fmla="*/ 2559050 h 2559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559050" h="2559050">
                <a:moveTo>
                  <a:pt x="0" y="0"/>
                </a:moveTo>
                <a:lnTo>
                  <a:pt x="2559050" y="0"/>
                </a:lnTo>
                <a:cubicBezTo>
                  <a:pt x="2559050" y="1413324"/>
                  <a:pt x="1413324" y="2559050"/>
                  <a:pt x="0" y="255905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Rectangle 34">
            <a:extLst>
              <a:ext uri="{FF2B5EF4-FFF2-40B4-BE49-F238E27FC236}">
                <a16:creationId xmlns:a16="http://schemas.microsoft.com/office/drawing/2014/main" id="{6A740D2F-CBAA-486B-B578-F35085ECE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749175" y="-41251"/>
            <a:ext cx="3417103" cy="3499599"/>
          </a:xfrm>
          <a:custGeom>
            <a:avLst/>
            <a:gdLst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3484819 w 3484819"/>
              <a:gd name="connsiteY2" fmla="*/ 3430264 h 3430264"/>
              <a:gd name="connsiteX3" fmla="*/ 0 w 3484819"/>
              <a:gd name="connsiteY3" fmla="*/ 3430264 h 3430264"/>
              <a:gd name="connsiteX4" fmla="*/ 0 w 3484819"/>
              <a:gd name="connsiteY4" fmla="*/ 0 h 3430264"/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0 w 3484819"/>
              <a:gd name="connsiteY2" fmla="*/ 3430264 h 3430264"/>
              <a:gd name="connsiteX3" fmla="*/ 0 w 3484819"/>
              <a:gd name="connsiteY3" fmla="*/ 0 h 3430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84819" h="3430264">
                <a:moveTo>
                  <a:pt x="0" y="0"/>
                </a:moveTo>
                <a:lnTo>
                  <a:pt x="3484819" y="0"/>
                </a:lnTo>
                <a:lnTo>
                  <a:pt x="0" y="34302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54443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A1951E2-8F97-4C6F-9735-8234E367F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B06D4A-CA47-722F-8E57-F11DC867D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447676"/>
            <a:ext cx="10037276" cy="885824"/>
          </a:xfrm>
        </p:spPr>
        <p:txBody>
          <a:bodyPr anchor="ctr">
            <a:normAutofit/>
          </a:bodyPr>
          <a:lstStyle/>
          <a:p>
            <a:pPr algn="ctr"/>
            <a:r>
              <a:rPr lang="en-US" sz="2800"/>
              <a:t>Recap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2FF53E3-0DDC-4270-9698-6F5D68343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08339"/>
            <a:ext cx="12192000" cy="514966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74CCC2-B4F0-DA5A-17E3-EB6F9A0B1A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3589506"/>
              </p:ext>
            </p:extLst>
          </p:nvPr>
        </p:nvGraphicFramePr>
        <p:xfrm>
          <a:off x="1077913" y="2809875"/>
          <a:ext cx="10036175" cy="3130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047773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F1948C2-E4DD-4B0F-BD79-CB28ED230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804EC7-D84D-111E-E58E-4B29E856DA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5"/>
            <a:ext cx="6484670" cy="1507375"/>
          </a:xfrm>
        </p:spPr>
        <p:txBody>
          <a:bodyPr>
            <a:normAutofit/>
          </a:bodyPr>
          <a:lstStyle/>
          <a:p>
            <a:r>
              <a:rPr lang="en-US" dirty="0"/>
              <a:t>First week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53942BDD-51CC-2374-02E4-74B0209603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2434974"/>
            <a:ext cx="6484670" cy="350585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We talked about "above and below the line" </a:t>
            </a:r>
            <a:r>
              <a:rPr lang="en-US" dirty="0" err="1"/>
              <a:t>behaviour</a:t>
            </a:r>
            <a:r>
              <a:rPr lang="en-US" dirty="0"/>
              <a:t> and we are </a:t>
            </a:r>
            <a:r>
              <a:rPr lang="en-US" dirty="0" err="1"/>
              <a:t>programmeed</a:t>
            </a:r>
            <a:r>
              <a:rPr lang="en-US" dirty="0"/>
              <a:t> to act below the line.</a:t>
            </a:r>
          </a:p>
          <a:p>
            <a:r>
              <a:rPr lang="en-US" dirty="0"/>
              <a:t>Leaders can absolutely influence this </a:t>
            </a:r>
            <a:r>
              <a:rPr lang="en-US" dirty="0" err="1"/>
              <a:t>behaviour</a:t>
            </a:r>
            <a:endParaRPr lang="en-US" dirty="0"/>
          </a:p>
          <a:p>
            <a:r>
              <a:rPr lang="en-US" dirty="0"/>
              <a:t>We also looked at definitions of HRM</a:t>
            </a:r>
          </a:p>
          <a:p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F28E32-1DC4-476E-A298-6C2066882C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24696" y="0"/>
            <a:ext cx="3456507" cy="343618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34">
            <a:extLst>
              <a:ext uri="{FF2B5EF4-FFF2-40B4-BE49-F238E27FC236}">
                <a16:creationId xmlns:a16="http://schemas.microsoft.com/office/drawing/2014/main" id="{59AD7FA5-98A4-4D87-9F03-9F3E6B19B1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743880" y="-11926"/>
            <a:ext cx="3428987" cy="3467355"/>
          </a:xfrm>
          <a:custGeom>
            <a:avLst/>
            <a:gdLst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3484819 w 3484819"/>
              <a:gd name="connsiteY2" fmla="*/ 3430264 h 3430264"/>
              <a:gd name="connsiteX3" fmla="*/ 0 w 3484819"/>
              <a:gd name="connsiteY3" fmla="*/ 3430264 h 3430264"/>
              <a:gd name="connsiteX4" fmla="*/ 0 w 3484819"/>
              <a:gd name="connsiteY4" fmla="*/ 0 h 3430264"/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0 w 3484819"/>
              <a:gd name="connsiteY2" fmla="*/ 3430264 h 3430264"/>
              <a:gd name="connsiteX3" fmla="*/ 0 w 3484819"/>
              <a:gd name="connsiteY3" fmla="*/ 0 h 3430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84819" h="3430264">
                <a:moveTo>
                  <a:pt x="0" y="0"/>
                </a:moveTo>
                <a:lnTo>
                  <a:pt x="3484819" y="0"/>
                </a:lnTo>
                <a:lnTo>
                  <a:pt x="0" y="34302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7B624B2-894D-4F7A-B2F3-393D6564D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24696" y="3434976"/>
            <a:ext cx="3467300" cy="342898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22735368-17CD-48E3-B886-DF9A79AF5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8724696" y="3434976"/>
            <a:ext cx="3467303" cy="1725519"/>
          </a:xfrm>
          <a:custGeom>
            <a:avLst/>
            <a:gdLst>
              <a:gd name="connsiteX0" fmla="*/ 3423466 w 3423466"/>
              <a:gd name="connsiteY0" fmla="*/ 0 h 1718483"/>
              <a:gd name="connsiteX1" fmla="*/ 1710280 w 3423466"/>
              <a:gd name="connsiteY1" fmla="*/ 0 h 1718483"/>
              <a:gd name="connsiteX2" fmla="*/ 1710280 w 3423466"/>
              <a:gd name="connsiteY2" fmla="*/ 1 h 1718483"/>
              <a:gd name="connsiteX3" fmla="*/ 0 w 3423466"/>
              <a:gd name="connsiteY3" fmla="*/ 1 h 1718483"/>
              <a:gd name="connsiteX4" fmla="*/ 1538022 w 3423466"/>
              <a:gd name="connsiteY4" fmla="*/ 1709611 h 1718483"/>
              <a:gd name="connsiteX5" fmla="*/ 1710280 w 3423466"/>
              <a:gd name="connsiteY5" fmla="*/ 1718336 h 1718483"/>
              <a:gd name="connsiteX6" fmla="*/ 1710280 w 3423466"/>
              <a:gd name="connsiteY6" fmla="*/ 1718482 h 1718483"/>
              <a:gd name="connsiteX7" fmla="*/ 1711723 w 3423466"/>
              <a:gd name="connsiteY7" fmla="*/ 1718409 h 1718483"/>
              <a:gd name="connsiteX8" fmla="*/ 1713186 w 3423466"/>
              <a:gd name="connsiteY8" fmla="*/ 1718483 h 1718483"/>
              <a:gd name="connsiteX9" fmla="*/ 1713186 w 3423466"/>
              <a:gd name="connsiteY9" fmla="*/ 1718335 h 1718483"/>
              <a:gd name="connsiteX10" fmla="*/ 1885444 w 3423466"/>
              <a:gd name="connsiteY10" fmla="*/ 1709610 h 1718483"/>
              <a:gd name="connsiteX11" fmla="*/ 3423466 w 3423466"/>
              <a:gd name="connsiteY11" fmla="*/ 0 h 17184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23466" h="1718483">
                <a:moveTo>
                  <a:pt x="3423466" y="0"/>
                </a:moveTo>
                <a:lnTo>
                  <a:pt x="1710280" y="0"/>
                </a:lnTo>
                <a:lnTo>
                  <a:pt x="1710280" y="1"/>
                </a:lnTo>
                <a:lnTo>
                  <a:pt x="0" y="1"/>
                </a:lnTo>
                <a:cubicBezTo>
                  <a:pt x="0" y="889774"/>
                  <a:pt x="674138" y="1621607"/>
                  <a:pt x="1538022" y="1709611"/>
                </a:cubicBezTo>
                <a:lnTo>
                  <a:pt x="1710280" y="1718336"/>
                </a:lnTo>
                <a:lnTo>
                  <a:pt x="1710280" y="1718482"/>
                </a:lnTo>
                <a:lnTo>
                  <a:pt x="1711723" y="1718409"/>
                </a:lnTo>
                <a:lnTo>
                  <a:pt x="1713186" y="1718483"/>
                </a:lnTo>
                <a:lnTo>
                  <a:pt x="1713186" y="1718335"/>
                </a:lnTo>
                <a:lnTo>
                  <a:pt x="1885444" y="1709610"/>
                </a:lnTo>
                <a:cubicBezTo>
                  <a:pt x="2749328" y="1621606"/>
                  <a:pt x="3423466" y="889773"/>
                  <a:pt x="3423466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131CD95-4390-46E7-8713-223CE3CAD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8724696" y="5160552"/>
            <a:ext cx="3467303" cy="1690189"/>
          </a:xfrm>
          <a:custGeom>
            <a:avLst/>
            <a:gdLst>
              <a:gd name="connsiteX0" fmla="*/ 3423466 w 3423466"/>
              <a:gd name="connsiteY0" fmla="*/ 0 h 1718483"/>
              <a:gd name="connsiteX1" fmla="*/ 1710280 w 3423466"/>
              <a:gd name="connsiteY1" fmla="*/ 0 h 1718483"/>
              <a:gd name="connsiteX2" fmla="*/ 1710280 w 3423466"/>
              <a:gd name="connsiteY2" fmla="*/ 1 h 1718483"/>
              <a:gd name="connsiteX3" fmla="*/ 0 w 3423466"/>
              <a:gd name="connsiteY3" fmla="*/ 1 h 1718483"/>
              <a:gd name="connsiteX4" fmla="*/ 1538022 w 3423466"/>
              <a:gd name="connsiteY4" fmla="*/ 1709611 h 1718483"/>
              <a:gd name="connsiteX5" fmla="*/ 1710280 w 3423466"/>
              <a:gd name="connsiteY5" fmla="*/ 1718336 h 1718483"/>
              <a:gd name="connsiteX6" fmla="*/ 1710280 w 3423466"/>
              <a:gd name="connsiteY6" fmla="*/ 1718482 h 1718483"/>
              <a:gd name="connsiteX7" fmla="*/ 1711723 w 3423466"/>
              <a:gd name="connsiteY7" fmla="*/ 1718409 h 1718483"/>
              <a:gd name="connsiteX8" fmla="*/ 1713186 w 3423466"/>
              <a:gd name="connsiteY8" fmla="*/ 1718483 h 1718483"/>
              <a:gd name="connsiteX9" fmla="*/ 1713186 w 3423466"/>
              <a:gd name="connsiteY9" fmla="*/ 1718335 h 1718483"/>
              <a:gd name="connsiteX10" fmla="*/ 1885444 w 3423466"/>
              <a:gd name="connsiteY10" fmla="*/ 1709610 h 1718483"/>
              <a:gd name="connsiteX11" fmla="*/ 3423466 w 3423466"/>
              <a:gd name="connsiteY11" fmla="*/ 0 h 17184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23466" h="1718483">
                <a:moveTo>
                  <a:pt x="3423466" y="0"/>
                </a:moveTo>
                <a:lnTo>
                  <a:pt x="1710280" y="0"/>
                </a:lnTo>
                <a:lnTo>
                  <a:pt x="1710280" y="1"/>
                </a:lnTo>
                <a:lnTo>
                  <a:pt x="0" y="1"/>
                </a:lnTo>
                <a:cubicBezTo>
                  <a:pt x="0" y="889774"/>
                  <a:pt x="674138" y="1621607"/>
                  <a:pt x="1538022" y="1709611"/>
                </a:cubicBezTo>
                <a:lnTo>
                  <a:pt x="1710280" y="1718336"/>
                </a:lnTo>
                <a:lnTo>
                  <a:pt x="1710280" y="1718482"/>
                </a:lnTo>
                <a:lnTo>
                  <a:pt x="1711723" y="1718409"/>
                </a:lnTo>
                <a:lnTo>
                  <a:pt x="1713186" y="1718483"/>
                </a:lnTo>
                <a:lnTo>
                  <a:pt x="1713186" y="1718335"/>
                </a:lnTo>
                <a:lnTo>
                  <a:pt x="1885444" y="1709610"/>
                </a:lnTo>
                <a:cubicBezTo>
                  <a:pt x="2749328" y="1621606"/>
                  <a:pt x="3423466" y="889773"/>
                  <a:pt x="3423466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00790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A1766D0-745A-4921-A68E-56642A650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3E0BEB-39CE-551B-A1CD-2C6A22E29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4" y="720435"/>
            <a:ext cx="4140096" cy="1507375"/>
          </a:xfrm>
        </p:spPr>
        <p:txBody>
          <a:bodyPr>
            <a:normAutofit/>
          </a:bodyPr>
          <a:lstStyle/>
          <a:p>
            <a:r>
              <a:rPr lang="en-US" dirty="0"/>
              <a:t>Week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AB3815-5759-B99F-51F6-3B76AA4DCB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4" y="2427316"/>
            <a:ext cx="4140096" cy="351351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We looked at definitions of leadership</a:t>
            </a:r>
          </a:p>
          <a:p>
            <a:r>
              <a:rPr lang="en-US" dirty="0"/>
              <a:t>Theories of motivation – what makes people apply discretionary effort?</a:t>
            </a:r>
          </a:p>
          <a:p>
            <a:r>
              <a:rPr lang="en-US" dirty="0"/>
              <a:t>The psychological contract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83F1E3F-D7BF-4DB5-8016-70B9E385E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794726" y="-906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D0D3E7A-8DF6-4A78-A03C-86AD69746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347088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D497BA54-F396-0B37-D5C9-593EB11DD8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46464" y="1034569"/>
            <a:ext cx="4788861" cy="4788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7453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9FF3597-294D-4BCC-9A3B-F73618BFB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378C37-1290-99D8-B7A0-5A7B10815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1" y="720435"/>
            <a:ext cx="6397165" cy="1507375"/>
          </a:xfrm>
        </p:spPr>
        <p:txBody>
          <a:bodyPr>
            <a:normAutofit/>
          </a:bodyPr>
          <a:lstStyle/>
          <a:p>
            <a:r>
              <a:rPr lang="en-US" dirty="0"/>
              <a:t>Culture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D73F6AA1-D081-3649-A621-539F609BAD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1" y="2427316"/>
            <a:ext cx="6397165" cy="351351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We addressed culture in week 3</a:t>
            </a:r>
          </a:p>
          <a:p>
            <a:r>
              <a:rPr lang="en-US"/>
              <a:t>Psychological safety</a:t>
            </a:r>
          </a:p>
          <a:p>
            <a:r>
              <a:rPr lang="en-US"/>
              <a:t>Values, norms and </a:t>
            </a:r>
            <a:r>
              <a:rPr lang="en-US" err="1"/>
              <a:t>behaviours</a:t>
            </a:r>
            <a:r>
              <a:rPr lang="en-US"/>
              <a:t>, systems and processes, symbols and artefacts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A95A814-33CD-4A6C-8F2B-378289DBB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8696640" y="-148"/>
            <a:ext cx="3495360" cy="340144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E579214A-A9B1-4E84-BF32-CA24669E0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695889" y="-5385"/>
            <a:ext cx="3496111" cy="3401447"/>
          </a:xfrm>
          <a:custGeom>
            <a:avLst/>
            <a:gdLst>
              <a:gd name="connsiteX0" fmla="*/ 0 w 2559050"/>
              <a:gd name="connsiteY0" fmla="*/ 0 h 2559050"/>
              <a:gd name="connsiteX1" fmla="*/ 2559050 w 2559050"/>
              <a:gd name="connsiteY1" fmla="*/ 0 h 2559050"/>
              <a:gd name="connsiteX2" fmla="*/ 0 w 2559050"/>
              <a:gd name="connsiteY2" fmla="*/ 2559050 h 2559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559050" h="2559050">
                <a:moveTo>
                  <a:pt x="0" y="0"/>
                </a:moveTo>
                <a:lnTo>
                  <a:pt x="2559050" y="0"/>
                </a:lnTo>
                <a:cubicBezTo>
                  <a:pt x="2559050" y="1413324"/>
                  <a:pt x="1413324" y="2559050"/>
                  <a:pt x="0" y="255905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25" name="Picture 24" descr="Colorful carved figures of humans">
            <a:extLst>
              <a:ext uri="{FF2B5EF4-FFF2-40B4-BE49-F238E27FC236}">
                <a16:creationId xmlns:a16="http://schemas.microsoft.com/office/drawing/2014/main" id="{B30D7543-A1D7-F4AF-6AB0-4A60DCFE1E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428" r="13634" b="8"/>
          <a:stretch/>
        </p:blipFill>
        <p:spPr>
          <a:xfrm>
            <a:off x="8696640" y="3396062"/>
            <a:ext cx="3496111" cy="3461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21341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901EA4-6CA0-4A64-939C-F76E88D155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51922D-49D6-7EDA-F265-61B173235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5"/>
            <a:ext cx="4855352" cy="1507375"/>
          </a:xfrm>
        </p:spPr>
        <p:txBody>
          <a:bodyPr>
            <a:normAutofit/>
          </a:bodyPr>
          <a:lstStyle/>
          <a:p>
            <a:r>
              <a:rPr lang="en-US" dirty="0"/>
              <a:t>Culture &amp; business </a:t>
            </a:r>
            <a:r>
              <a:rPr lang="en-US" dirty="0" err="1"/>
              <a:t>enviroment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646558-B112-5B34-A6C5-762108282A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2427316"/>
            <a:ext cx="4855352" cy="351351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PESTLE</a:t>
            </a:r>
          </a:p>
          <a:p>
            <a:r>
              <a:rPr lang="en-US"/>
              <a:t>Macro &amp; micro</a:t>
            </a:r>
          </a:p>
          <a:p>
            <a:r>
              <a:rPr lang="en-US"/>
              <a:t>SWOT </a:t>
            </a:r>
          </a:p>
          <a:p>
            <a:r>
              <a:rPr lang="en-US"/>
              <a:t>Mission, values and purpose</a:t>
            </a:r>
          </a:p>
          <a:p>
            <a:r>
              <a:rPr lang="en-US" dirty="0"/>
              <a:t>HR strategy</a:t>
            </a:r>
          </a:p>
          <a:p>
            <a:r>
              <a:rPr lang="en-US" dirty="0"/>
              <a:t>Can we shape culture?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E3B2BA1-50FC-4574-838F-AB0B5B93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3268" y="3431554"/>
            <a:ext cx="3488732" cy="3432751"/>
          </a:xfrm>
          <a:custGeom>
            <a:avLst/>
            <a:gdLst>
              <a:gd name="connsiteX0" fmla="*/ 3488731 w 3488732"/>
              <a:gd name="connsiteY0" fmla="*/ 0 h 3432751"/>
              <a:gd name="connsiteX1" fmla="*/ 3488732 w 3488732"/>
              <a:gd name="connsiteY1" fmla="*/ 0 h 3432751"/>
              <a:gd name="connsiteX2" fmla="*/ 3488732 w 3488732"/>
              <a:gd name="connsiteY2" fmla="*/ 3432751 h 3432751"/>
              <a:gd name="connsiteX3" fmla="*/ 0 w 3488732"/>
              <a:gd name="connsiteY3" fmla="*/ 3432751 h 3432751"/>
              <a:gd name="connsiteX4" fmla="*/ 0 w 3488732"/>
              <a:gd name="connsiteY4" fmla="*/ 3431630 h 3432751"/>
              <a:gd name="connsiteX5" fmla="*/ 80 w 3488732"/>
              <a:gd name="connsiteY5" fmla="*/ 3431628 h 3432751"/>
              <a:gd name="connsiteX6" fmla="*/ 7516 w 3488732"/>
              <a:gd name="connsiteY6" fmla="*/ 3431628 h 3432751"/>
              <a:gd name="connsiteX7" fmla="*/ 7516 w 3488732"/>
              <a:gd name="connsiteY7" fmla="*/ 3431443 h 3432751"/>
              <a:gd name="connsiteX8" fmla="*/ 179530 w 3488732"/>
              <a:gd name="connsiteY8" fmla="*/ 3427154 h 3432751"/>
              <a:gd name="connsiteX9" fmla="*/ 3484471 w 3488732"/>
              <a:gd name="connsiteY9" fmla="*/ 162232 h 3432751"/>
              <a:gd name="connsiteX10" fmla="*/ 3488328 w 3488732"/>
              <a:gd name="connsiteY10" fmla="*/ 6924 h 3432751"/>
              <a:gd name="connsiteX11" fmla="*/ 3488731 w 3488732"/>
              <a:gd name="connsiteY11" fmla="*/ 6924 h 34327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88732" h="3432751">
                <a:moveTo>
                  <a:pt x="3488731" y="0"/>
                </a:moveTo>
                <a:lnTo>
                  <a:pt x="3488732" y="0"/>
                </a:lnTo>
                <a:lnTo>
                  <a:pt x="3488732" y="3432751"/>
                </a:lnTo>
                <a:lnTo>
                  <a:pt x="0" y="3432751"/>
                </a:lnTo>
                <a:lnTo>
                  <a:pt x="0" y="3431630"/>
                </a:lnTo>
                <a:lnTo>
                  <a:pt x="80" y="3431628"/>
                </a:lnTo>
                <a:lnTo>
                  <a:pt x="7516" y="3431628"/>
                </a:lnTo>
                <a:lnTo>
                  <a:pt x="7516" y="3431443"/>
                </a:lnTo>
                <a:lnTo>
                  <a:pt x="179530" y="3427154"/>
                </a:lnTo>
                <a:cubicBezTo>
                  <a:pt x="1965266" y="3337873"/>
                  <a:pt x="3396747" y="1924247"/>
                  <a:pt x="3484471" y="162232"/>
                </a:cubicBezTo>
                <a:lnTo>
                  <a:pt x="3488328" y="6924"/>
                </a:lnTo>
                <a:lnTo>
                  <a:pt x="3488731" y="6924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Leaf on test tubes">
            <a:extLst>
              <a:ext uri="{FF2B5EF4-FFF2-40B4-BE49-F238E27FC236}">
                <a16:creationId xmlns:a16="http://schemas.microsoft.com/office/drawing/2014/main" id="{64BAFB24-C661-3FE9-4782-EC76B729F6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127" r="6061" b="8"/>
          <a:stretch/>
        </p:blipFill>
        <p:spPr>
          <a:xfrm>
            <a:off x="6967018" y="10"/>
            <a:ext cx="5224982" cy="6863174"/>
          </a:xfrm>
          <a:custGeom>
            <a:avLst/>
            <a:gdLst/>
            <a:ahLst/>
            <a:cxnLst/>
            <a:rect l="l" t="t" r="r" b="b"/>
            <a:pathLst>
              <a:path w="5224982" h="6846790">
                <a:moveTo>
                  <a:pt x="0" y="0"/>
                </a:moveTo>
                <a:lnTo>
                  <a:pt x="5224981" y="0"/>
                </a:lnTo>
                <a:lnTo>
                  <a:pt x="5224981" y="3414038"/>
                </a:lnTo>
                <a:lnTo>
                  <a:pt x="5224982" y="3414038"/>
                </a:lnTo>
                <a:lnTo>
                  <a:pt x="5224981" y="3414080"/>
                </a:lnTo>
                <a:lnTo>
                  <a:pt x="5224981" y="3430264"/>
                </a:lnTo>
                <a:lnTo>
                  <a:pt x="5224578" y="3430264"/>
                </a:lnTo>
                <a:lnTo>
                  <a:pt x="5220721" y="3585201"/>
                </a:lnTo>
                <a:cubicBezTo>
                  <a:pt x="5132997" y="5343007"/>
                  <a:pt x="3701516" y="6753257"/>
                  <a:pt x="1915780" y="6842324"/>
                </a:cubicBezTo>
                <a:lnTo>
                  <a:pt x="1743766" y="6846603"/>
                </a:lnTo>
                <a:lnTo>
                  <a:pt x="1743766" y="6846788"/>
                </a:lnTo>
                <a:lnTo>
                  <a:pt x="1736330" y="6846788"/>
                </a:lnTo>
                <a:lnTo>
                  <a:pt x="1736250" y="6846790"/>
                </a:lnTo>
                <a:lnTo>
                  <a:pt x="1736250" y="6846788"/>
                </a:lnTo>
                <a:lnTo>
                  <a:pt x="0" y="684678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56637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901EA4-6CA0-4A64-939C-F76E88D155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423B26-67F0-C9E1-6981-B19471A38F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5"/>
            <a:ext cx="4855352" cy="1507375"/>
          </a:xfrm>
        </p:spPr>
        <p:txBody>
          <a:bodyPr>
            <a:normAutofit/>
          </a:bodyPr>
          <a:lstStyle/>
          <a:p>
            <a:r>
              <a:rPr lang="en-US" dirty="0"/>
              <a:t>Recruitment &amp; selection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F4369-2F6A-F16D-75BF-9AFBD44A1E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2427316"/>
            <a:ext cx="4855352" cy="351351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Critical business activity</a:t>
            </a:r>
          </a:p>
          <a:p>
            <a:r>
              <a:rPr lang="en-US" dirty="0"/>
              <a:t>Right person, right place, right time (and cost)</a:t>
            </a:r>
          </a:p>
          <a:p>
            <a:r>
              <a:rPr lang="en-US" dirty="0"/>
              <a:t>Links with workforce planning &amp; succession planning</a:t>
            </a:r>
          </a:p>
          <a:p>
            <a:r>
              <a:rPr lang="en-US" dirty="0"/>
              <a:t>Talent management</a:t>
            </a:r>
          </a:p>
          <a:p>
            <a:r>
              <a:rPr lang="en-US" dirty="0"/>
              <a:t>Legal framework</a:t>
            </a:r>
          </a:p>
          <a:p>
            <a:r>
              <a:rPr lang="en-US" dirty="0"/>
              <a:t>Labour </a:t>
            </a:r>
            <a:r>
              <a:rPr lang="en-US" dirty="0" err="1"/>
              <a:t>matket</a:t>
            </a:r>
          </a:p>
          <a:p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E3B2BA1-50FC-4574-838F-AB0B5B93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3268" y="3431554"/>
            <a:ext cx="3488732" cy="3432751"/>
          </a:xfrm>
          <a:custGeom>
            <a:avLst/>
            <a:gdLst>
              <a:gd name="connsiteX0" fmla="*/ 3488731 w 3488732"/>
              <a:gd name="connsiteY0" fmla="*/ 0 h 3432751"/>
              <a:gd name="connsiteX1" fmla="*/ 3488732 w 3488732"/>
              <a:gd name="connsiteY1" fmla="*/ 0 h 3432751"/>
              <a:gd name="connsiteX2" fmla="*/ 3488732 w 3488732"/>
              <a:gd name="connsiteY2" fmla="*/ 3432751 h 3432751"/>
              <a:gd name="connsiteX3" fmla="*/ 0 w 3488732"/>
              <a:gd name="connsiteY3" fmla="*/ 3432751 h 3432751"/>
              <a:gd name="connsiteX4" fmla="*/ 0 w 3488732"/>
              <a:gd name="connsiteY4" fmla="*/ 3431630 h 3432751"/>
              <a:gd name="connsiteX5" fmla="*/ 80 w 3488732"/>
              <a:gd name="connsiteY5" fmla="*/ 3431628 h 3432751"/>
              <a:gd name="connsiteX6" fmla="*/ 7516 w 3488732"/>
              <a:gd name="connsiteY6" fmla="*/ 3431628 h 3432751"/>
              <a:gd name="connsiteX7" fmla="*/ 7516 w 3488732"/>
              <a:gd name="connsiteY7" fmla="*/ 3431443 h 3432751"/>
              <a:gd name="connsiteX8" fmla="*/ 179530 w 3488732"/>
              <a:gd name="connsiteY8" fmla="*/ 3427154 h 3432751"/>
              <a:gd name="connsiteX9" fmla="*/ 3484471 w 3488732"/>
              <a:gd name="connsiteY9" fmla="*/ 162232 h 3432751"/>
              <a:gd name="connsiteX10" fmla="*/ 3488328 w 3488732"/>
              <a:gd name="connsiteY10" fmla="*/ 6924 h 3432751"/>
              <a:gd name="connsiteX11" fmla="*/ 3488731 w 3488732"/>
              <a:gd name="connsiteY11" fmla="*/ 6924 h 34327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88732" h="3432751">
                <a:moveTo>
                  <a:pt x="3488731" y="0"/>
                </a:moveTo>
                <a:lnTo>
                  <a:pt x="3488732" y="0"/>
                </a:lnTo>
                <a:lnTo>
                  <a:pt x="3488732" y="3432751"/>
                </a:lnTo>
                <a:lnTo>
                  <a:pt x="0" y="3432751"/>
                </a:lnTo>
                <a:lnTo>
                  <a:pt x="0" y="3431630"/>
                </a:lnTo>
                <a:lnTo>
                  <a:pt x="80" y="3431628"/>
                </a:lnTo>
                <a:lnTo>
                  <a:pt x="7516" y="3431628"/>
                </a:lnTo>
                <a:lnTo>
                  <a:pt x="7516" y="3431443"/>
                </a:lnTo>
                <a:lnTo>
                  <a:pt x="179530" y="3427154"/>
                </a:lnTo>
                <a:cubicBezTo>
                  <a:pt x="1965266" y="3337873"/>
                  <a:pt x="3396747" y="1924247"/>
                  <a:pt x="3484471" y="162232"/>
                </a:cubicBezTo>
                <a:lnTo>
                  <a:pt x="3488328" y="6924"/>
                </a:lnTo>
                <a:lnTo>
                  <a:pt x="3488731" y="6924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238CC415-9045-5E68-D930-7405A90F84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687" r="23170" b="8"/>
          <a:stretch/>
        </p:blipFill>
        <p:spPr>
          <a:xfrm>
            <a:off x="6967018" y="10"/>
            <a:ext cx="5224982" cy="6863174"/>
          </a:xfrm>
          <a:custGeom>
            <a:avLst/>
            <a:gdLst/>
            <a:ahLst/>
            <a:cxnLst/>
            <a:rect l="l" t="t" r="r" b="b"/>
            <a:pathLst>
              <a:path w="5224982" h="6846790">
                <a:moveTo>
                  <a:pt x="0" y="0"/>
                </a:moveTo>
                <a:lnTo>
                  <a:pt x="5224981" y="0"/>
                </a:lnTo>
                <a:lnTo>
                  <a:pt x="5224981" y="3414038"/>
                </a:lnTo>
                <a:lnTo>
                  <a:pt x="5224982" y="3414038"/>
                </a:lnTo>
                <a:lnTo>
                  <a:pt x="5224981" y="3414080"/>
                </a:lnTo>
                <a:lnTo>
                  <a:pt x="5224981" y="3430264"/>
                </a:lnTo>
                <a:lnTo>
                  <a:pt x="5224578" y="3430264"/>
                </a:lnTo>
                <a:lnTo>
                  <a:pt x="5220721" y="3585201"/>
                </a:lnTo>
                <a:cubicBezTo>
                  <a:pt x="5132997" y="5343007"/>
                  <a:pt x="3701516" y="6753257"/>
                  <a:pt x="1915780" y="6842324"/>
                </a:cubicBezTo>
                <a:lnTo>
                  <a:pt x="1743766" y="6846603"/>
                </a:lnTo>
                <a:lnTo>
                  <a:pt x="1743766" y="6846788"/>
                </a:lnTo>
                <a:lnTo>
                  <a:pt x="1736330" y="6846788"/>
                </a:lnTo>
                <a:lnTo>
                  <a:pt x="1736250" y="6846790"/>
                </a:lnTo>
                <a:lnTo>
                  <a:pt x="1736250" y="6846788"/>
                </a:lnTo>
                <a:lnTo>
                  <a:pt x="0" y="684678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65571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A1951E2-8F97-4C6F-9735-8234E367F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FD3A2D-DD97-7165-B024-D4D24CF61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447676"/>
            <a:ext cx="10037276" cy="885824"/>
          </a:xfrm>
        </p:spPr>
        <p:txBody>
          <a:bodyPr anchor="ctr">
            <a:normAutofit/>
          </a:bodyPr>
          <a:lstStyle/>
          <a:p>
            <a:pPr algn="ctr"/>
            <a:r>
              <a:rPr lang="en-US" sz="2800"/>
              <a:t>Retention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2FF53E3-0DDC-4270-9698-6F5D68343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08339"/>
            <a:ext cx="12192000" cy="514966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37109996-7EA9-1E76-47AC-C5E7940E22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8529018"/>
              </p:ext>
            </p:extLst>
          </p:nvPr>
        </p:nvGraphicFramePr>
        <p:xfrm>
          <a:off x="1077913" y="2809875"/>
          <a:ext cx="10036175" cy="3130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047995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901EA4-6CA0-4A64-939C-F76E88D155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28BDCF-14AD-4854-C84D-22A5EAFC5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5"/>
            <a:ext cx="4855352" cy="1507375"/>
          </a:xfrm>
        </p:spPr>
        <p:txBody>
          <a:bodyPr>
            <a:normAutofit/>
          </a:bodyPr>
          <a:lstStyle/>
          <a:p>
            <a:r>
              <a:rPr lang="en-US" dirty="0"/>
              <a:t>Employee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232C6B-5B0B-7348-223F-8D3C8606AA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2427316"/>
            <a:ext cx="4855352" cy="351351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No common definition</a:t>
            </a:r>
          </a:p>
          <a:p>
            <a:r>
              <a:rPr lang="en-US" dirty="0"/>
              <a:t>Why do </a:t>
            </a:r>
            <a:r>
              <a:rPr lang="en-US" err="1"/>
              <a:t>emplyoers</a:t>
            </a:r>
            <a:r>
              <a:rPr lang="en-US" dirty="0"/>
              <a:t> pay attention to this?</a:t>
            </a:r>
          </a:p>
          <a:p>
            <a:r>
              <a:rPr lang="en-US" dirty="0"/>
              <a:t>Link </a:t>
            </a:r>
            <a:r>
              <a:rPr lang="en-US" err="1"/>
              <a:t>witrh</a:t>
            </a:r>
            <a:r>
              <a:rPr lang="en-US"/>
              <a:t> employee voice</a:t>
            </a:r>
          </a:p>
          <a:p>
            <a:r>
              <a:rPr lang="en-US" dirty="0"/>
              <a:t>Link with Mintzberg</a:t>
            </a:r>
          </a:p>
          <a:p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E3B2BA1-50FC-4574-838F-AB0B5B93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3268" y="3431554"/>
            <a:ext cx="3488732" cy="3432751"/>
          </a:xfrm>
          <a:custGeom>
            <a:avLst/>
            <a:gdLst>
              <a:gd name="connsiteX0" fmla="*/ 3488731 w 3488732"/>
              <a:gd name="connsiteY0" fmla="*/ 0 h 3432751"/>
              <a:gd name="connsiteX1" fmla="*/ 3488732 w 3488732"/>
              <a:gd name="connsiteY1" fmla="*/ 0 h 3432751"/>
              <a:gd name="connsiteX2" fmla="*/ 3488732 w 3488732"/>
              <a:gd name="connsiteY2" fmla="*/ 3432751 h 3432751"/>
              <a:gd name="connsiteX3" fmla="*/ 0 w 3488732"/>
              <a:gd name="connsiteY3" fmla="*/ 3432751 h 3432751"/>
              <a:gd name="connsiteX4" fmla="*/ 0 w 3488732"/>
              <a:gd name="connsiteY4" fmla="*/ 3431630 h 3432751"/>
              <a:gd name="connsiteX5" fmla="*/ 80 w 3488732"/>
              <a:gd name="connsiteY5" fmla="*/ 3431628 h 3432751"/>
              <a:gd name="connsiteX6" fmla="*/ 7516 w 3488732"/>
              <a:gd name="connsiteY6" fmla="*/ 3431628 h 3432751"/>
              <a:gd name="connsiteX7" fmla="*/ 7516 w 3488732"/>
              <a:gd name="connsiteY7" fmla="*/ 3431443 h 3432751"/>
              <a:gd name="connsiteX8" fmla="*/ 179530 w 3488732"/>
              <a:gd name="connsiteY8" fmla="*/ 3427154 h 3432751"/>
              <a:gd name="connsiteX9" fmla="*/ 3484471 w 3488732"/>
              <a:gd name="connsiteY9" fmla="*/ 162232 h 3432751"/>
              <a:gd name="connsiteX10" fmla="*/ 3488328 w 3488732"/>
              <a:gd name="connsiteY10" fmla="*/ 6924 h 3432751"/>
              <a:gd name="connsiteX11" fmla="*/ 3488731 w 3488732"/>
              <a:gd name="connsiteY11" fmla="*/ 6924 h 34327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88732" h="3432751">
                <a:moveTo>
                  <a:pt x="3488731" y="0"/>
                </a:moveTo>
                <a:lnTo>
                  <a:pt x="3488732" y="0"/>
                </a:lnTo>
                <a:lnTo>
                  <a:pt x="3488732" y="3432751"/>
                </a:lnTo>
                <a:lnTo>
                  <a:pt x="0" y="3432751"/>
                </a:lnTo>
                <a:lnTo>
                  <a:pt x="0" y="3431630"/>
                </a:lnTo>
                <a:lnTo>
                  <a:pt x="80" y="3431628"/>
                </a:lnTo>
                <a:lnTo>
                  <a:pt x="7516" y="3431628"/>
                </a:lnTo>
                <a:lnTo>
                  <a:pt x="7516" y="3431443"/>
                </a:lnTo>
                <a:lnTo>
                  <a:pt x="179530" y="3427154"/>
                </a:lnTo>
                <a:cubicBezTo>
                  <a:pt x="1965266" y="3337873"/>
                  <a:pt x="3396747" y="1924247"/>
                  <a:pt x="3484471" y="162232"/>
                </a:cubicBezTo>
                <a:lnTo>
                  <a:pt x="3488328" y="6924"/>
                </a:lnTo>
                <a:lnTo>
                  <a:pt x="3488731" y="6924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74D67244-CB7B-1683-AAA7-0231927291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258" r="1" b="1"/>
          <a:stretch/>
        </p:blipFill>
        <p:spPr>
          <a:xfrm>
            <a:off x="6967018" y="10"/>
            <a:ext cx="5224982" cy="6863174"/>
          </a:xfrm>
          <a:custGeom>
            <a:avLst/>
            <a:gdLst/>
            <a:ahLst/>
            <a:cxnLst/>
            <a:rect l="l" t="t" r="r" b="b"/>
            <a:pathLst>
              <a:path w="5224982" h="6846790">
                <a:moveTo>
                  <a:pt x="0" y="0"/>
                </a:moveTo>
                <a:lnTo>
                  <a:pt x="5224981" y="0"/>
                </a:lnTo>
                <a:lnTo>
                  <a:pt x="5224981" y="3414038"/>
                </a:lnTo>
                <a:lnTo>
                  <a:pt x="5224982" y="3414038"/>
                </a:lnTo>
                <a:lnTo>
                  <a:pt x="5224981" y="3414080"/>
                </a:lnTo>
                <a:lnTo>
                  <a:pt x="5224981" y="3430264"/>
                </a:lnTo>
                <a:lnTo>
                  <a:pt x="5224578" y="3430264"/>
                </a:lnTo>
                <a:lnTo>
                  <a:pt x="5220721" y="3585201"/>
                </a:lnTo>
                <a:cubicBezTo>
                  <a:pt x="5132997" y="5343007"/>
                  <a:pt x="3701516" y="6753257"/>
                  <a:pt x="1915780" y="6842324"/>
                </a:cubicBezTo>
                <a:lnTo>
                  <a:pt x="1743766" y="6846603"/>
                </a:lnTo>
                <a:lnTo>
                  <a:pt x="1743766" y="6846788"/>
                </a:lnTo>
                <a:lnTo>
                  <a:pt x="1736330" y="6846788"/>
                </a:lnTo>
                <a:lnTo>
                  <a:pt x="1736250" y="6846790"/>
                </a:lnTo>
                <a:lnTo>
                  <a:pt x="1736250" y="6846788"/>
                </a:lnTo>
                <a:lnTo>
                  <a:pt x="0" y="684678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526462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CAA5D-A4C1-78E7-C43B-6D08B2EA8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CSR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9DFC3F-6BE5-3FBE-55FB-2812D03135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Profit</a:t>
            </a:r>
          </a:p>
          <a:p>
            <a:r>
              <a:rPr lang="en-US" dirty="0"/>
              <a:t>People </a:t>
            </a:r>
          </a:p>
          <a:p>
            <a:r>
              <a:rPr lang="en-US" dirty="0"/>
              <a:t>Planet "triple bottom line"</a:t>
            </a:r>
          </a:p>
          <a:p>
            <a:r>
              <a:rPr lang="en-US" dirty="0"/>
              <a:t>Link to employee performance and how </a:t>
            </a:r>
            <a:r>
              <a:rPr lang="en-US" dirty="0" err="1"/>
              <a:t>commited</a:t>
            </a:r>
            <a:r>
              <a:rPr lang="en-US" dirty="0"/>
              <a:t> people are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30557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A1951E2-8F97-4C6F-9735-8234E367F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BA9FC7-3124-911F-E3C7-1C62D7F412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447676"/>
            <a:ext cx="10037276" cy="885824"/>
          </a:xfrm>
        </p:spPr>
        <p:txBody>
          <a:bodyPr anchor="ctr">
            <a:normAutofit/>
          </a:bodyPr>
          <a:lstStyle/>
          <a:p>
            <a:pPr algn="ctr"/>
            <a:r>
              <a:rPr lang="en-US" sz="2800"/>
              <a:t>Equality, Diversity and Inclusion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2FF53E3-0DDC-4270-9698-6F5D68343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08339"/>
            <a:ext cx="12192000" cy="514966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23F52EE-4069-2194-30B3-383C3CDABD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8429074"/>
              </p:ext>
            </p:extLst>
          </p:nvPr>
        </p:nvGraphicFramePr>
        <p:xfrm>
          <a:off x="1077913" y="2809875"/>
          <a:ext cx="10036175" cy="3130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36508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901EA4-6CA0-4A64-939C-F76E88D155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0D451E-0929-74A5-8D42-B1CC92E9F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5"/>
            <a:ext cx="4855352" cy="1507375"/>
          </a:xfrm>
        </p:spPr>
        <p:txBody>
          <a:bodyPr>
            <a:normAutofit/>
          </a:bodyPr>
          <a:lstStyle/>
          <a:p>
            <a:r>
              <a:rPr lang="en-US" dirty="0"/>
              <a:t>Workforce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689C27-8718-4D23-6425-5F623B7F83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2427316"/>
            <a:ext cx="4855352" cy="351351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Match </a:t>
            </a:r>
            <a:r>
              <a:rPr lang="en-US" err="1"/>
              <a:t>workfotce</a:t>
            </a:r>
            <a:r>
              <a:rPr lang="en-US" dirty="0"/>
              <a:t> requirements with business need</a:t>
            </a:r>
          </a:p>
          <a:p>
            <a:r>
              <a:rPr lang="en-US" dirty="0"/>
              <a:t>Right people, right place, right cost, right skill, right risk and so on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E3B2BA1-50FC-4574-838F-AB0B5B93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3268" y="3431554"/>
            <a:ext cx="3488732" cy="3432751"/>
          </a:xfrm>
          <a:custGeom>
            <a:avLst/>
            <a:gdLst>
              <a:gd name="connsiteX0" fmla="*/ 3488731 w 3488732"/>
              <a:gd name="connsiteY0" fmla="*/ 0 h 3432751"/>
              <a:gd name="connsiteX1" fmla="*/ 3488732 w 3488732"/>
              <a:gd name="connsiteY1" fmla="*/ 0 h 3432751"/>
              <a:gd name="connsiteX2" fmla="*/ 3488732 w 3488732"/>
              <a:gd name="connsiteY2" fmla="*/ 3432751 h 3432751"/>
              <a:gd name="connsiteX3" fmla="*/ 0 w 3488732"/>
              <a:gd name="connsiteY3" fmla="*/ 3432751 h 3432751"/>
              <a:gd name="connsiteX4" fmla="*/ 0 w 3488732"/>
              <a:gd name="connsiteY4" fmla="*/ 3431630 h 3432751"/>
              <a:gd name="connsiteX5" fmla="*/ 80 w 3488732"/>
              <a:gd name="connsiteY5" fmla="*/ 3431628 h 3432751"/>
              <a:gd name="connsiteX6" fmla="*/ 7516 w 3488732"/>
              <a:gd name="connsiteY6" fmla="*/ 3431628 h 3432751"/>
              <a:gd name="connsiteX7" fmla="*/ 7516 w 3488732"/>
              <a:gd name="connsiteY7" fmla="*/ 3431443 h 3432751"/>
              <a:gd name="connsiteX8" fmla="*/ 179530 w 3488732"/>
              <a:gd name="connsiteY8" fmla="*/ 3427154 h 3432751"/>
              <a:gd name="connsiteX9" fmla="*/ 3484471 w 3488732"/>
              <a:gd name="connsiteY9" fmla="*/ 162232 h 3432751"/>
              <a:gd name="connsiteX10" fmla="*/ 3488328 w 3488732"/>
              <a:gd name="connsiteY10" fmla="*/ 6924 h 3432751"/>
              <a:gd name="connsiteX11" fmla="*/ 3488731 w 3488732"/>
              <a:gd name="connsiteY11" fmla="*/ 6924 h 34327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88732" h="3432751">
                <a:moveTo>
                  <a:pt x="3488731" y="0"/>
                </a:moveTo>
                <a:lnTo>
                  <a:pt x="3488732" y="0"/>
                </a:lnTo>
                <a:lnTo>
                  <a:pt x="3488732" y="3432751"/>
                </a:lnTo>
                <a:lnTo>
                  <a:pt x="0" y="3432751"/>
                </a:lnTo>
                <a:lnTo>
                  <a:pt x="0" y="3431630"/>
                </a:lnTo>
                <a:lnTo>
                  <a:pt x="80" y="3431628"/>
                </a:lnTo>
                <a:lnTo>
                  <a:pt x="7516" y="3431628"/>
                </a:lnTo>
                <a:lnTo>
                  <a:pt x="7516" y="3431443"/>
                </a:lnTo>
                <a:lnTo>
                  <a:pt x="179530" y="3427154"/>
                </a:lnTo>
                <a:cubicBezTo>
                  <a:pt x="1965266" y="3337873"/>
                  <a:pt x="3396747" y="1924247"/>
                  <a:pt x="3484471" y="162232"/>
                </a:cubicBezTo>
                <a:lnTo>
                  <a:pt x="3488328" y="6924"/>
                </a:lnTo>
                <a:lnTo>
                  <a:pt x="3488731" y="6924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19A3485D-BFA5-5E8C-16F9-5804275196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371" r="24140" b="-7"/>
          <a:stretch/>
        </p:blipFill>
        <p:spPr>
          <a:xfrm>
            <a:off x="6967018" y="10"/>
            <a:ext cx="5224982" cy="6863174"/>
          </a:xfrm>
          <a:custGeom>
            <a:avLst/>
            <a:gdLst/>
            <a:ahLst/>
            <a:cxnLst/>
            <a:rect l="l" t="t" r="r" b="b"/>
            <a:pathLst>
              <a:path w="5224982" h="6846790">
                <a:moveTo>
                  <a:pt x="0" y="0"/>
                </a:moveTo>
                <a:lnTo>
                  <a:pt x="5224981" y="0"/>
                </a:lnTo>
                <a:lnTo>
                  <a:pt x="5224981" y="3414038"/>
                </a:lnTo>
                <a:lnTo>
                  <a:pt x="5224982" y="3414038"/>
                </a:lnTo>
                <a:lnTo>
                  <a:pt x="5224981" y="3414080"/>
                </a:lnTo>
                <a:lnTo>
                  <a:pt x="5224981" y="3430264"/>
                </a:lnTo>
                <a:lnTo>
                  <a:pt x="5224578" y="3430264"/>
                </a:lnTo>
                <a:lnTo>
                  <a:pt x="5220721" y="3585201"/>
                </a:lnTo>
                <a:cubicBezTo>
                  <a:pt x="5132997" y="5343007"/>
                  <a:pt x="3701516" y="6753257"/>
                  <a:pt x="1915780" y="6842324"/>
                </a:cubicBezTo>
                <a:lnTo>
                  <a:pt x="1743766" y="6846603"/>
                </a:lnTo>
                <a:lnTo>
                  <a:pt x="1743766" y="6846788"/>
                </a:lnTo>
                <a:lnTo>
                  <a:pt x="1736330" y="6846788"/>
                </a:lnTo>
                <a:lnTo>
                  <a:pt x="1736250" y="6846790"/>
                </a:lnTo>
                <a:lnTo>
                  <a:pt x="1736250" y="6846788"/>
                </a:lnTo>
                <a:lnTo>
                  <a:pt x="0" y="684678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528575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901EA4-6CA0-4A64-939C-F76E88D155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0ECFD5-73AB-AE0E-A997-62ABABA58F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5"/>
            <a:ext cx="4855352" cy="1507375"/>
          </a:xfrm>
        </p:spPr>
        <p:txBody>
          <a:bodyPr>
            <a:normAutofit/>
          </a:bodyPr>
          <a:lstStyle/>
          <a:p>
            <a:r>
              <a:rPr lang="en-US" dirty="0"/>
              <a:t>Managing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E6E693-6523-49B0-5203-0FBC4A6A22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2427316"/>
            <a:ext cx="4855352" cy="351351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500"/>
              <a:t>Line managers are the key to successfully managing performance </a:t>
            </a:r>
          </a:p>
          <a:p>
            <a:pPr>
              <a:lnSpc>
                <a:spcPct val="110000"/>
              </a:lnSpc>
            </a:pPr>
            <a:r>
              <a:rPr lang="en-US" sz="1500"/>
              <a:t>Set SMART objectives in line with </a:t>
            </a:r>
            <a:r>
              <a:rPr lang="en-US" sz="1500" err="1"/>
              <a:t>organisational</a:t>
            </a:r>
            <a:r>
              <a:rPr lang="en-US" sz="1500"/>
              <a:t> objectives</a:t>
            </a:r>
          </a:p>
          <a:p>
            <a:pPr>
              <a:lnSpc>
                <a:spcPct val="110000"/>
              </a:lnSpc>
            </a:pPr>
            <a:r>
              <a:rPr lang="en-US" sz="1500"/>
              <a:t>Implement continuous performance management</a:t>
            </a:r>
          </a:p>
          <a:p>
            <a:pPr>
              <a:lnSpc>
                <a:spcPct val="110000"/>
              </a:lnSpc>
            </a:pPr>
            <a:r>
              <a:rPr lang="en-US" sz="1500"/>
              <a:t>Monitor progress</a:t>
            </a:r>
          </a:p>
          <a:p>
            <a:pPr>
              <a:lnSpc>
                <a:spcPct val="110000"/>
              </a:lnSpc>
            </a:pPr>
            <a:r>
              <a:rPr lang="en-US" sz="1500"/>
              <a:t>Provide coaching and development opportunities </a:t>
            </a:r>
          </a:p>
          <a:p>
            <a:pPr>
              <a:lnSpc>
                <a:spcPct val="110000"/>
              </a:lnSpc>
            </a:pPr>
            <a:r>
              <a:rPr lang="en-US" sz="1500"/>
              <a:t>Conduct performance evaluations</a:t>
            </a:r>
          </a:p>
          <a:p>
            <a:pPr>
              <a:lnSpc>
                <a:spcPct val="110000"/>
              </a:lnSpc>
            </a:pPr>
            <a:r>
              <a:rPr lang="en-US" sz="1500"/>
              <a:t>Reward performance evaluations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E3B2BA1-50FC-4574-838F-AB0B5B93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3268" y="3431554"/>
            <a:ext cx="3488732" cy="3432751"/>
          </a:xfrm>
          <a:custGeom>
            <a:avLst/>
            <a:gdLst>
              <a:gd name="connsiteX0" fmla="*/ 3488731 w 3488732"/>
              <a:gd name="connsiteY0" fmla="*/ 0 h 3432751"/>
              <a:gd name="connsiteX1" fmla="*/ 3488732 w 3488732"/>
              <a:gd name="connsiteY1" fmla="*/ 0 h 3432751"/>
              <a:gd name="connsiteX2" fmla="*/ 3488732 w 3488732"/>
              <a:gd name="connsiteY2" fmla="*/ 3432751 h 3432751"/>
              <a:gd name="connsiteX3" fmla="*/ 0 w 3488732"/>
              <a:gd name="connsiteY3" fmla="*/ 3432751 h 3432751"/>
              <a:gd name="connsiteX4" fmla="*/ 0 w 3488732"/>
              <a:gd name="connsiteY4" fmla="*/ 3431630 h 3432751"/>
              <a:gd name="connsiteX5" fmla="*/ 80 w 3488732"/>
              <a:gd name="connsiteY5" fmla="*/ 3431628 h 3432751"/>
              <a:gd name="connsiteX6" fmla="*/ 7516 w 3488732"/>
              <a:gd name="connsiteY6" fmla="*/ 3431628 h 3432751"/>
              <a:gd name="connsiteX7" fmla="*/ 7516 w 3488732"/>
              <a:gd name="connsiteY7" fmla="*/ 3431443 h 3432751"/>
              <a:gd name="connsiteX8" fmla="*/ 179530 w 3488732"/>
              <a:gd name="connsiteY8" fmla="*/ 3427154 h 3432751"/>
              <a:gd name="connsiteX9" fmla="*/ 3484471 w 3488732"/>
              <a:gd name="connsiteY9" fmla="*/ 162232 h 3432751"/>
              <a:gd name="connsiteX10" fmla="*/ 3488328 w 3488732"/>
              <a:gd name="connsiteY10" fmla="*/ 6924 h 3432751"/>
              <a:gd name="connsiteX11" fmla="*/ 3488731 w 3488732"/>
              <a:gd name="connsiteY11" fmla="*/ 6924 h 34327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88732" h="3432751">
                <a:moveTo>
                  <a:pt x="3488731" y="0"/>
                </a:moveTo>
                <a:lnTo>
                  <a:pt x="3488732" y="0"/>
                </a:lnTo>
                <a:lnTo>
                  <a:pt x="3488732" y="3432751"/>
                </a:lnTo>
                <a:lnTo>
                  <a:pt x="0" y="3432751"/>
                </a:lnTo>
                <a:lnTo>
                  <a:pt x="0" y="3431630"/>
                </a:lnTo>
                <a:lnTo>
                  <a:pt x="80" y="3431628"/>
                </a:lnTo>
                <a:lnTo>
                  <a:pt x="7516" y="3431628"/>
                </a:lnTo>
                <a:lnTo>
                  <a:pt x="7516" y="3431443"/>
                </a:lnTo>
                <a:lnTo>
                  <a:pt x="179530" y="3427154"/>
                </a:lnTo>
                <a:cubicBezTo>
                  <a:pt x="1965266" y="3337873"/>
                  <a:pt x="3396747" y="1924247"/>
                  <a:pt x="3484471" y="162232"/>
                </a:cubicBezTo>
                <a:lnTo>
                  <a:pt x="3488328" y="6924"/>
                </a:lnTo>
                <a:lnTo>
                  <a:pt x="3488731" y="6924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3DA93294-83E9-25A3-84E6-C8A2CDEEFF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821" r="16437" b="1"/>
          <a:stretch/>
        </p:blipFill>
        <p:spPr>
          <a:xfrm>
            <a:off x="6967018" y="10"/>
            <a:ext cx="5224982" cy="6863174"/>
          </a:xfrm>
          <a:custGeom>
            <a:avLst/>
            <a:gdLst/>
            <a:ahLst/>
            <a:cxnLst/>
            <a:rect l="l" t="t" r="r" b="b"/>
            <a:pathLst>
              <a:path w="5224982" h="6846790">
                <a:moveTo>
                  <a:pt x="0" y="0"/>
                </a:moveTo>
                <a:lnTo>
                  <a:pt x="5224981" y="0"/>
                </a:lnTo>
                <a:lnTo>
                  <a:pt x="5224981" y="3414038"/>
                </a:lnTo>
                <a:lnTo>
                  <a:pt x="5224982" y="3414038"/>
                </a:lnTo>
                <a:lnTo>
                  <a:pt x="5224981" y="3414080"/>
                </a:lnTo>
                <a:lnTo>
                  <a:pt x="5224981" y="3430264"/>
                </a:lnTo>
                <a:lnTo>
                  <a:pt x="5224578" y="3430264"/>
                </a:lnTo>
                <a:lnTo>
                  <a:pt x="5220721" y="3585201"/>
                </a:lnTo>
                <a:cubicBezTo>
                  <a:pt x="5132997" y="5343007"/>
                  <a:pt x="3701516" y="6753257"/>
                  <a:pt x="1915780" y="6842324"/>
                </a:cubicBezTo>
                <a:lnTo>
                  <a:pt x="1743766" y="6846603"/>
                </a:lnTo>
                <a:lnTo>
                  <a:pt x="1743766" y="6846788"/>
                </a:lnTo>
                <a:lnTo>
                  <a:pt x="1736330" y="6846788"/>
                </a:lnTo>
                <a:lnTo>
                  <a:pt x="1736250" y="6846790"/>
                </a:lnTo>
                <a:lnTo>
                  <a:pt x="1736250" y="6846788"/>
                </a:lnTo>
                <a:lnTo>
                  <a:pt x="0" y="684678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260248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901EA4-6CA0-4A64-939C-F76E88D155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E84561-F312-F110-ABC5-1A79C3AAD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5"/>
            <a:ext cx="4855352" cy="1507375"/>
          </a:xfrm>
        </p:spPr>
        <p:txBody>
          <a:bodyPr>
            <a:normAutofit/>
          </a:bodyPr>
          <a:lstStyle/>
          <a:p>
            <a:r>
              <a:rPr lang="en-US" dirty="0"/>
              <a:t>Address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7C2F2-B51D-C2BB-3D1C-1445EC0104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2427316"/>
            <a:ext cx="4855352" cy="351351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Informal initially – highlight concerns </a:t>
            </a:r>
          </a:p>
          <a:p>
            <a:r>
              <a:rPr lang="en-US" dirty="0"/>
              <a:t>Develop performance improvement plans (PIPs) for those struggling</a:t>
            </a:r>
          </a:p>
          <a:p>
            <a:r>
              <a:rPr lang="en-US" dirty="0"/>
              <a:t>Encourage feedback</a:t>
            </a:r>
          </a:p>
          <a:p>
            <a:r>
              <a:rPr lang="en-US" dirty="0"/>
              <a:t>Regularly assess and adjust goals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E3B2BA1-50FC-4574-838F-AB0B5B93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3268" y="3431554"/>
            <a:ext cx="3488732" cy="3432751"/>
          </a:xfrm>
          <a:custGeom>
            <a:avLst/>
            <a:gdLst>
              <a:gd name="connsiteX0" fmla="*/ 3488731 w 3488732"/>
              <a:gd name="connsiteY0" fmla="*/ 0 h 3432751"/>
              <a:gd name="connsiteX1" fmla="*/ 3488732 w 3488732"/>
              <a:gd name="connsiteY1" fmla="*/ 0 h 3432751"/>
              <a:gd name="connsiteX2" fmla="*/ 3488732 w 3488732"/>
              <a:gd name="connsiteY2" fmla="*/ 3432751 h 3432751"/>
              <a:gd name="connsiteX3" fmla="*/ 0 w 3488732"/>
              <a:gd name="connsiteY3" fmla="*/ 3432751 h 3432751"/>
              <a:gd name="connsiteX4" fmla="*/ 0 w 3488732"/>
              <a:gd name="connsiteY4" fmla="*/ 3431630 h 3432751"/>
              <a:gd name="connsiteX5" fmla="*/ 80 w 3488732"/>
              <a:gd name="connsiteY5" fmla="*/ 3431628 h 3432751"/>
              <a:gd name="connsiteX6" fmla="*/ 7516 w 3488732"/>
              <a:gd name="connsiteY6" fmla="*/ 3431628 h 3432751"/>
              <a:gd name="connsiteX7" fmla="*/ 7516 w 3488732"/>
              <a:gd name="connsiteY7" fmla="*/ 3431443 h 3432751"/>
              <a:gd name="connsiteX8" fmla="*/ 179530 w 3488732"/>
              <a:gd name="connsiteY8" fmla="*/ 3427154 h 3432751"/>
              <a:gd name="connsiteX9" fmla="*/ 3484471 w 3488732"/>
              <a:gd name="connsiteY9" fmla="*/ 162232 h 3432751"/>
              <a:gd name="connsiteX10" fmla="*/ 3488328 w 3488732"/>
              <a:gd name="connsiteY10" fmla="*/ 6924 h 3432751"/>
              <a:gd name="connsiteX11" fmla="*/ 3488731 w 3488732"/>
              <a:gd name="connsiteY11" fmla="*/ 6924 h 34327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88732" h="3432751">
                <a:moveTo>
                  <a:pt x="3488731" y="0"/>
                </a:moveTo>
                <a:lnTo>
                  <a:pt x="3488732" y="0"/>
                </a:lnTo>
                <a:lnTo>
                  <a:pt x="3488732" y="3432751"/>
                </a:lnTo>
                <a:lnTo>
                  <a:pt x="0" y="3432751"/>
                </a:lnTo>
                <a:lnTo>
                  <a:pt x="0" y="3431630"/>
                </a:lnTo>
                <a:lnTo>
                  <a:pt x="80" y="3431628"/>
                </a:lnTo>
                <a:lnTo>
                  <a:pt x="7516" y="3431628"/>
                </a:lnTo>
                <a:lnTo>
                  <a:pt x="7516" y="3431443"/>
                </a:lnTo>
                <a:lnTo>
                  <a:pt x="179530" y="3427154"/>
                </a:lnTo>
                <a:cubicBezTo>
                  <a:pt x="1965266" y="3337873"/>
                  <a:pt x="3396747" y="1924247"/>
                  <a:pt x="3484471" y="162232"/>
                </a:cubicBezTo>
                <a:lnTo>
                  <a:pt x="3488328" y="6924"/>
                </a:lnTo>
                <a:lnTo>
                  <a:pt x="3488731" y="6924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78A35A00-BB6A-C038-6551-97E50638AD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597" r="22662" b="1"/>
          <a:stretch/>
        </p:blipFill>
        <p:spPr>
          <a:xfrm>
            <a:off x="6967018" y="10"/>
            <a:ext cx="5224982" cy="6863174"/>
          </a:xfrm>
          <a:custGeom>
            <a:avLst/>
            <a:gdLst/>
            <a:ahLst/>
            <a:cxnLst/>
            <a:rect l="l" t="t" r="r" b="b"/>
            <a:pathLst>
              <a:path w="5224982" h="6846790">
                <a:moveTo>
                  <a:pt x="0" y="0"/>
                </a:moveTo>
                <a:lnTo>
                  <a:pt x="5224981" y="0"/>
                </a:lnTo>
                <a:lnTo>
                  <a:pt x="5224981" y="3414038"/>
                </a:lnTo>
                <a:lnTo>
                  <a:pt x="5224982" y="3414038"/>
                </a:lnTo>
                <a:lnTo>
                  <a:pt x="5224981" y="3414080"/>
                </a:lnTo>
                <a:lnTo>
                  <a:pt x="5224981" y="3430264"/>
                </a:lnTo>
                <a:lnTo>
                  <a:pt x="5224578" y="3430264"/>
                </a:lnTo>
                <a:lnTo>
                  <a:pt x="5220721" y="3585201"/>
                </a:lnTo>
                <a:cubicBezTo>
                  <a:pt x="5132997" y="5343007"/>
                  <a:pt x="3701516" y="6753257"/>
                  <a:pt x="1915780" y="6842324"/>
                </a:cubicBezTo>
                <a:lnTo>
                  <a:pt x="1743766" y="6846603"/>
                </a:lnTo>
                <a:lnTo>
                  <a:pt x="1743766" y="6846788"/>
                </a:lnTo>
                <a:lnTo>
                  <a:pt x="1736330" y="6846788"/>
                </a:lnTo>
                <a:lnTo>
                  <a:pt x="1736250" y="6846790"/>
                </a:lnTo>
                <a:lnTo>
                  <a:pt x="1736250" y="6846788"/>
                </a:lnTo>
                <a:lnTo>
                  <a:pt x="0" y="684678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023237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A929C1E-D8F4-4A72-B3A3-525B158CC2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F2C71D-CF3B-5DF8-51DC-A68732942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3" y="1597960"/>
            <a:ext cx="3266037" cy="3720352"/>
          </a:xfrm>
        </p:spPr>
        <p:txBody>
          <a:bodyPr anchor="b">
            <a:normAutofit/>
          </a:bodyPr>
          <a:lstStyle/>
          <a:p>
            <a:r>
              <a:rPr lang="en-US" sz="2800"/>
              <a:t>Feedback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88C57F-18E6-4B7B-896C-59DF44273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794726" y="-906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33C89F-76E4-3291-B88C-D6B0421B78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7396465"/>
              </p:ext>
            </p:extLst>
          </p:nvPr>
        </p:nvGraphicFramePr>
        <p:xfrm>
          <a:off x="5190565" y="809625"/>
          <a:ext cx="5787020" cy="5140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21216195"/>
      </p:ext>
    </p:extLst>
  </p:cSld>
  <p:clrMapOvr>
    <a:masterClrMapping/>
  </p:clrMapOvr>
</p:sld>
</file>

<file path=ppt/theme/theme1.xml><?xml version="1.0" encoding="utf-8"?>
<a:theme xmlns:a="http://schemas.openxmlformats.org/drawingml/2006/main" name="BlocksVTI">
  <a:themeElements>
    <a:clrScheme name="Blue">
      <a:dk1>
        <a:srgbClr val="000000"/>
      </a:dk1>
      <a:lt1>
        <a:srgbClr val="FFFFFF"/>
      </a:lt1>
      <a:dk2>
        <a:srgbClr val="153A63"/>
      </a:dk2>
      <a:lt2>
        <a:srgbClr val="DBEFF9"/>
      </a:lt2>
      <a:accent1>
        <a:srgbClr val="0F6FC6"/>
      </a:accent1>
      <a:accent2>
        <a:srgbClr val="009DD9"/>
      </a:accent2>
      <a:accent3>
        <a:srgbClr val="09B8C0"/>
      </a:accent3>
      <a:accent4>
        <a:srgbClr val="0EBC8C"/>
      </a:accent4>
      <a:accent5>
        <a:srgbClr val="71B959"/>
      </a:accent5>
      <a:accent6>
        <a:srgbClr val="96B042"/>
      </a:accent6>
      <a:hlink>
        <a:srgbClr val="C37400"/>
      </a:hlink>
      <a:folHlink>
        <a:srgbClr val="4F9085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sVTI" id="{31656FE6-20D8-4105-85EA-706EC9332BE9}" vid="{039DFFC9-9B25-4063-9235-B287A446F5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BlocksVTI</vt:lpstr>
      <vt:lpstr>Assignment workshop &amp; recap</vt:lpstr>
      <vt:lpstr>Tips</vt:lpstr>
      <vt:lpstr>Formatting</vt:lpstr>
      <vt:lpstr>Recommendations </vt:lpstr>
      <vt:lpstr>Report – 2000 words</vt:lpstr>
      <vt:lpstr>Presentation – 15 minutes</vt:lpstr>
      <vt:lpstr>Different culture models</vt:lpstr>
      <vt:lpstr>Link to performance</vt:lpstr>
      <vt:lpstr>Managers</vt:lpstr>
      <vt:lpstr>References</vt:lpstr>
      <vt:lpstr>Recap</vt:lpstr>
      <vt:lpstr>First week</vt:lpstr>
      <vt:lpstr>Week 2</vt:lpstr>
      <vt:lpstr>Culture</vt:lpstr>
      <vt:lpstr>Culture &amp; business enviroment</vt:lpstr>
      <vt:lpstr>Recruitment &amp; selection</vt:lpstr>
      <vt:lpstr>Retention</vt:lpstr>
      <vt:lpstr>Employee engagement</vt:lpstr>
      <vt:lpstr>CSR</vt:lpstr>
      <vt:lpstr>Equality, Diversity and Inclusion</vt:lpstr>
      <vt:lpstr>Workforce Planning</vt:lpstr>
      <vt:lpstr>Managing Performance</vt:lpstr>
      <vt:lpstr>Address performance</vt:lpstr>
      <vt:lpstr>Feedback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345</cp:revision>
  <dcterms:created xsi:type="dcterms:W3CDTF">2024-12-01T15:23:47Z</dcterms:created>
  <dcterms:modified xsi:type="dcterms:W3CDTF">2024-12-01T17:55:36Z</dcterms:modified>
</cp:coreProperties>
</file>