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B4DBB0A-F8BE-8B4A-EF79-B4033A8F2202}" v="5" dt="2025-11-08T09:36:07.13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94660"/>
  </p:normalViewPr>
  <p:slideViewPr>
    <p:cSldViewPr snapToGrid="0">
      <p:cViewPr varScale="1">
        <p:scale>
          <a:sx n="100" d="100"/>
          <a:sy n="100" d="100"/>
        </p:scale>
        <p:origin x="96" y="21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13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microsoft.com/office/2016/11/relationships/changesInfo" Target="changesInfos/changesInfo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aheny Yesenia Robalino Vallejo (2515875)" userId="S::2515875@student.uwtsd.ac.uk::a5fda27d-b1c3-4a50-a0f4-d7214397bcd6" providerId="AD" clId="Web-{3B4DBB0A-F8BE-8B4A-EF79-B4033A8F2202}"/>
    <pc:docChg chg="addSld delSld modSld">
      <pc:chgData name="Saheny Yesenia Robalino Vallejo (2515875)" userId="S::2515875@student.uwtsd.ac.uk::a5fda27d-b1c3-4a50-a0f4-d7214397bcd6" providerId="AD" clId="Web-{3B4DBB0A-F8BE-8B4A-EF79-B4033A8F2202}" dt="2025-11-08T09:36:07.131" v="4"/>
      <pc:docMkLst>
        <pc:docMk/>
      </pc:docMkLst>
      <pc:sldChg chg="modTransition">
        <pc:chgData name="Saheny Yesenia Robalino Vallejo (2515875)" userId="S::2515875@student.uwtsd.ac.uk::a5fda27d-b1c3-4a50-a0f4-d7214397bcd6" providerId="AD" clId="Web-{3B4DBB0A-F8BE-8B4A-EF79-B4033A8F2202}" dt="2025-11-08T09:35:50.005" v="2"/>
        <pc:sldMkLst>
          <pc:docMk/>
          <pc:sldMk cId="2282225825" sldId="256"/>
        </pc:sldMkLst>
      </pc:sldChg>
      <pc:sldChg chg="modTransition">
        <pc:chgData name="Saheny Yesenia Robalino Vallejo (2515875)" userId="S::2515875@student.uwtsd.ac.uk::a5fda27d-b1c3-4a50-a0f4-d7214397bcd6" providerId="AD" clId="Web-{3B4DBB0A-F8BE-8B4A-EF79-B4033A8F2202}" dt="2025-11-08T09:35:59.006" v="3"/>
        <pc:sldMkLst>
          <pc:docMk/>
          <pc:sldMk cId="1519997797" sldId="258"/>
        </pc:sldMkLst>
      </pc:sldChg>
      <pc:sldChg chg="modTransition">
        <pc:chgData name="Saheny Yesenia Robalino Vallejo (2515875)" userId="S::2515875@student.uwtsd.ac.uk::a5fda27d-b1c3-4a50-a0f4-d7214397bcd6" providerId="AD" clId="Web-{3B4DBB0A-F8BE-8B4A-EF79-B4033A8F2202}" dt="2025-11-08T09:36:07.131" v="4"/>
        <pc:sldMkLst>
          <pc:docMk/>
          <pc:sldMk cId="159889181" sldId="260"/>
        </pc:sldMkLst>
      </pc:sldChg>
      <pc:sldChg chg="new del">
        <pc:chgData name="Saheny Yesenia Robalino Vallejo (2515875)" userId="S::2515875@student.uwtsd.ac.uk::a5fda27d-b1c3-4a50-a0f4-d7214397bcd6" providerId="AD" clId="Web-{3B4DBB0A-F8BE-8B4A-EF79-B4033A8F2202}" dt="2025-11-08T09:34:44.082" v="1"/>
        <pc:sldMkLst>
          <pc:docMk/>
          <pc:sldMk cId="3521902910" sldId="262"/>
        </pc:sldMkLst>
      </pc:sldChg>
    </pc:docChg>
  </pc:docChgLst>
  <pc:docChgLst>
    <pc:chgData name="Saheny Yesenia Robalino Vallejo (2515875)" userId="a5fda27d-b1c3-4a50-a0f4-d7214397bcd6" providerId="ADAL" clId="{5B6A3F54-2B08-4EF8-9EAC-54DAF6377CAC}"/>
    <pc:docChg chg="undo custSel addSld modSld sldOrd">
      <pc:chgData name="Saheny Yesenia Robalino Vallejo (2515875)" userId="a5fda27d-b1c3-4a50-a0f4-d7214397bcd6" providerId="ADAL" clId="{5B6A3F54-2B08-4EF8-9EAC-54DAF6377CAC}" dt="2025-11-01T12:47:06.015" v="552"/>
      <pc:docMkLst>
        <pc:docMk/>
      </pc:docMkLst>
      <pc:sldChg chg="addSp delSp modSp mod modTransition setBg addAnim">
        <pc:chgData name="Saheny Yesenia Robalino Vallejo (2515875)" userId="a5fda27d-b1c3-4a50-a0f4-d7214397bcd6" providerId="ADAL" clId="{5B6A3F54-2B08-4EF8-9EAC-54DAF6377CAC}" dt="2025-11-01T12:46:23.612" v="544"/>
        <pc:sldMkLst>
          <pc:docMk/>
          <pc:sldMk cId="2282225825" sldId="256"/>
        </pc:sldMkLst>
        <pc:spChg chg="mod">
          <ac:chgData name="Saheny Yesenia Robalino Vallejo (2515875)" userId="a5fda27d-b1c3-4a50-a0f4-d7214397bcd6" providerId="ADAL" clId="{5B6A3F54-2B08-4EF8-9EAC-54DAF6377CAC}" dt="2025-11-01T12:30:08.972" v="484" actId="26606"/>
          <ac:spMkLst>
            <pc:docMk/>
            <pc:sldMk cId="2282225825" sldId="256"/>
            <ac:spMk id="2" creationId="{26A81B79-CB3D-01FD-B957-4614CC2673DE}"/>
          </ac:spMkLst>
        </pc:spChg>
        <pc:spChg chg="mod">
          <ac:chgData name="Saheny Yesenia Robalino Vallejo (2515875)" userId="a5fda27d-b1c3-4a50-a0f4-d7214397bcd6" providerId="ADAL" clId="{5B6A3F54-2B08-4EF8-9EAC-54DAF6377CAC}" dt="2025-11-01T12:30:08.972" v="484" actId="26606"/>
          <ac:spMkLst>
            <pc:docMk/>
            <pc:sldMk cId="2282225825" sldId="256"/>
            <ac:spMk id="3" creationId="{F7511E1F-6CE2-4717-426B-E04EF2FEABFF}"/>
          </ac:spMkLst>
        </pc:spChg>
        <pc:spChg chg="add">
          <ac:chgData name="Saheny Yesenia Robalino Vallejo (2515875)" userId="a5fda27d-b1c3-4a50-a0f4-d7214397bcd6" providerId="ADAL" clId="{5B6A3F54-2B08-4EF8-9EAC-54DAF6377CAC}" dt="2025-11-01T12:30:08.972" v="484" actId="26606"/>
          <ac:spMkLst>
            <pc:docMk/>
            <pc:sldMk cId="2282225825" sldId="256"/>
            <ac:spMk id="1061" creationId="{9F1F6E2E-E2E7-4689-9E5D-51F37CBE4127}"/>
          </ac:spMkLst>
        </pc:spChg>
        <pc:spChg chg="add">
          <ac:chgData name="Saheny Yesenia Robalino Vallejo (2515875)" userId="a5fda27d-b1c3-4a50-a0f4-d7214397bcd6" providerId="ADAL" clId="{5B6A3F54-2B08-4EF8-9EAC-54DAF6377CAC}" dt="2025-11-01T12:30:08.972" v="484" actId="26606"/>
          <ac:spMkLst>
            <pc:docMk/>
            <pc:sldMk cId="2282225825" sldId="256"/>
            <ac:spMk id="1069" creationId="{7731DD8B-7A0A-47A0-BF6B-EBB4F9709B91}"/>
          </ac:spMkLst>
        </pc:spChg>
        <pc:grpChg chg="add">
          <ac:chgData name="Saheny Yesenia Robalino Vallejo (2515875)" userId="a5fda27d-b1c3-4a50-a0f4-d7214397bcd6" providerId="ADAL" clId="{5B6A3F54-2B08-4EF8-9EAC-54DAF6377CAC}" dt="2025-11-01T12:30:08.972" v="484" actId="26606"/>
          <ac:grpSpMkLst>
            <pc:docMk/>
            <pc:sldMk cId="2282225825" sldId="256"/>
            <ac:grpSpMk id="1063" creationId="{BB728A18-FF26-43E9-AF31-9608EBA3D5C7}"/>
          </ac:grpSpMkLst>
        </pc:grpChg>
        <pc:picChg chg="add mod">
          <ac:chgData name="Saheny Yesenia Robalino Vallejo (2515875)" userId="a5fda27d-b1c3-4a50-a0f4-d7214397bcd6" providerId="ADAL" clId="{5B6A3F54-2B08-4EF8-9EAC-54DAF6377CAC}" dt="2025-11-01T12:30:08.972" v="484" actId="26606"/>
          <ac:picMkLst>
            <pc:docMk/>
            <pc:sldMk cId="2282225825" sldId="256"/>
            <ac:picMk id="1026" creationId="{3A1E96F1-921D-4F9D-E9CE-7925AB646560}"/>
          </ac:picMkLst>
        </pc:picChg>
      </pc:sldChg>
      <pc:sldChg chg="addSp delSp modSp mod modTransition setBg">
        <pc:chgData name="Saheny Yesenia Robalino Vallejo (2515875)" userId="a5fda27d-b1c3-4a50-a0f4-d7214397bcd6" providerId="ADAL" clId="{5B6A3F54-2B08-4EF8-9EAC-54DAF6377CAC}" dt="2025-11-01T12:46:32.105" v="546"/>
        <pc:sldMkLst>
          <pc:docMk/>
          <pc:sldMk cId="3091276683" sldId="257"/>
        </pc:sldMkLst>
        <pc:spChg chg="mod">
          <ac:chgData name="Saheny Yesenia Robalino Vallejo (2515875)" userId="a5fda27d-b1c3-4a50-a0f4-d7214397bcd6" providerId="ADAL" clId="{5B6A3F54-2B08-4EF8-9EAC-54DAF6377CAC}" dt="2025-11-01T12:30:52.611" v="491" actId="26606"/>
          <ac:spMkLst>
            <pc:docMk/>
            <pc:sldMk cId="3091276683" sldId="257"/>
            <ac:spMk id="2" creationId="{54396451-D9EA-8AA0-376A-BEA2D596C9CD}"/>
          </ac:spMkLst>
        </pc:spChg>
        <pc:spChg chg="mod ord">
          <ac:chgData name="Saheny Yesenia Robalino Vallejo (2515875)" userId="a5fda27d-b1c3-4a50-a0f4-d7214397bcd6" providerId="ADAL" clId="{5B6A3F54-2B08-4EF8-9EAC-54DAF6377CAC}" dt="2025-11-01T12:30:52.611" v="491" actId="26606"/>
          <ac:spMkLst>
            <pc:docMk/>
            <pc:sldMk cId="3091276683" sldId="257"/>
            <ac:spMk id="3" creationId="{9F6D8A2F-C3B9-3A84-C0F0-5585B02CDF42}"/>
          </ac:spMkLst>
        </pc:spChg>
        <pc:picChg chg="add mod ord">
          <ac:chgData name="Saheny Yesenia Robalino Vallejo (2515875)" userId="a5fda27d-b1c3-4a50-a0f4-d7214397bcd6" providerId="ADAL" clId="{5B6A3F54-2B08-4EF8-9EAC-54DAF6377CAC}" dt="2025-11-01T12:31:08.471" v="494" actId="14100"/>
          <ac:picMkLst>
            <pc:docMk/>
            <pc:sldMk cId="3091276683" sldId="257"/>
            <ac:picMk id="1028" creationId="{E544240D-EBB2-6827-953A-CD40FEF4213E}"/>
          </ac:picMkLst>
        </pc:picChg>
      </pc:sldChg>
      <pc:sldChg chg="addSp delSp modSp mod modTransition setBg">
        <pc:chgData name="Saheny Yesenia Robalino Vallejo (2515875)" userId="a5fda27d-b1c3-4a50-a0f4-d7214397bcd6" providerId="ADAL" clId="{5B6A3F54-2B08-4EF8-9EAC-54DAF6377CAC}" dt="2025-11-01T12:46:42.214" v="548"/>
        <pc:sldMkLst>
          <pc:docMk/>
          <pc:sldMk cId="1519997797" sldId="258"/>
        </pc:sldMkLst>
        <pc:spChg chg="mod ord">
          <ac:chgData name="Saheny Yesenia Robalino Vallejo (2515875)" userId="a5fda27d-b1c3-4a50-a0f4-d7214397bcd6" providerId="ADAL" clId="{5B6A3F54-2B08-4EF8-9EAC-54DAF6377CAC}" dt="2025-11-01T12:45:58.762" v="543" actId="26606"/>
          <ac:spMkLst>
            <pc:docMk/>
            <pc:sldMk cId="1519997797" sldId="258"/>
            <ac:spMk id="2" creationId="{C7E37BCB-F146-AB31-82BD-FBF7110397BF}"/>
          </ac:spMkLst>
        </pc:spChg>
        <pc:spChg chg="mod ord">
          <ac:chgData name="Saheny Yesenia Robalino Vallejo (2515875)" userId="a5fda27d-b1c3-4a50-a0f4-d7214397bcd6" providerId="ADAL" clId="{5B6A3F54-2B08-4EF8-9EAC-54DAF6377CAC}" dt="2025-11-01T12:45:58.762" v="543" actId="26606"/>
          <ac:spMkLst>
            <pc:docMk/>
            <pc:sldMk cId="1519997797" sldId="258"/>
            <ac:spMk id="3" creationId="{FDD8D7CF-58C7-7476-F001-5C3B0AA16D69}"/>
          </ac:spMkLst>
        </pc:spChg>
        <pc:picChg chg="add mod">
          <ac:chgData name="Saheny Yesenia Robalino Vallejo (2515875)" userId="a5fda27d-b1c3-4a50-a0f4-d7214397bcd6" providerId="ADAL" clId="{5B6A3F54-2B08-4EF8-9EAC-54DAF6377CAC}" dt="2025-11-01T12:45:58.762" v="543" actId="26606"/>
          <ac:picMkLst>
            <pc:docMk/>
            <pc:sldMk cId="1519997797" sldId="258"/>
            <ac:picMk id="3074" creationId="{1577F87D-FEB9-4E5E-056E-087CF0DBC36C}"/>
          </ac:picMkLst>
        </pc:picChg>
      </pc:sldChg>
      <pc:sldChg chg="addSp delSp modSp mod modTransition setBg">
        <pc:chgData name="Saheny Yesenia Robalino Vallejo (2515875)" userId="a5fda27d-b1c3-4a50-a0f4-d7214397bcd6" providerId="ADAL" clId="{5B6A3F54-2B08-4EF8-9EAC-54DAF6377CAC}" dt="2025-11-01T12:46:47.758" v="549"/>
        <pc:sldMkLst>
          <pc:docMk/>
          <pc:sldMk cId="1133050624" sldId="259"/>
        </pc:sldMkLst>
        <pc:spChg chg="mod">
          <ac:chgData name="Saheny Yesenia Robalino Vallejo (2515875)" userId="a5fda27d-b1c3-4a50-a0f4-d7214397bcd6" providerId="ADAL" clId="{5B6A3F54-2B08-4EF8-9EAC-54DAF6377CAC}" dt="2025-11-01T12:35:38.454" v="511" actId="26606"/>
          <ac:spMkLst>
            <pc:docMk/>
            <pc:sldMk cId="1133050624" sldId="259"/>
            <ac:spMk id="2" creationId="{7F901424-0D18-3C17-E6D8-E2ABC6968D30}"/>
          </ac:spMkLst>
        </pc:spChg>
        <pc:spChg chg="mod ord">
          <ac:chgData name="Saheny Yesenia Robalino Vallejo (2515875)" userId="a5fda27d-b1c3-4a50-a0f4-d7214397bcd6" providerId="ADAL" clId="{5B6A3F54-2B08-4EF8-9EAC-54DAF6377CAC}" dt="2025-11-01T12:35:38.454" v="511" actId="26606"/>
          <ac:spMkLst>
            <pc:docMk/>
            <pc:sldMk cId="1133050624" sldId="259"/>
            <ac:spMk id="3" creationId="{7626D478-6D19-6DA4-F436-F431F47DD657}"/>
          </ac:spMkLst>
        </pc:spChg>
        <pc:picChg chg="add mod">
          <ac:chgData name="Saheny Yesenia Robalino Vallejo (2515875)" userId="a5fda27d-b1c3-4a50-a0f4-d7214397bcd6" providerId="ADAL" clId="{5B6A3F54-2B08-4EF8-9EAC-54DAF6377CAC}" dt="2025-11-01T12:35:38.454" v="511" actId="26606"/>
          <ac:picMkLst>
            <pc:docMk/>
            <pc:sldMk cId="1133050624" sldId="259"/>
            <ac:picMk id="4098" creationId="{84CFCE2A-7B94-25DD-E0FA-FD8258F2F875}"/>
          </ac:picMkLst>
        </pc:picChg>
      </pc:sldChg>
      <pc:sldChg chg="addSp delSp modSp mod modTransition setBg">
        <pc:chgData name="Saheny Yesenia Robalino Vallejo (2515875)" userId="a5fda27d-b1c3-4a50-a0f4-d7214397bcd6" providerId="ADAL" clId="{5B6A3F54-2B08-4EF8-9EAC-54DAF6377CAC}" dt="2025-11-01T12:46:54.271" v="550"/>
        <pc:sldMkLst>
          <pc:docMk/>
          <pc:sldMk cId="159889181" sldId="260"/>
        </pc:sldMkLst>
        <pc:spChg chg="mod">
          <ac:chgData name="Saheny Yesenia Robalino Vallejo (2515875)" userId="a5fda27d-b1c3-4a50-a0f4-d7214397bcd6" providerId="ADAL" clId="{5B6A3F54-2B08-4EF8-9EAC-54DAF6377CAC}" dt="2025-11-01T12:41:32.753" v="538" actId="26606"/>
          <ac:spMkLst>
            <pc:docMk/>
            <pc:sldMk cId="159889181" sldId="260"/>
            <ac:spMk id="2" creationId="{268E1F83-C1A6-1601-94CD-B771A2838FF6}"/>
          </ac:spMkLst>
        </pc:spChg>
        <pc:spChg chg="mod ord">
          <ac:chgData name="Saheny Yesenia Robalino Vallejo (2515875)" userId="a5fda27d-b1c3-4a50-a0f4-d7214397bcd6" providerId="ADAL" clId="{5B6A3F54-2B08-4EF8-9EAC-54DAF6377CAC}" dt="2025-11-01T12:41:32.753" v="538" actId="26606"/>
          <ac:spMkLst>
            <pc:docMk/>
            <pc:sldMk cId="159889181" sldId="260"/>
            <ac:spMk id="3" creationId="{1BDC5FC5-EA09-F1BF-95A2-B843D0C34CB7}"/>
          </ac:spMkLst>
        </pc:spChg>
        <pc:picChg chg="add mod">
          <ac:chgData name="Saheny Yesenia Robalino Vallejo (2515875)" userId="a5fda27d-b1c3-4a50-a0f4-d7214397bcd6" providerId="ADAL" clId="{5B6A3F54-2B08-4EF8-9EAC-54DAF6377CAC}" dt="2025-11-01T12:41:32.753" v="538" actId="26606"/>
          <ac:picMkLst>
            <pc:docMk/>
            <pc:sldMk cId="159889181" sldId="260"/>
            <ac:picMk id="5124" creationId="{07B99574-C14F-A875-5E35-31A5E4B42848}"/>
          </ac:picMkLst>
        </pc:picChg>
      </pc:sldChg>
      <pc:sldChg chg="modSp new mod ord modTransition">
        <pc:chgData name="Saheny Yesenia Robalino Vallejo (2515875)" userId="a5fda27d-b1c3-4a50-a0f4-d7214397bcd6" providerId="ADAL" clId="{5B6A3F54-2B08-4EF8-9EAC-54DAF6377CAC}" dt="2025-11-01T12:47:06.015" v="552"/>
        <pc:sldMkLst>
          <pc:docMk/>
          <pc:sldMk cId="4075226442" sldId="261"/>
        </pc:sldMkLst>
        <pc:spChg chg="mod">
          <ac:chgData name="Saheny Yesenia Robalino Vallejo (2515875)" userId="a5fda27d-b1c3-4a50-a0f4-d7214397bcd6" providerId="ADAL" clId="{5B6A3F54-2B08-4EF8-9EAC-54DAF6377CAC}" dt="2025-11-01T12:09:13.612" v="152" actId="20577"/>
          <ac:spMkLst>
            <pc:docMk/>
            <pc:sldMk cId="4075226442" sldId="261"/>
            <ac:spMk id="2" creationId="{9B574058-7E0E-D38E-569F-6242216A7F66}"/>
          </ac:spMkLst>
        </pc:spChg>
        <pc:spChg chg="mod">
          <ac:chgData name="Saheny Yesenia Robalino Vallejo (2515875)" userId="a5fda27d-b1c3-4a50-a0f4-d7214397bcd6" providerId="ADAL" clId="{5B6A3F54-2B08-4EF8-9EAC-54DAF6377CAC}" dt="2025-11-01T12:24:44.692" v="442" actId="5793"/>
          <ac:spMkLst>
            <pc:docMk/>
            <pc:sldMk cId="4075226442" sldId="261"/>
            <ac:spMk id="3" creationId="{C8B6A441-A44A-A81C-2D3F-BA75A86CD007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16934" y="0"/>
            <a:ext cx="12231160" cy="6856214"/>
            <a:chOff x="-16934" y="0"/>
            <a:chExt cx="12231160" cy="6856214"/>
          </a:xfrm>
        </p:grpSpPr>
        <p:pic>
          <p:nvPicPr>
            <p:cNvPr id="16" name="Picture 15" descr="HD-PanelTitleR1.png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26" name="Rectangle 25"/>
            <p:cNvSpPr/>
            <p:nvPr/>
          </p:nvSpPr>
          <p:spPr>
            <a:xfrm>
              <a:off x="2328332" y="1540931"/>
              <a:ext cx="7543802" cy="3835401"/>
            </a:xfrm>
            <a:prstGeom prst="rect">
              <a:avLst/>
            </a:prstGeom>
            <a:noFill/>
            <a:ln w="15875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17" name="Picture 16" descr="HDRibbonTitle-UniformTrim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6934" y="3147609"/>
              <a:ext cx="2478024" cy="612648"/>
            </a:xfrm>
            <a:prstGeom prst="rect">
              <a:avLst/>
            </a:prstGeom>
          </p:spPr>
        </p:pic>
        <p:pic>
          <p:nvPicPr>
            <p:cNvPr id="20" name="Picture 19" descr="HDRibbonTitle-UniformTrim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9736202" y="3147609"/>
              <a:ext cx="2478024" cy="612648"/>
            </a:xfrm>
            <a:prstGeom prst="rect">
              <a:avLst/>
            </a:prstGeom>
          </p:spPr>
        </p:pic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692398" y="1871131"/>
            <a:ext cx="6815669" cy="1515533"/>
          </a:xfrm>
        </p:spPr>
        <p:txBody>
          <a:bodyPr anchor="b">
            <a:noAutofit/>
          </a:bodyPr>
          <a:lstStyle>
            <a:lvl1pPr algn="ctr">
              <a:defRPr sz="5400">
                <a:effectLst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92398" y="3657597"/>
            <a:ext cx="6815669" cy="1320802"/>
          </a:xfrm>
        </p:spPr>
        <p:txBody>
          <a:bodyPr anchor="t">
            <a:normAutofit/>
          </a:bodyPr>
          <a:lstStyle>
            <a:lvl1pPr marL="0" indent="0" algn="ctr">
              <a:buNone/>
              <a:defRPr sz="21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983232" y="5037663"/>
            <a:ext cx="897467" cy="279400"/>
          </a:xfrm>
        </p:spPr>
        <p:txBody>
          <a:bodyPr/>
          <a:lstStyle/>
          <a:p>
            <a:fld id="{348B962E-536E-441C-AEC4-EDE1913276E1}" type="datetimeFigureOut">
              <a:rPr lang="en-GB" smtClean="0"/>
              <a:t>08/11/2025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92397" y="5037663"/>
            <a:ext cx="5214635" cy="279400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956900" y="5037663"/>
            <a:ext cx="551167" cy="279400"/>
          </a:xfrm>
        </p:spPr>
        <p:txBody>
          <a:bodyPr/>
          <a:lstStyle/>
          <a:p>
            <a:fld id="{E0B210E1-09BC-4755-B041-1F9121422FEA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2692399" y="3522131"/>
            <a:ext cx="6815668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03376331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Straight Connector 6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8B962E-536E-441C-AEC4-EDE1913276E1}" type="datetimeFigureOut">
              <a:rPr lang="en-GB" smtClean="0"/>
              <a:t>08/11/2025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B210E1-09BC-4755-B041-1F9121422FE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9957352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15069" y="1752606"/>
            <a:ext cx="8158688" cy="1822514"/>
          </a:xfrm>
        </p:spPr>
        <p:txBody>
          <a:bodyPr anchor="b">
            <a:normAutofit/>
          </a:bodyPr>
          <a:lstStyle>
            <a:lvl1pPr algn="ctr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15067" y="3846051"/>
            <a:ext cx="8158690" cy="954547"/>
          </a:xfrm>
        </p:spPr>
        <p:txBody>
          <a:bodyPr anchor="t">
            <a:normAutofit/>
          </a:bodyPr>
          <a:lstStyle>
            <a:lvl1pPr marL="0" indent="0" algn="ctr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8B962E-536E-441C-AEC4-EDE1913276E1}" type="datetimeFigureOut">
              <a:rPr lang="en-GB" smtClean="0"/>
              <a:t>08/11/2025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B210E1-09BC-4755-B041-1F9121422FEA}" type="slidenum">
              <a:rPr lang="en-GB" smtClean="0"/>
              <a:t>‹#›</a:t>
            </a:fld>
            <a:endParaRPr lang="en-GB"/>
          </a:p>
        </p:txBody>
      </p:sp>
      <p:cxnSp>
        <p:nvCxnSpPr>
          <p:cNvPr id="16" name="Straight Connector 15"/>
          <p:cNvCxnSpPr/>
          <p:nvPr/>
        </p:nvCxnSpPr>
        <p:spPr>
          <a:xfrm>
            <a:off x="2012723" y="3710585"/>
            <a:ext cx="8163380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3767881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Straight Connector 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98448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81344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8B962E-536E-441C-AEC4-EDE1913276E1}" type="datetimeFigureOut">
              <a:rPr lang="en-GB" smtClean="0"/>
              <a:t>08/11/2025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B210E1-09BC-4755-B041-1F9121422FE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0202446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spcBef>
                <a:spcPts val="672"/>
              </a:spcBef>
              <a:spcAft>
                <a:spcPts val="600"/>
              </a:spcAft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95400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80670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spcBef>
                <a:spcPts val="672"/>
              </a:spcBef>
              <a:spcAft>
                <a:spcPts val="600"/>
              </a:spcAft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80670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8B962E-536E-441C-AEC4-EDE1913276E1}" type="datetimeFigureOut">
              <a:rPr lang="en-GB" smtClean="0"/>
              <a:t>08/11/2025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B210E1-09BC-4755-B041-1F9121422FEA}" type="slidenum">
              <a:rPr lang="en-GB" smtClean="0"/>
              <a:t>‹#›</a:t>
            </a:fld>
            <a:endParaRPr lang="en-GB"/>
          </a:p>
        </p:txBody>
      </p:sp>
      <p:cxnSp>
        <p:nvCxnSpPr>
          <p:cNvPr id="18" name="Straight Connector 1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29967324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8B962E-536E-441C-AEC4-EDE1913276E1}" type="datetimeFigureOut">
              <a:rPr lang="en-GB" smtClean="0"/>
              <a:t>08/11/2025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B210E1-09BC-4755-B041-1F9121422FEA}" type="slidenum">
              <a:rPr lang="en-GB" smtClean="0"/>
              <a:t>‹#›</a:t>
            </a:fld>
            <a:endParaRPr lang="en-GB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25819438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8B962E-536E-441C-AEC4-EDE1913276E1}" type="datetimeFigureOut">
              <a:rPr lang="en-GB" smtClean="0"/>
              <a:t>08/11/2025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B210E1-09BC-4755-B041-1F9121422FE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4845030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3811" y="1388534"/>
            <a:ext cx="3718455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18668" y="982131"/>
            <a:ext cx="5469466" cy="4893735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3811" y="3031065"/>
            <a:ext cx="3718455" cy="2438404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8B962E-536E-441C-AEC4-EDE1913276E1}" type="datetimeFigureOut">
              <a:rPr lang="en-GB" smtClean="0"/>
              <a:t>08/11/2025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B210E1-09BC-4755-B041-1F9121422FEA}" type="slidenum">
              <a:rPr lang="en-GB" smtClean="0"/>
              <a:t>‹#›</a:t>
            </a:fld>
            <a:endParaRPr lang="en-GB"/>
          </a:p>
        </p:txBody>
      </p:sp>
      <p:cxnSp>
        <p:nvCxnSpPr>
          <p:cNvPr id="16" name="Straight Connector 15"/>
          <p:cNvCxnSpPr/>
          <p:nvPr/>
        </p:nvCxnSpPr>
        <p:spPr>
          <a:xfrm>
            <a:off x="1396169" y="2912533"/>
            <a:ext cx="35144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194258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399" y="1883832"/>
            <a:ext cx="6241816" cy="1371600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094831" y="1041400"/>
            <a:ext cx="3063347" cy="4775200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399" y="3255432"/>
            <a:ext cx="6241816" cy="1828800"/>
          </a:xfrm>
        </p:spPr>
        <p:txBody>
          <a:bodyPr anchor="t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8B962E-536E-441C-AEC4-EDE1913276E1}" type="datetimeFigureOut">
              <a:rPr lang="en-GB" smtClean="0"/>
              <a:t>08/11/2025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B210E1-09BC-4755-B041-1F9121422FE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157675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4815415"/>
            <a:ext cx="9609666" cy="56673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041427" y="1041399"/>
            <a:ext cx="10105972" cy="3335869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401" y="5382153"/>
            <a:ext cx="9609666" cy="493712"/>
          </a:xfrm>
        </p:spPr>
        <p:txBody>
          <a:bodyPr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8B962E-536E-441C-AEC4-EDE1913276E1}" type="datetimeFigureOut">
              <a:rPr lang="en-GB" smtClean="0"/>
              <a:t>08/11/2025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B210E1-09BC-4755-B041-1F9121422FE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3791247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03868" y="982132"/>
            <a:ext cx="9592732" cy="2954868"/>
          </a:xfrm>
        </p:spPr>
        <p:txBody>
          <a:bodyPr anchor="ctr">
            <a:normAutofit/>
          </a:bodyPr>
          <a:lstStyle>
            <a:lvl1pPr algn="ctr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03868" y="4343399"/>
            <a:ext cx="9592732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8B962E-536E-441C-AEC4-EDE1913276E1}" type="datetimeFigureOut">
              <a:rPr lang="en-GB" smtClean="0"/>
              <a:t>08/11/2025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B210E1-09BC-4755-B041-1F9121422FEA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46831201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370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674812" y="3352800"/>
            <a:ext cx="8839202" cy="584200"/>
          </a:xfrm>
        </p:spPr>
        <p:txBody>
          <a:bodyPr anchor="ctr">
            <a:normAutofit/>
          </a:bodyPr>
          <a:lstStyle>
            <a:lvl1pPr marL="0" indent="0" algn="r">
              <a:buFontTx/>
              <a:buNone/>
              <a:defRPr sz="20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343399"/>
            <a:ext cx="9609666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8B962E-536E-441C-AEC4-EDE1913276E1}" type="datetimeFigureOut">
              <a:rPr lang="en-GB" smtClean="0"/>
              <a:t>08/11/2025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B210E1-09BC-4755-B041-1F9121422FEA}" type="slidenum">
              <a:rPr lang="en-GB" smtClean="0"/>
              <a:t>‹#›</a:t>
            </a:fld>
            <a:endParaRPr lang="en-GB"/>
          </a:p>
        </p:txBody>
      </p:sp>
      <p:sp>
        <p:nvSpPr>
          <p:cNvPr id="14" name="TextBox 13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600267" y="282787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91832122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2" y="3308581"/>
            <a:ext cx="9609668" cy="1468800"/>
          </a:xfrm>
        </p:spPr>
        <p:txBody>
          <a:bodyPr anchor="b">
            <a:normAutofit/>
          </a:bodyPr>
          <a:lstStyle>
            <a:lvl1pPr algn="l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777381"/>
            <a:ext cx="9609668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8B962E-536E-441C-AEC4-EDE1913276E1}" type="datetimeFigureOut">
              <a:rPr lang="en-GB" smtClean="0"/>
              <a:t>08/11/2025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B210E1-09BC-4755-B041-1F9121422FE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609252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243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9312"/>
            <a:ext cx="9609668" cy="88696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529667"/>
            <a:ext cx="9609668" cy="13462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8B962E-536E-441C-AEC4-EDE1913276E1}" type="datetimeFigureOut">
              <a:rPr lang="en-GB" smtClean="0"/>
              <a:t>08/11/2025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B210E1-09BC-4755-B041-1F9121422FEA}" type="slidenum">
              <a:rPr lang="en-GB" smtClean="0"/>
              <a:t>‹#›</a:t>
            </a:fld>
            <a:endParaRPr lang="en-GB"/>
          </a:p>
        </p:txBody>
      </p:sp>
      <p:sp>
        <p:nvSpPr>
          <p:cNvPr id="12" name="TextBox 11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10600267" y="25992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26" name="Straight Connector 25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94850840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982132"/>
            <a:ext cx="9609666" cy="2243668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0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0168"/>
            <a:ext cx="9609668" cy="84124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4470399"/>
            <a:ext cx="9609670" cy="14054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8B962E-536E-441C-AEC4-EDE1913276E1}" type="datetimeFigureOut">
              <a:rPr lang="en-GB" smtClean="0"/>
              <a:t>08/11/2025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B210E1-09BC-4755-B041-1F9121422FEA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73998514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8B962E-536E-441C-AEC4-EDE1913276E1}" type="datetimeFigureOut">
              <a:rPr lang="en-GB" smtClean="0"/>
              <a:t>08/11/2025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B210E1-09BC-4755-B041-1F9121422FEA}" type="slidenum">
              <a:rPr lang="en-GB" smtClean="0"/>
              <a:t>‹#›</a:t>
            </a:fld>
            <a:endParaRPr lang="en-GB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991277862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999356" y="982131"/>
            <a:ext cx="1890895" cy="489373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95398" y="982132"/>
            <a:ext cx="7433025" cy="4893734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8B962E-536E-441C-AEC4-EDE1913276E1}" type="datetimeFigureOut">
              <a:rPr lang="en-GB" smtClean="0"/>
              <a:t>08/11/2025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B210E1-09BC-4755-B041-1F9121422FEA}" type="slidenum">
              <a:rPr lang="en-GB" smtClean="0"/>
              <a:t>‹#›</a:t>
            </a:fld>
            <a:endParaRPr lang="en-GB"/>
          </a:p>
        </p:txBody>
      </p:sp>
      <p:cxnSp>
        <p:nvCxnSpPr>
          <p:cNvPr id="14" name="Straight Connector 13"/>
          <p:cNvCxnSpPr/>
          <p:nvPr/>
        </p:nvCxnSpPr>
        <p:spPr>
          <a:xfrm>
            <a:off x="8863890" y="990600"/>
            <a:ext cx="0" cy="487680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0357941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4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3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15736" y="0"/>
            <a:ext cx="12229962" cy="6856214"/>
            <a:chOff x="-15736" y="0"/>
            <a:chExt cx="12229962" cy="6856214"/>
          </a:xfrm>
        </p:grpSpPr>
        <p:pic>
          <p:nvPicPr>
            <p:cNvPr id="8" name="Picture 7" descr="HD-PanelContent.png"/>
            <p:cNvPicPr>
              <a:picLocks noChangeAspect="1"/>
            </p:cNvPicPr>
            <p:nvPr/>
          </p:nvPicPr>
          <p:blipFill>
            <a:blip r:embed="rId19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9" name="Rectangle 8"/>
            <p:cNvSpPr/>
            <p:nvPr/>
          </p:nvSpPr>
          <p:spPr>
            <a:xfrm>
              <a:off x="608012" y="609600"/>
              <a:ext cx="10972800" cy="5638800"/>
            </a:xfrm>
            <a:prstGeom prst="rect">
              <a:avLst/>
            </a:prstGeom>
            <a:noFill/>
            <a:ln w="15875" cap="flat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10" name="Picture 9" descr="HDRibbonContent-UniformTrim.png"/>
            <p:cNvPicPr>
              <a:picLocks noChangeAspect="1"/>
            </p:cNvPicPr>
            <p:nvPr/>
          </p:nvPicPr>
          <p:blipFill rotWithShape="1">
            <a:blip r:embed="rId2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5736" y="3153832"/>
              <a:ext cx="777240" cy="606425"/>
            </a:xfrm>
            <a:prstGeom prst="rect">
              <a:avLst/>
            </a:prstGeom>
          </p:spPr>
        </p:pic>
        <p:pic>
          <p:nvPicPr>
            <p:cNvPr id="11" name="Picture 10" descr="HDRibbonContent-UniformTrim.png"/>
            <p:cNvPicPr>
              <a:picLocks noChangeAspect="1"/>
            </p:cNvPicPr>
            <p:nvPr/>
          </p:nvPicPr>
          <p:blipFill rotWithShape="1">
            <a:blip r:embed="rId2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436986" y="3153832"/>
              <a:ext cx="777240" cy="606425"/>
            </a:xfrm>
            <a:prstGeom prst="rect">
              <a:avLst/>
            </a:prstGeom>
          </p:spPr>
        </p:pic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95402" y="982132"/>
            <a:ext cx="9601196" cy="13038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2556932"/>
            <a:ext cx="9601196" cy="331893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677501" y="5969000"/>
            <a:ext cx="16002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348B962E-536E-441C-AEC4-EDE1913276E1}" type="datetimeFigureOut">
              <a:rPr lang="en-GB" smtClean="0"/>
              <a:t>08/11/2025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295401" y="5969000"/>
            <a:ext cx="73059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53901" y="5969000"/>
            <a:ext cx="542697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E0B210E1-09BC-4755-B041-1F9121422FE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838267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 cap="none">
          <a:ln w="3175" cmpd="sng">
            <a:noFill/>
          </a:ln>
          <a:solidFill>
            <a:schemeClr val="tx1">
              <a:lumMod val="85000"/>
              <a:lumOff val="15000"/>
            </a:schemeClr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0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8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6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7.jpeg"/><Relationship Id="rId4" Type="http://schemas.openxmlformats.org/officeDocument/2006/relationships/image" Target="../media/image4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techradar.com/es" TargetMode="External"/><Relationship Id="rId2" Type="http://schemas.openxmlformats.org/officeDocument/2006/relationships/hyperlink" Target="https://www.microsoft.com/Microsoft-365/outlook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learn.microsoft.com/enus/exchange/mail-flowbest-practices/limits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61" name="Rectangle 1060">
            <a:extLst>
              <a:ext uri="{FF2B5EF4-FFF2-40B4-BE49-F238E27FC236}">
                <a16:creationId xmlns:a16="http://schemas.microsoft.com/office/drawing/2014/main" id="{9F1F6E2E-E2E7-4689-9E5D-51F37CBE41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063" name="Group 1062">
            <a:extLst>
              <a:ext uri="{FF2B5EF4-FFF2-40B4-BE49-F238E27FC236}">
                <a16:creationId xmlns:a16="http://schemas.microsoft.com/office/drawing/2014/main" id="{BB728A18-FF26-43E9-AF31-9608EBA3D5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229962" cy="6856214"/>
            <a:chOff x="-15736" y="0"/>
            <a:chExt cx="12229962" cy="6856214"/>
          </a:xfrm>
        </p:grpSpPr>
        <p:pic>
          <p:nvPicPr>
            <p:cNvPr id="1064" name="Picture 1063">
              <a:extLst>
                <a:ext uri="{FF2B5EF4-FFF2-40B4-BE49-F238E27FC236}">
                  <a16:creationId xmlns:a16="http://schemas.microsoft.com/office/drawing/2014/main" id="{D418D479-7A49-4E09-A270-87C36ABE505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1065" name="Rectangle 1064">
              <a:extLst>
                <a:ext uri="{FF2B5EF4-FFF2-40B4-BE49-F238E27FC236}">
                  <a16:creationId xmlns:a16="http://schemas.microsoft.com/office/drawing/2014/main" id="{F55AC523-B142-409D-BB68-747EDDCE607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012" y="609600"/>
              <a:ext cx="10972800" cy="5638800"/>
            </a:xfrm>
            <a:prstGeom prst="rect">
              <a:avLst/>
            </a:prstGeom>
            <a:noFill/>
            <a:ln w="15875" cap="flat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pic>
          <p:nvPicPr>
            <p:cNvPr id="1066" name="Picture 1065">
              <a:extLst>
                <a:ext uri="{FF2B5EF4-FFF2-40B4-BE49-F238E27FC236}">
                  <a16:creationId xmlns:a16="http://schemas.microsoft.com/office/drawing/2014/main" id="{98FD6A06-A68E-49C5-8F1D-8945DD8C004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5736" y="3153832"/>
              <a:ext cx="777240" cy="606425"/>
            </a:xfrm>
            <a:prstGeom prst="rect">
              <a:avLst/>
            </a:prstGeom>
          </p:spPr>
        </p:pic>
        <p:pic>
          <p:nvPicPr>
            <p:cNvPr id="1067" name="Picture 1066">
              <a:extLst>
                <a:ext uri="{FF2B5EF4-FFF2-40B4-BE49-F238E27FC236}">
                  <a16:creationId xmlns:a16="http://schemas.microsoft.com/office/drawing/2014/main" id="{A6794A3D-A7E9-4DC9-98E4-02104E24AC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436986" y="3153832"/>
              <a:ext cx="777240" cy="606425"/>
            </a:xfrm>
            <a:prstGeom prst="rect">
              <a:avLst/>
            </a:prstGeom>
          </p:spPr>
        </p:pic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26A81B79-CB3D-01FD-B957-4614CC2673D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553770" y="1041401"/>
            <a:ext cx="4538526" cy="2345264"/>
          </a:xfrm>
        </p:spPr>
        <p:txBody>
          <a:bodyPr>
            <a:normAutofit/>
          </a:bodyPr>
          <a:lstStyle/>
          <a:p>
            <a:r>
              <a:rPr lang="en-US"/>
              <a:t>OUTLOOK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7511E1F-6CE2-4717-426B-E04EF2FEABF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579045" y="3657596"/>
            <a:ext cx="4513252" cy="1933463"/>
          </a:xfrm>
        </p:spPr>
        <p:txBody>
          <a:bodyPr>
            <a:normAutofit/>
          </a:bodyPr>
          <a:lstStyle/>
          <a:p>
            <a:r>
              <a:rPr lang="en-US"/>
              <a:t>MS 365 COMMUNICATION OR COLLABORATION TOOL</a:t>
            </a:r>
            <a:endParaRPr lang="en-GB"/>
          </a:p>
        </p:txBody>
      </p:sp>
      <p:sp>
        <p:nvSpPr>
          <p:cNvPr id="1069" name="Rectangle 1068">
            <a:extLst>
              <a:ext uri="{FF2B5EF4-FFF2-40B4-BE49-F238E27FC236}">
                <a16:creationId xmlns:a16="http://schemas.microsoft.com/office/drawing/2014/main" id="{7731DD8B-7A0A-47A0-BF6B-EBB4F9709B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92644" y="1092200"/>
            <a:ext cx="4976494" cy="4515104"/>
          </a:xfrm>
          <a:prstGeom prst="rect">
            <a:avLst/>
          </a:prstGeom>
          <a:solidFill>
            <a:schemeClr val="bg1"/>
          </a:solidFill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26" name="Picture 2" descr="New Outlook in Home Care">
            <a:extLst>
              <a:ext uri="{FF2B5EF4-FFF2-40B4-BE49-F238E27FC236}">
                <a16:creationId xmlns:a16="http://schemas.microsoft.com/office/drawing/2014/main" id="{3A1E96F1-921D-4F9D-E9CE-7925AB64656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235" r="3119" b="1"/>
          <a:stretch>
            <a:fillRect/>
          </a:stretch>
        </p:blipFill>
        <p:spPr bwMode="auto">
          <a:xfrm>
            <a:off x="1412683" y="1410208"/>
            <a:ext cx="4348925" cy="38587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1071" name="Straight Connector 1070">
            <a:extLst>
              <a:ext uri="{FF2B5EF4-FFF2-40B4-BE49-F238E27FC236}">
                <a16:creationId xmlns:a16="http://schemas.microsoft.com/office/drawing/2014/main" id="{10A370BF-9768-4FA0-8887-C3777F3A9C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553770" y="3522131"/>
            <a:ext cx="4520638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8222582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4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396451-D9EA-8AA0-376A-BEA2D596C9C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95402" y="982132"/>
            <a:ext cx="9601196" cy="1303867"/>
          </a:xfrm>
        </p:spPr>
        <p:txBody>
          <a:bodyPr>
            <a:normAutofit/>
          </a:bodyPr>
          <a:lstStyle/>
          <a:p>
            <a:r>
              <a:rPr lang="en-US">
                <a:solidFill>
                  <a:srgbClr val="262626"/>
                </a:solidFill>
              </a:rPr>
              <a:t>CORE FUNCTIONS</a:t>
            </a:r>
            <a:endParaRPr lang="en-GB">
              <a:solidFill>
                <a:srgbClr val="262626"/>
              </a:solidFill>
            </a:endParaRPr>
          </a:p>
        </p:txBody>
      </p:sp>
      <p:pic>
        <p:nvPicPr>
          <p:cNvPr id="1028" name="Picture 4" descr="What is Microsoft Outlook - GeeksforGeeks">
            <a:extLst>
              <a:ext uri="{FF2B5EF4-FFF2-40B4-BE49-F238E27FC236}">
                <a16:creationId xmlns:a16="http://schemas.microsoft.com/office/drawing/2014/main" id="{E544240D-EBB2-6827-953A-CD40FEF4213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123568" y="3276601"/>
            <a:ext cx="3219832" cy="1579792"/>
          </a:xfrm>
          <a:prstGeom prst="rect">
            <a:avLst/>
          </a:prstGeom>
          <a:noFill/>
          <a:ln w="57150" cmpd="thickThin">
            <a:solidFill>
              <a:srgbClr val="7F7F7F"/>
            </a:solidFill>
            <a:miter lim="800000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F6D8A2F-C3B9-3A84-C0F0-5585B02CDF4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39732" y="2556932"/>
            <a:ext cx="6256863" cy="3318936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  <a:buClr>
                <a:schemeClr val="accent5">
                  <a:lumMod val="75000"/>
                </a:schemeClr>
              </a:buClr>
              <a:buFont typeface="Garamond" panose="02020404030301010803" pitchFamily="18" charset="0"/>
              <a:buChar char="♥"/>
            </a:pPr>
            <a:r>
              <a:rPr lang="en-US" sz="1700">
                <a:solidFill>
                  <a:srgbClr val="262626"/>
                </a:solidFill>
              </a:rPr>
              <a:t>EMAIL</a:t>
            </a:r>
          </a:p>
          <a:p>
            <a:pPr>
              <a:lnSpc>
                <a:spcPct val="90000"/>
              </a:lnSpc>
              <a:buClr>
                <a:schemeClr val="accent5">
                  <a:lumMod val="75000"/>
                </a:schemeClr>
              </a:buClr>
              <a:buFont typeface="Garamond" panose="02020404030301010803" pitchFamily="18" charset="0"/>
              <a:buChar char="♥"/>
            </a:pPr>
            <a:endParaRPr lang="en-US" sz="1700">
              <a:solidFill>
                <a:srgbClr val="262626"/>
              </a:solidFill>
            </a:endParaRPr>
          </a:p>
          <a:p>
            <a:pPr>
              <a:lnSpc>
                <a:spcPct val="90000"/>
              </a:lnSpc>
              <a:buClr>
                <a:schemeClr val="accent5">
                  <a:lumMod val="75000"/>
                </a:schemeClr>
              </a:buClr>
              <a:buFont typeface="Garamond" panose="02020404030301010803" pitchFamily="18" charset="0"/>
              <a:buChar char="♥"/>
            </a:pPr>
            <a:r>
              <a:rPr lang="en-US" sz="1700">
                <a:solidFill>
                  <a:srgbClr val="262626"/>
                </a:solidFill>
              </a:rPr>
              <a:t>CALENDAR</a:t>
            </a:r>
          </a:p>
          <a:p>
            <a:pPr>
              <a:lnSpc>
                <a:spcPct val="90000"/>
              </a:lnSpc>
              <a:buClr>
                <a:schemeClr val="accent5">
                  <a:lumMod val="75000"/>
                </a:schemeClr>
              </a:buClr>
              <a:buFont typeface="Garamond" panose="02020404030301010803" pitchFamily="18" charset="0"/>
              <a:buChar char="♥"/>
            </a:pPr>
            <a:endParaRPr lang="en-US" sz="1700">
              <a:solidFill>
                <a:srgbClr val="262626"/>
              </a:solidFill>
            </a:endParaRPr>
          </a:p>
          <a:p>
            <a:pPr>
              <a:lnSpc>
                <a:spcPct val="90000"/>
              </a:lnSpc>
              <a:buClr>
                <a:schemeClr val="accent5">
                  <a:lumMod val="75000"/>
                </a:schemeClr>
              </a:buClr>
              <a:buFont typeface="Garamond" panose="02020404030301010803" pitchFamily="18" charset="0"/>
              <a:buChar char="♥"/>
            </a:pPr>
            <a:r>
              <a:rPr lang="en-US" sz="1700">
                <a:solidFill>
                  <a:srgbClr val="262626"/>
                </a:solidFill>
              </a:rPr>
              <a:t>CONTACTS</a:t>
            </a:r>
          </a:p>
          <a:p>
            <a:pPr>
              <a:lnSpc>
                <a:spcPct val="90000"/>
              </a:lnSpc>
              <a:buClr>
                <a:schemeClr val="accent5">
                  <a:lumMod val="75000"/>
                </a:schemeClr>
              </a:buClr>
              <a:buFont typeface="Garamond" panose="02020404030301010803" pitchFamily="18" charset="0"/>
              <a:buChar char="♥"/>
            </a:pPr>
            <a:endParaRPr lang="en-US" sz="1700">
              <a:solidFill>
                <a:srgbClr val="262626"/>
              </a:solidFill>
            </a:endParaRPr>
          </a:p>
          <a:p>
            <a:pPr>
              <a:lnSpc>
                <a:spcPct val="90000"/>
              </a:lnSpc>
              <a:buClr>
                <a:schemeClr val="accent5">
                  <a:lumMod val="75000"/>
                </a:schemeClr>
              </a:buClr>
              <a:buFont typeface="Garamond" panose="02020404030301010803" pitchFamily="18" charset="0"/>
              <a:buChar char="♥"/>
            </a:pPr>
            <a:r>
              <a:rPr lang="en-US" sz="1700">
                <a:solidFill>
                  <a:srgbClr val="262626"/>
                </a:solidFill>
              </a:rPr>
              <a:t>TASKS</a:t>
            </a:r>
          </a:p>
          <a:p>
            <a:pPr>
              <a:lnSpc>
                <a:spcPct val="90000"/>
              </a:lnSpc>
              <a:buClr>
                <a:schemeClr val="accent5">
                  <a:lumMod val="75000"/>
                </a:schemeClr>
              </a:buClr>
              <a:buFont typeface="Garamond" panose="02020404030301010803" pitchFamily="18" charset="0"/>
              <a:buChar char="♥"/>
            </a:pPr>
            <a:endParaRPr lang="en-US" sz="1700">
              <a:solidFill>
                <a:srgbClr val="262626"/>
              </a:solidFill>
            </a:endParaRPr>
          </a:p>
          <a:p>
            <a:pPr>
              <a:lnSpc>
                <a:spcPct val="90000"/>
              </a:lnSpc>
              <a:buClr>
                <a:schemeClr val="accent5">
                  <a:lumMod val="75000"/>
                </a:schemeClr>
              </a:buClr>
              <a:buFont typeface="Garamond" panose="02020404030301010803" pitchFamily="18" charset="0"/>
              <a:buChar char="♥"/>
            </a:pPr>
            <a:r>
              <a:rPr lang="en-US" sz="1700">
                <a:solidFill>
                  <a:srgbClr val="262626"/>
                </a:solidFill>
              </a:rPr>
              <a:t>COLLABORATION</a:t>
            </a:r>
            <a:endParaRPr lang="en-GB" sz="1700">
              <a:solidFill>
                <a:srgbClr val="262626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91276683"/>
      </p:ext>
    </p:extLst>
  </p:cSld>
  <p:clrMapOvr>
    <a:masterClrMapping/>
  </p:clrMapOvr>
  <p:transition spd="slow">
    <p:push dir="u"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E37BCB-F146-AB31-82BD-FBF7110397B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95402" y="982132"/>
            <a:ext cx="9601196" cy="1303867"/>
          </a:xfrm>
        </p:spPr>
        <p:txBody>
          <a:bodyPr>
            <a:normAutofit/>
          </a:bodyPr>
          <a:lstStyle/>
          <a:p>
            <a:r>
              <a:rPr lang="en-US">
                <a:solidFill>
                  <a:srgbClr val="262626"/>
                </a:solidFill>
              </a:rPr>
              <a:t>BENEFITS </a:t>
            </a:r>
            <a:endParaRPr lang="en-GB">
              <a:solidFill>
                <a:srgbClr val="262626"/>
              </a:solidFill>
            </a:endParaRPr>
          </a:p>
        </p:txBody>
      </p:sp>
      <p:pic>
        <p:nvPicPr>
          <p:cNvPr id="3074" name="Picture 2" descr="Refreshing Your Outlook">
            <a:extLst>
              <a:ext uri="{FF2B5EF4-FFF2-40B4-BE49-F238E27FC236}">
                <a16:creationId xmlns:a16="http://schemas.microsoft.com/office/drawing/2014/main" id="{1577F87D-FEB9-4E5E-056E-087CF0DBC36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1331" r="22156" b="-1"/>
          <a:stretch>
            <a:fillRect/>
          </a:stretch>
        </p:blipFill>
        <p:spPr bwMode="auto">
          <a:xfrm>
            <a:off x="1434269" y="2763998"/>
            <a:ext cx="2739728" cy="2727004"/>
          </a:xfrm>
          <a:prstGeom prst="rect">
            <a:avLst/>
          </a:prstGeom>
          <a:noFill/>
          <a:ln w="57150" cmpd="thickThin">
            <a:solidFill>
              <a:srgbClr val="7F7F7F"/>
            </a:solidFill>
            <a:miter lim="800000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DD8D7CF-58C7-7476-F001-5C3B0AA16D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39732" y="2556932"/>
            <a:ext cx="6256863" cy="3318936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  <a:buClr>
                <a:schemeClr val="accent5">
                  <a:lumMod val="75000"/>
                </a:schemeClr>
              </a:buClr>
              <a:buFont typeface="Garamond" panose="02020404030301010803" pitchFamily="18" charset="0"/>
              <a:buChar char="♥"/>
            </a:pPr>
            <a:endParaRPr lang="en-US" sz="2200">
              <a:solidFill>
                <a:srgbClr val="262626"/>
              </a:solidFill>
            </a:endParaRPr>
          </a:p>
          <a:p>
            <a:pPr>
              <a:lnSpc>
                <a:spcPct val="90000"/>
              </a:lnSpc>
              <a:buClr>
                <a:schemeClr val="accent5">
                  <a:lumMod val="75000"/>
                </a:schemeClr>
              </a:buClr>
              <a:buFont typeface="Garamond" panose="02020404030301010803" pitchFamily="18" charset="0"/>
              <a:buChar char="♥"/>
            </a:pPr>
            <a:r>
              <a:rPr lang="en-US" sz="2200" b="1" u="sng">
                <a:solidFill>
                  <a:srgbClr val="26262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FOR STAFF AND MANAGEMENT </a:t>
            </a:r>
          </a:p>
          <a:p>
            <a:pPr marL="0" indent="0">
              <a:lnSpc>
                <a:spcPct val="90000"/>
              </a:lnSpc>
              <a:buClr>
                <a:schemeClr val="accent5">
                  <a:lumMod val="75000"/>
                </a:schemeClr>
              </a:buClr>
              <a:buNone/>
            </a:pPr>
            <a:endParaRPr lang="en-US" sz="2200" b="1" u="sng">
              <a:solidFill>
                <a:srgbClr val="262626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>
              <a:lnSpc>
                <a:spcPct val="90000"/>
              </a:lnSpc>
              <a:buClr>
                <a:schemeClr val="accent5">
                  <a:lumMod val="40000"/>
                  <a:lumOff val="60000"/>
                </a:schemeClr>
              </a:buClr>
              <a:buFont typeface="Wingdings" panose="05000000000000000000" pitchFamily="2" charset="2"/>
              <a:buChar char="ü"/>
            </a:pPr>
            <a:r>
              <a:rPr lang="en-US" sz="2200">
                <a:solidFill>
                  <a:srgbClr val="262626"/>
                </a:solidFill>
              </a:rPr>
              <a:t> Improved communication</a:t>
            </a:r>
          </a:p>
          <a:p>
            <a:pPr>
              <a:lnSpc>
                <a:spcPct val="90000"/>
              </a:lnSpc>
              <a:buClr>
                <a:schemeClr val="accent5">
                  <a:lumMod val="40000"/>
                  <a:lumOff val="60000"/>
                </a:schemeClr>
              </a:buClr>
              <a:buFont typeface="Wingdings" panose="05000000000000000000" pitchFamily="2" charset="2"/>
              <a:buChar char="ü"/>
            </a:pPr>
            <a:r>
              <a:rPr lang="en-US" sz="2200">
                <a:solidFill>
                  <a:srgbClr val="262626"/>
                </a:solidFill>
              </a:rPr>
              <a:t>Efficient organization</a:t>
            </a:r>
          </a:p>
          <a:p>
            <a:pPr>
              <a:lnSpc>
                <a:spcPct val="90000"/>
              </a:lnSpc>
              <a:buClr>
                <a:schemeClr val="accent5">
                  <a:lumMod val="40000"/>
                  <a:lumOff val="60000"/>
                </a:schemeClr>
              </a:buClr>
              <a:buFont typeface="Wingdings" panose="05000000000000000000" pitchFamily="2" charset="2"/>
              <a:buChar char="ü"/>
            </a:pPr>
            <a:r>
              <a:rPr lang="en-US" sz="2200">
                <a:solidFill>
                  <a:srgbClr val="262626"/>
                </a:solidFill>
              </a:rPr>
              <a:t>Task automation </a:t>
            </a:r>
          </a:p>
          <a:p>
            <a:pPr>
              <a:lnSpc>
                <a:spcPct val="90000"/>
              </a:lnSpc>
              <a:buClr>
                <a:schemeClr val="accent5">
                  <a:lumMod val="40000"/>
                  <a:lumOff val="60000"/>
                </a:schemeClr>
              </a:buClr>
              <a:buFont typeface="Wingdings" panose="05000000000000000000" pitchFamily="2" charset="2"/>
              <a:buChar char="ü"/>
            </a:pPr>
            <a:r>
              <a:rPr lang="en-US" sz="2200">
                <a:solidFill>
                  <a:srgbClr val="262626"/>
                </a:solidFill>
              </a:rPr>
              <a:t>Task management</a:t>
            </a:r>
          </a:p>
          <a:p>
            <a:pPr marL="0" indent="0">
              <a:lnSpc>
                <a:spcPct val="90000"/>
              </a:lnSpc>
              <a:buNone/>
            </a:pPr>
            <a:endParaRPr lang="en-GB" sz="2200">
              <a:solidFill>
                <a:srgbClr val="262626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19997797"/>
      </p:ext>
    </p:extLst>
  </p:cSld>
  <p:clrMapOvr>
    <a:masterClrMapping/>
  </p:clrMapOvr>
  <p:transition spd="slow">
    <p:push dir="u"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901424-0D18-3C17-E6D8-E2ABC6968D3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95402" y="982132"/>
            <a:ext cx="9601196" cy="1303867"/>
          </a:xfrm>
        </p:spPr>
        <p:txBody>
          <a:bodyPr>
            <a:normAutofit/>
          </a:bodyPr>
          <a:lstStyle/>
          <a:p>
            <a:r>
              <a:rPr lang="en-US">
                <a:solidFill>
                  <a:srgbClr val="262626"/>
                </a:solidFill>
              </a:rPr>
              <a:t>BENEFITS </a:t>
            </a:r>
            <a:endParaRPr lang="en-GB">
              <a:solidFill>
                <a:srgbClr val="262626"/>
              </a:solidFill>
            </a:endParaRPr>
          </a:p>
        </p:txBody>
      </p:sp>
      <p:pic>
        <p:nvPicPr>
          <p:cNvPr id="4098" name="Picture 2" descr="10 Key reasons to choose Outlook over Gmail account">
            <a:extLst>
              <a:ext uri="{FF2B5EF4-FFF2-40B4-BE49-F238E27FC236}">
                <a16:creationId xmlns:a16="http://schemas.microsoft.com/office/drawing/2014/main" id="{84CFCE2A-7B94-25DD-E0FA-FD8258F2F87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434269" y="3493938"/>
            <a:ext cx="2739728" cy="1267124"/>
          </a:xfrm>
          <a:prstGeom prst="rect">
            <a:avLst/>
          </a:prstGeom>
          <a:noFill/>
          <a:ln w="57150" cmpd="thickThin">
            <a:solidFill>
              <a:srgbClr val="7F7F7F"/>
            </a:solidFill>
            <a:miter lim="800000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626D478-6D19-6DA4-F436-F431F47DD65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39732" y="2556932"/>
            <a:ext cx="6256863" cy="3318936"/>
          </a:xfrm>
        </p:spPr>
        <p:txBody>
          <a:bodyPr>
            <a:normAutofit/>
          </a:bodyPr>
          <a:lstStyle/>
          <a:p>
            <a:pPr>
              <a:buClr>
                <a:schemeClr val="accent5">
                  <a:lumMod val="75000"/>
                </a:schemeClr>
              </a:buClr>
              <a:buFont typeface="Garamond" panose="02020404030301010803" pitchFamily="18" charset="0"/>
              <a:buChar char="♥"/>
            </a:pPr>
            <a:r>
              <a:rPr lang="en-GB" b="1" u="sng">
                <a:solidFill>
                  <a:srgbClr val="26262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FOR RESIDENTS</a:t>
            </a:r>
          </a:p>
          <a:p>
            <a:pPr marL="0" indent="0">
              <a:buClr>
                <a:schemeClr val="accent5">
                  <a:lumMod val="75000"/>
                </a:schemeClr>
              </a:buClr>
              <a:buNone/>
            </a:pPr>
            <a:endParaRPr lang="en-GB">
              <a:solidFill>
                <a:srgbClr val="262626"/>
              </a:solidFill>
            </a:endParaRPr>
          </a:p>
          <a:p>
            <a:pPr>
              <a:buClr>
                <a:schemeClr val="accent5">
                  <a:lumMod val="40000"/>
                  <a:lumOff val="60000"/>
                </a:schemeClr>
              </a:buClr>
              <a:buFont typeface="Wingdings" panose="05000000000000000000" pitchFamily="2" charset="2"/>
              <a:buChar char="ü"/>
            </a:pPr>
            <a:r>
              <a:rPr lang="en-GB">
                <a:solidFill>
                  <a:srgbClr val="262626"/>
                </a:solidFill>
              </a:rPr>
              <a:t> Social connection</a:t>
            </a:r>
          </a:p>
          <a:p>
            <a:pPr>
              <a:buClr>
                <a:schemeClr val="accent5">
                  <a:lumMod val="40000"/>
                  <a:lumOff val="60000"/>
                </a:schemeClr>
              </a:buClr>
              <a:buFont typeface="Wingdings" panose="05000000000000000000" pitchFamily="2" charset="2"/>
              <a:buChar char="ü"/>
            </a:pPr>
            <a:r>
              <a:rPr lang="en-GB">
                <a:solidFill>
                  <a:srgbClr val="262626"/>
                </a:solidFill>
              </a:rPr>
              <a:t> Cognitive stimulation</a:t>
            </a:r>
          </a:p>
          <a:p>
            <a:pPr>
              <a:buClr>
                <a:schemeClr val="accent5">
                  <a:lumMod val="40000"/>
                  <a:lumOff val="60000"/>
                </a:schemeClr>
              </a:buClr>
              <a:buFont typeface="Wingdings" panose="05000000000000000000" pitchFamily="2" charset="2"/>
              <a:buChar char="ü"/>
            </a:pPr>
            <a:r>
              <a:rPr lang="en-GB">
                <a:solidFill>
                  <a:srgbClr val="262626"/>
                </a:solidFill>
              </a:rPr>
              <a:t> Access to information </a:t>
            </a:r>
          </a:p>
          <a:p>
            <a:pPr>
              <a:buClr>
                <a:schemeClr val="accent5">
                  <a:lumMod val="40000"/>
                  <a:lumOff val="60000"/>
                </a:schemeClr>
              </a:buClr>
              <a:buFont typeface="Wingdings" panose="05000000000000000000" pitchFamily="2" charset="2"/>
              <a:buChar char="ü"/>
            </a:pPr>
            <a:r>
              <a:rPr lang="en-GB">
                <a:solidFill>
                  <a:srgbClr val="262626"/>
                </a:solidFill>
              </a:rPr>
              <a:t> Security</a:t>
            </a:r>
          </a:p>
          <a:p>
            <a:pPr marL="0" indent="0">
              <a:buNone/>
            </a:pPr>
            <a:endParaRPr lang="en-GB">
              <a:solidFill>
                <a:srgbClr val="262626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33050624"/>
      </p:ext>
    </p:extLst>
  </p:cSld>
  <p:clrMapOvr>
    <a:masterClrMapping/>
  </p:clrMapOvr>
  <p:transition spd="slow">
    <p:push dir="u"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8E1F83-C1A6-1601-94CD-B771A2838F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95402" y="982132"/>
            <a:ext cx="9601196" cy="1303867"/>
          </a:xfrm>
        </p:spPr>
        <p:txBody>
          <a:bodyPr>
            <a:normAutofit/>
          </a:bodyPr>
          <a:lstStyle/>
          <a:p>
            <a:r>
              <a:rPr lang="en-US">
                <a:solidFill>
                  <a:srgbClr val="262626"/>
                </a:solidFill>
              </a:rPr>
              <a:t>LIMITATIONS</a:t>
            </a:r>
            <a:endParaRPr lang="en-GB">
              <a:solidFill>
                <a:srgbClr val="262626"/>
              </a:solidFill>
            </a:endParaRPr>
          </a:p>
        </p:txBody>
      </p:sp>
      <p:pic>
        <p:nvPicPr>
          <p:cNvPr id="5124" name="Picture 4" descr="How to Bypass Microsoft Outlook Email Sending Limits">
            <a:extLst>
              <a:ext uri="{FF2B5EF4-FFF2-40B4-BE49-F238E27FC236}">
                <a16:creationId xmlns:a16="http://schemas.microsoft.com/office/drawing/2014/main" id="{07B99574-C14F-A875-5E35-31A5E4B42848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013" t="18995" r="50190" b="-4"/>
          <a:stretch>
            <a:fillRect/>
          </a:stretch>
        </p:blipFill>
        <p:spPr bwMode="auto">
          <a:xfrm>
            <a:off x="1519011" y="2701180"/>
            <a:ext cx="2570244" cy="2852640"/>
          </a:xfrm>
          <a:prstGeom prst="rect">
            <a:avLst/>
          </a:prstGeom>
          <a:noFill/>
          <a:ln w="57150" cmpd="thickThin">
            <a:solidFill>
              <a:srgbClr val="7F7F7F"/>
            </a:solidFill>
            <a:miter lim="800000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BDC5FC5-EA09-F1BF-95A2-B843D0C34CB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39732" y="2556932"/>
            <a:ext cx="6256863" cy="3318936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  <a:buClr>
                <a:schemeClr val="accent5">
                  <a:lumMod val="75000"/>
                </a:schemeClr>
              </a:buClr>
              <a:buFont typeface="Garamond" panose="02020404030301010803" pitchFamily="18" charset="0"/>
              <a:buChar char="×"/>
            </a:pPr>
            <a:r>
              <a:rPr lang="en-US" sz="1700" dirty="0">
                <a:solidFill>
                  <a:srgbClr val="262626"/>
                </a:solidFill>
              </a:rPr>
              <a:t>Sending limits and message size </a:t>
            </a:r>
          </a:p>
          <a:p>
            <a:pPr>
              <a:lnSpc>
                <a:spcPct val="90000"/>
              </a:lnSpc>
              <a:buClr>
                <a:schemeClr val="accent5">
                  <a:lumMod val="75000"/>
                </a:schemeClr>
              </a:buClr>
              <a:buFont typeface="Garamond" panose="02020404030301010803" pitchFamily="18" charset="0"/>
              <a:buChar char="×"/>
            </a:pPr>
            <a:endParaRPr lang="en-US" sz="1700" dirty="0">
              <a:solidFill>
                <a:srgbClr val="262626"/>
              </a:solidFill>
            </a:endParaRPr>
          </a:p>
          <a:p>
            <a:pPr>
              <a:lnSpc>
                <a:spcPct val="90000"/>
              </a:lnSpc>
              <a:buClr>
                <a:schemeClr val="accent5">
                  <a:lumMod val="75000"/>
                </a:schemeClr>
              </a:buClr>
              <a:buFont typeface="Garamond" panose="02020404030301010803" pitchFamily="18" charset="0"/>
              <a:buChar char="×"/>
            </a:pPr>
            <a:r>
              <a:rPr lang="en-US" sz="1700" dirty="0">
                <a:solidFill>
                  <a:srgbClr val="262626"/>
                </a:solidFill>
              </a:rPr>
              <a:t>Recipient limit </a:t>
            </a:r>
          </a:p>
          <a:p>
            <a:pPr>
              <a:lnSpc>
                <a:spcPct val="90000"/>
              </a:lnSpc>
              <a:buClr>
                <a:schemeClr val="accent5">
                  <a:lumMod val="75000"/>
                </a:schemeClr>
              </a:buClr>
              <a:buFont typeface="Garamond" panose="02020404030301010803" pitchFamily="18" charset="0"/>
              <a:buChar char="×"/>
            </a:pPr>
            <a:endParaRPr lang="en-US" sz="1700" dirty="0">
              <a:solidFill>
                <a:srgbClr val="262626"/>
              </a:solidFill>
            </a:endParaRPr>
          </a:p>
          <a:p>
            <a:pPr>
              <a:lnSpc>
                <a:spcPct val="90000"/>
              </a:lnSpc>
              <a:buClr>
                <a:schemeClr val="accent5">
                  <a:lumMod val="75000"/>
                </a:schemeClr>
              </a:buClr>
              <a:buFont typeface="Garamond" panose="02020404030301010803" pitchFamily="18" charset="0"/>
              <a:buChar char="×"/>
            </a:pPr>
            <a:r>
              <a:rPr lang="en-US" sz="1700" dirty="0">
                <a:solidFill>
                  <a:srgbClr val="262626"/>
                </a:solidFill>
              </a:rPr>
              <a:t>Daily mail limit </a:t>
            </a:r>
          </a:p>
          <a:p>
            <a:pPr>
              <a:lnSpc>
                <a:spcPct val="90000"/>
              </a:lnSpc>
              <a:buClr>
                <a:schemeClr val="accent5">
                  <a:lumMod val="75000"/>
                </a:schemeClr>
              </a:buClr>
              <a:buFont typeface="Garamond" panose="02020404030301010803" pitchFamily="18" charset="0"/>
              <a:buChar char="×"/>
            </a:pPr>
            <a:endParaRPr lang="en-US" sz="1700" dirty="0">
              <a:solidFill>
                <a:srgbClr val="262626"/>
              </a:solidFill>
            </a:endParaRPr>
          </a:p>
          <a:p>
            <a:pPr>
              <a:lnSpc>
                <a:spcPct val="90000"/>
              </a:lnSpc>
              <a:buClr>
                <a:schemeClr val="accent5">
                  <a:lumMod val="75000"/>
                </a:schemeClr>
              </a:buClr>
              <a:buFont typeface="Garamond" panose="02020404030301010803" pitchFamily="18" charset="0"/>
              <a:buChar char="×"/>
            </a:pPr>
            <a:r>
              <a:rPr lang="en-US" sz="1700" dirty="0">
                <a:solidFill>
                  <a:srgbClr val="262626"/>
                </a:solidFill>
              </a:rPr>
              <a:t>Storage limit </a:t>
            </a:r>
          </a:p>
          <a:p>
            <a:pPr>
              <a:lnSpc>
                <a:spcPct val="90000"/>
              </a:lnSpc>
              <a:buClr>
                <a:schemeClr val="accent5">
                  <a:lumMod val="75000"/>
                </a:schemeClr>
              </a:buClr>
              <a:buFont typeface="Garamond" panose="02020404030301010803" pitchFamily="18" charset="0"/>
              <a:buChar char="×"/>
            </a:pPr>
            <a:endParaRPr lang="en-US" sz="1700" dirty="0">
              <a:solidFill>
                <a:srgbClr val="262626"/>
              </a:solidFill>
            </a:endParaRPr>
          </a:p>
          <a:p>
            <a:pPr>
              <a:lnSpc>
                <a:spcPct val="90000"/>
              </a:lnSpc>
              <a:buClr>
                <a:schemeClr val="accent5">
                  <a:lumMod val="75000"/>
                </a:schemeClr>
              </a:buClr>
              <a:buFont typeface="Garamond" panose="02020404030301010803" pitchFamily="18" charset="0"/>
              <a:buChar char="×"/>
            </a:pPr>
            <a:r>
              <a:rPr lang="en-US" sz="1700" dirty="0">
                <a:solidFill>
                  <a:srgbClr val="262626"/>
                </a:solidFill>
              </a:rPr>
              <a:t>Mailbox limit</a:t>
            </a:r>
            <a:endParaRPr lang="en-GB" sz="1700" dirty="0">
              <a:solidFill>
                <a:srgbClr val="262626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9889181"/>
      </p:ext>
    </p:extLst>
  </p:cSld>
  <p:clrMapOvr>
    <a:masterClrMapping/>
  </p:clrMapOvr>
  <p:transition spd="slow">
    <p:push dir="u"/>
  </p:transition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574058-7E0E-D38E-569F-6242216A7F6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8B6A441-A44A-A81C-2D3F-BA75A86CD00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Clr>
                <a:schemeClr val="accent5">
                  <a:lumMod val="40000"/>
                  <a:lumOff val="60000"/>
                </a:schemeClr>
              </a:buClr>
              <a:buFont typeface="Wingdings" panose="05000000000000000000" pitchFamily="2" charset="2"/>
              <a:buChar char="Ø"/>
            </a:pPr>
            <a:r>
              <a:rPr lang="en-GB" dirty="0"/>
              <a:t>Microsoft 365 documentation  </a:t>
            </a:r>
          </a:p>
          <a:p>
            <a:pPr marL="0" indent="0">
              <a:buClr>
                <a:schemeClr val="accent5">
                  <a:lumMod val="40000"/>
                  <a:lumOff val="60000"/>
                </a:schemeClr>
              </a:buClr>
              <a:buNone/>
            </a:pPr>
            <a:r>
              <a:rPr lang="en-GB" dirty="0">
                <a:hlinkClick r:id="rId2"/>
              </a:rPr>
              <a:t>https://www.Microsoft.com/Microsoft-365/outlook</a:t>
            </a:r>
            <a:endParaRPr lang="en-GB" dirty="0"/>
          </a:p>
          <a:p>
            <a:pPr>
              <a:buClr>
                <a:schemeClr val="accent5">
                  <a:lumMod val="40000"/>
                  <a:lumOff val="60000"/>
                </a:schemeClr>
              </a:buClr>
              <a:buFont typeface="Wingdings" panose="05000000000000000000" pitchFamily="2" charset="2"/>
              <a:buChar char="Ø"/>
            </a:pPr>
            <a:r>
              <a:rPr lang="en-GB" dirty="0" err="1"/>
              <a:t>Techradar</a:t>
            </a:r>
            <a:r>
              <a:rPr lang="en-GB" dirty="0"/>
              <a:t>(2023) benefits of outlook for emprise</a:t>
            </a:r>
          </a:p>
          <a:p>
            <a:pPr marL="0" indent="0">
              <a:buClr>
                <a:schemeClr val="accent5">
                  <a:lumMod val="40000"/>
                  <a:lumOff val="60000"/>
                </a:schemeClr>
              </a:buClr>
              <a:buNone/>
            </a:pPr>
            <a:r>
              <a:rPr lang="en-GB" dirty="0">
                <a:hlinkClick r:id="rId3"/>
              </a:rPr>
              <a:t>https://www.techradar.com/es</a:t>
            </a:r>
            <a:endParaRPr lang="en-GB" dirty="0"/>
          </a:p>
          <a:p>
            <a:pPr>
              <a:buClr>
                <a:schemeClr val="accent5">
                  <a:lumMod val="40000"/>
                  <a:lumOff val="60000"/>
                </a:schemeClr>
              </a:buClr>
              <a:buFont typeface="Wingdings" panose="05000000000000000000" pitchFamily="2" charset="2"/>
              <a:buChar char="Ø"/>
            </a:pPr>
            <a:r>
              <a:rPr lang="en-GB" dirty="0"/>
              <a:t>Microsoft (2025)</a:t>
            </a:r>
          </a:p>
          <a:p>
            <a:pPr marL="0" indent="0">
              <a:buClr>
                <a:schemeClr val="accent5">
                  <a:lumMod val="40000"/>
                  <a:lumOff val="60000"/>
                </a:schemeClr>
              </a:buClr>
              <a:buNone/>
            </a:pPr>
            <a:r>
              <a:rPr lang="en-GB" dirty="0">
                <a:hlinkClick r:id="rId4"/>
              </a:rPr>
              <a:t>https://learn.Microsoft.com/enus/exchange/mail-flowbest-practices/limits</a:t>
            </a: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75226442"/>
      </p:ext>
    </p:extLst>
  </p:cSld>
  <p:clrMapOvr>
    <a:masterClrMapping/>
  </p:clrMapOvr>
  <p:transition spd="slow">
    <p:push dir="u"/>
  </p:transition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Organic">
  <a:themeElements>
    <a:clrScheme name="Organic">
      <a:dk1>
        <a:sysClr val="windowText" lastClr="000000"/>
      </a:dk1>
      <a:lt1>
        <a:sysClr val="window" lastClr="FFFFFF"/>
      </a:lt1>
      <a:dk2>
        <a:srgbClr val="212121"/>
      </a:dk2>
      <a:lt2>
        <a:srgbClr val="DADADA"/>
      </a:lt2>
      <a:accent1>
        <a:srgbClr val="83992A"/>
      </a:accent1>
      <a:accent2>
        <a:srgbClr val="3C9770"/>
      </a:accent2>
      <a:accent3>
        <a:srgbClr val="44709D"/>
      </a:accent3>
      <a:accent4>
        <a:srgbClr val="A23C33"/>
      </a:accent4>
      <a:accent5>
        <a:srgbClr val="D97828"/>
      </a:accent5>
      <a:accent6>
        <a:srgbClr val="DEB340"/>
      </a:accent6>
      <a:hlink>
        <a:srgbClr val="A8BF4D"/>
      </a:hlink>
      <a:folHlink>
        <a:srgbClr val="B4CA80"/>
      </a:folHlink>
    </a:clrScheme>
    <a:fontScheme name="Organic">
      <a:majorFont>
        <a:latin typeface="Garamond" panose="02020404030301010803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aramond" panose="02020404030301010803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Organic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10000"/>
              </a:schemeClr>
            </a:gs>
            <a:gs pos="100000">
              <a:schemeClr val="phClr">
                <a:tint val="82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74000"/>
                <a:satMod val="130000"/>
                <a:lumMod val="90000"/>
              </a:schemeClr>
              <a:schemeClr val="phClr">
                <a:tint val="94000"/>
                <a:satMod val="120000"/>
                <a:lumMod val="104000"/>
              </a:schemeClr>
            </a:duotone>
          </a:blip>
          <a:tile tx="0" ty="0" sx="100000" sy="100000" flip="none" algn="tl"/>
        </a:blip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38100" dist="254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88000"/>
                <a:lumMod val="98000"/>
              </a:schemeClr>
            </a:gs>
          </a:gsLst>
          <a:lin ang="5400000" scaled="0"/>
        </a:gradFill>
        <a:blipFill>
          <a:blip xmlns:r="http://schemas.openxmlformats.org/officeDocument/2006/relationships" r:embed="rId2"/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rganic" id="{28CDC826-8792-45C0-861B-85EB3ADEDA33}" vid="{7DAC20F1-423D-49E2-BD0B-50532748BAD0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Organic</Template>
  <TotalTime>131</TotalTime>
  <Words>110</Words>
  <Application>Microsoft Office PowerPoint</Application>
  <PresentationFormat>Widescreen</PresentationFormat>
  <Paragraphs>45</Paragraphs>
  <Slides>6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7" baseType="lpstr">
      <vt:lpstr>Organic</vt:lpstr>
      <vt:lpstr>OUTLOOK</vt:lpstr>
      <vt:lpstr>CORE FUNCTIONS</vt:lpstr>
      <vt:lpstr>BENEFITS </vt:lpstr>
      <vt:lpstr>BENEFITS </vt:lpstr>
      <vt:lpstr>LIMITATIONS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Saheny Yesenia Robalino Vallejo (2515875)</dc:creator>
  <cp:lastModifiedBy>Saheny Yesenia Robalino Vallejo (2515875)</cp:lastModifiedBy>
  <cp:revision>6</cp:revision>
  <dcterms:created xsi:type="dcterms:W3CDTF">2025-10-28T15:14:55Z</dcterms:created>
  <dcterms:modified xsi:type="dcterms:W3CDTF">2025-11-08T09:36:10Z</dcterms:modified>
</cp:coreProperties>
</file>