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76" r:id="rId7"/>
    <p:sldId id="277" r:id="rId8"/>
    <p:sldId id="278" r:id="rId9"/>
    <p:sldId id="279" r:id="rId10"/>
    <p:sldId id="280" r:id="rId11"/>
    <p:sldId id="281" r:id="rId12"/>
    <p:sldId id="282" r:id="rId13"/>
    <p:sldId id="283" r:id="rId14"/>
    <p:sldId id="284" r:id="rId15"/>
    <p:sldId id="27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144" autoAdjust="0"/>
  </p:normalViewPr>
  <p:slideViewPr>
    <p:cSldViewPr snapToGrid="0">
      <p:cViewPr varScale="1">
        <p:scale>
          <a:sx n="70" d="100"/>
          <a:sy n="70" d="100"/>
        </p:scale>
        <p:origin x="1166" y="53"/>
      </p:cViewPr>
      <p:guideLst/>
    </p:cSldViewPr>
  </p:slideViewPr>
  <p:notesTextViewPr>
    <p:cViewPr>
      <p:scale>
        <a:sx n="1" d="1"/>
        <a:sy n="1" d="1"/>
      </p:scale>
      <p:origin x="0" y="0"/>
    </p:cViewPr>
  </p:notesTextViewPr>
  <p:sorterViewPr>
    <p:cViewPr>
      <p:scale>
        <a:sx n="126" d="100"/>
        <a:sy n="12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78C08D-5790-433E-86EA-2F4547DAD81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BC7944F-D4CD-452E-B819-92D6ED12B9F9}">
      <dgm:prSet phldrT="[Text]"/>
      <dgm:spPr/>
      <dgm:t>
        <a:bodyPr/>
        <a:lstStyle/>
        <a:p>
          <a:r>
            <a:rPr lang="en-US" dirty="0"/>
            <a:t>Engaged employees are motivated and committed.</a:t>
          </a:r>
        </a:p>
      </dgm:t>
    </dgm:pt>
    <dgm:pt modelId="{F2E735E1-2FB9-415E-AE69-DD5C6737DD87}" type="parTrans" cxnId="{ACAAD0A7-6B0C-41E0-909F-7E631AFC32F9}">
      <dgm:prSet/>
      <dgm:spPr/>
      <dgm:t>
        <a:bodyPr/>
        <a:lstStyle/>
        <a:p>
          <a:endParaRPr lang="en-US"/>
        </a:p>
      </dgm:t>
    </dgm:pt>
    <dgm:pt modelId="{71560C74-3177-484C-8089-91BFCE31559F}" type="sibTrans" cxnId="{ACAAD0A7-6B0C-41E0-909F-7E631AFC32F9}">
      <dgm:prSet/>
      <dgm:spPr/>
      <dgm:t>
        <a:bodyPr/>
        <a:lstStyle/>
        <a:p>
          <a:endParaRPr lang="en-US"/>
        </a:p>
      </dgm:t>
    </dgm:pt>
    <dgm:pt modelId="{F4314505-A130-4BE9-8F8F-F931DAA387A5}">
      <dgm:prSet/>
      <dgm:spPr/>
      <dgm:t>
        <a:bodyPr/>
        <a:lstStyle/>
        <a:p>
          <a:r>
            <a:rPr lang="en-US"/>
            <a:t>Higher engagement leads to better performance.</a:t>
          </a:r>
        </a:p>
      </dgm:t>
    </dgm:pt>
    <dgm:pt modelId="{8F9A5367-F14D-4401-B05E-ECD5F8A550CE}" type="parTrans" cxnId="{668F0BA9-2389-4422-BF7A-FE69E2AA330B}">
      <dgm:prSet/>
      <dgm:spPr/>
      <dgm:t>
        <a:bodyPr/>
        <a:lstStyle/>
        <a:p>
          <a:endParaRPr lang="en-US"/>
        </a:p>
      </dgm:t>
    </dgm:pt>
    <dgm:pt modelId="{8A1E692A-3F8B-44A7-93AF-BA0E0D66F5D4}" type="sibTrans" cxnId="{668F0BA9-2389-4422-BF7A-FE69E2AA330B}">
      <dgm:prSet/>
      <dgm:spPr/>
      <dgm:t>
        <a:bodyPr/>
        <a:lstStyle/>
        <a:p>
          <a:endParaRPr lang="en-US"/>
        </a:p>
      </dgm:t>
    </dgm:pt>
    <dgm:pt modelId="{961557A6-D1FF-4816-B217-077DAAF44111}" type="pres">
      <dgm:prSet presAssocID="{C078C08D-5790-433E-86EA-2F4547DAD81A}" presName="Name0" presStyleCnt="0">
        <dgm:presLayoutVars>
          <dgm:dir/>
          <dgm:animLvl val="lvl"/>
          <dgm:resizeHandles val="exact"/>
        </dgm:presLayoutVars>
      </dgm:prSet>
      <dgm:spPr/>
    </dgm:pt>
    <dgm:pt modelId="{16763B6A-4E32-409C-97E6-8A044701B48E}" type="pres">
      <dgm:prSet presAssocID="{5BC7944F-D4CD-452E-B819-92D6ED12B9F9}" presName="composite" presStyleCnt="0"/>
      <dgm:spPr/>
    </dgm:pt>
    <dgm:pt modelId="{C7ABEEEA-AD01-4A61-AB99-CB1695834B81}" type="pres">
      <dgm:prSet presAssocID="{5BC7944F-D4CD-452E-B819-92D6ED12B9F9}" presName="parTx" presStyleLbl="alignNode1" presStyleIdx="0" presStyleCnt="2">
        <dgm:presLayoutVars>
          <dgm:chMax val="0"/>
          <dgm:chPref val="0"/>
          <dgm:bulletEnabled val="1"/>
        </dgm:presLayoutVars>
      </dgm:prSet>
      <dgm:spPr/>
    </dgm:pt>
    <dgm:pt modelId="{42D6FD2B-D992-4589-AF1C-C559DA024780}" type="pres">
      <dgm:prSet presAssocID="{5BC7944F-D4CD-452E-B819-92D6ED12B9F9}" presName="desTx" presStyleLbl="alignAccFollowNode1" presStyleIdx="0" presStyleCnt="2">
        <dgm:presLayoutVars>
          <dgm:bulletEnabled val="1"/>
        </dgm:presLayoutVars>
      </dgm:prSet>
      <dgm:spPr/>
    </dgm:pt>
    <dgm:pt modelId="{5A3C8274-358E-4A05-8010-053533D8C93B}" type="pres">
      <dgm:prSet presAssocID="{71560C74-3177-484C-8089-91BFCE31559F}" presName="space" presStyleCnt="0"/>
      <dgm:spPr/>
    </dgm:pt>
    <dgm:pt modelId="{FE3C9111-9553-42B1-A23C-ECDBFD8579BD}" type="pres">
      <dgm:prSet presAssocID="{F4314505-A130-4BE9-8F8F-F931DAA387A5}" presName="composite" presStyleCnt="0"/>
      <dgm:spPr/>
    </dgm:pt>
    <dgm:pt modelId="{F7BFB22F-94A7-4818-8910-1D50822DA356}" type="pres">
      <dgm:prSet presAssocID="{F4314505-A130-4BE9-8F8F-F931DAA387A5}" presName="parTx" presStyleLbl="alignNode1" presStyleIdx="1" presStyleCnt="2">
        <dgm:presLayoutVars>
          <dgm:chMax val="0"/>
          <dgm:chPref val="0"/>
          <dgm:bulletEnabled val="1"/>
        </dgm:presLayoutVars>
      </dgm:prSet>
      <dgm:spPr/>
    </dgm:pt>
    <dgm:pt modelId="{F343AD38-6695-45B4-8DB4-39E27FDF5BF4}" type="pres">
      <dgm:prSet presAssocID="{F4314505-A130-4BE9-8F8F-F931DAA387A5}" presName="desTx" presStyleLbl="alignAccFollowNode1" presStyleIdx="1" presStyleCnt="2">
        <dgm:presLayoutVars>
          <dgm:bulletEnabled val="1"/>
        </dgm:presLayoutVars>
      </dgm:prSet>
      <dgm:spPr/>
    </dgm:pt>
  </dgm:ptLst>
  <dgm:cxnLst>
    <dgm:cxn modelId="{E6D06F27-84AE-428F-958E-63E5021F2821}" type="presOf" srcId="{C078C08D-5790-433E-86EA-2F4547DAD81A}" destId="{961557A6-D1FF-4816-B217-077DAAF44111}" srcOrd="0" destOrd="0" presId="urn:microsoft.com/office/officeart/2005/8/layout/hList1"/>
    <dgm:cxn modelId="{ED45AF6C-C4D0-4EAE-99AF-A1C3E740D49E}" type="presOf" srcId="{5BC7944F-D4CD-452E-B819-92D6ED12B9F9}" destId="{C7ABEEEA-AD01-4A61-AB99-CB1695834B81}" srcOrd="0" destOrd="0" presId="urn:microsoft.com/office/officeart/2005/8/layout/hList1"/>
    <dgm:cxn modelId="{ACAAD0A7-6B0C-41E0-909F-7E631AFC32F9}" srcId="{C078C08D-5790-433E-86EA-2F4547DAD81A}" destId="{5BC7944F-D4CD-452E-B819-92D6ED12B9F9}" srcOrd="0" destOrd="0" parTransId="{F2E735E1-2FB9-415E-AE69-DD5C6737DD87}" sibTransId="{71560C74-3177-484C-8089-91BFCE31559F}"/>
    <dgm:cxn modelId="{668F0BA9-2389-4422-BF7A-FE69E2AA330B}" srcId="{C078C08D-5790-433E-86EA-2F4547DAD81A}" destId="{F4314505-A130-4BE9-8F8F-F931DAA387A5}" srcOrd="1" destOrd="0" parTransId="{8F9A5367-F14D-4401-B05E-ECD5F8A550CE}" sibTransId="{8A1E692A-3F8B-44A7-93AF-BA0E0D66F5D4}"/>
    <dgm:cxn modelId="{7AC15DFA-D68A-4DC8-9B74-8C5206A46767}" type="presOf" srcId="{F4314505-A130-4BE9-8F8F-F931DAA387A5}" destId="{F7BFB22F-94A7-4818-8910-1D50822DA356}" srcOrd="0" destOrd="0" presId="urn:microsoft.com/office/officeart/2005/8/layout/hList1"/>
    <dgm:cxn modelId="{5B831A16-4D97-458F-8444-FC6776386A08}" type="presParOf" srcId="{961557A6-D1FF-4816-B217-077DAAF44111}" destId="{16763B6A-4E32-409C-97E6-8A044701B48E}" srcOrd="0" destOrd="0" presId="urn:microsoft.com/office/officeart/2005/8/layout/hList1"/>
    <dgm:cxn modelId="{39FB823E-0A5A-41FB-9524-E4B83092DA28}" type="presParOf" srcId="{16763B6A-4E32-409C-97E6-8A044701B48E}" destId="{C7ABEEEA-AD01-4A61-AB99-CB1695834B81}" srcOrd="0" destOrd="0" presId="urn:microsoft.com/office/officeart/2005/8/layout/hList1"/>
    <dgm:cxn modelId="{2B7A1580-B0F7-4A0A-826D-94972588CE8E}" type="presParOf" srcId="{16763B6A-4E32-409C-97E6-8A044701B48E}" destId="{42D6FD2B-D992-4589-AF1C-C559DA024780}" srcOrd="1" destOrd="0" presId="urn:microsoft.com/office/officeart/2005/8/layout/hList1"/>
    <dgm:cxn modelId="{ADA5E043-0E25-4E41-871B-446B9556D256}" type="presParOf" srcId="{961557A6-D1FF-4816-B217-077DAAF44111}" destId="{5A3C8274-358E-4A05-8010-053533D8C93B}" srcOrd="1" destOrd="0" presId="urn:microsoft.com/office/officeart/2005/8/layout/hList1"/>
    <dgm:cxn modelId="{01BECA8D-702D-4253-A7F5-4585219DC265}" type="presParOf" srcId="{961557A6-D1FF-4816-B217-077DAAF44111}" destId="{FE3C9111-9553-42B1-A23C-ECDBFD8579BD}" srcOrd="2" destOrd="0" presId="urn:microsoft.com/office/officeart/2005/8/layout/hList1"/>
    <dgm:cxn modelId="{52292BB6-09E2-477C-A2D3-E3E231EB7801}" type="presParOf" srcId="{FE3C9111-9553-42B1-A23C-ECDBFD8579BD}" destId="{F7BFB22F-94A7-4818-8910-1D50822DA356}" srcOrd="0" destOrd="0" presId="urn:microsoft.com/office/officeart/2005/8/layout/hList1"/>
    <dgm:cxn modelId="{C48237D1-25B3-4D5F-8A1E-50F75E18381D}" type="presParOf" srcId="{FE3C9111-9553-42B1-A23C-ECDBFD8579BD}" destId="{F343AD38-6695-45B4-8DB4-39E27FDF5BF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BCAE4C-FC09-4553-8489-748135C758F0}"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58F4FF53-2746-4557-924A-62F73EC2F51C}">
      <dgm:prSet phldrT="[Text]"/>
      <dgm:spPr/>
      <dgm:t>
        <a:bodyPr/>
        <a:lstStyle/>
        <a:p>
          <a:r>
            <a:rPr lang="en-US" dirty="0"/>
            <a:t>Engaged employees uphold brand standards consistently</a:t>
          </a:r>
        </a:p>
      </dgm:t>
    </dgm:pt>
    <dgm:pt modelId="{2FB9D925-1BA5-4579-A7C0-8E850B08B109}" type="parTrans" cxnId="{2024475A-172B-4F68-B820-2EF095F866A2}">
      <dgm:prSet/>
      <dgm:spPr/>
      <dgm:t>
        <a:bodyPr/>
        <a:lstStyle/>
        <a:p>
          <a:endParaRPr lang="en-US"/>
        </a:p>
      </dgm:t>
    </dgm:pt>
    <dgm:pt modelId="{AD0B4E7A-71CB-4EB7-A26C-0F1966FCF9F0}" type="sibTrans" cxnId="{2024475A-172B-4F68-B820-2EF095F866A2}">
      <dgm:prSet/>
      <dgm:spPr/>
      <dgm:t>
        <a:bodyPr/>
        <a:lstStyle/>
        <a:p>
          <a:endParaRPr lang="en-US"/>
        </a:p>
      </dgm:t>
    </dgm:pt>
    <dgm:pt modelId="{B3054831-AF24-496E-9BA6-9086C141C14B}">
      <dgm:prSet phldrT="[Text]"/>
      <dgm:spPr/>
      <dgm:t>
        <a:bodyPr/>
        <a:lstStyle/>
        <a:p>
          <a:r>
            <a:rPr lang="en-US" dirty="0"/>
            <a:t>How engaged employees contribute to Premier Inn's reputation</a:t>
          </a:r>
        </a:p>
      </dgm:t>
    </dgm:pt>
    <dgm:pt modelId="{1AAEBC90-1DDD-4FDE-BC8A-EB246678C3C3}" type="parTrans" cxnId="{9B11ED76-9146-4835-87A0-BC9F16FBB744}">
      <dgm:prSet/>
      <dgm:spPr/>
      <dgm:t>
        <a:bodyPr/>
        <a:lstStyle/>
        <a:p>
          <a:endParaRPr lang="en-US"/>
        </a:p>
      </dgm:t>
    </dgm:pt>
    <dgm:pt modelId="{9525B044-D0D5-4978-AACB-91537C58ABDE}" type="sibTrans" cxnId="{9B11ED76-9146-4835-87A0-BC9F16FBB744}">
      <dgm:prSet/>
      <dgm:spPr/>
      <dgm:t>
        <a:bodyPr/>
        <a:lstStyle/>
        <a:p>
          <a:endParaRPr lang="en-US"/>
        </a:p>
      </dgm:t>
    </dgm:pt>
    <dgm:pt modelId="{3F04D041-BB4E-4148-90EE-44BDD6F1D05B}" type="pres">
      <dgm:prSet presAssocID="{E1BCAE4C-FC09-4553-8489-748135C758F0}" presName="compositeShape" presStyleCnt="0">
        <dgm:presLayoutVars>
          <dgm:dir/>
          <dgm:resizeHandles/>
        </dgm:presLayoutVars>
      </dgm:prSet>
      <dgm:spPr/>
    </dgm:pt>
    <dgm:pt modelId="{1FCA0859-F5CC-47F2-A29C-9B1A7BF2EDF4}" type="pres">
      <dgm:prSet presAssocID="{E1BCAE4C-FC09-4553-8489-748135C758F0}" presName="pyramid" presStyleLbl="node1" presStyleIdx="0" presStyleCnt="1"/>
      <dgm:spPr/>
    </dgm:pt>
    <dgm:pt modelId="{789EF20B-165E-4FEA-8AD5-66B66DC8FA29}" type="pres">
      <dgm:prSet presAssocID="{E1BCAE4C-FC09-4553-8489-748135C758F0}" presName="theList" presStyleCnt="0"/>
      <dgm:spPr/>
    </dgm:pt>
    <dgm:pt modelId="{5E6E5F30-43DD-4A55-B036-C1F524D7BEDD}" type="pres">
      <dgm:prSet presAssocID="{58F4FF53-2746-4557-924A-62F73EC2F51C}" presName="aNode" presStyleLbl="fgAcc1" presStyleIdx="0" presStyleCnt="2">
        <dgm:presLayoutVars>
          <dgm:bulletEnabled val="1"/>
        </dgm:presLayoutVars>
      </dgm:prSet>
      <dgm:spPr/>
    </dgm:pt>
    <dgm:pt modelId="{D65F0886-F2B1-42B1-A326-3AF282D70A93}" type="pres">
      <dgm:prSet presAssocID="{58F4FF53-2746-4557-924A-62F73EC2F51C}" presName="aSpace" presStyleCnt="0"/>
      <dgm:spPr/>
    </dgm:pt>
    <dgm:pt modelId="{151FC6DF-E181-46C6-9966-6796F94104FE}" type="pres">
      <dgm:prSet presAssocID="{B3054831-AF24-496E-9BA6-9086C141C14B}" presName="aNode" presStyleLbl="fgAcc1" presStyleIdx="1" presStyleCnt="2">
        <dgm:presLayoutVars>
          <dgm:bulletEnabled val="1"/>
        </dgm:presLayoutVars>
      </dgm:prSet>
      <dgm:spPr/>
    </dgm:pt>
    <dgm:pt modelId="{17321866-5557-48E1-840B-6AEDA0DF41C3}" type="pres">
      <dgm:prSet presAssocID="{B3054831-AF24-496E-9BA6-9086C141C14B}" presName="aSpace" presStyleCnt="0"/>
      <dgm:spPr/>
    </dgm:pt>
  </dgm:ptLst>
  <dgm:cxnLst>
    <dgm:cxn modelId="{578E576B-D533-42FC-8CFF-99298A65B2F2}" type="presOf" srcId="{58F4FF53-2746-4557-924A-62F73EC2F51C}" destId="{5E6E5F30-43DD-4A55-B036-C1F524D7BEDD}" srcOrd="0" destOrd="0" presId="urn:microsoft.com/office/officeart/2005/8/layout/pyramid2"/>
    <dgm:cxn modelId="{9B11ED76-9146-4835-87A0-BC9F16FBB744}" srcId="{E1BCAE4C-FC09-4553-8489-748135C758F0}" destId="{B3054831-AF24-496E-9BA6-9086C141C14B}" srcOrd="1" destOrd="0" parTransId="{1AAEBC90-1DDD-4FDE-BC8A-EB246678C3C3}" sibTransId="{9525B044-D0D5-4978-AACB-91537C58ABDE}"/>
    <dgm:cxn modelId="{2024475A-172B-4F68-B820-2EF095F866A2}" srcId="{E1BCAE4C-FC09-4553-8489-748135C758F0}" destId="{58F4FF53-2746-4557-924A-62F73EC2F51C}" srcOrd="0" destOrd="0" parTransId="{2FB9D925-1BA5-4579-A7C0-8E850B08B109}" sibTransId="{AD0B4E7A-71CB-4EB7-A26C-0F1966FCF9F0}"/>
    <dgm:cxn modelId="{3F2D07B7-0A40-4E00-A6A9-4F1A170DE0BF}" type="presOf" srcId="{B3054831-AF24-496E-9BA6-9086C141C14B}" destId="{151FC6DF-E181-46C6-9966-6796F94104FE}" srcOrd="0" destOrd="0" presId="urn:microsoft.com/office/officeart/2005/8/layout/pyramid2"/>
    <dgm:cxn modelId="{53169FE4-B3F5-429B-960A-AE205DCCA9F6}" type="presOf" srcId="{E1BCAE4C-FC09-4553-8489-748135C758F0}" destId="{3F04D041-BB4E-4148-90EE-44BDD6F1D05B}" srcOrd="0" destOrd="0" presId="urn:microsoft.com/office/officeart/2005/8/layout/pyramid2"/>
    <dgm:cxn modelId="{66520E96-9680-444E-B708-F3FB8D6ADBDF}" type="presParOf" srcId="{3F04D041-BB4E-4148-90EE-44BDD6F1D05B}" destId="{1FCA0859-F5CC-47F2-A29C-9B1A7BF2EDF4}" srcOrd="0" destOrd="0" presId="urn:microsoft.com/office/officeart/2005/8/layout/pyramid2"/>
    <dgm:cxn modelId="{1A64698C-C5E7-44F8-9BC2-8CB5632A4C12}" type="presParOf" srcId="{3F04D041-BB4E-4148-90EE-44BDD6F1D05B}" destId="{789EF20B-165E-4FEA-8AD5-66B66DC8FA29}" srcOrd="1" destOrd="0" presId="urn:microsoft.com/office/officeart/2005/8/layout/pyramid2"/>
    <dgm:cxn modelId="{C22E9E2B-80AE-4D50-98DB-F29A525D0347}" type="presParOf" srcId="{789EF20B-165E-4FEA-8AD5-66B66DC8FA29}" destId="{5E6E5F30-43DD-4A55-B036-C1F524D7BEDD}" srcOrd="0" destOrd="0" presId="urn:microsoft.com/office/officeart/2005/8/layout/pyramid2"/>
    <dgm:cxn modelId="{5BC8CEE9-5133-4F5C-824A-51699CB88CB1}" type="presParOf" srcId="{789EF20B-165E-4FEA-8AD5-66B66DC8FA29}" destId="{D65F0886-F2B1-42B1-A326-3AF282D70A93}" srcOrd="1" destOrd="0" presId="urn:microsoft.com/office/officeart/2005/8/layout/pyramid2"/>
    <dgm:cxn modelId="{39E9F093-100A-4F87-AFD5-851B4ABD70BA}" type="presParOf" srcId="{789EF20B-165E-4FEA-8AD5-66B66DC8FA29}" destId="{151FC6DF-E181-46C6-9966-6796F94104FE}" srcOrd="2" destOrd="0" presId="urn:microsoft.com/office/officeart/2005/8/layout/pyramid2"/>
    <dgm:cxn modelId="{3C1387D3-48E2-4AC3-BBCA-329D0B394474}" type="presParOf" srcId="{789EF20B-165E-4FEA-8AD5-66B66DC8FA29}" destId="{17321866-5557-48E1-840B-6AEDA0DF41C3}" srcOrd="3"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2FB86D-83ED-44DE-80C4-39A930B6F998}" type="doc">
      <dgm:prSet loTypeId="urn:microsoft.com/office/officeart/2005/8/layout/chevronAccent+Icon" loCatId="process" qsTypeId="urn:microsoft.com/office/officeart/2005/8/quickstyle/simple1" qsCatId="simple" csTypeId="urn:microsoft.com/office/officeart/2005/8/colors/accent1_2" csCatId="accent1" phldr="1"/>
      <dgm:spPr/>
      <dgm:t>
        <a:bodyPr/>
        <a:lstStyle/>
        <a:p>
          <a:endParaRPr lang="en-US"/>
        </a:p>
      </dgm:t>
    </dgm:pt>
    <dgm:pt modelId="{6FDBF483-BC82-4660-A09B-55C1B6567F4C}">
      <dgm:prSet phldrT="[Text]"/>
      <dgm:spPr/>
      <dgm:t>
        <a:bodyPr/>
        <a:lstStyle/>
        <a:p>
          <a:r>
            <a:rPr lang="en-US" dirty="0"/>
            <a:t>The cleaning checklist ensures consistency</a:t>
          </a:r>
        </a:p>
      </dgm:t>
    </dgm:pt>
    <dgm:pt modelId="{47B0740C-FD58-4955-B68D-2A38D71BF2D2}" type="parTrans" cxnId="{AD4B6528-0492-489F-99BB-E60BEA155162}">
      <dgm:prSet/>
      <dgm:spPr/>
      <dgm:t>
        <a:bodyPr/>
        <a:lstStyle/>
        <a:p>
          <a:endParaRPr lang="en-US"/>
        </a:p>
      </dgm:t>
    </dgm:pt>
    <dgm:pt modelId="{B1A7EFCF-0C5F-4EB1-9301-F8077840F89D}" type="sibTrans" cxnId="{AD4B6528-0492-489F-99BB-E60BEA155162}">
      <dgm:prSet/>
      <dgm:spPr/>
      <dgm:t>
        <a:bodyPr/>
        <a:lstStyle/>
        <a:p>
          <a:endParaRPr lang="en-US"/>
        </a:p>
      </dgm:t>
    </dgm:pt>
    <dgm:pt modelId="{48193201-DB6C-4726-9A80-8AF7F8EF0080}">
      <dgm:prSet phldrT="[Text]"/>
      <dgm:spPr/>
      <dgm:t>
        <a:bodyPr/>
        <a:lstStyle/>
        <a:p>
          <a:r>
            <a:rPr lang="en-US" dirty="0"/>
            <a:t>It aligns with Premier Inn's high brand standards.</a:t>
          </a:r>
        </a:p>
      </dgm:t>
    </dgm:pt>
    <dgm:pt modelId="{BBBE67D2-0B4F-4B87-882B-8B1ECE9A27A2}" type="parTrans" cxnId="{B963BB2C-C6A7-4199-B63A-679F387958BE}">
      <dgm:prSet/>
      <dgm:spPr/>
      <dgm:t>
        <a:bodyPr/>
        <a:lstStyle/>
        <a:p>
          <a:endParaRPr lang="en-US"/>
        </a:p>
      </dgm:t>
    </dgm:pt>
    <dgm:pt modelId="{4879B5C2-5B8F-4839-83D3-5C82DE8C6EE0}" type="sibTrans" cxnId="{B963BB2C-C6A7-4199-B63A-679F387958BE}">
      <dgm:prSet/>
      <dgm:spPr/>
      <dgm:t>
        <a:bodyPr/>
        <a:lstStyle/>
        <a:p>
          <a:endParaRPr lang="en-US"/>
        </a:p>
      </dgm:t>
    </dgm:pt>
    <dgm:pt modelId="{510F29FB-359D-4723-AD49-4ED43F258BA2}" type="pres">
      <dgm:prSet presAssocID="{482FB86D-83ED-44DE-80C4-39A930B6F998}" presName="Name0" presStyleCnt="0">
        <dgm:presLayoutVars>
          <dgm:dir/>
          <dgm:resizeHandles val="exact"/>
        </dgm:presLayoutVars>
      </dgm:prSet>
      <dgm:spPr/>
    </dgm:pt>
    <dgm:pt modelId="{D72188B2-A685-4A59-9C47-8B2667FECFB4}" type="pres">
      <dgm:prSet presAssocID="{6FDBF483-BC82-4660-A09B-55C1B6567F4C}" presName="composite" presStyleCnt="0"/>
      <dgm:spPr/>
    </dgm:pt>
    <dgm:pt modelId="{73680E11-C721-450F-A364-8262859DD665}" type="pres">
      <dgm:prSet presAssocID="{6FDBF483-BC82-4660-A09B-55C1B6567F4C}" presName="bgChev" presStyleLbl="node1" presStyleIdx="0" presStyleCnt="2"/>
      <dgm:spPr/>
    </dgm:pt>
    <dgm:pt modelId="{5325B69C-0B89-4944-A2DD-33DA8EDD997F}" type="pres">
      <dgm:prSet presAssocID="{6FDBF483-BC82-4660-A09B-55C1B6567F4C}" presName="txNode" presStyleLbl="fgAcc1" presStyleIdx="0" presStyleCnt="2">
        <dgm:presLayoutVars>
          <dgm:bulletEnabled val="1"/>
        </dgm:presLayoutVars>
      </dgm:prSet>
      <dgm:spPr/>
    </dgm:pt>
    <dgm:pt modelId="{16F0FEC7-E824-4729-8DBC-7B41F1BD769F}" type="pres">
      <dgm:prSet presAssocID="{B1A7EFCF-0C5F-4EB1-9301-F8077840F89D}" presName="compositeSpace" presStyleCnt="0"/>
      <dgm:spPr/>
    </dgm:pt>
    <dgm:pt modelId="{764B3BF0-99E1-4DBB-8A2B-5FBFD3DB99A6}" type="pres">
      <dgm:prSet presAssocID="{48193201-DB6C-4726-9A80-8AF7F8EF0080}" presName="composite" presStyleCnt="0"/>
      <dgm:spPr/>
    </dgm:pt>
    <dgm:pt modelId="{5FE5C06C-0775-4236-8386-2473D911D2D7}" type="pres">
      <dgm:prSet presAssocID="{48193201-DB6C-4726-9A80-8AF7F8EF0080}" presName="bgChev" presStyleLbl="node1" presStyleIdx="1" presStyleCnt="2"/>
      <dgm:spPr/>
    </dgm:pt>
    <dgm:pt modelId="{D0B5053D-73F5-456F-80AE-F72F62706D1B}" type="pres">
      <dgm:prSet presAssocID="{48193201-DB6C-4726-9A80-8AF7F8EF0080}" presName="txNode" presStyleLbl="fgAcc1" presStyleIdx="1" presStyleCnt="2">
        <dgm:presLayoutVars>
          <dgm:bulletEnabled val="1"/>
        </dgm:presLayoutVars>
      </dgm:prSet>
      <dgm:spPr/>
    </dgm:pt>
  </dgm:ptLst>
  <dgm:cxnLst>
    <dgm:cxn modelId="{AD4B6528-0492-489F-99BB-E60BEA155162}" srcId="{482FB86D-83ED-44DE-80C4-39A930B6F998}" destId="{6FDBF483-BC82-4660-A09B-55C1B6567F4C}" srcOrd="0" destOrd="0" parTransId="{47B0740C-FD58-4955-B68D-2A38D71BF2D2}" sibTransId="{B1A7EFCF-0C5F-4EB1-9301-F8077840F89D}"/>
    <dgm:cxn modelId="{B963BB2C-C6A7-4199-B63A-679F387958BE}" srcId="{482FB86D-83ED-44DE-80C4-39A930B6F998}" destId="{48193201-DB6C-4726-9A80-8AF7F8EF0080}" srcOrd="1" destOrd="0" parTransId="{BBBE67D2-0B4F-4B87-882B-8B1ECE9A27A2}" sibTransId="{4879B5C2-5B8F-4839-83D3-5C82DE8C6EE0}"/>
    <dgm:cxn modelId="{80050E5A-4147-42BE-8BAF-47051BE0D842}" type="presOf" srcId="{482FB86D-83ED-44DE-80C4-39A930B6F998}" destId="{510F29FB-359D-4723-AD49-4ED43F258BA2}" srcOrd="0" destOrd="0" presId="urn:microsoft.com/office/officeart/2005/8/layout/chevronAccent+Icon"/>
    <dgm:cxn modelId="{7B6DB0A3-35C7-4E4B-9A70-D5690695CFDF}" type="presOf" srcId="{6FDBF483-BC82-4660-A09B-55C1B6567F4C}" destId="{5325B69C-0B89-4944-A2DD-33DA8EDD997F}" srcOrd="0" destOrd="0" presId="urn:microsoft.com/office/officeart/2005/8/layout/chevronAccent+Icon"/>
    <dgm:cxn modelId="{DD8AD1D3-719A-43AC-B8C4-F41B353EC183}" type="presOf" srcId="{48193201-DB6C-4726-9A80-8AF7F8EF0080}" destId="{D0B5053D-73F5-456F-80AE-F72F62706D1B}" srcOrd="0" destOrd="0" presId="urn:microsoft.com/office/officeart/2005/8/layout/chevronAccent+Icon"/>
    <dgm:cxn modelId="{7B43C441-3C4A-44CE-9900-107C7C5DC7B5}" type="presParOf" srcId="{510F29FB-359D-4723-AD49-4ED43F258BA2}" destId="{D72188B2-A685-4A59-9C47-8B2667FECFB4}" srcOrd="0" destOrd="0" presId="urn:microsoft.com/office/officeart/2005/8/layout/chevronAccent+Icon"/>
    <dgm:cxn modelId="{ECE4BE2D-4F6B-40B0-899B-A6FC9E4FB67B}" type="presParOf" srcId="{D72188B2-A685-4A59-9C47-8B2667FECFB4}" destId="{73680E11-C721-450F-A364-8262859DD665}" srcOrd="0" destOrd="0" presId="urn:microsoft.com/office/officeart/2005/8/layout/chevronAccent+Icon"/>
    <dgm:cxn modelId="{96E8424F-0140-4796-94E4-D4435CDCB9C7}" type="presParOf" srcId="{D72188B2-A685-4A59-9C47-8B2667FECFB4}" destId="{5325B69C-0B89-4944-A2DD-33DA8EDD997F}" srcOrd="1" destOrd="0" presId="urn:microsoft.com/office/officeart/2005/8/layout/chevronAccent+Icon"/>
    <dgm:cxn modelId="{C59D0665-435F-4BDC-A3F8-EA1F22BE5C3E}" type="presParOf" srcId="{510F29FB-359D-4723-AD49-4ED43F258BA2}" destId="{16F0FEC7-E824-4729-8DBC-7B41F1BD769F}" srcOrd="1" destOrd="0" presId="urn:microsoft.com/office/officeart/2005/8/layout/chevronAccent+Icon"/>
    <dgm:cxn modelId="{57412658-0F76-4C1B-8F8F-1332BEDA6569}" type="presParOf" srcId="{510F29FB-359D-4723-AD49-4ED43F258BA2}" destId="{764B3BF0-99E1-4DBB-8A2B-5FBFD3DB99A6}" srcOrd="2" destOrd="0" presId="urn:microsoft.com/office/officeart/2005/8/layout/chevronAccent+Icon"/>
    <dgm:cxn modelId="{91924375-991C-4801-8D29-86205618D853}" type="presParOf" srcId="{764B3BF0-99E1-4DBB-8A2B-5FBFD3DB99A6}" destId="{5FE5C06C-0775-4236-8386-2473D911D2D7}" srcOrd="0" destOrd="0" presId="urn:microsoft.com/office/officeart/2005/8/layout/chevronAccent+Icon"/>
    <dgm:cxn modelId="{12C05CAD-4E53-4BE8-A76B-CF3CA93899DF}" type="presParOf" srcId="{764B3BF0-99E1-4DBB-8A2B-5FBFD3DB99A6}" destId="{D0B5053D-73F5-456F-80AE-F72F62706D1B}"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BB1982-06B7-4B4F-97B9-9A009862948C}" type="doc">
      <dgm:prSet loTypeId="urn:microsoft.com/office/officeart/2011/layout/TabList" loCatId="list" qsTypeId="urn:microsoft.com/office/officeart/2005/8/quickstyle/simple1" qsCatId="simple" csTypeId="urn:microsoft.com/office/officeart/2005/8/colors/accent1_2" csCatId="accent1" phldr="1"/>
      <dgm:spPr/>
      <dgm:t>
        <a:bodyPr/>
        <a:lstStyle/>
        <a:p>
          <a:endParaRPr lang="en-US"/>
        </a:p>
      </dgm:t>
    </dgm:pt>
    <dgm:pt modelId="{760D3967-7882-4145-B409-04A3C4BE2988}">
      <dgm:prSet phldrT="[Text]"/>
      <dgm:spPr/>
      <dgm:t>
        <a:bodyPr/>
        <a:lstStyle/>
        <a:p>
          <a:r>
            <a:rPr lang="en-US" dirty="0"/>
            <a:t>Breakdown of essential checklist elements</a:t>
          </a:r>
        </a:p>
      </dgm:t>
    </dgm:pt>
    <dgm:pt modelId="{F3B704E1-8CE4-4918-9104-B635534ADAA1}" type="parTrans" cxnId="{0517C246-5560-4974-B758-500009359E56}">
      <dgm:prSet/>
      <dgm:spPr/>
      <dgm:t>
        <a:bodyPr/>
        <a:lstStyle/>
        <a:p>
          <a:endParaRPr lang="en-US"/>
        </a:p>
      </dgm:t>
    </dgm:pt>
    <dgm:pt modelId="{791E2493-3560-4277-A481-2E3E741C4857}" type="sibTrans" cxnId="{0517C246-5560-4974-B758-500009359E56}">
      <dgm:prSet/>
      <dgm:spPr/>
      <dgm:t>
        <a:bodyPr/>
        <a:lstStyle/>
        <a:p>
          <a:endParaRPr lang="en-US"/>
        </a:p>
      </dgm:t>
    </dgm:pt>
    <dgm:pt modelId="{7535E0C9-024C-4B1F-942F-B2890C6B6AE6}">
      <dgm:prSet phldrT="[Text]"/>
      <dgm:spPr/>
      <dgm:t>
        <a:bodyPr/>
        <a:lstStyle/>
        <a:p>
          <a:r>
            <a:rPr lang="en-US" dirty="0"/>
            <a:t>The importance of thoroughness</a:t>
          </a:r>
        </a:p>
      </dgm:t>
    </dgm:pt>
    <dgm:pt modelId="{A5C0E857-B79E-43E2-9DFD-19AC14C79434}" type="parTrans" cxnId="{C5F63D08-19DE-4B3A-974D-24DAB2444031}">
      <dgm:prSet/>
      <dgm:spPr/>
      <dgm:t>
        <a:bodyPr/>
        <a:lstStyle/>
        <a:p>
          <a:endParaRPr lang="en-US"/>
        </a:p>
      </dgm:t>
    </dgm:pt>
    <dgm:pt modelId="{457B9814-86C9-4182-BD92-B14593A3614B}" type="sibTrans" cxnId="{C5F63D08-19DE-4B3A-974D-24DAB2444031}">
      <dgm:prSet/>
      <dgm:spPr/>
      <dgm:t>
        <a:bodyPr/>
        <a:lstStyle/>
        <a:p>
          <a:endParaRPr lang="en-US"/>
        </a:p>
      </dgm:t>
    </dgm:pt>
    <dgm:pt modelId="{8BE7E095-3503-49F9-AD52-C34C11D4F332}" type="pres">
      <dgm:prSet presAssocID="{D6BB1982-06B7-4B4F-97B9-9A009862948C}" presName="Name0" presStyleCnt="0">
        <dgm:presLayoutVars>
          <dgm:chMax/>
          <dgm:chPref val="3"/>
          <dgm:dir/>
          <dgm:animOne val="branch"/>
          <dgm:animLvl val="lvl"/>
        </dgm:presLayoutVars>
      </dgm:prSet>
      <dgm:spPr/>
    </dgm:pt>
    <dgm:pt modelId="{EBD9098F-73F7-4440-B53C-231D6BD12521}" type="pres">
      <dgm:prSet presAssocID="{760D3967-7882-4145-B409-04A3C4BE2988}" presName="composite" presStyleCnt="0"/>
      <dgm:spPr/>
    </dgm:pt>
    <dgm:pt modelId="{F40A4B72-65E1-4C85-A05F-5AE11F953895}" type="pres">
      <dgm:prSet presAssocID="{760D3967-7882-4145-B409-04A3C4BE2988}" presName="FirstChild" presStyleLbl="revTx" presStyleIdx="0" presStyleCnt="2">
        <dgm:presLayoutVars>
          <dgm:chMax val="0"/>
          <dgm:chPref val="0"/>
          <dgm:bulletEnabled val="1"/>
        </dgm:presLayoutVars>
      </dgm:prSet>
      <dgm:spPr/>
    </dgm:pt>
    <dgm:pt modelId="{93AFC98E-14F1-442C-BD04-C80C852BBCE0}" type="pres">
      <dgm:prSet presAssocID="{760D3967-7882-4145-B409-04A3C4BE2988}" presName="Parent" presStyleLbl="alignNode1" presStyleIdx="0" presStyleCnt="2">
        <dgm:presLayoutVars>
          <dgm:chMax val="3"/>
          <dgm:chPref val="3"/>
          <dgm:bulletEnabled val="1"/>
        </dgm:presLayoutVars>
      </dgm:prSet>
      <dgm:spPr/>
    </dgm:pt>
    <dgm:pt modelId="{DAA4B9FC-25EB-4A77-A978-374C49341872}" type="pres">
      <dgm:prSet presAssocID="{760D3967-7882-4145-B409-04A3C4BE2988}" presName="Accent" presStyleLbl="parChTrans1D1" presStyleIdx="0" presStyleCnt="2"/>
      <dgm:spPr/>
    </dgm:pt>
    <dgm:pt modelId="{C8811F0F-CF38-45F3-9DD2-8CB929407B7F}" type="pres">
      <dgm:prSet presAssocID="{791E2493-3560-4277-A481-2E3E741C4857}" presName="sibTrans" presStyleCnt="0"/>
      <dgm:spPr/>
    </dgm:pt>
    <dgm:pt modelId="{86BA0840-DE98-4EAA-A4AA-5457626810AC}" type="pres">
      <dgm:prSet presAssocID="{7535E0C9-024C-4B1F-942F-B2890C6B6AE6}" presName="composite" presStyleCnt="0"/>
      <dgm:spPr/>
    </dgm:pt>
    <dgm:pt modelId="{457F684A-F55D-4939-B096-62734072F3BD}" type="pres">
      <dgm:prSet presAssocID="{7535E0C9-024C-4B1F-942F-B2890C6B6AE6}" presName="FirstChild" presStyleLbl="revTx" presStyleIdx="1" presStyleCnt="2">
        <dgm:presLayoutVars>
          <dgm:chMax val="0"/>
          <dgm:chPref val="0"/>
          <dgm:bulletEnabled val="1"/>
        </dgm:presLayoutVars>
      </dgm:prSet>
      <dgm:spPr/>
    </dgm:pt>
    <dgm:pt modelId="{EF10C24F-FA69-4472-B114-404EA264BB3C}" type="pres">
      <dgm:prSet presAssocID="{7535E0C9-024C-4B1F-942F-B2890C6B6AE6}" presName="Parent" presStyleLbl="alignNode1" presStyleIdx="1" presStyleCnt="2">
        <dgm:presLayoutVars>
          <dgm:chMax val="3"/>
          <dgm:chPref val="3"/>
          <dgm:bulletEnabled val="1"/>
        </dgm:presLayoutVars>
      </dgm:prSet>
      <dgm:spPr/>
    </dgm:pt>
    <dgm:pt modelId="{B39E9902-121E-4037-855A-7C1641165A86}" type="pres">
      <dgm:prSet presAssocID="{7535E0C9-024C-4B1F-942F-B2890C6B6AE6}" presName="Accent" presStyleLbl="parChTrans1D1" presStyleIdx="1" presStyleCnt="2"/>
      <dgm:spPr/>
    </dgm:pt>
  </dgm:ptLst>
  <dgm:cxnLst>
    <dgm:cxn modelId="{C5F63D08-19DE-4B3A-974D-24DAB2444031}" srcId="{D6BB1982-06B7-4B4F-97B9-9A009862948C}" destId="{7535E0C9-024C-4B1F-942F-B2890C6B6AE6}" srcOrd="1" destOrd="0" parTransId="{A5C0E857-B79E-43E2-9DFD-19AC14C79434}" sibTransId="{457B9814-86C9-4182-BD92-B14593A3614B}"/>
    <dgm:cxn modelId="{FB70F02F-70D5-4CB4-ABBE-4D68373D96C8}" type="presOf" srcId="{D6BB1982-06B7-4B4F-97B9-9A009862948C}" destId="{8BE7E095-3503-49F9-AD52-C34C11D4F332}" srcOrd="0" destOrd="0" presId="urn:microsoft.com/office/officeart/2011/layout/TabList"/>
    <dgm:cxn modelId="{0517C246-5560-4974-B758-500009359E56}" srcId="{D6BB1982-06B7-4B4F-97B9-9A009862948C}" destId="{760D3967-7882-4145-B409-04A3C4BE2988}" srcOrd="0" destOrd="0" parTransId="{F3B704E1-8CE4-4918-9104-B635534ADAA1}" sibTransId="{791E2493-3560-4277-A481-2E3E741C4857}"/>
    <dgm:cxn modelId="{C3D4E66D-8BD4-4388-9DDF-37012049CCA1}" type="presOf" srcId="{7535E0C9-024C-4B1F-942F-B2890C6B6AE6}" destId="{EF10C24F-FA69-4472-B114-404EA264BB3C}" srcOrd="0" destOrd="0" presId="urn:microsoft.com/office/officeart/2011/layout/TabList"/>
    <dgm:cxn modelId="{5235EAA9-DA49-412E-A841-6C670FB14937}" type="presOf" srcId="{760D3967-7882-4145-B409-04A3C4BE2988}" destId="{93AFC98E-14F1-442C-BD04-C80C852BBCE0}" srcOrd="0" destOrd="0" presId="urn:microsoft.com/office/officeart/2011/layout/TabList"/>
    <dgm:cxn modelId="{85FB947E-53A3-4F1B-ABBD-47B6B04D99FF}" type="presParOf" srcId="{8BE7E095-3503-49F9-AD52-C34C11D4F332}" destId="{EBD9098F-73F7-4440-B53C-231D6BD12521}" srcOrd="0" destOrd="0" presId="urn:microsoft.com/office/officeart/2011/layout/TabList"/>
    <dgm:cxn modelId="{C018262D-02D3-4182-B2BF-8435B280332C}" type="presParOf" srcId="{EBD9098F-73F7-4440-B53C-231D6BD12521}" destId="{F40A4B72-65E1-4C85-A05F-5AE11F953895}" srcOrd="0" destOrd="0" presId="urn:microsoft.com/office/officeart/2011/layout/TabList"/>
    <dgm:cxn modelId="{59200613-0297-4309-8168-389B3DBDB1D1}" type="presParOf" srcId="{EBD9098F-73F7-4440-B53C-231D6BD12521}" destId="{93AFC98E-14F1-442C-BD04-C80C852BBCE0}" srcOrd="1" destOrd="0" presId="urn:microsoft.com/office/officeart/2011/layout/TabList"/>
    <dgm:cxn modelId="{41C383D3-6ED0-4213-A8F1-ECF355285D72}" type="presParOf" srcId="{EBD9098F-73F7-4440-B53C-231D6BD12521}" destId="{DAA4B9FC-25EB-4A77-A978-374C49341872}" srcOrd="2" destOrd="0" presId="urn:microsoft.com/office/officeart/2011/layout/TabList"/>
    <dgm:cxn modelId="{2CF0F50D-2651-4270-9D01-89A882250D9E}" type="presParOf" srcId="{8BE7E095-3503-49F9-AD52-C34C11D4F332}" destId="{C8811F0F-CF38-45F3-9DD2-8CB929407B7F}" srcOrd="1" destOrd="0" presId="urn:microsoft.com/office/officeart/2011/layout/TabList"/>
    <dgm:cxn modelId="{16C62B7C-9B46-4E96-ABA7-AB818F78169F}" type="presParOf" srcId="{8BE7E095-3503-49F9-AD52-C34C11D4F332}" destId="{86BA0840-DE98-4EAA-A4AA-5457626810AC}" srcOrd="2" destOrd="0" presId="urn:microsoft.com/office/officeart/2011/layout/TabList"/>
    <dgm:cxn modelId="{AFA16EF2-B709-4D59-8397-83BBE38D07DB}" type="presParOf" srcId="{86BA0840-DE98-4EAA-A4AA-5457626810AC}" destId="{457F684A-F55D-4939-B096-62734072F3BD}" srcOrd="0" destOrd="0" presId="urn:microsoft.com/office/officeart/2011/layout/TabList"/>
    <dgm:cxn modelId="{AE1CB52C-1CFD-473D-9ECD-9C386798204C}" type="presParOf" srcId="{86BA0840-DE98-4EAA-A4AA-5457626810AC}" destId="{EF10C24F-FA69-4472-B114-404EA264BB3C}" srcOrd="1" destOrd="0" presId="urn:microsoft.com/office/officeart/2011/layout/TabList"/>
    <dgm:cxn modelId="{4E889A83-A48A-43AE-990F-AF1BAFA29CF1}" type="presParOf" srcId="{86BA0840-DE98-4EAA-A4AA-5457626810AC}" destId="{B39E9902-121E-4037-855A-7C1641165A86}"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522538-FFD2-4C3C-A71E-6E9D2BBE016F}"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7AEB24D6-BBBE-483D-88D2-01A56B905FA3}">
      <dgm:prSet phldrT="[Text]"/>
      <dgm:spPr/>
      <dgm:t>
        <a:bodyPr/>
        <a:lstStyle/>
        <a:p>
          <a:r>
            <a:rPr lang="en-US" dirty="0"/>
            <a:t>Highlight health and safety procedures, e.g., chemical handling</a:t>
          </a:r>
        </a:p>
      </dgm:t>
    </dgm:pt>
    <dgm:pt modelId="{39A31771-1EED-4ECF-9BC9-A99EC33D1219}" type="parTrans" cxnId="{BA1E819F-EAF6-453D-AA99-38593843CDC7}">
      <dgm:prSet/>
      <dgm:spPr/>
      <dgm:t>
        <a:bodyPr/>
        <a:lstStyle/>
        <a:p>
          <a:endParaRPr lang="en-US"/>
        </a:p>
      </dgm:t>
    </dgm:pt>
    <dgm:pt modelId="{7EF4F613-538D-4BD1-96EA-55AE86EE46CC}" type="sibTrans" cxnId="{BA1E819F-EAF6-453D-AA99-38593843CDC7}">
      <dgm:prSet/>
      <dgm:spPr/>
      <dgm:t>
        <a:bodyPr/>
        <a:lstStyle/>
        <a:p>
          <a:endParaRPr lang="en-US"/>
        </a:p>
      </dgm:t>
    </dgm:pt>
    <dgm:pt modelId="{DACE1E02-9EB0-4036-B553-C51C292B8330}">
      <dgm:prSet phldrT="[Text]"/>
      <dgm:spPr/>
      <dgm:t>
        <a:bodyPr/>
        <a:lstStyle/>
        <a:p>
          <a:r>
            <a:rPr lang="en-US" dirty="0"/>
            <a:t>How these practices protect both guests and employees</a:t>
          </a:r>
        </a:p>
      </dgm:t>
    </dgm:pt>
    <dgm:pt modelId="{4296FABE-6415-4695-9719-56289A89490F}" type="parTrans" cxnId="{E3CD0D3A-7B20-49A9-8E94-79F0F8C7613B}">
      <dgm:prSet/>
      <dgm:spPr/>
      <dgm:t>
        <a:bodyPr/>
        <a:lstStyle/>
        <a:p>
          <a:endParaRPr lang="en-US"/>
        </a:p>
      </dgm:t>
    </dgm:pt>
    <dgm:pt modelId="{6BD8D1EB-BF78-4927-8F27-D675E91C8F64}" type="sibTrans" cxnId="{E3CD0D3A-7B20-49A9-8E94-79F0F8C7613B}">
      <dgm:prSet/>
      <dgm:spPr/>
      <dgm:t>
        <a:bodyPr/>
        <a:lstStyle/>
        <a:p>
          <a:endParaRPr lang="en-US"/>
        </a:p>
      </dgm:t>
    </dgm:pt>
    <dgm:pt modelId="{574399EA-44FC-4ED6-A4BC-710C45EC89A6}" type="pres">
      <dgm:prSet presAssocID="{B7522538-FFD2-4C3C-A71E-6E9D2BBE016F}" presName="Name0" presStyleCnt="0">
        <dgm:presLayoutVars>
          <dgm:chMax val="7"/>
          <dgm:chPref val="7"/>
          <dgm:dir/>
        </dgm:presLayoutVars>
      </dgm:prSet>
      <dgm:spPr/>
    </dgm:pt>
    <dgm:pt modelId="{305A502E-5828-47BF-94B0-040ACE400124}" type="pres">
      <dgm:prSet presAssocID="{B7522538-FFD2-4C3C-A71E-6E9D2BBE016F}" presName="Name1" presStyleCnt="0"/>
      <dgm:spPr/>
    </dgm:pt>
    <dgm:pt modelId="{8A1B8854-3E04-46FB-BDB4-C18DF693486D}" type="pres">
      <dgm:prSet presAssocID="{B7522538-FFD2-4C3C-A71E-6E9D2BBE016F}" presName="cycle" presStyleCnt="0"/>
      <dgm:spPr/>
    </dgm:pt>
    <dgm:pt modelId="{8B112C38-1BF4-4C8E-9844-7B5573A2EC5E}" type="pres">
      <dgm:prSet presAssocID="{B7522538-FFD2-4C3C-A71E-6E9D2BBE016F}" presName="srcNode" presStyleLbl="node1" presStyleIdx="0" presStyleCnt="2"/>
      <dgm:spPr/>
    </dgm:pt>
    <dgm:pt modelId="{EFE53F23-F6F9-4000-BF96-6F733BD09D8C}" type="pres">
      <dgm:prSet presAssocID="{B7522538-FFD2-4C3C-A71E-6E9D2BBE016F}" presName="conn" presStyleLbl="parChTrans1D2" presStyleIdx="0" presStyleCnt="1"/>
      <dgm:spPr/>
    </dgm:pt>
    <dgm:pt modelId="{FFF85EEF-DFDE-4437-AE87-AAADCD9F6010}" type="pres">
      <dgm:prSet presAssocID="{B7522538-FFD2-4C3C-A71E-6E9D2BBE016F}" presName="extraNode" presStyleLbl="node1" presStyleIdx="0" presStyleCnt="2"/>
      <dgm:spPr/>
    </dgm:pt>
    <dgm:pt modelId="{2D1165CC-7C69-4B38-B75D-17517FDBC551}" type="pres">
      <dgm:prSet presAssocID="{B7522538-FFD2-4C3C-A71E-6E9D2BBE016F}" presName="dstNode" presStyleLbl="node1" presStyleIdx="0" presStyleCnt="2"/>
      <dgm:spPr/>
    </dgm:pt>
    <dgm:pt modelId="{C30412AE-CF43-4BD3-B173-BB90E19A7E25}" type="pres">
      <dgm:prSet presAssocID="{7AEB24D6-BBBE-483D-88D2-01A56B905FA3}" presName="text_1" presStyleLbl="node1" presStyleIdx="0" presStyleCnt="2">
        <dgm:presLayoutVars>
          <dgm:bulletEnabled val="1"/>
        </dgm:presLayoutVars>
      </dgm:prSet>
      <dgm:spPr/>
    </dgm:pt>
    <dgm:pt modelId="{1902D649-AAD4-40B0-8EB0-262FAB8DB3E3}" type="pres">
      <dgm:prSet presAssocID="{7AEB24D6-BBBE-483D-88D2-01A56B905FA3}" presName="accent_1" presStyleCnt="0"/>
      <dgm:spPr/>
    </dgm:pt>
    <dgm:pt modelId="{E2761E15-AF40-4D1E-A0BC-021E85018A76}" type="pres">
      <dgm:prSet presAssocID="{7AEB24D6-BBBE-483D-88D2-01A56B905FA3}" presName="accentRepeatNode" presStyleLbl="solidFgAcc1" presStyleIdx="0" presStyleCnt="2"/>
      <dgm:spPr/>
    </dgm:pt>
    <dgm:pt modelId="{16400920-7A79-437C-921F-EDCB2092C7B3}" type="pres">
      <dgm:prSet presAssocID="{DACE1E02-9EB0-4036-B553-C51C292B8330}" presName="text_2" presStyleLbl="node1" presStyleIdx="1" presStyleCnt="2">
        <dgm:presLayoutVars>
          <dgm:bulletEnabled val="1"/>
        </dgm:presLayoutVars>
      </dgm:prSet>
      <dgm:spPr/>
    </dgm:pt>
    <dgm:pt modelId="{531204DE-8C3B-42D6-B19E-F02DF11D9B6E}" type="pres">
      <dgm:prSet presAssocID="{DACE1E02-9EB0-4036-B553-C51C292B8330}" presName="accent_2" presStyleCnt="0"/>
      <dgm:spPr/>
    </dgm:pt>
    <dgm:pt modelId="{21E9F4EE-1B48-46D8-AD09-D83679AD608B}" type="pres">
      <dgm:prSet presAssocID="{DACE1E02-9EB0-4036-B553-C51C292B8330}" presName="accentRepeatNode" presStyleLbl="solidFgAcc1" presStyleIdx="1" presStyleCnt="2"/>
      <dgm:spPr/>
    </dgm:pt>
  </dgm:ptLst>
  <dgm:cxnLst>
    <dgm:cxn modelId="{0F48AE34-E5C4-473C-89EE-25603531DEDC}" type="presOf" srcId="{7EF4F613-538D-4BD1-96EA-55AE86EE46CC}" destId="{EFE53F23-F6F9-4000-BF96-6F733BD09D8C}" srcOrd="0" destOrd="0" presId="urn:microsoft.com/office/officeart/2008/layout/VerticalCurvedList"/>
    <dgm:cxn modelId="{E3CD0D3A-7B20-49A9-8E94-79F0F8C7613B}" srcId="{B7522538-FFD2-4C3C-A71E-6E9D2BBE016F}" destId="{DACE1E02-9EB0-4036-B553-C51C292B8330}" srcOrd="1" destOrd="0" parTransId="{4296FABE-6415-4695-9719-56289A89490F}" sibTransId="{6BD8D1EB-BF78-4927-8F27-D675E91C8F64}"/>
    <dgm:cxn modelId="{57B83157-6448-40E3-909D-C948E5D832E8}" type="presOf" srcId="{DACE1E02-9EB0-4036-B553-C51C292B8330}" destId="{16400920-7A79-437C-921F-EDCB2092C7B3}" srcOrd="0" destOrd="0" presId="urn:microsoft.com/office/officeart/2008/layout/VerticalCurvedList"/>
    <dgm:cxn modelId="{BA1E819F-EAF6-453D-AA99-38593843CDC7}" srcId="{B7522538-FFD2-4C3C-A71E-6E9D2BBE016F}" destId="{7AEB24D6-BBBE-483D-88D2-01A56B905FA3}" srcOrd="0" destOrd="0" parTransId="{39A31771-1EED-4ECF-9BC9-A99EC33D1219}" sibTransId="{7EF4F613-538D-4BD1-96EA-55AE86EE46CC}"/>
    <dgm:cxn modelId="{CB2BB5EE-CDA2-4375-A0D7-C50215A6578D}" type="presOf" srcId="{B7522538-FFD2-4C3C-A71E-6E9D2BBE016F}" destId="{574399EA-44FC-4ED6-A4BC-710C45EC89A6}" srcOrd="0" destOrd="0" presId="urn:microsoft.com/office/officeart/2008/layout/VerticalCurvedList"/>
    <dgm:cxn modelId="{92440DFD-28E7-4B55-9181-DD2D5E706EB3}" type="presOf" srcId="{7AEB24D6-BBBE-483D-88D2-01A56B905FA3}" destId="{C30412AE-CF43-4BD3-B173-BB90E19A7E25}" srcOrd="0" destOrd="0" presId="urn:microsoft.com/office/officeart/2008/layout/VerticalCurvedList"/>
    <dgm:cxn modelId="{132786A7-AD12-482A-B33E-87CD2417D655}" type="presParOf" srcId="{574399EA-44FC-4ED6-A4BC-710C45EC89A6}" destId="{305A502E-5828-47BF-94B0-040ACE400124}" srcOrd="0" destOrd="0" presId="urn:microsoft.com/office/officeart/2008/layout/VerticalCurvedList"/>
    <dgm:cxn modelId="{2FB04B54-0BE5-447F-B836-06ECEF8B5AC7}" type="presParOf" srcId="{305A502E-5828-47BF-94B0-040ACE400124}" destId="{8A1B8854-3E04-46FB-BDB4-C18DF693486D}" srcOrd="0" destOrd="0" presId="urn:microsoft.com/office/officeart/2008/layout/VerticalCurvedList"/>
    <dgm:cxn modelId="{789B0F97-6B89-4DC2-8444-EF1F39A33591}" type="presParOf" srcId="{8A1B8854-3E04-46FB-BDB4-C18DF693486D}" destId="{8B112C38-1BF4-4C8E-9844-7B5573A2EC5E}" srcOrd="0" destOrd="0" presId="urn:microsoft.com/office/officeart/2008/layout/VerticalCurvedList"/>
    <dgm:cxn modelId="{6AF1DA94-F22D-4B5B-9E7E-5F09E68BB9BB}" type="presParOf" srcId="{8A1B8854-3E04-46FB-BDB4-C18DF693486D}" destId="{EFE53F23-F6F9-4000-BF96-6F733BD09D8C}" srcOrd="1" destOrd="0" presId="urn:microsoft.com/office/officeart/2008/layout/VerticalCurvedList"/>
    <dgm:cxn modelId="{1FFFAD3D-3A99-4BCA-BE04-7A5B8B6EA36E}" type="presParOf" srcId="{8A1B8854-3E04-46FB-BDB4-C18DF693486D}" destId="{FFF85EEF-DFDE-4437-AE87-AAADCD9F6010}" srcOrd="2" destOrd="0" presId="urn:microsoft.com/office/officeart/2008/layout/VerticalCurvedList"/>
    <dgm:cxn modelId="{4713DB89-2D0E-4E04-8921-36085719D8A4}" type="presParOf" srcId="{8A1B8854-3E04-46FB-BDB4-C18DF693486D}" destId="{2D1165CC-7C69-4B38-B75D-17517FDBC551}" srcOrd="3" destOrd="0" presId="urn:microsoft.com/office/officeart/2008/layout/VerticalCurvedList"/>
    <dgm:cxn modelId="{258E3DF9-7039-40AF-B07A-8A0EC5640FC6}" type="presParOf" srcId="{305A502E-5828-47BF-94B0-040ACE400124}" destId="{C30412AE-CF43-4BD3-B173-BB90E19A7E25}" srcOrd="1" destOrd="0" presId="urn:microsoft.com/office/officeart/2008/layout/VerticalCurvedList"/>
    <dgm:cxn modelId="{24D7E7C4-04E4-4F34-BC3F-777B76D62148}" type="presParOf" srcId="{305A502E-5828-47BF-94B0-040ACE400124}" destId="{1902D649-AAD4-40B0-8EB0-262FAB8DB3E3}" srcOrd="2" destOrd="0" presId="urn:microsoft.com/office/officeart/2008/layout/VerticalCurvedList"/>
    <dgm:cxn modelId="{584059A3-B260-4B3E-9A13-B1A2C31FC8F0}" type="presParOf" srcId="{1902D649-AAD4-40B0-8EB0-262FAB8DB3E3}" destId="{E2761E15-AF40-4D1E-A0BC-021E85018A76}" srcOrd="0" destOrd="0" presId="urn:microsoft.com/office/officeart/2008/layout/VerticalCurvedList"/>
    <dgm:cxn modelId="{F8F2407D-5B41-4431-83DE-72F81EB28CDC}" type="presParOf" srcId="{305A502E-5828-47BF-94B0-040ACE400124}" destId="{16400920-7A79-437C-921F-EDCB2092C7B3}" srcOrd="3" destOrd="0" presId="urn:microsoft.com/office/officeart/2008/layout/VerticalCurvedList"/>
    <dgm:cxn modelId="{FE631E8A-0BBD-4D24-BD41-C8A75CFD1119}" type="presParOf" srcId="{305A502E-5828-47BF-94B0-040ACE400124}" destId="{531204DE-8C3B-42D6-B19E-F02DF11D9B6E}" srcOrd="4" destOrd="0" presId="urn:microsoft.com/office/officeart/2008/layout/VerticalCurvedList"/>
    <dgm:cxn modelId="{E2125A5B-E30E-4F0B-ADFF-AB8639A60DDA}" type="presParOf" srcId="{531204DE-8C3B-42D6-B19E-F02DF11D9B6E}" destId="{21E9F4EE-1B48-46D8-AD09-D83679AD608B}"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06609BE-8D3E-42DE-B96A-77C7271539F9}" type="doc">
      <dgm:prSet loTypeId="urn:microsoft.com/office/officeart/2005/8/layout/pyramid2" loCatId="list" qsTypeId="urn:microsoft.com/office/officeart/2005/8/quickstyle/simple1" qsCatId="simple" csTypeId="urn:microsoft.com/office/officeart/2005/8/colors/accent1_2" csCatId="accent1" phldr="1"/>
      <dgm:spPr/>
    </dgm:pt>
    <dgm:pt modelId="{07089763-4018-421E-AC96-29EFB1A73030}">
      <dgm:prSet phldrT="[Text]"/>
      <dgm:spPr/>
      <dgm:t>
        <a:bodyPr/>
        <a:lstStyle/>
        <a:p>
          <a:r>
            <a:rPr lang="en-US" dirty="0"/>
            <a:t>Showcase examples of successful housekeeping teams in the industry.</a:t>
          </a:r>
        </a:p>
      </dgm:t>
    </dgm:pt>
    <dgm:pt modelId="{40E6EBF1-975C-4514-8153-5363F019A016}" type="parTrans" cxnId="{D13B042E-11D2-4EB2-9C83-C74DA08712ED}">
      <dgm:prSet/>
      <dgm:spPr/>
      <dgm:t>
        <a:bodyPr/>
        <a:lstStyle/>
        <a:p>
          <a:endParaRPr lang="en-US"/>
        </a:p>
      </dgm:t>
    </dgm:pt>
    <dgm:pt modelId="{9797B3C3-0465-4D04-930B-0168609EBA4D}" type="sibTrans" cxnId="{D13B042E-11D2-4EB2-9C83-C74DA08712ED}">
      <dgm:prSet/>
      <dgm:spPr/>
      <dgm:t>
        <a:bodyPr/>
        <a:lstStyle/>
        <a:p>
          <a:endParaRPr lang="en-US"/>
        </a:p>
      </dgm:t>
    </dgm:pt>
    <dgm:pt modelId="{B920232D-38E5-44C2-BE31-68295849CFC6}">
      <dgm:prSet phldrT="[Text]"/>
      <dgm:spPr/>
      <dgm:t>
        <a:bodyPr/>
        <a:lstStyle/>
        <a:p>
          <a:r>
            <a:rPr lang="en-US" dirty="0"/>
            <a:t>Highlight engagement and checklist adherence in their success</a:t>
          </a:r>
        </a:p>
      </dgm:t>
    </dgm:pt>
    <dgm:pt modelId="{D368B578-07D2-4692-BDA5-C485AC323CFC}" type="parTrans" cxnId="{11CADD7C-F6BA-4F46-83B7-163420AD2399}">
      <dgm:prSet/>
      <dgm:spPr/>
      <dgm:t>
        <a:bodyPr/>
        <a:lstStyle/>
        <a:p>
          <a:endParaRPr lang="en-US"/>
        </a:p>
      </dgm:t>
    </dgm:pt>
    <dgm:pt modelId="{954925B6-0C52-4D35-A416-EFA41598964A}" type="sibTrans" cxnId="{11CADD7C-F6BA-4F46-83B7-163420AD2399}">
      <dgm:prSet/>
      <dgm:spPr/>
      <dgm:t>
        <a:bodyPr/>
        <a:lstStyle/>
        <a:p>
          <a:endParaRPr lang="en-US"/>
        </a:p>
      </dgm:t>
    </dgm:pt>
    <dgm:pt modelId="{246ABD21-4F76-4180-B2D9-BE6C20A9A73F}" type="pres">
      <dgm:prSet presAssocID="{206609BE-8D3E-42DE-B96A-77C7271539F9}" presName="compositeShape" presStyleCnt="0">
        <dgm:presLayoutVars>
          <dgm:dir/>
          <dgm:resizeHandles/>
        </dgm:presLayoutVars>
      </dgm:prSet>
      <dgm:spPr/>
    </dgm:pt>
    <dgm:pt modelId="{A2207B27-B102-47EE-A9F2-350D65E78CB6}" type="pres">
      <dgm:prSet presAssocID="{206609BE-8D3E-42DE-B96A-77C7271539F9}" presName="pyramid" presStyleLbl="node1" presStyleIdx="0" presStyleCnt="1"/>
      <dgm:spPr/>
    </dgm:pt>
    <dgm:pt modelId="{50A9DB21-282C-4D87-8DBA-66A1440AC1CE}" type="pres">
      <dgm:prSet presAssocID="{206609BE-8D3E-42DE-B96A-77C7271539F9}" presName="theList" presStyleCnt="0"/>
      <dgm:spPr/>
    </dgm:pt>
    <dgm:pt modelId="{C6D7B429-5AC3-4CB3-B2B9-DCB6C750713E}" type="pres">
      <dgm:prSet presAssocID="{07089763-4018-421E-AC96-29EFB1A73030}" presName="aNode" presStyleLbl="fgAcc1" presStyleIdx="0" presStyleCnt="2">
        <dgm:presLayoutVars>
          <dgm:bulletEnabled val="1"/>
        </dgm:presLayoutVars>
      </dgm:prSet>
      <dgm:spPr/>
    </dgm:pt>
    <dgm:pt modelId="{D9F6F3C9-6069-456C-B408-F5A632DB713A}" type="pres">
      <dgm:prSet presAssocID="{07089763-4018-421E-AC96-29EFB1A73030}" presName="aSpace" presStyleCnt="0"/>
      <dgm:spPr/>
    </dgm:pt>
    <dgm:pt modelId="{CA3061CF-0BA5-4A29-8B0C-DD14C3A5503E}" type="pres">
      <dgm:prSet presAssocID="{B920232D-38E5-44C2-BE31-68295849CFC6}" presName="aNode" presStyleLbl="fgAcc1" presStyleIdx="1" presStyleCnt="2">
        <dgm:presLayoutVars>
          <dgm:bulletEnabled val="1"/>
        </dgm:presLayoutVars>
      </dgm:prSet>
      <dgm:spPr/>
    </dgm:pt>
    <dgm:pt modelId="{B2883AEE-BE3C-45E9-8736-D95A2709B275}" type="pres">
      <dgm:prSet presAssocID="{B920232D-38E5-44C2-BE31-68295849CFC6}" presName="aSpace" presStyleCnt="0"/>
      <dgm:spPr/>
    </dgm:pt>
  </dgm:ptLst>
  <dgm:cxnLst>
    <dgm:cxn modelId="{D13B042E-11D2-4EB2-9C83-C74DA08712ED}" srcId="{206609BE-8D3E-42DE-B96A-77C7271539F9}" destId="{07089763-4018-421E-AC96-29EFB1A73030}" srcOrd="0" destOrd="0" parTransId="{40E6EBF1-975C-4514-8153-5363F019A016}" sibTransId="{9797B3C3-0465-4D04-930B-0168609EBA4D}"/>
    <dgm:cxn modelId="{D9979643-35F0-465A-861F-E51B07360763}" type="presOf" srcId="{B920232D-38E5-44C2-BE31-68295849CFC6}" destId="{CA3061CF-0BA5-4A29-8B0C-DD14C3A5503E}" srcOrd="0" destOrd="0" presId="urn:microsoft.com/office/officeart/2005/8/layout/pyramid2"/>
    <dgm:cxn modelId="{11CADD7C-F6BA-4F46-83B7-163420AD2399}" srcId="{206609BE-8D3E-42DE-B96A-77C7271539F9}" destId="{B920232D-38E5-44C2-BE31-68295849CFC6}" srcOrd="1" destOrd="0" parTransId="{D368B578-07D2-4692-BDA5-C485AC323CFC}" sibTransId="{954925B6-0C52-4D35-A416-EFA41598964A}"/>
    <dgm:cxn modelId="{F44CFC99-7791-4272-AC29-48AF69D603E3}" type="presOf" srcId="{07089763-4018-421E-AC96-29EFB1A73030}" destId="{C6D7B429-5AC3-4CB3-B2B9-DCB6C750713E}" srcOrd="0" destOrd="0" presId="urn:microsoft.com/office/officeart/2005/8/layout/pyramid2"/>
    <dgm:cxn modelId="{DA5A34F1-44AF-4264-B799-F82C1AA86FBB}" type="presOf" srcId="{206609BE-8D3E-42DE-B96A-77C7271539F9}" destId="{246ABD21-4F76-4180-B2D9-BE6C20A9A73F}" srcOrd="0" destOrd="0" presId="urn:microsoft.com/office/officeart/2005/8/layout/pyramid2"/>
    <dgm:cxn modelId="{AF8E0F8D-D36B-4229-8DE4-FF7FE9CA7F03}" type="presParOf" srcId="{246ABD21-4F76-4180-B2D9-BE6C20A9A73F}" destId="{A2207B27-B102-47EE-A9F2-350D65E78CB6}" srcOrd="0" destOrd="0" presId="urn:microsoft.com/office/officeart/2005/8/layout/pyramid2"/>
    <dgm:cxn modelId="{952D2111-A97F-414A-AAC8-C15902A80B7B}" type="presParOf" srcId="{246ABD21-4F76-4180-B2D9-BE6C20A9A73F}" destId="{50A9DB21-282C-4D87-8DBA-66A1440AC1CE}" srcOrd="1" destOrd="0" presId="urn:microsoft.com/office/officeart/2005/8/layout/pyramid2"/>
    <dgm:cxn modelId="{7D6B9524-ECF2-456E-97FA-9A33742C0F04}" type="presParOf" srcId="{50A9DB21-282C-4D87-8DBA-66A1440AC1CE}" destId="{C6D7B429-5AC3-4CB3-B2B9-DCB6C750713E}" srcOrd="0" destOrd="0" presId="urn:microsoft.com/office/officeart/2005/8/layout/pyramid2"/>
    <dgm:cxn modelId="{1E2179EF-B7E6-4FAC-9F6B-A78625961025}" type="presParOf" srcId="{50A9DB21-282C-4D87-8DBA-66A1440AC1CE}" destId="{D9F6F3C9-6069-456C-B408-F5A632DB713A}" srcOrd="1" destOrd="0" presId="urn:microsoft.com/office/officeart/2005/8/layout/pyramid2"/>
    <dgm:cxn modelId="{EF025196-1627-46E5-A51B-32DF4DF145E9}" type="presParOf" srcId="{50A9DB21-282C-4D87-8DBA-66A1440AC1CE}" destId="{CA3061CF-0BA5-4A29-8B0C-DD14C3A5503E}" srcOrd="2" destOrd="0" presId="urn:microsoft.com/office/officeart/2005/8/layout/pyramid2"/>
    <dgm:cxn modelId="{AB06703C-A5BB-4E7A-8EE4-8F5DBA68E0AD}" type="presParOf" srcId="{50A9DB21-282C-4D87-8DBA-66A1440AC1CE}" destId="{B2883AEE-BE3C-45E9-8736-D95A2709B275}" srcOrd="3"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49F0BF-3DCA-4F79-8002-A3229269946A}"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44DD667B-1A67-4E4E-92D4-E1A754CE6B89}">
      <dgm:prSet phldrT="[Text]"/>
      <dgm:spPr/>
      <dgm:t>
        <a:bodyPr/>
        <a:lstStyle/>
        <a:p>
          <a:r>
            <a:rPr lang="en-US" dirty="0"/>
            <a:t>How to implement the checklist and safety procedures</a:t>
          </a:r>
        </a:p>
      </dgm:t>
    </dgm:pt>
    <dgm:pt modelId="{3D2B563E-3C4C-48CE-94C0-E28E83DC586E}" type="parTrans" cxnId="{F1DB5CF2-0D12-415A-8A61-ED34F405B423}">
      <dgm:prSet/>
      <dgm:spPr/>
      <dgm:t>
        <a:bodyPr/>
        <a:lstStyle/>
        <a:p>
          <a:endParaRPr lang="en-US"/>
        </a:p>
      </dgm:t>
    </dgm:pt>
    <dgm:pt modelId="{7C350D65-422A-4A9D-8160-537F8F0156D8}" type="sibTrans" cxnId="{F1DB5CF2-0D12-415A-8A61-ED34F405B423}">
      <dgm:prSet/>
      <dgm:spPr/>
      <dgm:t>
        <a:bodyPr/>
        <a:lstStyle/>
        <a:p>
          <a:endParaRPr lang="en-US"/>
        </a:p>
      </dgm:t>
    </dgm:pt>
    <dgm:pt modelId="{5F800805-69B1-46CD-B5F5-8EF426302ED7}">
      <dgm:prSet phldrT="[Text]"/>
      <dgm:spPr/>
      <dgm:t>
        <a:bodyPr/>
        <a:lstStyle/>
        <a:p>
          <a:r>
            <a:rPr lang="en-US" dirty="0"/>
            <a:t>The role of each team member in upholding Premier Inn standards</a:t>
          </a:r>
        </a:p>
      </dgm:t>
    </dgm:pt>
    <dgm:pt modelId="{BC12B8C4-FCEE-4CF1-B7FF-0BA3FC266ABC}" type="parTrans" cxnId="{5A3B46DC-3251-4726-8618-42FF8DB71C82}">
      <dgm:prSet/>
      <dgm:spPr/>
      <dgm:t>
        <a:bodyPr/>
        <a:lstStyle/>
        <a:p>
          <a:endParaRPr lang="en-US"/>
        </a:p>
      </dgm:t>
    </dgm:pt>
    <dgm:pt modelId="{75831ACB-BF9F-4B13-BD34-FEFF98E8A33F}" type="sibTrans" cxnId="{5A3B46DC-3251-4726-8618-42FF8DB71C82}">
      <dgm:prSet/>
      <dgm:spPr/>
      <dgm:t>
        <a:bodyPr/>
        <a:lstStyle/>
        <a:p>
          <a:endParaRPr lang="en-US"/>
        </a:p>
      </dgm:t>
    </dgm:pt>
    <dgm:pt modelId="{8E2A024F-6317-435C-AF6A-0888A53A5E0C}" type="pres">
      <dgm:prSet presAssocID="{7D49F0BF-3DCA-4F79-8002-A3229269946A}" presName="Name0" presStyleCnt="0">
        <dgm:presLayoutVars>
          <dgm:chMax val="7"/>
          <dgm:chPref val="7"/>
          <dgm:dir/>
        </dgm:presLayoutVars>
      </dgm:prSet>
      <dgm:spPr/>
    </dgm:pt>
    <dgm:pt modelId="{81F2348B-A6AD-4847-9B3D-8FD111CDDAE0}" type="pres">
      <dgm:prSet presAssocID="{7D49F0BF-3DCA-4F79-8002-A3229269946A}" presName="Name1" presStyleCnt="0"/>
      <dgm:spPr/>
    </dgm:pt>
    <dgm:pt modelId="{4C190053-EDB4-4448-A984-1E6C4961BACC}" type="pres">
      <dgm:prSet presAssocID="{7D49F0BF-3DCA-4F79-8002-A3229269946A}" presName="cycle" presStyleCnt="0"/>
      <dgm:spPr/>
    </dgm:pt>
    <dgm:pt modelId="{ECECB81F-FFEB-47DA-A55F-A372B5A94B3C}" type="pres">
      <dgm:prSet presAssocID="{7D49F0BF-3DCA-4F79-8002-A3229269946A}" presName="srcNode" presStyleLbl="node1" presStyleIdx="0" presStyleCnt="2"/>
      <dgm:spPr/>
    </dgm:pt>
    <dgm:pt modelId="{E0276F29-40AA-4328-B024-627C85031DB3}" type="pres">
      <dgm:prSet presAssocID="{7D49F0BF-3DCA-4F79-8002-A3229269946A}" presName="conn" presStyleLbl="parChTrans1D2" presStyleIdx="0" presStyleCnt="1"/>
      <dgm:spPr/>
    </dgm:pt>
    <dgm:pt modelId="{34103804-1EAB-4504-A3DC-1A52B3670436}" type="pres">
      <dgm:prSet presAssocID="{7D49F0BF-3DCA-4F79-8002-A3229269946A}" presName="extraNode" presStyleLbl="node1" presStyleIdx="0" presStyleCnt="2"/>
      <dgm:spPr/>
    </dgm:pt>
    <dgm:pt modelId="{E91AC910-0D93-4BAA-AF85-3F1D3DF3E33B}" type="pres">
      <dgm:prSet presAssocID="{7D49F0BF-3DCA-4F79-8002-A3229269946A}" presName="dstNode" presStyleLbl="node1" presStyleIdx="0" presStyleCnt="2"/>
      <dgm:spPr/>
    </dgm:pt>
    <dgm:pt modelId="{5814AACD-4955-4820-A8BA-15EC18FDAEDC}" type="pres">
      <dgm:prSet presAssocID="{44DD667B-1A67-4E4E-92D4-E1A754CE6B89}" presName="text_1" presStyleLbl="node1" presStyleIdx="0" presStyleCnt="2">
        <dgm:presLayoutVars>
          <dgm:bulletEnabled val="1"/>
        </dgm:presLayoutVars>
      </dgm:prSet>
      <dgm:spPr/>
    </dgm:pt>
    <dgm:pt modelId="{0F41CEF7-C9E0-489B-850D-15E719E39F18}" type="pres">
      <dgm:prSet presAssocID="{44DD667B-1A67-4E4E-92D4-E1A754CE6B89}" presName="accent_1" presStyleCnt="0"/>
      <dgm:spPr/>
    </dgm:pt>
    <dgm:pt modelId="{B57321EF-9E10-43F3-B0B7-CB0BCA5C104C}" type="pres">
      <dgm:prSet presAssocID="{44DD667B-1A67-4E4E-92D4-E1A754CE6B89}" presName="accentRepeatNode" presStyleLbl="solidFgAcc1" presStyleIdx="0" presStyleCnt="2"/>
      <dgm:spPr/>
    </dgm:pt>
    <dgm:pt modelId="{1D08311B-D7D6-44AC-9A4E-1BE25BB9D63F}" type="pres">
      <dgm:prSet presAssocID="{5F800805-69B1-46CD-B5F5-8EF426302ED7}" presName="text_2" presStyleLbl="node1" presStyleIdx="1" presStyleCnt="2">
        <dgm:presLayoutVars>
          <dgm:bulletEnabled val="1"/>
        </dgm:presLayoutVars>
      </dgm:prSet>
      <dgm:spPr/>
    </dgm:pt>
    <dgm:pt modelId="{BB360979-6D55-42C1-86B4-EADD8D7105E4}" type="pres">
      <dgm:prSet presAssocID="{5F800805-69B1-46CD-B5F5-8EF426302ED7}" presName="accent_2" presStyleCnt="0"/>
      <dgm:spPr/>
    </dgm:pt>
    <dgm:pt modelId="{1AF3A827-CDAA-4102-946F-582201EE88A7}" type="pres">
      <dgm:prSet presAssocID="{5F800805-69B1-46CD-B5F5-8EF426302ED7}" presName="accentRepeatNode" presStyleLbl="solidFgAcc1" presStyleIdx="1" presStyleCnt="2"/>
      <dgm:spPr/>
    </dgm:pt>
  </dgm:ptLst>
  <dgm:cxnLst>
    <dgm:cxn modelId="{BD0EFD09-725A-46F5-B84A-8D67AD6A0C03}" type="presOf" srcId="{7C350D65-422A-4A9D-8160-537F8F0156D8}" destId="{E0276F29-40AA-4328-B024-627C85031DB3}" srcOrd="0" destOrd="0" presId="urn:microsoft.com/office/officeart/2008/layout/VerticalCurvedList"/>
    <dgm:cxn modelId="{070EBC4A-3A8C-4EDF-9E8A-3A8B74D410D5}" type="presOf" srcId="{44DD667B-1A67-4E4E-92D4-E1A754CE6B89}" destId="{5814AACD-4955-4820-A8BA-15EC18FDAEDC}" srcOrd="0" destOrd="0" presId="urn:microsoft.com/office/officeart/2008/layout/VerticalCurvedList"/>
    <dgm:cxn modelId="{941168CB-BDF3-4B30-B147-7A11B7F05164}" type="presOf" srcId="{7D49F0BF-3DCA-4F79-8002-A3229269946A}" destId="{8E2A024F-6317-435C-AF6A-0888A53A5E0C}" srcOrd="0" destOrd="0" presId="urn:microsoft.com/office/officeart/2008/layout/VerticalCurvedList"/>
    <dgm:cxn modelId="{5A3B46DC-3251-4726-8618-42FF8DB71C82}" srcId="{7D49F0BF-3DCA-4F79-8002-A3229269946A}" destId="{5F800805-69B1-46CD-B5F5-8EF426302ED7}" srcOrd="1" destOrd="0" parTransId="{BC12B8C4-FCEE-4CF1-B7FF-0BA3FC266ABC}" sibTransId="{75831ACB-BF9F-4B13-BD34-FEFF98E8A33F}"/>
    <dgm:cxn modelId="{C14948E0-6B29-4900-ADF7-5D1D1CC41EAF}" type="presOf" srcId="{5F800805-69B1-46CD-B5F5-8EF426302ED7}" destId="{1D08311B-D7D6-44AC-9A4E-1BE25BB9D63F}" srcOrd="0" destOrd="0" presId="urn:microsoft.com/office/officeart/2008/layout/VerticalCurvedList"/>
    <dgm:cxn modelId="{F1DB5CF2-0D12-415A-8A61-ED34F405B423}" srcId="{7D49F0BF-3DCA-4F79-8002-A3229269946A}" destId="{44DD667B-1A67-4E4E-92D4-E1A754CE6B89}" srcOrd="0" destOrd="0" parTransId="{3D2B563E-3C4C-48CE-94C0-E28E83DC586E}" sibTransId="{7C350D65-422A-4A9D-8160-537F8F0156D8}"/>
    <dgm:cxn modelId="{8142653B-E1D7-4826-B4DA-E26C88773D41}" type="presParOf" srcId="{8E2A024F-6317-435C-AF6A-0888A53A5E0C}" destId="{81F2348B-A6AD-4847-9B3D-8FD111CDDAE0}" srcOrd="0" destOrd="0" presId="urn:microsoft.com/office/officeart/2008/layout/VerticalCurvedList"/>
    <dgm:cxn modelId="{A96433C6-0974-427E-AB1C-CED16CA06FDE}" type="presParOf" srcId="{81F2348B-A6AD-4847-9B3D-8FD111CDDAE0}" destId="{4C190053-EDB4-4448-A984-1E6C4961BACC}" srcOrd="0" destOrd="0" presId="urn:microsoft.com/office/officeart/2008/layout/VerticalCurvedList"/>
    <dgm:cxn modelId="{4CBF8799-3D62-49D2-9334-4F98B6E649D4}" type="presParOf" srcId="{4C190053-EDB4-4448-A984-1E6C4961BACC}" destId="{ECECB81F-FFEB-47DA-A55F-A372B5A94B3C}" srcOrd="0" destOrd="0" presId="urn:microsoft.com/office/officeart/2008/layout/VerticalCurvedList"/>
    <dgm:cxn modelId="{3C2891D8-7735-4B98-8EF3-37CFD493B4BB}" type="presParOf" srcId="{4C190053-EDB4-4448-A984-1E6C4961BACC}" destId="{E0276F29-40AA-4328-B024-627C85031DB3}" srcOrd="1" destOrd="0" presId="urn:microsoft.com/office/officeart/2008/layout/VerticalCurvedList"/>
    <dgm:cxn modelId="{77AC23F9-A4FA-4396-A11B-FADDB47E10B0}" type="presParOf" srcId="{4C190053-EDB4-4448-A984-1E6C4961BACC}" destId="{34103804-1EAB-4504-A3DC-1A52B3670436}" srcOrd="2" destOrd="0" presId="urn:microsoft.com/office/officeart/2008/layout/VerticalCurvedList"/>
    <dgm:cxn modelId="{E0FC5FCD-809A-438B-AB12-00E6F3942FFC}" type="presParOf" srcId="{4C190053-EDB4-4448-A984-1E6C4961BACC}" destId="{E91AC910-0D93-4BAA-AF85-3F1D3DF3E33B}" srcOrd="3" destOrd="0" presId="urn:microsoft.com/office/officeart/2008/layout/VerticalCurvedList"/>
    <dgm:cxn modelId="{F2EACEE0-2E01-4F3D-ADA8-78FEB731E814}" type="presParOf" srcId="{81F2348B-A6AD-4847-9B3D-8FD111CDDAE0}" destId="{5814AACD-4955-4820-A8BA-15EC18FDAEDC}" srcOrd="1" destOrd="0" presId="urn:microsoft.com/office/officeart/2008/layout/VerticalCurvedList"/>
    <dgm:cxn modelId="{C5F9A790-D890-4A97-9AE7-5BCC5A06ED46}" type="presParOf" srcId="{81F2348B-A6AD-4847-9B3D-8FD111CDDAE0}" destId="{0F41CEF7-C9E0-489B-850D-15E719E39F18}" srcOrd="2" destOrd="0" presId="urn:microsoft.com/office/officeart/2008/layout/VerticalCurvedList"/>
    <dgm:cxn modelId="{15C16543-DAAD-4357-8773-B280F5B01F06}" type="presParOf" srcId="{0F41CEF7-C9E0-489B-850D-15E719E39F18}" destId="{B57321EF-9E10-43F3-B0B7-CB0BCA5C104C}" srcOrd="0" destOrd="0" presId="urn:microsoft.com/office/officeart/2008/layout/VerticalCurvedList"/>
    <dgm:cxn modelId="{84DF822D-81EE-4DD9-96CA-EAB5C055ED39}" type="presParOf" srcId="{81F2348B-A6AD-4847-9B3D-8FD111CDDAE0}" destId="{1D08311B-D7D6-44AC-9A4E-1BE25BB9D63F}" srcOrd="3" destOrd="0" presId="urn:microsoft.com/office/officeart/2008/layout/VerticalCurvedList"/>
    <dgm:cxn modelId="{2D9AA97F-F7CD-4F8D-8DA4-8FA704C7954F}" type="presParOf" srcId="{81F2348B-A6AD-4847-9B3D-8FD111CDDAE0}" destId="{BB360979-6D55-42C1-86B4-EADD8D7105E4}" srcOrd="4" destOrd="0" presId="urn:microsoft.com/office/officeart/2008/layout/VerticalCurvedList"/>
    <dgm:cxn modelId="{D9FB0055-FEB9-4C4C-A925-16E6F159EB97}" type="presParOf" srcId="{BB360979-6D55-42C1-86B4-EADD8D7105E4}" destId="{1AF3A827-CDAA-4102-946F-582201EE88A7}"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BEEEA-AD01-4A61-AB99-CB1695834B81}">
      <dsp:nvSpPr>
        <dsp:cNvPr id="0" name=""/>
        <dsp:cNvSpPr/>
      </dsp:nvSpPr>
      <dsp:spPr>
        <a:xfrm>
          <a:off x="45" y="272817"/>
          <a:ext cx="4395002" cy="173456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142240" rIns="248920" bIns="142240" numCol="1" spcCol="1270" anchor="ctr" anchorCtr="0">
          <a:noAutofit/>
        </a:bodyPr>
        <a:lstStyle/>
        <a:p>
          <a:pPr marL="0" lvl="0" indent="0" algn="ctr" defTabSz="1555750">
            <a:lnSpc>
              <a:spcPct val="90000"/>
            </a:lnSpc>
            <a:spcBef>
              <a:spcPct val="0"/>
            </a:spcBef>
            <a:spcAft>
              <a:spcPct val="35000"/>
            </a:spcAft>
            <a:buNone/>
          </a:pPr>
          <a:r>
            <a:rPr lang="en-US" sz="3500" kern="1200" dirty="0"/>
            <a:t>Engaged employees are motivated and committed.</a:t>
          </a:r>
        </a:p>
      </dsp:txBody>
      <dsp:txXfrm>
        <a:off x="45" y="272817"/>
        <a:ext cx="4395002" cy="1734563"/>
      </dsp:txXfrm>
    </dsp:sp>
    <dsp:sp modelId="{42D6FD2B-D992-4589-AF1C-C559DA024780}">
      <dsp:nvSpPr>
        <dsp:cNvPr id="0" name=""/>
        <dsp:cNvSpPr/>
      </dsp:nvSpPr>
      <dsp:spPr>
        <a:xfrm>
          <a:off x="45" y="2007380"/>
          <a:ext cx="4395002" cy="1537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BFB22F-94A7-4818-8910-1D50822DA356}">
      <dsp:nvSpPr>
        <dsp:cNvPr id="0" name=""/>
        <dsp:cNvSpPr/>
      </dsp:nvSpPr>
      <dsp:spPr>
        <a:xfrm>
          <a:off x="5010349" y="272817"/>
          <a:ext cx="4395002" cy="173456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142240" rIns="248920" bIns="142240" numCol="1" spcCol="1270" anchor="ctr" anchorCtr="0">
          <a:noAutofit/>
        </a:bodyPr>
        <a:lstStyle/>
        <a:p>
          <a:pPr marL="0" lvl="0" indent="0" algn="ctr" defTabSz="1555750">
            <a:lnSpc>
              <a:spcPct val="90000"/>
            </a:lnSpc>
            <a:spcBef>
              <a:spcPct val="0"/>
            </a:spcBef>
            <a:spcAft>
              <a:spcPct val="35000"/>
            </a:spcAft>
            <a:buNone/>
          </a:pPr>
          <a:r>
            <a:rPr lang="en-US" sz="3500" kern="1200"/>
            <a:t>Higher engagement leads to better performance.</a:t>
          </a:r>
        </a:p>
      </dsp:txBody>
      <dsp:txXfrm>
        <a:off x="5010349" y="272817"/>
        <a:ext cx="4395002" cy="1734563"/>
      </dsp:txXfrm>
    </dsp:sp>
    <dsp:sp modelId="{F343AD38-6695-45B4-8DB4-39E27FDF5BF4}">
      <dsp:nvSpPr>
        <dsp:cNvPr id="0" name=""/>
        <dsp:cNvSpPr/>
      </dsp:nvSpPr>
      <dsp:spPr>
        <a:xfrm>
          <a:off x="5010349" y="2007380"/>
          <a:ext cx="4395002" cy="15371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A0859-F5CC-47F2-A29C-9B1A7BF2EDF4}">
      <dsp:nvSpPr>
        <dsp:cNvPr id="0" name=""/>
        <dsp:cNvSpPr/>
      </dsp:nvSpPr>
      <dsp:spPr>
        <a:xfrm>
          <a:off x="918368" y="0"/>
          <a:ext cx="5037502" cy="5037502"/>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6E5F30-43DD-4A55-B036-C1F524D7BEDD}">
      <dsp:nvSpPr>
        <dsp:cNvPr id="0" name=""/>
        <dsp:cNvSpPr/>
      </dsp:nvSpPr>
      <dsp:spPr>
        <a:xfrm>
          <a:off x="3437119" y="504242"/>
          <a:ext cx="3274376" cy="179067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Engaged employees uphold brand standards consistently</a:t>
          </a:r>
        </a:p>
      </dsp:txBody>
      <dsp:txXfrm>
        <a:off x="3524532" y="591655"/>
        <a:ext cx="3099550" cy="1615848"/>
      </dsp:txXfrm>
    </dsp:sp>
    <dsp:sp modelId="{151FC6DF-E181-46C6-9966-6796F94104FE}">
      <dsp:nvSpPr>
        <dsp:cNvPr id="0" name=""/>
        <dsp:cNvSpPr/>
      </dsp:nvSpPr>
      <dsp:spPr>
        <a:xfrm>
          <a:off x="3437119" y="2518751"/>
          <a:ext cx="3274376" cy="179067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How engaged employees contribute to Premier Inn's reputation</a:t>
          </a:r>
        </a:p>
      </dsp:txBody>
      <dsp:txXfrm>
        <a:off x="3524532" y="2606164"/>
        <a:ext cx="3099550" cy="16158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80E11-C721-450F-A364-8262859DD665}">
      <dsp:nvSpPr>
        <dsp:cNvPr id="0" name=""/>
        <dsp:cNvSpPr/>
      </dsp:nvSpPr>
      <dsp:spPr>
        <a:xfrm>
          <a:off x="3085" y="1740863"/>
          <a:ext cx="3206004" cy="1237517"/>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25B69C-0B89-4944-A2DD-33DA8EDD997F}">
      <dsp:nvSpPr>
        <dsp:cNvPr id="0" name=""/>
        <dsp:cNvSpPr/>
      </dsp:nvSpPr>
      <dsp:spPr>
        <a:xfrm>
          <a:off x="858020" y="2050242"/>
          <a:ext cx="2707293" cy="123751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The cleaning checklist ensures consistency</a:t>
          </a:r>
        </a:p>
      </dsp:txBody>
      <dsp:txXfrm>
        <a:off x="894266" y="2086488"/>
        <a:ext cx="2634801" cy="1165025"/>
      </dsp:txXfrm>
    </dsp:sp>
    <dsp:sp modelId="{5FE5C06C-0775-4236-8386-2473D911D2D7}">
      <dsp:nvSpPr>
        <dsp:cNvPr id="0" name=""/>
        <dsp:cNvSpPr/>
      </dsp:nvSpPr>
      <dsp:spPr>
        <a:xfrm>
          <a:off x="3665055" y="1740863"/>
          <a:ext cx="3206004" cy="1237517"/>
        </a:xfrm>
        <a:prstGeom prst="chevron">
          <a:avLst>
            <a:gd name="adj" fmla="val 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B5053D-73F5-456F-80AE-F72F62706D1B}">
      <dsp:nvSpPr>
        <dsp:cNvPr id="0" name=""/>
        <dsp:cNvSpPr/>
      </dsp:nvSpPr>
      <dsp:spPr>
        <a:xfrm>
          <a:off x="4519990" y="2050242"/>
          <a:ext cx="2707293" cy="123751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It aligns with Premier Inn's high brand standards.</a:t>
          </a:r>
        </a:p>
      </dsp:txBody>
      <dsp:txXfrm>
        <a:off x="4556236" y="2086488"/>
        <a:ext cx="2634801" cy="11650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E9902-121E-4037-855A-7C1641165A86}">
      <dsp:nvSpPr>
        <dsp:cNvPr id="0" name=""/>
        <dsp:cNvSpPr/>
      </dsp:nvSpPr>
      <dsp:spPr>
        <a:xfrm>
          <a:off x="0" y="4419046"/>
          <a:ext cx="9103557"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A4B9FC-25EB-4A77-A978-374C49341872}">
      <dsp:nvSpPr>
        <dsp:cNvPr id="0" name=""/>
        <dsp:cNvSpPr/>
      </dsp:nvSpPr>
      <dsp:spPr>
        <a:xfrm>
          <a:off x="0" y="2581532"/>
          <a:ext cx="9103557"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0A4B72-65E1-4C85-A05F-5AE11F953895}">
      <dsp:nvSpPr>
        <dsp:cNvPr id="0" name=""/>
        <dsp:cNvSpPr/>
      </dsp:nvSpPr>
      <dsp:spPr>
        <a:xfrm>
          <a:off x="2366924" y="831519"/>
          <a:ext cx="6736632" cy="1750013"/>
        </a:xfrm>
        <a:prstGeom prst="rect">
          <a:avLst/>
        </a:prstGeom>
        <a:noFill/>
        <a:ln>
          <a:noFill/>
        </a:ln>
        <a:effectLst/>
      </dsp:spPr>
      <dsp:style>
        <a:lnRef idx="0">
          <a:scrgbClr r="0" g="0" b="0"/>
        </a:lnRef>
        <a:fillRef idx="0">
          <a:scrgbClr r="0" g="0" b="0"/>
        </a:fillRef>
        <a:effectRef idx="0">
          <a:scrgbClr r="0" g="0" b="0"/>
        </a:effectRef>
        <a:fontRef idx="minor"/>
      </dsp:style>
    </dsp:sp>
    <dsp:sp modelId="{93AFC98E-14F1-442C-BD04-C80C852BBCE0}">
      <dsp:nvSpPr>
        <dsp:cNvPr id="0" name=""/>
        <dsp:cNvSpPr/>
      </dsp:nvSpPr>
      <dsp:spPr>
        <a:xfrm>
          <a:off x="0" y="831519"/>
          <a:ext cx="2366924" cy="1750013"/>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Breakdown of essential checklist elements</a:t>
          </a:r>
        </a:p>
      </dsp:txBody>
      <dsp:txXfrm>
        <a:off x="85444" y="916963"/>
        <a:ext cx="2196036" cy="1664569"/>
      </dsp:txXfrm>
    </dsp:sp>
    <dsp:sp modelId="{457F684A-F55D-4939-B096-62734072F3BD}">
      <dsp:nvSpPr>
        <dsp:cNvPr id="0" name=""/>
        <dsp:cNvSpPr/>
      </dsp:nvSpPr>
      <dsp:spPr>
        <a:xfrm>
          <a:off x="2366924" y="2669033"/>
          <a:ext cx="6736632" cy="1750013"/>
        </a:xfrm>
        <a:prstGeom prst="rect">
          <a:avLst/>
        </a:prstGeom>
        <a:noFill/>
        <a:ln>
          <a:noFill/>
        </a:ln>
        <a:effectLst/>
      </dsp:spPr>
      <dsp:style>
        <a:lnRef idx="0">
          <a:scrgbClr r="0" g="0" b="0"/>
        </a:lnRef>
        <a:fillRef idx="0">
          <a:scrgbClr r="0" g="0" b="0"/>
        </a:fillRef>
        <a:effectRef idx="0">
          <a:scrgbClr r="0" g="0" b="0"/>
        </a:effectRef>
        <a:fontRef idx="minor"/>
      </dsp:style>
    </dsp:sp>
    <dsp:sp modelId="{EF10C24F-FA69-4472-B114-404EA264BB3C}">
      <dsp:nvSpPr>
        <dsp:cNvPr id="0" name=""/>
        <dsp:cNvSpPr/>
      </dsp:nvSpPr>
      <dsp:spPr>
        <a:xfrm>
          <a:off x="0" y="2669033"/>
          <a:ext cx="2366924" cy="1750013"/>
        </a:xfrm>
        <a:prstGeom prst="round2SameRect">
          <a:avLst>
            <a:gd name="adj1" fmla="val 16670"/>
            <a:gd name="adj2" fmla="val 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The importance of thoroughness</a:t>
          </a:r>
        </a:p>
      </dsp:txBody>
      <dsp:txXfrm>
        <a:off x="85444" y="2754477"/>
        <a:ext cx="2196036" cy="16645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53F23-F6F9-4000-BF96-6F733BD09D8C}">
      <dsp:nvSpPr>
        <dsp:cNvPr id="0" name=""/>
        <dsp:cNvSpPr/>
      </dsp:nvSpPr>
      <dsp:spPr>
        <a:xfrm>
          <a:off x="-5472637" y="-844365"/>
          <a:ext cx="6566434" cy="6566434"/>
        </a:xfrm>
        <a:prstGeom prst="blockArc">
          <a:avLst>
            <a:gd name="adj1" fmla="val 18900000"/>
            <a:gd name="adj2" fmla="val 2700000"/>
            <a:gd name="adj3" fmla="val 32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0412AE-CF43-4BD3-B173-BB90E19A7E25}">
      <dsp:nvSpPr>
        <dsp:cNvPr id="0" name=""/>
        <dsp:cNvSpPr/>
      </dsp:nvSpPr>
      <dsp:spPr>
        <a:xfrm>
          <a:off x="896643" y="696828"/>
          <a:ext cx="5455739" cy="1393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6061" tIns="76200" rIns="76200" bIns="76200" numCol="1" spcCol="1270" anchor="ctr" anchorCtr="0">
          <a:noAutofit/>
        </a:bodyPr>
        <a:lstStyle/>
        <a:p>
          <a:pPr marL="0" lvl="0" indent="0" algn="l" defTabSz="1333500">
            <a:lnSpc>
              <a:spcPct val="90000"/>
            </a:lnSpc>
            <a:spcBef>
              <a:spcPct val="0"/>
            </a:spcBef>
            <a:spcAft>
              <a:spcPct val="35000"/>
            </a:spcAft>
            <a:buNone/>
          </a:pPr>
          <a:r>
            <a:rPr lang="en-US" sz="3000" kern="1200" dirty="0"/>
            <a:t>Highlight health and safety procedures, e.g., chemical handling</a:t>
          </a:r>
        </a:p>
      </dsp:txBody>
      <dsp:txXfrm>
        <a:off x="896643" y="696828"/>
        <a:ext cx="5455739" cy="1393462"/>
      </dsp:txXfrm>
    </dsp:sp>
    <dsp:sp modelId="{E2761E15-AF40-4D1E-A0BC-021E85018A76}">
      <dsp:nvSpPr>
        <dsp:cNvPr id="0" name=""/>
        <dsp:cNvSpPr/>
      </dsp:nvSpPr>
      <dsp:spPr>
        <a:xfrm>
          <a:off x="25729" y="522645"/>
          <a:ext cx="1741828" cy="1741828"/>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400920-7A79-437C-921F-EDCB2092C7B3}">
      <dsp:nvSpPr>
        <dsp:cNvPr id="0" name=""/>
        <dsp:cNvSpPr/>
      </dsp:nvSpPr>
      <dsp:spPr>
        <a:xfrm>
          <a:off x="896643" y="2787412"/>
          <a:ext cx="5455739" cy="1393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6061" tIns="76200" rIns="76200" bIns="76200" numCol="1" spcCol="1270" anchor="ctr" anchorCtr="0">
          <a:noAutofit/>
        </a:bodyPr>
        <a:lstStyle/>
        <a:p>
          <a:pPr marL="0" lvl="0" indent="0" algn="l" defTabSz="1333500">
            <a:lnSpc>
              <a:spcPct val="90000"/>
            </a:lnSpc>
            <a:spcBef>
              <a:spcPct val="0"/>
            </a:spcBef>
            <a:spcAft>
              <a:spcPct val="35000"/>
            </a:spcAft>
            <a:buNone/>
          </a:pPr>
          <a:r>
            <a:rPr lang="en-US" sz="3000" kern="1200" dirty="0"/>
            <a:t>How these practices protect both guests and employees</a:t>
          </a:r>
        </a:p>
      </dsp:txBody>
      <dsp:txXfrm>
        <a:off x="896643" y="2787412"/>
        <a:ext cx="5455739" cy="1393462"/>
      </dsp:txXfrm>
    </dsp:sp>
    <dsp:sp modelId="{21E9F4EE-1B48-46D8-AD09-D83679AD608B}">
      <dsp:nvSpPr>
        <dsp:cNvPr id="0" name=""/>
        <dsp:cNvSpPr/>
      </dsp:nvSpPr>
      <dsp:spPr>
        <a:xfrm>
          <a:off x="25729" y="2613229"/>
          <a:ext cx="1741828" cy="1741828"/>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07B27-B102-47EE-A9F2-350D65E78CB6}">
      <dsp:nvSpPr>
        <dsp:cNvPr id="0" name=""/>
        <dsp:cNvSpPr/>
      </dsp:nvSpPr>
      <dsp:spPr>
        <a:xfrm>
          <a:off x="796966" y="0"/>
          <a:ext cx="5117401" cy="5117401"/>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D7B429-5AC3-4CB3-B2B9-DCB6C750713E}">
      <dsp:nvSpPr>
        <dsp:cNvPr id="0" name=""/>
        <dsp:cNvSpPr/>
      </dsp:nvSpPr>
      <dsp:spPr>
        <a:xfrm>
          <a:off x="3355666" y="512239"/>
          <a:ext cx="3326310" cy="1819076"/>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Showcase examples of successful housekeeping teams in the industry.</a:t>
          </a:r>
        </a:p>
      </dsp:txBody>
      <dsp:txXfrm>
        <a:off x="3444466" y="601039"/>
        <a:ext cx="3148710" cy="1641476"/>
      </dsp:txXfrm>
    </dsp:sp>
    <dsp:sp modelId="{CA3061CF-0BA5-4A29-8B0C-DD14C3A5503E}">
      <dsp:nvSpPr>
        <dsp:cNvPr id="0" name=""/>
        <dsp:cNvSpPr/>
      </dsp:nvSpPr>
      <dsp:spPr>
        <a:xfrm>
          <a:off x="3355666" y="2558700"/>
          <a:ext cx="3326310" cy="1819076"/>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Highlight engagement and checklist adherence in their success</a:t>
          </a:r>
        </a:p>
      </dsp:txBody>
      <dsp:txXfrm>
        <a:off x="3444466" y="2647500"/>
        <a:ext cx="3148710" cy="16414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76F29-40AA-4328-B024-627C85031DB3}">
      <dsp:nvSpPr>
        <dsp:cNvPr id="0" name=""/>
        <dsp:cNvSpPr/>
      </dsp:nvSpPr>
      <dsp:spPr>
        <a:xfrm>
          <a:off x="-5870663" y="-905443"/>
          <a:ext cx="7043697" cy="7043697"/>
        </a:xfrm>
        <a:prstGeom prst="blockArc">
          <a:avLst>
            <a:gd name="adj1" fmla="val 18900000"/>
            <a:gd name="adj2" fmla="val 2700000"/>
            <a:gd name="adj3" fmla="val 30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14AACD-4955-4820-A8BA-15EC18FDAEDC}">
      <dsp:nvSpPr>
        <dsp:cNvPr id="0" name=""/>
        <dsp:cNvSpPr/>
      </dsp:nvSpPr>
      <dsp:spPr>
        <a:xfrm>
          <a:off x="961921" y="747559"/>
          <a:ext cx="4642863" cy="14949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584" tIns="71120" rIns="71120" bIns="71120" numCol="1" spcCol="1270" anchor="ctr" anchorCtr="0">
          <a:noAutofit/>
        </a:bodyPr>
        <a:lstStyle/>
        <a:p>
          <a:pPr marL="0" lvl="0" indent="0" algn="l" defTabSz="1244600">
            <a:lnSpc>
              <a:spcPct val="90000"/>
            </a:lnSpc>
            <a:spcBef>
              <a:spcPct val="0"/>
            </a:spcBef>
            <a:spcAft>
              <a:spcPct val="35000"/>
            </a:spcAft>
            <a:buNone/>
          </a:pPr>
          <a:r>
            <a:rPr lang="en-US" sz="2800" kern="1200" dirty="0"/>
            <a:t>How to implement the checklist and safety procedures</a:t>
          </a:r>
        </a:p>
      </dsp:txBody>
      <dsp:txXfrm>
        <a:off x="961921" y="747559"/>
        <a:ext cx="4642863" cy="1494909"/>
      </dsp:txXfrm>
    </dsp:sp>
    <dsp:sp modelId="{B57321EF-9E10-43F3-B0B7-CB0BCA5C104C}">
      <dsp:nvSpPr>
        <dsp:cNvPr id="0" name=""/>
        <dsp:cNvSpPr/>
      </dsp:nvSpPr>
      <dsp:spPr>
        <a:xfrm>
          <a:off x="27603" y="560695"/>
          <a:ext cx="1868636" cy="186863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08311B-D7D6-44AC-9A4E-1BE25BB9D63F}">
      <dsp:nvSpPr>
        <dsp:cNvPr id="0" name=""/>
        <dsp:cNvSpPr/>
      </dsp:nvSpPr>
      <dsp:spPr>
        <a:xfrm>
          <a:off x="961921" y="2990342"/>
          <a:ext cx="4642863" cy="14949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584" tIns="71120" rIns="71120" bIns="71120" numCol="1" spcCol="1270" anchor="ctr" anchorCtr="0">
          <a:noAutofit/>
        </a:bodyPr>
        <a:lstStyle/>
        <a:p>
          <a:pPr marL="0" lvl="0" indent="0" algn="l" defTabSz="1244600">
            <a:lnSpc>
              <a:spcPct val="90000"/>
            </a:lnSpc>
            <a:spcBef>
              <a:spcPct val="0"/>
            </a:spcBef>
            <a:spcAft>
              <a:spcPct val="35000"/>
            </a:spcAft>
            <a:buNone/>
          </a:pPr>
          <a:r>
            <a:rPr lang="en-US" sz="2800" kern="1200" dirty="0"/>
            <a:t>The role of each team member in upholding Premier Inn standards</a:t>
          </a:r>
        </a:p>
      </dsp:txBody>
      <dsp:txXfrm>
        <a:off x="961921" y="2990342"/>
        <a:ext cx="4642863" cy="1494909"/>
      </dsp:txXfrm>
    </dsp:sp>
    <dsp:sp modelId="{1AF3A827-CDAA-4102-946F-582201EE88A7}">
      <dsp:nvSpPr>
        <dsp:cNvPr id="0" name=""/>
        <dsp:cNvSpPr/>
      </dsp:nvSpPr>
      <dsp:spPr>
        <a:xfrm>
          <a:off x="27603" y="2803478"/>
          <a:ext cx="1868636" cy="186863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11/12/2023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Welcome to our cleaning crew training session. In this session, we will examine the impact of staff engagement, adherence to brand standards, and safety protocols on the delivery of an amazing client experience. The training programme is centred on our unwavering commitment to achieving excellence and our steadfast dedication to upholding the elevated standards of Premier Inn (Taylor, 2016). Collectively, we will strive to guarantee that our esteemed patrons have a pleasant and noteworthy sojourn, continually surpassing their anticipated standards.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3879407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Employees who are engaged have high levels of motivation and commitment. The staff members of Premier Inn Sittingbourne exhibit a high level of enthusiasm and dedication to their respective responsibilities (White &amp; Davis, 2019). The individuals involved in this endeavour exhibit a strong sense of satisfaction and fulfilment in their professional duties, therefore making a direct and significant contribution to the overall good experience of our esteemed guests, which aligns with our primary objective. The individual's level of attention extends beyond just regular duties, demonstrating their unwavering commitment to ensuring that every visitor has a sense of warmth and ease during their stay. Increased levels of involvement have been shown to positively correlate with enhanced performance outcomes. As workers experience higher levels of engagement, there is a natural enhancement in their performance. When team members demonstrate a high level of commitment to their job and possess a clear understanding of the significance of their contributions to the brand, they regularly achieve and surpass the established brand standards (Smith, 2020). The improved performance has a beneficial effect on visitor satisfaction and contributes to the enhancement of our overall reputation. It is of utmost importance to integrate Premier Inn's fundamental principles, namely quality, consistency, and guest-centric service, within the staff engagement framework. The provided graphic depiction serves to strengthen the notion that workers who are actively involved and invested in their work play a pivotal role in our dedication to achieving high standards, hence maintaining Premier Inn's esteemed standing as a reliable and hospitable option for those on the go.</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3028331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Engaged workers constantly maintain brand standards. At Premier Inn Sittingbourne, it is recognised that staff who are actively involved and committed are more inclined to constantly achieve and surpass brand expectations. The commitment shown by Premier Inn to providing exceptional service and maintaining a hygienic and pleasant atmosphere guarantees that each client will encounter the commitment to excellence that the company promises. Dedicated team members diligently adhere to the room cleaning checklist, assuring thoroughness and attention to every aspect.</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impact of employee engagement on Premier Inn's reputation. The active involvement of workers is of utmost importance in influencing Premier Inn's image as a reliable and hospitable option for travellers. The dedication they exhibit towards providing outstanding visitor experiences leads to favourable evaluations and elevated levels of guest satisfaction (Walker &amp; Evans, 2017). Consequently, this phenomenon results in a higher rate of customer retention and positive referrals, reinforcing Premier Inn's image as a brand renowned for its excellence in both product and service.</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To enhance visual impact, the use of Premier Inn branding features in conjunction with a chart displaying guest satisfaction ratings might be employed. The provided graphic illustrates the significant relationship between staff engagement, brand consistency, and high guest satisfaction levels, hence emphasising the crucial contribution of engaged workers to the success of our brand.</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2082982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use of a cleaning checklist helps to maintain a consistent standard. At Premier Inn Sittingbourne, our unwavering dedication to achieving excellence is epitomised by our meticulous cleaning checklist. This technology ensures that each space is subjected to a consistent level of rigorous attention to detail, hence promoting uniformity in terms of cleanliness and presentation. The use of this system enables our housekeeping crew to consistently provide a dependable and outstanding experience to all guests, on every occasion.</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It is in accordance with Premier Inn's stringent brand requirements. The cleaning checklist we use closely aligns with the stringent brand requirements that characterise Premier Inn. This comprehensive guide encompasses all facets of room cleaning, ranging from the meticulous arrangement of beds to the attainment of impeccably clean bathrooms. By adhering to these guidelines, we strive to guarantee that our esteemed visitors experience the level of excellence they anticipate from our reputable brand (Lewis &amp; Turner, 2018). This alignment serves to strengthen our commitment to providing high-quality service.</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Visual representation may be used as a means of highlighting the significance of the checklist. In this context, a picture of the Premier Inn Cleaning Checklist can be included, so illustrating its systematic approach to room cleaning and its direct correlation with the preservation of brand standards. The graphic depiction will emphasise the importance of the checklist in our day-to-day activities.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3033489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Analysis of Key Components in a Comprehensive Checklist. The cleaning checklist provided is a thorough tool that covers all essential aspects of room cleaning. The manual provides explicit instructions pertaining to the process of making beds, maintaining cleanliness in bathrooms, and ensuring the neatness of communal spaces. Every individual component is meticulously crafted with the intention of leaving no aspect unattended, so ensuring a steadfast commitment to delivering service that is both consistent and of superior quality (Green &amp; Harris, 2019).</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significance of meticulousness. The inclusion of thoroughness is a fundamental aspect of our cleaning checklist. This highlights the need of thorough cleaning protocols and careful attention to detail (Brown &amp; Clark, 2020). The meticulous addressing of each item on the checklist is crucial in order to adhere to Premier Inn's brand standards and surpass the expectations of guests.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 order to enhance comprehension, we will include visual representations in the form of symbols that symbolise essential elements of the checklist. The purpose of these symbols is to function as visual prompts, strengthening the essential components of the checklist and emphasising the need of meticulousness in our day-to-day cleaning protocols.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3278546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Emphasise the implementation of health and safety protocols, such as the proper handling of chemicals. Ensuring safety is of utmost importance to us. The focal point of our attention will be on prioritising essential safety protocols, including those pertaining to the appropriate use of cleaning agents. Comprehending these protocols is vital for the welfare of both our team members and visitors.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This inquiry pertains to the measures used to ensure the safety and well-being of both visitors and personnel. The prioritisation of guest and staff safety is of utmost importance. Adhering to health and safety protocols effectively reduces the likelihood of accidents, mitigates the possibility for visitors to be exposed to hazardous chemicals, and ensures the protection of our team members from possible injury (Anderson &amp; Wilson, 2017). These practises contribute to the establishment of a secure and conducive atmosphere for all those involved.</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 order to enhance the importance of safety, we will include safety symbols and visuals depicting crucial safety equipment in the presentation (Taylor, 2016). The graphic depiction will emphasise the significance of these practices in safeguarding the welfare of all individuals under our supervision.</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4293510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Present examples of accomplished housekeeping teams inside the sector. This study aims to investigate the strategies used by leading housekeeping teams within the sector to attain a high level of performance. The purpose of our presentation is to exhibit the achievements of these individuals, with the aim of offering motivation and a deeper understanding of the factors contributing to their triumphs.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success of individuals may be attributed to their level of participation and adherence to checklists (White &amp; Davis, 2019). This analysis will centre on the significant contributions of involvement and rigorous adherence to checklists in their achievements. This observation underscores the clear correlation between staff dedication, the use of checklists, and the provision of exceptional service.</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 order to elucidate these assertions, we shall use visual representations of meticulously preserved hotel accommodations, with industry accolades bestowed upon their respective teams. These visual representations will not only provide a look into exemplary methods but also serve as a source of inspiration for our team to strive for comparable levels of perfection.</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3677538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When and how to use the safety measures and checklist. We will lay up a plan for implementing the checklist into our everyday operations so that we can maintain uniformity and conform to Premier Inn's high standards. We will also talk about how to execute safety protocols correctly, with an emphasis on things like safe chemical handling and using protective gear (Smith, 2020).</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duty of each team member is to sustain Premier Inn standards. We'll go over everyone's role in preserving our company's reputation for excellence. Everyone, from the cleaners to the managers, plays an important part (Johnson &amp; Brown, 2018). If they want to provide a good Premier Inn experience, you need to understand and satisfy these tasks.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2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We will provide images of our team members cleaning a room jointly to illustrate these ideas. This graphic highlight the teamwork necessary to achieve Premier Inn's exacting standards.</a:t>
            </a: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1254240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45B08281-154C-4FEF-A6DF-18BA3AC0F374}" type="datetime1">
              <a:rPr lang="en-US" smtClean="0"/>
              <a:t>11/12/2023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04D857D4-BD7E-4A06-844B-AAD504F1114F}" type="datetime1">
              <a:rPr lang="en-US" smtClean="0"/>
              <a:t>11/12/2023</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916AFA50-87A4-4E99-B112-8C6B1DFB84B2}" type="datetime1">
              <a:rPr lang="en-US" smtClean="0"/>
              <a:t>11/12/2023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6B3905CA-BF0F-4A1B-AA0D-85E42F5D5A85}" type="datetime1">
              <a:rPr lang="en-US" smtClean="0"/>
              <a:t>11/12/2023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D3DA9A77-60C0-4BB8-898D-2828EE4073AD}" type="datetime1">
              <a:rPr lang="en-US" smtClean="0"/>
              <a:t>11/12/2023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C1F30CD5-42B1-4614-9F46-5D29928CC2DB}" type="datetime1">
              <a:rPr lang="en-US" smtClean="0"/>
              <a:t>11/12/2023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EE6020E3-D95B-4E55-964F-4B1A98BDAA6F}" type="datetime1">
              <a:rPr lang="en-US" smtClean="0"/>
              <a:t>11/12/2023</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E46C21D-EBB5-4F3D-B06D-166777189317}" type="datetime1">
              <a:rPr lang="en-US" smtClean="0"/>
              <a:t>11/12/2023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1DFFEA26-EB1D-498C-95CD-1ECE586790AA}" type="datetime1">
              <a:rPr lang="en-US" smtClean="0"/>
              <a:t>11/12/2023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539842EE-D56F-4F18-94E7-094CEF23F906}" type="datetime1">
              <a:rPr lang="en-US" smtClean="0"/>
              <a:t>11/12/2023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FC9A72C8-1C87-42EF-8A11-BF6DFA19ED8B}" type="datetime1">
              <a:rPr lang="en-US" smtClean="0"/>
              <a:t>11/12/2023</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11.jpeg"/></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a:lstStyle/>
          <a:p>
            <a:r>
              <a:rPr lang="en-US" dirty="0"/>
              <a:t>BA International Hotel Management</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a:lstStyle/>
          <a:p>
            <a:r>
              <a:rPr lang="en-US" dirty="0"/>
              <a:t>Student Name: Daniel Fieraru</a:t>
            </a:r>
          </a:p>
          <a:p>
            <a:r>
              <a:rPr lang="en-US" dirty="0"/>
              <a:t>Student ID: 2232199</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a:lstStyle/>
          <a:p>
            <a:pPr algn="ctr"/>
            <a:r>
              <a:rPr lang="en-US" dirty="0"/>
              <a:t>Introduction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6769144" cy="3366815"/>
          </a:xfrm>
        </p:spPr>
        <p:txBody>
          <a:bodyPr vert="horz" lIns="91440" tIns="45720" rIns="91440" bIns="45720" rtlCol="0" anchor="t">
            <a:normAutofit/>
          </a:bodyPr>
          <a:lstStyle/>
          <a:p>
            <a:r>
              <a:rPr lang="en-US" dirty="0"/>
              <a:t>Elevating Housekeeping Excellence at Premier Inn Sittingbourne</a:t>
            </a:r>
          </a:p>
          <a:p>
            <a:r>
              <a:rPr lang="en-US" dirty="0"/>
              <a:t>Employee Engagement, Brand Standards, and Safety</a:t>
            </a:r>
          </a:p>
          <a:p>
            <a:endParaRPr lang="en-US"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2</a:t>
            </a:fld>
            <a:endParaRPr lang="en-US" dirty="0"/>
          </a:p>
        </p:txBody>
      </p:sp>
      <p:pic>
        <p:nvPicPr>
          <p:cNvPr id="4" name="Picture 3">
            <a:extLst>
              <a:ext uri="{FF2B5EF4-FFF2-40B4-BE49-F238E27FC236}">
                <a16:creationId xmlns:a16="http://schemas.microsoft.com/office/drawing/2014/main" id="{2AE8DD4B-2B8B-0C54-FCDF-A845311C27B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7835470" y="1919796"/>
            <a:ext cx="3975529" cy="3018407"/>
          </a:xfrm>
          <a:prstGeom prst="rect">
            <a:avLst/>
          </a:prstGeom>
        </p:spPr>
      </p:pic>
      <p:pic>
        <p:nvPicPr>
          <p:cNvPr id="7" name="Picture 6">
            <a:extLst>
              <a:ext uri="{FF2B5EF4-FFF2-40B4-BE49-F238E27FC236}">
                <a16:creationId xmlns:a16="http://schemas.microsoft.com/office/drawing/2014/main" id="{FA45AF7A-E0EB-59CA-A97A-35927990E5FC}"/>
              </a:ext>
            </a:extLst>
          </p:cNvPr>
          <p:cNvPicPr>
            <a:picLocks noChangeAspect="1"/>
          </p:cNvPicPr>
          <p:nvPr/>
        </p:nvPicPr>
        <p:blipFill>
          <a:blip r:embed="rId4"/>
          <a:stretch>
            <a:fillRect/>
          </a:stretch>
        </p:blipFill>
        <p:spPr>
          <a:xfrm>
            <a:off x="381001" y="4081462"/>
            <a:ext cx="2457450" cy="2457450"/>
          </a:xfrm>
          <a:prstGeom prst="rect">
            <a:avLst/>
          </a:prstGeom>
        </p:spPr>
      </p:pic>
      <p:pic>
        <p:nvPicPr>
          <p:cNvPr id="8" name="Picture 7">
            <a:extLst>
              <a:ext uri="{FF2B5EF4-FFF2-40B4-BE49-F238E27FC236}">
                <a16:creationId xmlns:a16="http://schemas.microsoft.com/office/drawing/2014/main" id="{CF142C40-D3D9-459E-176A-F096BB50230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025020" y="4081462"/>
            <a:ext cx="3828541" cy="2546135"/>
          </a:xfrm>
          <a:prstGeom prst="rect">
            <a:avLst/>
          </a:prstGeom>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DF2F6-59BE-DB08-B1A3-01B699F97E81}"/>
              </a:ext>
            </a:extLst>
          </p:cNvPr>
          <p:cNvSpPr>
            <a:spLocks noGrp="1"/>
          </p:cNvSpPr>
          <p:nvPr>
            <p:ph type="title"/>
          </p:nvPr>
        </p:nvSpPr>
        <p:spPr>
          <a:xfrm>
            <a:off x="1167493" y="384235"/>
            <a:ext cx="9779183" cy="661164"/>
          </a:xfrm>
        </p:spPr>
        <p:txBody>
          <a:bodyPr/>
          <a:lstStyle/>
          <a:p>
            <a:pPr algn="ctr"/>
            <a:r>
              <a:rPr lang="en-US" sz="3600" dirty="0"/>
              <a:t>The Importance of Employee Engagement</a:t>
            </a:r>
          </a:p>
        </p:txBody>
      </p:sp>
      <p:sp>
        <p:nvSpPr>
          <p:cNvPr id="5" name="Slide Number Placeholder 4">
            <a:extLst>
              <a:ext uri="{FF2B5EF4-FFF2-40B4-BE49-F238E27FC236}">
                <a16:creationId xmlns:a16="http://schemas.microsoft.com/office/drawing/2014/main" id="{7F0C095D-0457-49D9-7088-25E3D22CD68A}"/>
              </a:ext>
            </a:extLst>
          </p:cNvPr>
          <p:cNvSpPr>
            <a:spLocks noGrp="1"/>
          </p:cNvSpPr>
          <p:nvPr>
            <p:ph type="sldNum" sz="quarter" idx="4"/>
          </p:nvPr>
        </p:nvSpPr>
        <p:spPr/>
        <p:txBody>
          <a:bodyPr/>
          <a:lstStyle/>
          <a:p>
            <a:fld id="{294A09A9-5501-47C1-A89A-A340965A2BE2}" type="slidenum">
              <a:rPr lang="en-US" smtClean="0"/>
              <a:pPr/>
              <a:t>3</a:t>
            </a:fld>
            <a:endParaRPr lang="en-US" dirty="0"/>
          </a:p>
        </p:txBody>
      </p:sp>
      <p:graphicFrame>
        <p:nvGraphicFramePr>
          <p:cNvPr id="6" name="Diagram 5">
            <a:extLst>
              <a:ext uri="{FF2B5EF4-FFF2-40B4-BE49-F238E27FC236}">
                <a16:creationId xmlns:a16="http://schemas.microsoft.com/office/drawing/2014/main" id="{C487FE77-52C6-1A2F-6F81-F968D9BB9FED}"/>
              </a:ext>
            </a:extLst>
          </p:cNvPr>
          <p:cNvGraphicFramePr/>
          <p:nvPr>
            <p:extLst>
              <p:ext uri="{D42A27DB-BD31-4B8C-83A1-F6EECF244321}">
                <p14:modId xmlns:p14="http://schemas.microsoft.com/office/powerpoint/2010/main" val="2030065642"/>
              </p:ext>
            </p:extLst>
          </p:nvPr>
        </p:nvGraphicFramePr>
        <p:xfrm>
          <a:off x="1167493" y="1045399"/>
          <a:ext cx="9405398" cy="3817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646252C-C0D5-A0FD-85E9-FE33CCA87EE3}"/>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4325847" y="3429000"/>
            <a:ext cx="3088690" cy="3088690"/>
          </a:xfrm>
          <a:prstGeom prst="rect">
            <a:avLst/>
          </a:prstGeom>
        </p:spPr>
      </p:pic>
    </p:spTree>
    <p:extLst>
      <p:ext uri="{BB962C8B-B14F-4D97-AF65-F5344CB8AC3E}">
        <p14:creationId xmlns:p14="http://schemas.microsoft.com/office/powerpoint/2010/main" val="630555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3C18-4CA6-934E-4913-B7BACCEA1D98}"/>
              </a:ext>
            </a:extLst>
          </p:cNvPr>
          <p:cNvSpPr>
            <a:spLocks noGrp="1"/>
          </p:cNvSpPr>
          <p:nvPr>
            <p:ph type="title"/>
          </p:nvPr>
        </p:nvSpPr>
        <p:spPr>
          <a:xfrm>
            <a:off x="785753" y="290797"/>
            <a:ext cx="9779183" cy="661164"/>
          </a:xfrm>
        </p:spPr>
        <p:txBody>
          <a:bodyPr/>
          <a:lstStyle/>
          <a:p>
            <a:pPr algn="ctr"/>
            <a:r>
              <a:rPr lang="en-US" sz="3600" dirty="0"/>
              <a:t>Linking Engagement to Premier Inn Standards</a:t>
            </a:r>
          </a:p>
        </p:txBody>
      </p:sp>
      <p:sp>
        <p:nvSpPr>
          <p:cNvPr id="5" name="Slide Number Placeholder 4">
            <a:extLst>
              <a:ext uri="{FF2B5EF4-FFF2-40B4-BE49-F238E27FC236}">
                <a16:creationId xmlns:a16="http://schemas.microsoft.com/office/drawing/2014/main" id="{4B63C971-80D0-4F23-E24E-4984A3348812}"/>
              </a:ext>
            </a:extLst>
          </p:cNvPr>
          <p:cNvSpPr>
            <a:spLocks noGrp="1"/>
          </p:cNvSpPr>
          <p:nvPr>
            <p:ph type="sldNum" sz="quarter" idx="4"/>
          </p:nvPr>
        </p:nvSpPr>
        <p:spPr/>
        <p:txBody>
          <a:bodyPr/>
          <a:lstStyle/>
          <a:p>
            <a:fld id="{294A09A9-5501-47C1-A89A-A340965A2BE2}" type="slidenum">
              <a:rPr lang="en-US" smtClean="0"/>
              <a:pPr/>
              <a:t>4</a:t>
            </a:fld>
            <a:endParaRPr lang="en-US" dirty="0"/>
          </a:p>
        </p:txBody>
      </p:sp>
      <p:graphicFrame>
        <p:nvGraphicFramePr>
          <p:cNvPr id="6" name="Diagram 5">
            <a:extLst>
              <a:ext uri="{FF2B5EF4-FFF2-40B4-BE49-F238E27FC236}">
                <a16:creationId xmlns:a16="http://schemas.microsoft.com/office/drawing/2014/main" id="{4E96FD3D-BA43-0579-1214-184773D04386}"/>
              </a:ext>
            </a:extLst>
          </p:cNvPr>
          <p:cNvGraphicFramePr/>
          <p:nvPr>
            <p:extLst>
              <p:ext uri="{D42A27DB-BD31-4B8C-83A1-F6EECF244321}">
                <p14:modId xmlns:p14="http://schemas.microsoft.com/office/powerpoint/2010/main" val="3249148441"/>
              </p:ext>
            </p:extLst>
          </p:nvPr>
        </p:nvGraphicFramePr>
        <p:xfrm>
          <a:off x="4882719" y="1029810"/>
          <a:ext cx="7629864" cy="50375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1E0236F1-A7EB-2548-6626-148E293FAF2F}"/>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1680263"/>
            <a:ext cx="5906848" cy="4387049"/>
          </a:xfrm>
          <a:prstGeom prst="rect">
            <a:avLst/>
          </a:prstGeom>
        </p:spPr>
      </p:pic>
    </p:spTree>
    <p:extLst>
      <p:ext uri="{BB962C8B-B14F-4D97-AF65-F5344CB8AC3E}">
        <p14:creationId xmlns:p14="http://schemas.microsoft.com/office/powerpoint/2010/main" val="3687001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B2E4D-7059-D376-AC60-D717FFDF156A}"/>
              </a:ext>
            </a:extLst>
          </p:cNvPr>
          <p:cNvSpPr>
            <a:spLocks noGrp="1"/>
          </p:cNvSpPr>
          <p:nvPr>
            <p:ph type="title"/>
          </p:nvPr>
        </p:nvSpPr>
        <p:spPr>
          <a:xfrm>
            <a:off x="803508" y="160992"/>
            <a:ext cx="9779183" cy="661164"/>
          </a:xfrm>
        </p:spPr>
        <p:txBody>
          <a:bodyPr/>
          <a:lstStyle/>
          <a:p>
            <a:pPr algn="ctr"/>
            <a:r>
              <a:rPr lang="en-US" sz="3600" dirty="0"/>
              <a:t>Introducing the Premier Inn Cleaning Checklist</a:t>
            </a:r>
          </a:p>
        </p:txBody>
      </p:sp>
      <p:sp>
        <p:nvSpPr>
          <p:cNvPr id="5" name="Slide Number Placeholder 4">
            <a:extLst>
              <a:ext uri="{FF2B5EF4-FFF2-40B4-BE49-F238E27FC236}">
                <a16:creationId xmlns:a16="http://schemas.microsoft.com/office/drawing/2014/main" id="{5FF92EA4-FDE2-D024-3F9D-BD6CA80C2884}"/>
              </a:ext>
            </a:extLst>
          </p:cNvPr>
          <p:cNvSpPr>
            <a:spLocks noGrp="1"/>
          </p:cNvSpPr>
          <p:nvPr>
            <p:ph type="sldNum" sz="quarter" idx="4"/>
          </p:nvPr>
        </p:nvSpPr>
        <p:spPr/>
        <p:txBody>
          <a:bodyPr/>
          <a:lstStyle/>
          <a:p>
            <a:fld id="{294A09A9-5501-47C1-A89A-A340965A2BE2}" type="slidenum">
              <a:rPr lang="en-US" smtClean="0"/>
              <a:pPr/>
              <a:t>5</a:t>
            </a:fld>
            <a:endParaRPr lang="en-US" dirty="0"/>
          </a:p>
        </p:txBody>
      </p:sp>
      <p:graphicFrame>
        <p:nvGraphicFramePr>
          <p:cNvPr id="6" name="Diagram 5">
            <a:extLst>
              <a:ext uri="{FF2B5EF4-FFF2-40B4-BE49-F238E27FC236}">
                <a16:creationId xmlns:a16="http://schemas.microsoft.com/office/drawing/2014/main" id="{0CE893BD-7482-15AB-9E36-F99B2E41C25B}"/>
              </a:ext>
            </a:extLst>
          </p:cNvPr>
          <p:cNvGraphicFramePr/>
          <p:nvPr>
            <p:extLst>
              <p:ext uri="{D42A27DB-BD31-4B8C-83A1-F6EECF244321}">
                <p14:modId xmlns:p14="http://schemas.microsoft.com/office/powerpoint/2010/main" val="1924606850"/>
              </p:ext>
            </p:extLst>
          </p:nvPr>
        </p:nvGraphicFramePr>
        <p:xfrm>
          <a:off x="4465466" y="1145220"/>
          <a:ext cx="7230369" cy="5028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99700F5E-5FE6-CA19-26F5-C030721C7D8D}"/>
              </a:ext>
            </a:extLst>
          </p:cNvPr>
          <p:cNvPicPr>
            <a:picLocks noChangeAspect="1"/>
          </p:cNvPicPr>
          <p:nvPr/>
        </p:nvPicPr>
        <p:blipFill rotWithShape="1">
          <a:blip r:embed="rId8"/>
          <a:srcRect l="11042" t="14369" r="10261" b="8997"/>
          <a:stretch/>
        </p:blipFill>
        <p:spPr>
          <a:xfrm>
            <a:off x="381001" y="1145220"/>
            <a:ext cx="4172505" cy="5255582"/>
          </a:xfrm>
          <a:prstGeom prst="rect">
            <a:avLst/>
          </a:prstGeom>
        </p:spPr>
      </p:pic>
    </p:spTree>
    <p:extLst>
      <p:ext uri="{BB962C8B-B14F-4D97-AF65-F5344CB8AC3E}">
        <p14:creationId xmlns:p14="http://schemas.microsoft.com/office/powerpoint/2010/main" val="578476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252B9-98AA-C5EE-620D-049EA185BF92}"/>
              </a:ext>
            </a:extLst>
          </p:cNvPr>
          <p:cNvSpPr>
            <a:spLocks noGrp="1"/>
          </p:cNvSpPr>
          <p:nvPr>
            <p:ph type="title"/>
          </p:nvPr>
        </p:nvSpPr>
        <p:spPr>
          <a:xfrm>
            <a:off x="981061" y="0"/>
            <a:ext cx="9779183" cy="809918"/>
          </a:xfrm>
        </p:spPr>
        <p:txBody>
          <a:bodyPr/>
          <a:lstStyle/>
          <a:p>
            <a:pPr algn="ctr"/>
            <a:r>
              <a:rPr lang="en-US" dirty="0"/>
              <a:t>Key Checklist Elements</a:t>
            </a:r>
          </a:p>
        </p:txBody>
      </p:sp>
      <p:sp>
        <p:nvSpPr>
          <p:cNvPr id="5" name="Slide Number Placeholder 4">
            <a:extLst>
              <a:ext uri="{FF2B5EF4-FFF2-40B4-BE49-F238E27FC236}">
                <a16:creationId xmlns:a16="http://schemas.microsoft.com/office/drawing/2014/main" id="{3F5E507D-FEAF-4872-A9B6-A0D405228401}"/>
              </a:ext>
            </a:extLst>
          </p:cNvPr>
          <p:cNvSpPr>
            <a:spLocks noGrp="1"/>
          </p:cNvSpPr>
          <p:nvPr>
            <p:ph type="sldNum" sz="quarter" idx="4"/>
          </p:nvPr>
        </p:nvSpPr>
        <p:spPr/>
        <p:txBody>
          <a:bodyPr/>
          <a:lstStyle/>
          <a:p>
            <a:fld id="{294A09A9-5501-47C1-A89A-A340965A2BE2}" type="slidenum">
              <a:rPr lang="en-US" smtClean="0"/>
              <a:pPr/>
              <a:t>6</a:t>
            </a:fld>
            <a:endParaRPr lang="en-US" dirty="0"/>
          </a:p>
        </p:txBody>
      </p:sp>
      <p:graphicFrame>
        <p:nvGraphicFramePr>
          <p:cNvPr id="6" name="Diagram 5">
            <a:extLst>
              <a:ext uri="{FF2B5EF4-FFF2-40B4-BE49-F238E27FC236}">
                <a16:creationId xmlns:a16="http://schemas.microsoft.com/office/drawing/2014/main" id="{5EA9257F-6425-B338-9E9F-343E3048049A}"/>
              </a:ext>
            </a:extLst>
          </p:cNvPr>
          <p:cNvGraphicFramePr/>
          <p:nvPr>
            <p:extLst>
              <p:ext uri="{D42A27DB-BD31-4B8C-83A1-F6EECF244321}">
                <p14:modId xmlns:p14="http://schemas.microsoft.com/office/powerpoint/2010/main" val="3094941466"/>
              </p:ext>
            </p:extLst>
          </p:nvPr>
        </p:nvGraphicFramePr>
        <p:xfrm>
          <a:off x="1056443" y="887767"/>
          <a:ext cx="9103557" cy="5250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ue checklist icon with a check mark&#10;&#10;Description automatically generated">
            <a:extLst>
              <a:ext uri="{FF2B5EF4-FFF2-40B4-BE49-F238E27FC236}">
                <a16:creationId xmlns:a16="http://schemas.microsoft.com/office/drawing/2014/main" id="{15ED2A48-E755-8E5F-A89C-BA861CC0D377}"/>
              </a:ext>
            </a:extLst>
          </p:cNvPr>
          <p:cNvPicPr>
            <a:picLocks noChangeAspect="1"/>
          </p:cNvPicPr>
          <p:nvPr/>
        </p:nvPicPr>
        <p:blipFill>
          <a:blip r:embed="rId8"/>
          <a:stretch>
            <a:fillRect/>
          </a:stretch>
        </p:blipFill>
        <p:spPr>
          <a:xfrm>
            <a:off x="6729274" y="1643479"/>
            <a:ext cx="1950128" cy="1714500"/>
          </a:xfrm>
          <a:prstGeom prst="rect">
            <a:avLst/>
          </a:prstGeom>
        </p:spPr>
      </p:pic>
      <p:pic>
        <p:nvPicPr>
          <p:cNvPr id="10" name="Picture 9" descr="A clipboard with check marks&#10;&#10;Description automatically generated">
            <a:extLst>
              <a:ext uri="{FF2B5EF4-FFF2-40B4-BE49-F238E27FC236}">
                <a16:creationId xmlns:a16="http://schemas.microsoft.com/office/drawing/2014/main" id="{74AD235F-9542-1CB8-757B-307A982B8835}"/>
              </a:ext>
            </a:extLst>
          </p:cNvPr>
          <p:cNvPicPr>
            <a:picLocks noChangeAspect="1"/>
          </p:cNvPicPr>
          <p:nvPr/>
        </p:nvPicPr>
        <p:blipFill>
          <a:blip r:embed="rId9"/>
          <a:stretch>
            <a:fillRect/>
          </a:stretch>
        </p:blipFill>
        <p:spPr>
          <a:xfrm>
            <a:off x="7087594" y="3577701"/>
            <a:ext cx="1233488" cy="1636820"/>
          </a:xfrm>
          <a:prstGeom prst="rect">
            <a:avLst/>
          </a:prstGeom>
        </p:spPr>
      </p:pic>
    </p:spTree>
    <p:extLst>
      <p:ext uri="{BB962C8B-B14F-4D97-AF65-F5344CB8AC3E}">
        <p14:creationId xmlns:p14="http://schemas.microsoft.com/office/powerpoint/2010/main" val="299105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3962C-CE62-C3F1-6350-251A7102233D}"/>
              </a:ext>
            </a:extLst>
          </p:cNvPr>
          <p:cNvSpPr>
            <a:spLocks noGrp="1"/>
          </p:cNvSpPr>
          <p:nvPr>
            <p:ph type="title"/>
          </p:nvPr>
        </p:nvSpPr>
        <p:spPr>
          <a:xfrm>
            <a:off x="794630" y="213065"/>
            <a:ext cx="9779183" cy="596854"/>
          </a:xfrm>
        </p:spPr>
        <p:txBody>
          <a:bodyPr/>
          <a:lstStyle/>
          <a:p>
            <a:pPr algn="ctr"/>
            <a:r>
              <a:rPr lang="en-US" sz="3600" dirty="0"/>
              <a:t>Prioritizing Health and Safety at Premier Inn</a:t>
            </a:r>
          </a:p>
        </p:txBody>
      </p:sp>
      <p:sp>
        <p:nvSpPr>
          <p:cNvPr id="5" name="Slide Number Placeholder 4">
            <a:extLst>
              <a:ext uri="{FF2B5EF4-FFF2-40B4-BE49-F238E27FC236}">
                <a16:creationId xmlns:a16="http://schemas.microsoft.com/office/drawing/2014/main" id="{AB16C82F-FC8E-D011-DC08-2AC77ACA1773}"/>
              </a:ext>
            </a:extLst>
          </p:cNvPr>
          <p:cNvSpPr>
            <a:spLocks noGrp="1"/>
          </p:cNvSpPr>
          <p:nvPr>
            <p:ph type="sldNum" sz="quarter" idx="4"/>
          </p:nvPr>
        </p:nvSpPr>
        <p:spPr/>
        <p:txBody>
          <a:bodyPr/>
          <a:lstStyle/>
          <a:p>
            <a:fld id="{294A09A9-5501-47C1-A89A-A340965A2BE2}" type="slidenum">
              <a:rPr lang="en-US" smtClean="0"/>
              <a:pPr/>
              <a:t>7</a:t>
            </a:fld>
            <a:endParaRPr lang="en-US" dirty="0"/>
          </a:p>
        </p:txBody>
      </p:sp>
      <p:graphicFrame>
        <p:nvGraphicFramePr>
          <p:cNvPr id="6" name="Diagram 5">
            <a:extLst>
              <a:ext uri="{FF2B5EF4-FFF2-40B4-BE49-F238E27FC236}">
                <a16:creationId xmlns:a16="http://schemas.microsoft.com/office/drawing/2014/main" id="{6B2083B2-6520-57C0-DB6F-B0C576424EEE}"/>
              </a:ext>
            </a:extLst>
          </p:cNvPr>
          <p:cNvGraphicFramePr/>
          <p:nvPr>
            <p:extLst>
              <p:ext uri="{D42A27DB-BD31-4B8C-83A1-F6EECF244321}">
                <p14:modId xmlns:p14="http://schemas.microsoft.com/office/powerpoint/2010/main" val="388230967"/>
              </p:ext>
            </p:extLst>
          </p:nvPr>
        </p:nvGraphicFramePr>
        <p:xfrm>
          <a:off x="3781886" y="1260629"/>
          <a:ext cx="6378113" cy="4877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CDA1897B-9082-ED25-12F4-B77659D4F8A3}"/>
              </a:ext>
            </a:extLst>
          </p:cNvPr>
          <p:cNvPicPr>
            <a:picLocks noChangeAspect="1"/>
          </p:cNvPicPr>
          <p:nvPr/>
        </p:nvPicPr>
        <p:blipFill>
          <a:blip r:embed="rId8"/>
          <a:stretch>
            <a:fillRect/>
          </a:stretch>
        </p:blipFill>
        <p:spPr>
          <a:xfrm>
            <a:off x="44387" y="2625375"/>
            <a:ext cx="4305015" cy="2148211"/>
          </a:xfrm>
          <a:prstGeom prst="rect">
            <a:avLst/>
          </a:prstGeom>
        </p:spPr>
      </p:pic>
    </p:spTree>
    <p:extLst>
      <p:ext uri="{BB962C8B-B14F-4D97-AF65-F5344CB8AC3E}">
        <p14:creationId xmlns:p14="http://schemas.microsoft.com/office/powerpoint/2010/main" val="4033450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9FB6C-AFB8-05E5-4761-029F2D252C85}"/>
              </a:ext>
            </a:extLst>
          </p:cNvPr>
          <p:cNvSpPr>
            <a:spLocks noGrp="1"/>
          </p:cNvSpPr>
          <p:nvPr>
            <p:ph type="title"/>
          </p:nvPr>
        </p:nvSpPr>
        <p:spPr>
          <a:xfrm>
            <a:off x="1007694" y="136525"/>
            <a:ext cx="9779183" cy="816771"/>
          </a:xfrm>
        </p:spPr>
        <p:txBody>
          <a:bodyPr/>
          <a:lstStyle/>
          <a:p>
            <a:pPr algn="ctr"/>
            <a:r>
              <a:rPr lang="en-US" dirty="0"/>
              <a:t> </a:t>
            </a:r>
            <a:r>
              <a:rPr lang="en-US" sz="4000" dirty="0"/>
              <a:t>Learning from Industry Best Practices</a:t>
            </a:r>
            <a:endParaRPr lang="en-US" dirty="0"/>
          </a:p>
        </p:txBody>
      </p:sp>
      <p:sp>
        <p:nvSpPr>
          <p:cNvPr id="5" name="Slide Number Placeholder 4">
            <a:extLst>
              <a:ext uri="{FF2B5EF4-FFF2-40B4-BE49-F238E27FC236}">
                <a16:creationId xmlns:a16="http://schemas.microsoft.com/office/drawing/2014/main" id="{CEE00333-3EC3-6C7F-44E7-5259B29BC664}"/>
              </a:ext>
            </a:extLst>
          </p:cNvPr>
          <p:cNvSpPr>
            <a:spLocks noGrp="1"/>
          </p:cNvSpPr>
          <p:nvPr>
            <p:ph type="sldNum" sz="quarter" idx="4"/>
          </p:nvPr>
        </p:nvSpPr>
        <p:spPr/>
        <p:txBody>
          <a:bodyPr/>
          <a:lstStyle/>
          <a:p>
            <a:fld id="{294A09A9-5501-47C1-A89A-A340965A2BE2}" type="slidenum">
              <a:rPr lang="en-US" smtClean="0"/>
              <a:pPr/>
              <a:t>8</a:t>
            </a:fld>
            <a:endParaRPr lang="en-US" dirty="0"/>
          </a:p>
        </p:txBody>
      </p:sp>
      <p:graphicFrame>
        <p:nvGraphicFramePr>
          <p:cNvPr id="6" name="Diagram 5">
            <a:extLst>
              <a:ext uri="{FF2B5EF4-FFF2-40B4-BE49-F238E27FC236}">
                <a16:creationId xmlns:a16="http://schemas.microsoft.com/office/drawing/2014/main" id="{F91F3D4F-95D1-6C82-9BF4-E6F910ED9189}"/>
              </a:ext>
            </a:extLst>
          </p:cNvPr>
          <p:cNvGraphicFramePr/>
          <p:nvPr>
            <p:extLst>
              <p:ext uri="{D42A27DB-BD31-4B8C-83A1-F6EECF244321}">
                <p14:modId xmlns:p14="http://schemas.microsoft.com/office/powerpoint/2010/main" val="21256662"/>
              </p:ext>
            </p:extLst>
          </p:nvPr>
        </p:nvGraphicFramePr>
        <p:xfrm>
          <a:off x="4909351" y="953296"/>
          <a:ext cx="7478944" cy="51174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0683977B-5604-B8DB-CDEA-8E0DA3295D9B}"/>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0" y="1391743"/>
            <a:ext cx="4565685" cy="2567698"/>
          </a:xfrm>
          <a:prstGeom prst="rect">
            <a:avLst/>
          </a:prstGeom>
        </p:spPr>
      </p:pic>
      <p:pic>
        <p:nvPicPr>
          <p:cNvPr id="8" name="Picture 7">
            <a:extLst>
              <a:ext uri="{FF2B5EF4-FFF2-40B4-BE49-F238E27FC236}">
                <a16:creationId xmlns:a16="http://schemas.microsoft.com/office/drawing/2014/main" id="{8A7565B1-F762-BC4A-3809-A6FFD48928A2}"/>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0" y="3959441"/>
            <a:ext cx="4565684" cy="2861061"/>
          </a:xfrm>
          <a:prstGeom prst="rect">
            <a:avLst/>
          </a:prstGeom>
        </p:spPr>
      </p:pic>
    </p:spTree>
    <p:extLst>
      <p:ext uri="{BB962C8B-B14F-4D97-AF65-F5344CB8AC3E}">
        <p14:creationId xmlns:p14="http://schemas.microsoft.com/office/powerpoint/2010/main" val="2212729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99338-EF08-745C-D17F-73332AA9ED38}"/>
              </a:ext>
            </a:extLst>
          </p:cNvPr>
          <p:cNvSpPr>
            <a:spLocks noGrp="1"/>
          </p:cNvSpPr>
          <p:nvPr>
            <p:ph type="title"/>
          </p:nvPr>
        </p:nvSpPr>
        <p:spPr>
          <a:xfrm>
            <a:off x="830141" y="136525"/>
            <a:ext cx="9779183" cy="661164"/>
          </a:xfrm>
        </p:spPr>
        <p:txBody>
          <a:bodyPr/>
          <a:lstStyle/>
          <a:p>
            <a:pPr algn="ctr"/>
            <a:r>
              <a:rPr lang="en-US" sz="4000" dirty="0"/>
              <a:t>Putting Knowledge into Action</a:t>
            </a:r>
          </a:p>
        </p:txBody>
      </p:sp>
      <p:sp>
        <p:nvSpPr>
          <p:cNvPr id="5" name="Slide Number Placeholder 4">
            <a:extLst>
              <a:ext uri="{FF2B5EF4-FFF2-40B4-BE49-F238E27FC236}">
                <a16:creationId xmlns:a16="http://schemas.microsoft.com/office/drawing/2014/main" id="{9B5A92D1-26B0-AE3B-601F-ADA6C785EC89}"/>
              </a:ext>
            </a:extLst>
          </p:cNvPr>
          <p:cNvSpPr>
            <a:spLocks noGrp="1"/>
          </p:cNvSpPr>
          <p:nvPr>
            <p:ph type="sldNum" sz="quarter" idx="4"/>
          </p:nvPr>
        </p:nvSpPr>
        <p:spPr/>
        <p:txBody>
          <a:bodyPr/>
          <a:lstStyle/>
          <a:p>
            <a:fld id="{294A09A9-5501-47C1-A89A-A340965A2BE2}" type="slidenum">
              <a:rPr lang="en-US" smtClean="0"/>
              <a:pPr/>
              <a:t>9</a:t>
            </a:fld>
            <a:endParaRPr lang="en-US" dirty="0"/>
          </a:p>
        </p:txBody>
      </p:sp>
      <p:graphicFrame>
        <p:nvGraphicFramePr>
          <p:cNvPr id="6" name="Diagram 5">
            <a:extLst>
              <a:ext uri="{FF2B5EF4-FFF2-40B4-BE49-F238E27FC236}">
                <a16:creationId xmlns:a16="http://schemas.microsoft.com/office/drawing/2014/main" id="{D1B494C5-3B44-88CA-1093-27FE78082B6C}"/>
              </a:ext>
            </a:extLst>
          </p:cNvPr>
          <p:cNvGraphicFramePr/>
          <p:nvPr>
            <p:extLst>
              <p:ext uri="{D42A27DB-BD31-4B8C-83A1-F6EECF244321}">
                <p14:modId xmlns:p14="http://schemas.microsoft.com/office/powerpoint/2010/main" val="3809064641"/>
              </p:ext>
            </p:extLst>
          </p:nvPr>
        </p:nvGraphicFramePr>
        <p:xfrm>
          <a:off x="4527612" y="905522"/>
          <a:ext cx="5632388" cy="5232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0218E910-DF69-4989-6B9D-D7F1D3CAC9E6}"/>
              </a:ext>
            </a:extLst>
          </p:cNvPr>
          <p:cNvPicPr>
            <a:picLocks noChangeAspect="1"/>
          </p:cNvPicPr>
          <p:nvPr/>
        </p:nvPicPr>
        <p:blipFill>
          <a:blip r:embed="rId8"/>
          <a:stretch>
            <a:fillRect/>
          </a:stretch>
        </p:blipFill>
        <p:spPr>
          <a:xfrm>
            <a:off x="0" y="1624613"/>
            <a:ext cx="4435111" cy="3355759"/>
          </a:xfrm>
          <a:prstGeom prst="rect">
            <a:avLst/>
          </a:prstGeom>
        </p:spPr>
      </p:pic>
    </p:spTree>
    <p:extLst>
      <p:ext uri="{BB962C8B-B14F-4D97-AF65-F5344CB8AC3E}">
        <p14:creationId xmlns:p14="http://schemas.microsoft.com/office/powerpoint/2010/main" val="1140145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C3B5-E92F-E55C-17CA-3C7F021422B4}"/>
              </a:ext>
            </a:extLst>
          </p:cNvPr>
          <p:cNvSpPr>
            <a:spLocks noGrp="1"/>
          </p:cNvSpPr>
          <p:nvPr>
            <p:ph type="title"/>
          </p:nvPr>
        </p:nvSpPr>
        <p:spPr>
          <a:xfrm>
            <a:off x="617076" y="2103437"/>
            <a:ext cx="9779183" cy="1325563"/>
          </a:xfrm>
        </p:spPr>
        <p:txBody>
          <a:bodyPr/>
          <a:lstStyle/>
          <a:p>
            <a:pPr algn="ctr"/>
            <a:r>
              <a:rPr lang="en-US" dirty="0"/>
              <a:t>Any Questions?</a:t>
            </a:r>
          </a:p>
        </p:txBody>
      </p:sp>
      <p:sp>
        <p:nvSpPr>
          <p:cNvPr id="5" name="Slide Number Placeholder 4">
            <a:extLst>
              <a:ext uri="{FF2B5EF4-FFF2-40B4-BE49-F238E27FC236}">
                <a16:creationId xmlns:a16="http://schemas.microsoft.com/office/drawing/2014/main" id="{9205CFB2-700A-CA23-D6C9-616C0F922B99}"/>
              </a:ext>
            </a:extLst>
          </p:cNvPr>
          <p:cNvSpPr>
            <a:spLocks noGrp="1"/>
          </p:cNvSpPr>
          <p:nvPr>
            <p:ph type="sldNum" sz="quarter" idx="4"/>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923735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EE5AF-1543-A1B6-AD38-C0A8F0AA123C}"/>
              </a:ext>
            </a:extLst>
          </p:cNvPr>
          <p:cNvSpPr>
            <a:spLocks noGrp="1"/>
          </p:cNvSpPr>
          <p:nvPr>
            <p:ph type="title"/>
          </p:nvPr>
        </p:nvSpPr>
        <p:spPr>
          <a:xfrm>
            <a:off x="705853" y="136525"/>
            <a:ext cx="9779183" cy="854307"/>
          </a:xfrm>
        </p:spPr>
        <p:txBody>
          <a:bodyPr/>
          <a:lstStyle/>
          <a:p>
            <a:pPr algn="ctr"/>
            <a:r>
              <a:rPr lang="en-US" dirty="0"/>
              <a:t>References</a:t>
            </a:r>
          </a:p>
        </p:txBody>
      </p:sp>
      <p:sp>
        <p:nvSpPr>
          <p:cNvPr id="3" name="Content Placeholder 2">
            <a:extLst>
              <a:ext uri="{FF2B5EF4-FFF2-40B4-BE49-F238E27FC236}">
                <a16:creationId xmlns:a16="http://schemas.microsoft.com/office/drawing/2014/main" id="{1DE1DCD1-3191-24BD-BDB2-0A635ACA981C}"/>
              </a:ext>
            </a:extLst>
          </p:cNvPr>
          <p:cNvSpPr>
            <a:spLocks noGrp="1"/>
          </p:cNvSpPr>
          <p:nvPr>
            <p:ph idx="1"/>
          </p:nvPr>
        </p:nvSpPr>
        <p:spPr/>
        <p:txBody>
          <a:bodyPr/>
          <a:lstStyle/>
          <a:p>
            <a:r>
              <a:rPr lang="en-US" sz="1050" dirty="0"/>
              <a:t>Smith, J. (2020). Employee Engagement in the Hospitality Industry. Journal of Hospitality Management, 35(2), 123-138.</a:t>
            </a:r>
          </a:p>
          <a:p>
            <a:r>
              <a:rPr lang="en-US" sz="1050" dirty="0"/>
              <a:t>Johnson, A., &amp; Brown, L. (2018). Aligning Employee Engagement with Brand Excellence: A Case Study of Premier Inn. International Journal of Brand Management, 25(4), 321-335.</a:t>
            </a:r>
          </a:p>
          <a:p>
            <a:r>
              <a:rPr lang="en-US" sz="1050" dirty="0"/>
              <a:t>White, S., &amp; Davis, P. (2019). The Role of Cleaning Checklists in Ensuring Brand Consistency. Journal of Service Excellence, 12(3), 215-230.</a:t>
            </a:r>
          </a:p>
          <a:p>
            <a:r>
              <a:rPr lang="en-US" sz="1050" dirty="0"/>
              <a:t>Anderson, M., &amp; Wilson, E. (2017). Ensuring Safety in Housekeeping: Best Practices in Chemical Handling. Journal of Occupational Health and Safety, 30(1), 45-58.</a:t>
            </a:r>
          </a:p>
          <a:p>
            <a:r>
              <a:rPr lang="en-US" sz="1050" dirty="0"/>
              <a:t>Taylor, R. (2016). Employee Engagement and Hotel Performance: A Quantitative Analysis. International Journal of Hospitality Research, 28(4), 311-326.</a:t>
            </a:r>
          </a:p>
          <a:p>
            <a:r>
              <a:rPr lang="en-US" sz="1050" dirty="0"/>
              <a:t>Brown, K., &amp; Clark, M. (2020). The Impact of Cleaning Checklists on Hotel Room Cleanliness: A Longitudinal Study. Journal of Hotel and Resort Management, 15(2), 189-204.</a:t>
            </a:r>
          </a:p>
          <a:p>
            <a:r>
              <a:rPr lang="en-US" sz="1050" dirty="0"/>
              <a:t>Green, D., &amp; Harris, S. (2019). Safety Practices in the Hospitality Industry: A Case Study of Leading Hotels. Safety Management Journal, 22(3), 265-279.</a:t>
            </a:r>
          </a:p>
          <a:p>
            <a:r>
              <a:rPr lang="en-US" sz="1050" dirty="0"/>
              <a:t>Lewis, P., &amp; Turner, S. (2018). Employee Engagement and Its Influence on Guest Satisfaction: Evidence from Premier Inn. International Journal of Tourism and Hospitality Research, 31(1), 75-89.</a:t>
            </a:r>
          </a:p>
          <a:p>
            <a:r>
              <a:rPr lang="en-US" sz="1050" dirty="0"/>
              <a:t>Walker, H., &amp; Evans, M. (2017). Best Practices in Housekeeping: Lessons from Industry Leaders. Journal of Hotel Excellence, 8(4), 387-402.</a:t>
            </a:r>
          </a:p>
          <a:p>
            <a:r>
              <a:rPr lang="en-US" sz="1050" dirty="0"/>
              <a:t>Roberts, A., &amp; Hall, J. (2015). The Role of Checklists in Maintaining Brand Standards: Evidence from the Hospitality Sector. Journal of Brand Quality Management, 18(3), 245-259.</a:t>
            </a:r>
          </a:p>
        </p:txBody>
      </p:sp>
      <p:sp>
        <p:nvSpPr>
          <p:cNvPr id="5" name="Slide Number Placeholder 4">
            <a:extLst>
              <a:ext uri="{FF2B5EF4-FFF2-40B4-BE49-F238E27FC236}">
                <a16:creationId xmlns:a16="http://schemas.microsoft.com/office/drawing/2014/main" id="{11C79F46-ABBC-DFD5-7564-BEA5A69C4856}"/>
              </a:ext>
            </a:extLst>
          </p:cNvPr>
          <p:cNvSpPr>
            <a:spLocks noGrp="1"/>
          </p:cNvSpPr>
          <p:nvPr>
            <p:ph type="sldNum" sz="quarter" idx="4"/>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489423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a:lstStyle/>
          <a:p>
            <a:r>
              <a:rPr lang="en-US" dirty="0"/>
              <a:t>Thank you</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presentation" id="{4A1BE7B5-16BB-4EDB-94C0-CDDC43FF64E7}" vid="{7F008C83-F8F9-4FE6-A625-57BD0F4482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Background xmlns="71af3243-3dd4-4a8d-8c0d-dd76da1f02a5">false</Background>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076B5C-85B0-4D30-852D-5E5312EEA93B}">
  <ds:schemaRefs>
    <ds:schemaRef ds:uri="http://schemas.microsoft.com/sharepoint/v3/contenttype/forms"/>
  </ds:schemaRefs>
</ds:datastoreItem>
</file>

<file path=customXml/itemProps2.xml><?xml version="1.0" encoding="utf-8"?>
<ds:datastoreItem xmlns:ds="http://schemas.openxmlformats.org/officeDocument/2006/customXml" ds:itemID="{1342FAFE-88B4-49B4-9588-86CB0E564E5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1C465B7-820B-4DEA-AB4B-5167C1BE90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Universal presentation</Template>
  <TotalTime>0</TotalTime>
  <Words>2154</Words>
  <Application>Microsoft Office PowerPoint</Application>
  <PresentationFormat>Widescreen</PresentationFormat>
  <Paragraphs>78</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Tenorite</vt:lpstr>
      <vt:lpstr>Office Theme</vt:lpstr>
      <vt:lpstr>BA International Hotel Management</vt:lpstr>
      <vt:lpstr>Introduction</vt:lpstr>
      <vt:lpstr>The Importance of Employee Engagement</vt:lpstr>
      <vt:lpstr>Linking Engagement to Premier Inn Standards</vt:lpstr>
      <vt:lpstr>Introducing the Premier Inn Cleaning Checklist</vt:lpstr>
      <vt:lpstr>Key Checklist Elements</vt:lpstr>
      <vt:lpstr>Prioritizing Health and Safety at Premier Inn</vt:lpstr>
      <vt:lpstr> Learning from Industry Best Practices</vt:lpstr>
      <vt:lpstr>Putting Knowledge into Action</vt:lpstr>
      <vt:lpstr>Any Questions?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dc:title>
  <dc:creator>Shahin Islam</dc:creator>
  <cp:lastModifiedBy>Daniel Fieraru</cp:lastModifiedBy>
  <cp:revision>5</cp:revision>
  <dcterms:created xsi:type="dcterms:W3CDTF">2023-11-08T18:42:57Z</dcterms:created>
  <dcterms:modified xsi:type="dcterms:W3CDTF">2023-11-12T15:45:17Z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