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65" r:id="rId3"/>
    <p:sldId id="266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234" autoAdjust="0"/>
  </p:normalViewPr>
  <p:slideViewPr>
    <p:cSldViewPr snapToGrid="0">
      <p:cViewPr varScale="1">
        <p:scale>
          <a:sx n="65" d="100"/>
          <a:sy n="65" d="100"/>
        </p:scale>
        <p:origin x="9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49F155-241F-4594-87DC-B82EEB18B1B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3F112-2997-4DC6-987E-E71B9C1003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991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</a:t>
            </a:r>
            <a:r>
              <a:rPr lang="en-US" baseline="0" dirty="0"/>
              <a:t> Page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93F112-2997-4DC6-987E-E71B9C10038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669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93F112-2997-4DC6-987E-E71B9C10038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53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958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04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796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134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978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469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269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284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807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634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9904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7676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122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367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98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519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622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4520C-C6BA-40B0-9B68-C6F4C7C5DA76}" type="datetimeFigureOut">
              <a:rPr lang="en-US" smtClean="0"/>
              <a:t>4/28/2023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35A04-DBBA-4F0C-8F0F-5551D5866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7528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6582" y="2733709"/>
            <a:ext cx="8117874" cy="1373070"/>
          </a:xfrm>
        </p:spPr>
        <p:txBody>
          <a:bodyPr/>
          <a:lstStyle/>
          <a:p>
            <a:pPr algn="l"/>
            <a:br>
              <a:rPr lang="en-GB" b="1" dirty="0"/>
            </a:br>
            <a:br>
              <a:rPr lang="en-GB" b="1" dirty="0"/>
            </a:br>
            <a:br>
              <a:rPr lang="en-US" dirty="0"/>
            </a:br>
            <a:r>
              <a:rPr lang="en-GB" b="1" dirty="0"/>
              <a:t>HUMAN RESOURCE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529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11029898" cy="4358895"/>
          </a:xfrm>
        </p:spPr>
        <p:txBody>
          <a:bodyPr>
            <a:normAutofit fontScale="47500" lnSpcReduction="20000"/>
          </a:bodyPr>
          <a:lstStyle/>
          <a:p>
            <a:r>
              <a:rPr lang="en-US" dirty="0" err="1"/>
              <a:t>Ajlouni</a:t>
            </a:r>
            <a:r>
              <a:rPr lang="en-US" dirty="0"/>
              <a:t>, M.I.A., </a:t>
            </a:r>
            <a:r>
              <a:rPr lang="en-US" dirty="0" err="1"/>
              <a:t>Nawafleh</a:t>
            </a:r>
            <a:r>
              <a:rPr lang="en-US" dirty="0"/>
              <a:t>, S. and </a:t>
            </a:r>
            <a:r>
              <a:rPr lang="en-US" dirty="0" err="1"/>
              <a:t>Alsari</a:t>
            </a:r>
            <a:r>
              <a:rPr lang="en-US" dirty="0"/>
              <a:t>, H. (2019). The moderating effect of electronic-HRM on training and employee performance relationship: a moderated model. </a:t>
            </a:r>
            <a:r>
              <a:rPr lang="en-US" i="1" dirty="0"/>
              <a:t>International Journal of Management Practice</a:t>
            </a:r>
            <a:r>
              <a:rPr lang="en-US" dirty="0"/>
              <a:t>, 12(4), p.511.</a:t>
            </a:r>
          </a:p>
          <a:p>
            <a:r>
              <a:rPr lang="en-US" dirty="0"/>
              <a:t>Dash, D., Farooq, R., Panda, J.S. and </a:t>
            </a:r>
            <a:r>
              <a:rPr lang="en-US" dirty="0" err="1"/>
              <a:t>Sandhyavani</a:t>
            </a:r>
            <a:r>
              <a:rPr lang="en-US" dirty="0"/>
              <a:t>, K.V. (2019). Internet of Things (</a:t>
            </a:r>
            <a:r>
              <a:rPr lang="en-US" dirty="0" err="1"/>
              <a:t>IoT</a:t>
            </a:r>
            <a:r>
              <a:rPr lang="en-US" dirty="0"/>
              <a:t>): The New Paradigm of HRM and Skill Development in the Fourth Industrial Revolution (Industry 4.0). </a:t>
            </a:r>
            <a:r>
              <a:rPr lang="en-US" i="1" dirty="0"/>
              <a:t>IUP Journal of Information Technology</a:t>
            </a:r>
            <a:r>
              <a:rPr lang="en-US" dirty="0"/>
              <a:t>, [online] 15(4), pp.7–30. Available at: https://eds.p.ebscohost.com/eds/detail/detail?vid=0&amp;sid=bbba82fd-7e72-4c21-9110-07b6789a73c0%40redis&amp;bdata=JnNpdGU9ZWRzLWxpdmUmc2NvcGU9c2l0ZQ%3d%3d [Accessed 23 Mar. 2023].</a:t>
            </a:r>
          </a:p>
          <a:p>
            <a:r>
              <a:rPr lang="en-US" dirty="0" err="1"/>
              <a:t>Doellgast</a:t>
            </a:r>
            <a:r>
              <a:rPr lang="en-US" dirty="0"/>
              <a:t>, V. and Marsden, D. (2018). Institutions as constraints and resources: Explaining cross‐national divergence in performance management. </a:t>
            </a:r>
            <a:r>
              <a:rPr lang="en-US" i="1" dirty="0"/>
              <a:t>Human Resource Management Journal</a:t>
            </a:r>
            <a:r>
              <a:rPr lang="en-US" dirty="0"/>
              <a:t>, 29(2), pp.199–216.</a:t>
            </a:r>
          </a:p>
          <a:p>
            <a:r>
              <a:rPr lang="en-US" dirty="0" err="1"/>
              <a:t>Fahmi</a:t>
            </a:r>
            <a:r>
              <a:rPr lang="en-US" dirty="0"/>
              <a:t>, I. and Ali, H. (2022). DETERMINATION OF CAREER PLANNING AND DECISION MAKING: ANALYSIS OF COMMUNICATION SKILLS, MOTIVATION AND EXPERIENCE (LITERATURE REVIEW HUMAN RESOURCE MANAGEMENT). </a:t>
            </a:r>
            <a:r>
              <a:rPr lang="en-US" i="1" dirty="0" err="1"/>
              <a:t>Dinasti</a:t>
            </a:r>
            <a:r>
              <a:rPr lang="en-US" i="1" dirty="0"/>
              <a:t> International Journal of Management Science</a:t>
            </a:r>
            <a:r>
              <a:rPr lang="en-US" dirty="0"/>
              <a:t>, [online] 3(5), pp.823–835. Available at: https://www.dinastipub.org/DIJMS/article/view/1222.</a:t>
            </a:r>
          </a:p>
          <a:p>
            <a:r>
              <a:rPr lang="en-US" dirty="0"/>
              <a:t>Hong, J.F.L., Zhao, X. and Stanley Snell, R. (2018). Collaborative-based HRM practices and open innovation: a conceptual review. </a:t>
            </a:r>
            <a:r>
              <a:rPr lang="en-US" i="1" dirty="0"/>
              <a:t>The International Journal of Human Resource Management</a:t>
            </a:r>
            <a:r>
              <a:rPr lang="en-US" dirty="0"/>
              <a:t>, 30(1), pp.31–62.</a:t>
            </a:r>
          </a:p>
          <a:p>
            <a:r>
              <a:rPr lang="en-US" dirty="0" err="1"/>
              <a:t>Lertpiromsuk</a:t>
            </a:r>
            <a:r>
              <a:rPr lang="en-US" dirty="0"/>
              <a:t>, S., </a:t>
            </a:r>
            <a:r>
              <a:rPr lang="en-US" dirty="0" err="1"/>
              <a:t>Ueasangkomsate</a:t>
            </a:r>
            <a:r>
              <a:rPr lang="en-US" dirty="0"/>
              <a:t>, P. and </a:t>
            </a:r>
            <a:r>
              <a:rPr lang="en-US" dirty="0" err="1"/>
              <a:t>Sudharatna</a:t>
            </a:r>
            <a:r>
              <a:rPr lang="en-US" dirty="0"/>
              <a:t>, Y. (2021). Skills and Human Resource Management for Industry 4.0 of Small and Medium Enterprises. </a:t>
            </a:r>
            <a:r>
              <a:rPr lang="en-US" i="1" dirty="0"/>
              <a:t>Proceedings of Sixth International Congress on Information and Communication Technology</a:t>
            </a:r>
            <a:r>
              <a:rPr lang="en-US" dirty="0"/>
              <a:t>, pp.613–621.</a:t>
            </a:r>
          </a:p>
          <a:p>
            <a:r>
              <a:rPr lang="en-US" dirty="0"/>
              <a:t>Okay-Somerville, B. and </a:t>
            </a:r>
            <a:r>
              <a:rPr lang="en-US" dirty="0" err="1"/>
              <a:t>Scholarios</a:t>
            </a:r>
            <a:r>
              <a:rPr lang="en-US" dirty="0"/>
              <a:t>, D. (2018). A multilevel examination of skills-oriented human resource management and perceived skill utilization during recession: Implications for the well-being of all workers. </a:t>
            </a:r>
            <a:r>
              <a:rPr lang="en-US" i="1" dirty="0"/>
              <a:t>Human Resource Management</a:t>
            </a:r>
            <a:r>
              <a:rPr lang="en-US" dirty="0"/>
              <a:t>, 58(2), pp.139–154.</a:t>
            </a:r>
          </a:p>
          <a:p>
            <a:r>
              <a:rPr lang="en-US" dirty="0" err="1"/>
              <a:t>Qader</a:t>
            </a:r>
            <a:r>
              <a:rPr lang="en-US" dirty="0"/>
              <a:t>, K.S., </a:t>
            </a:r>
            <a:r>
              <a:rPr lang="en-US" dirty="0" err="1"/>
              <a:t>Ismeal</a:t>
            </a:r>
            <a:r>
              <a:rPr lang="en-US" dirty="0"/>
              <a:t>, B.A., Aziz, H.M., Hamza, P.A., </a:t>
            </a:r>
            <a:r>
              <a:rPr lang="en-US" dirty="0" err="1"/>
              <a:t>Sorguli</a:t>
            </a:r>
            <a:r>
              <a:rPr lang="en-US" dirty="0"/>
              <a:t>, S., Sabir, B.Y., Anwar, G. and </a:t>
            </a:r>
            <a:r>
              <a:rPr lang="en-US" dirty="0" err="1"/>
              <a:t>Gardi</a:t>
            </a:r>
            <a:r>
              <a:rPr lang="en-US" dirty="0"/>
              <a:t>, B. (2021). The Effect of Human Resources Management Skills on Accounting Information Quality in Kurdistan Public Sector. </a:t>
            </a:r>
            <a:r>
              <a:rPr lang="en-US" i="1" dirty="0"/>
              <a:t>Journal of Humanities and Education Development</a:t>
            </a:r>
            <a:r>
              <a:rPr lang="en-US" dirty="0"/>
              <a:t>, 3(3), pp.131–143.</a:t>
            </a:r>
          </a:p>
          <a:p>
            <a:r>
              <a:rPr lang="en-US" dirty="0" err="1"/>
              <a:t>Sudianto</a:t>
            </a:r>
            <a:r>
              <a:rPr lang="en-US" dirty="0"/>
              <a:t>, S., </a:t>
            </a:r>
            <a:r>
              <a:rPr lang="en-US" dirty="0" err="1"/>
              <a:t>Mulyadi</a:t>
            </a:r>
            <a:r>
              <a:rPr lang="en-US" dirty="0"/>
              <a:t>, M., </a:t>
            </a:r>
            <a:r>
              <a:rPr lang="en-US" dirty="0" err="1"/>
              <a:t>Sabri</a:t>
            </a:r>
            <a:r>
              <a:rPr lang="en-US" dirty="0"/>
              <a:t>, S., </a:t>
            </a:r>
            <a:r>
              <a:rPr lang="en-US" dirty="0" err="1"/>
              <a:t>Fadlilah</a:t>
            </a:r>
            <a:r>
              <a:rPr lang="en-US" dirty="0"/>
              <a:t>, A.H., </a:t>
            </a:r>
            <a:r>
              <a:rPr lang="en-US" dirty="0" err="1"/>
              <a:t>Sumardin</a:t>
            </a:r>
            <a:r>
              <a:rPr lang="en-US" dirty="0"/>
              <a:t>, S. and Herman, H. (2022). TRAINING TIPS FOR SUCCESSFUL HUMAN RESOURCES MANAGEMENT AND CHARACTERISTICS FOR POSTGRADUATE STUDENTS OF IBNU SINA UNIVERSITY. </a:t>
            </a:r>
            <a:r>
              <a:rPr lang="en-US" i="1" dirty="0"/>
              <a:t>International Journal of Engagement and Empowerment</a:t>
            </a:r>
            <a:r>
              <a:rPr lang="en-US" dirty="0"/>
              <a:t>, [online] 2(3), pp.227–232. Available at: https://ije2.esc-id.org/index.php/home/article/view/74 [Accessed 23 Mar. 2023].</a:t>
            </a:r>
          </a:p>
          <a:p>
            <a:r>
              <a:rPr lang="en-US" dirty="0"/>
              <a:t>Weber, M.R., Lee, J. (Jay) and Crawford, A. (2019). A suggested best practices for enhancing performance of soft skills with entry-level hospitality managers. </a:t>
            </a:r>
            <a:r>
              <a:rPr lang="en-US" i="1" dirty="0"/>
              <a:t>Anatolia</a:t>
            </a:r>
            <a:r>
              <a:rPr lang="en-US" dirty="0"/>
              <a:t>, 31(1), pp.76–87.</a:t>
            </a:r>
          </a:p>
        </p:txBody>
      </p:sp>
    </p:spTree>
    <p:extLst>
      <p:ext uri="{BB962C8B-B14F-4D97-AF65-F5344CB8AC3E}">
        <p14:creationId xmlns:p14="http://schemas.microsoft.com/office/powerpoint/2010/main" val="2623325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9D073-2F92-9E3B-71BF-149CF7CF8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HRM presentation link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D8CFE-325E-FF15-AF78-53BC174FF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84498"/>
            <a:ext cx="9613861" cy="3599316"/>
          </a:xfrm>
        </p:spPr>
        <p:txBody>
          <a:bodyPr/>
          <a:lstStyle/>
          <a:p>
            <a:r>
              <a:rPr lang="en-IN" dirty="0"/>
              <a:t>https://web.microsoftstream.com/video/97179127-5ff2-4651-af5a-9e436e9a7d80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15360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Custom 10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000000"/>
      </a:accent1>
      <a:accent2>
        <a:srgbClr val="000000"/>
      </a:accent2>
      <a:accent3>
        <a:srgbClr val="FE9E00"/>
      </a:accent3>
      <a:accent4>
        <a:srgbClr val="418AB3"/>
      </a:accent4>
      <a:accent5>
        <a:srgbClr val="565349"/>
      </a:accent5>
      <a:accent6>
        <a:srgbClr val="818183"/>
      </a:accent6>
      <a:hlink>
        <a:srgbClr val="F59E00"/>
      </a:hlink>
      <a:folHlink>
        <a:srgbClr val="B2B2B2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175</TotalTime>
  <Words>1972</Words>
  <Application>Microsoft Office PowerPoint</Application>
  <PresentationFormat>Widescreen</PresentationFormat>
  <Paragraphs>89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Berlin</vt:lpstr>
      <vt:lpstr>   HUMAN RESOURCE MANAGEMENT</vt:lpstr>
      <vt:lpstr>Reference List</vt:lpstr>
      <vt:lpstr>HRM presentation link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Neha Devi</cp:lastModifiedBy>
  <cp:revision>45</cp:revision>
  <dcterms:created xsi:type="dcterms:W3CDTF">2023-03-23T08:53:07Z</dcterms:created>
  <dcterms:modified xsi:type="dcterms:W3CDTF">2023-04-28T22:27:36Z</dcterms:modified>
</cp:coreProperties>
</file>