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1"/>
  </p:sldMasterIdLst>
  <p:sldIdLst>
    <p:sldId id="256" r:id="rId2"/>
    <p:sldId id="274" r:id="rId3"/>
    <p:sldId id="257" r:id="rId4"/>
    <p:sldId id="258" r:id="rId5"/>
    <p:sldId id="259" r:id="rId6"/>
    <p:sldId id="269" r:id="rId7"/>
    <p:sldId id="267" r:id="rId8"/>
    <p:sldId id="270" r:id="rId9"/>
    <p:sldId id="271" r:id="rId10"/>
    <p:sldId id="264" r:id="rId11"/>
    <p:sldId id="262" r:id="rId12"/>
    <p:sldId id="268" r:id="rId13"/>
    <p:sldId id="272"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4AFFB86-0B90-325C-CEEF-297B525AB7C3}" name="Simona Patrascu" initials="SP" userId="ab94de4f438d5eea"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928AE8-5361-453A-BC53-1849F275261A}" v="419" dt="2023-11-07T10:18:43.9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Patrascu" userId="ab94de4f438d5eea" providerId="LiveId" clId="{28928AE8-5361-453A-BC53-1849F275261A}"/>
    <pc:docChg chg="undo custSel addSld delSld modSld sldOrd addSection delSection">
      <pc:chgData name="Simona Patrascu" userId="ab94de4f438d5eea" providerId="LiveId" clId="{28928AE8-5361-453A-BC53-1849F275261A}" dt="2023-11-07T10:19:25.692" v="2611" actId="122"/>
      <pc:docMkLst>
        <pc:docMk/>
      </pc:docMkLst>
      <pc:sldChg chg="delSp modSp mod modAnim">
        <pc:chgData name="Simona Patrascu" userId="ab94de4f438d5eea" providerId="LiveId" clId="{28928AE8-5361-453A-BC53-1849F275261A}" dt="2023-11-07T05:58:33.373" v="2562" actId="122"/>
        <pc:sldMkLst>
          <pc:docMk/>
          <pc:sldMk cId="2081817385" sldId="256"/>
        </pc:sldMkLst>
        <pc:spChg chg="mod">
          <ac:chgData name="Simona Patrascu" userId="ab94de4f438d5eea" providerId="LiveId" clId="{28928AE8-5361-453A-BC53-1849F275261A}" dt="2023-11-07T05:58:33.373" v="2562" actId="122"/>
          <ac:spMkLst>
            <pc:docMk/>
            <pc:sldMk cId="2081817385" sldId="256"/>
            <ac:spMk id="2" creationId="{B0EFAC80-1546-367B-DA9F-583B89C73DAF}"/>
          </ac:spMkLst>
        </pc:spChg>
        <pc:picChg chg="del">
          <ac:chgData name="Simona Patrascu" userId="ab94de4f438d5eea" providerId="LiveId" clId="{28928AE8-5361-453A-BC53-1849F275261A}" dt="2023-11-07T04:54:41.637" v="2130" actId="21"/>
          <ac:picMkLst>
            <pc:docMk/>
            <pc:sldMk cId="2081817385" sldId="256"/>
            <ac:picMk id="6" creationId="{1B9C8834-D07C-2E20-04AC-96A3BBC03F59}"/>
          </ac:picMkLst>
        </pc:picChg>
        <pc:picChg chg="del">
          <ac:chgData name="Simona Patrascu" userId="ab94de4f438d5eea" providerId="LiveId" clId="{28928AE8-5361-453A-BC53-1849F275261A}" dt="2023-11-07T04:53:44.917" v="2125" actId="21"/>
          <ac:picMkLst>
            <pc:docMk/>
            <pc:sldMk cId="2081817385" sldId="256"/>
            <ac:picMk id="10" creationId="{BAF1B15C-B7AE-4427-D25A-107FCFB65D08}"/>
          </ac:picMkLst>
        </pc:picChg>
      </pc:sldChg>
      <pc:sldChg chg="addSp delSp modSp mod modTransition modClrScheme chgLayout">
        <pc:chgData name="Simona Patrascu" userId="ab94de4f438d5eea" providerId="LiveId" clId="{28928AE8-5361-453A-BC53-1849F275261A}" dt="2023-11-07T05:59:25.995" v="2581" actId="20577"/>
        <pc:sldMkLst>
          <pc:docMk/>
          <pc:sldMk cId="1456952460" sldId="257"/>
        </pc:sldMkLst>
        <pc:spChg chg="add mod ord">
          <ac:chgData name="Simona Patrascu" userId="ab94de4f438d5eea" providerId="LiveId" clId="{28928AE8-5361-453A-BC53-1849F275261A}" dt="2023-11-07T05:25:05.090" v="2325" actId="20577"/>
          <ac:spMkLst>
            <pc:docMk/>
            <pc:sldMk cId="1456952460" sldId="257"/>
            <ac:spMk id="2" creationId="{38A193C6-8EEE-5D5A-1613-9AAB165A5D09}"/>
          </ac:spMkLst>
        </pc:spChg>
        <pc:spChg chg="add del mod ord">
          <ac:chgData name="Simona Patrascu" userId="ab94de4f438d5eea" providerId="LiveId" clId="{28928AE8-5361-453A-BC53-1849F275261A}" dt="2023-11-07T04:54:11.806" v="2126" actId="700"/>
          <ac:spMkLst>
            <pc:docMk/>
            <pc:sldMk cId="1456952460" sldId="257"/>
            <ac:spMk id="3" creationId="{3C758ECD-6C0C-1839-BAE9-19A165D31F97}"/>
          </ac:spMkLst>
        </pc:spChg>
        <pc:spChg chg="add mod ord">
          <ac:chgData name="Simona Patrascu" userId="ab94de4f438d5eea" providerId="LiveId" clId="{28928AE8-5361-453A-BC53-1849F275261A}" dt="2023-11-07T05:19:02.180" v="2289" actId="14100"/>
          <ac:spMkLst>
            <pc:docMk/>
            <pc:sldMk cId="1456952460" sldId="257"/>
            <ac:spMk id="4" creationId="{E9DEEFA3-D425-7A34-B466-5D7E06AA8DCA}"/>
          </ac:spMkLst>
        </pc:spChg>
        <pc:spChg chg="add del mod ord">
          <ac:chgData name="Simona Patrascu" userId="ab94de4f438d5eea" providerId="LiveId" clId="{28928AE8-5361-453A-BC53-1849F275261A}" dt="2023-11-07T04:54:20.207" v="2127"/>
          <ac:spMkLst>
            <pc:docMk/>
            <pc:sldMk cId="1456952460" sldId="257"/>
            <ac:spMk id="5" creationId="{68B3A0CB-C146-6938-3F80-71018626CA88}"/>
          </ac:spMkLst>
        </pc:spChg>
        <pc:spChg chg="add mod ord">
          <ac:chgData name="Simona Patrascu" userId="ab94de4f438d5eea" providerId="LiveId" clId="{28928AE8-5361-453A-BC53-1849F275261A}" dt="2023-11-07T05:19:23.942" v="2292" actId="14100"/>
          <ac:spMkLst>
            <pc:docMk/>
            <pc:sldMk cId="1456952460" sldId="257"/>
            <ac:spMk id="6" creationId="{5DE3CDE9-A1F8-7D57-683F-507BDFD31DBD}"/>
          </ac:spMkLst>
        </pc:spChg>
        <pc:spChg chg="del mod">
          <ac:chgData name="Simona Patrascu" userId="ab94de4f438d5eea" providerId="LiveId" clId="{28928AE8-5361-453A-BC53-1849F275261A}" dt="2023-11-06T16:01:15.714" v="1006" actId="478"/>
          <ac:spMkLst>
            <pc:docMk/>
            <pc:sldMk cId="1456952460" sldId="257"/>
            <ac:spMk id="7" creationId="{859E2154-2A5F-1EB9-1291-6193907ADD65}"/>
          </ac:spMkLst>
        </pc:spChg>
        <pc:spChg chg="add del mod ord">
          <ac:chgData name="Simona Patrascu" userId="ab94de4f438d5eea" providerId="LiveId" clId="{28928AE8-5361-453A-BC53-1849F275261A}" dt="2023-11-07T04:54:49.494" v="2131"/>
          <ac:spMkLst>
            <pc:docMk/>
            <pc:sldMk cId="1456952460" sldId="257"/>
            <ac:spMk id="8" creationId="{E22F9350-6A96-BB85-A89A-E428EBAFBDC4}"/>
          </ac:spMkLst>
        </pc:spChg>
        <pc:spChg chg="add del mod">
          <ac:chgData name="Simona Patrascu" userId="ab94de4f438d5eea" providerId="LiveId" clId="{28928AE8-5361-453A-BC53-1849F275261A}" dt="2023-11-07T04:59:47.408" v="2251"/>
          <ac:spMkLst>
            <pc:docMk/>
            <pc:sldMk cId="1456952460" sldId="257"/>
            <ac:spMk id="11" creationId="{517885DC-2B15-A9C3-FFEE-5D6B22ED98B6}"/>
          </ac:spMkLst>
        </pc:spChg>
        <pc:spChg chg="add del mod">
          <ac:chgData name="Simona Patrascu" userId="ab94de4f438d5eea" providerId="LiveId" clId="{28928AE8-5361-453A-BC53-1849F275261A}" dt="2023-11-07T05:10:30.834" v="2261" actId="1076"/>
          <ac:spMkLst>
            <pc:docMk/>
            <pc:sldMk cId="1456952460" sldId="257"/>
            <ac:spMk id="12" creationId="{97A0DB5F-1140-5F95-A9D0-3DD78A479F1E}"/>
          </ac:spMkLst>
        </pc:spChg>
        <pc:spChg chg="add mod">
          <ac:chgData name="Simona Patrascu" userId="ab94de4f438d5eea" providerId="LiveId" clId="{28928AE8-5361-453A-BC53-1849F275261A}" dt="2023-11-07T05:59:25.995" v="2581" actId="20577"/>
          <ac:spMkLst>
            <pc:docMk/>
            <pc:sldMk cId="1456952460" sldId="257"/>
            <ac:spMk id="13" creationId="{B77C76A4-93FA-A436-7B19-4E251D540F3B}"/>
          </ac:spMkLst>
        </pc:spChg>
        <pc:picChg chg="add mod">
          <ac:chgData name="Simona Patrascu" userId="ab94de4f438d5eea" providerId="LiveId" clId="{28928AE8-5361-453A-BC53-1849F275261A}" dt="2023-11-07T04:54:33.139" v="2129" actId="14100"/>
          <ac:picMkLst>
            <pc:docMk/>
            <pc:sldMk cId="1456952460" sldId="257"/>
            <ac:picMk id="9" creationId="{94551F5D-FDEC-16D7-B8AB-CDC42BA0CEDD}"/>
          </ac:picMkLst>
        </pc:picChg>
        <pc:picChg chg="add mod">
          <ac:chgData name="Simona Patrascu" userId="ab94de4f438d5eea" providerId="LiveId" clId="{28928AE8-5361-453A-BC53-1849F275261A}" dt="2023-11-07T05:18:23.827" v="2284" actId="1076"/>
          <ac:picMkLst>
            <pc:docMk/>
            <pc:sldMk cId="1456952460" sldId="257"/>
            <ac:picMk id="10" creationId="{05C80DCD-9930-8489-F1C5-6FB3948E15BC}"/>
          </ac:picMkLst>
        </pc:picChg>
      </pc:sldChg>
      <pc:sldChg chg="addSp delSp modSp mod modTransition">
        <pc:chgData name="Simona Patrascu" userId="ab94de4f438d5eea" providerId="LiveId" clId="{28928AE8-5361-453A-BC53-1849F275261A}" dt="2023-11-07T05:50:28.450" v="2437"/>
        <pc:sldMkLst>
          <pc:docMk/>
          <pc:sldMk cId="999649295" sldId="258"/>
        </pc:sldMkLst>
        <pc:spChg chg="add del mod">
          <ac:chgData name="Simona Patrascu" userId="ab94de4f438d5eea" providerId="LiveId" clId="{28928AE8-5361-453A-BC53-1849F275261A}" dt="2023-11-06T14:06:54.438" v="29"/>
          <ac:spMkLst>
            <pc:docMk/>
            <pc:sldMk cId="999649295" sldId="258"/>
            <ac:spMk id="8" creationId="{A6D2FD87-2EDB-B18B-D6E8-718EE32A3CEA}"/>
          </ac:spMkLst>
        </pc:spChg>
        <pc:spChg chg="add mod">
          <ac:chgData name="Simona Patrascu" userId="ab94de4f438d5eea" providerId="LiveId" clId="{28928AE8-5361-453A-BC53-1849F275261A}" dt="2023-11-06T14:08:44.933" v="99" actId="255"/>
          <ac:spMkLst>
            <pc:docMk/>
            <pc:sldMk cId="999649295" sldId="258"/>
            <ac:spMk id="10" creationId="{552FAE58-4BEF-18B2-A3BF-59155C0EF169}"/>
          </ac:spMkLst>
        </pc:spChg>
        <pc:graphicFrameChg chg="add mod modGraphic">
          <ac:chgData name="Simona Patrascu" userId="ab94de4f438d5eea" providerId="LiveId" clId="{28928AE8-5361-453A-BC53-1849F275261A}" dt="2023-11-06T14:16:41.464" v="241" actId="207"/>
          <ac:graphicFrameMkLst>
            <pc:docMk/>
            <pc:sldMk cId="999649295" sldId="258"/>
            <ac:graphicFrameMk id="7" creationId="{7536949F-7BE3-40A1-C25D-0473FA85956A}"/>
          </ac:graphicFrameMkLst>
        </pc:graphicFrameChg>
        <pc:graphicFrameChg chg="add mod modGraphic">
          <ac:chgData name="Simona Patrascu" userId="ab94de4f438d5eea" providerId="LiveId" clId="{28928AE8-5361-453A-BC53-1849F275261A}" dt="2023-11-06T14:17:40.069" v="252" actId="255"/>
          <ac:graphicFrameMkLst>
            <pc:docMk/>
            <pc:sldMk cId="999649295" sldId="258"/>
            <ac:graphicFrameMk id="9" creationId="{3A75CDC2-7F95-655E-1BD9-F8BAF7085742}"/>
          </ac:graphicFrameMkLst>
        </pc:graphicFrameChg>
      </pc:sldChg>
      <pc:sldChg chg="addSp delSp modSp mod modTransition modClrScheme chgLayout">
        <pc:chgData name="Simona Patrascu" userId="ab94de4f438d5eea" providerId="LiveId" clId="{28928AE8-5361-453A-BC53-1849F275261A}" dt="2023-11-07T05:50:43.062" v="2438"/>
        <pc:sldMkLst>
          <pc:docMk/>
          <pc:sldMk cId="2639884806" sldId="259"/>
        </pc:sldMkLst>
        <pc:spChg chg="add del mod">
          <ac:chgData name="Simona Patrascu" userId="ab94de4f438d5eea" providerId="LiveId" clId="{28928AE8-5361-453A-BC53-1849F275261A}" dt="2023-11-06T17:39:24.084" v="2010"/>
          <ac:spMkLst>
            <pc:docMk/>
            <pc:sldMk cId="2639884806" sldId="259"/>
            <ac:spMk id="3" creationId="{A946F1C0-E2DA-8F08-1B72-C1CA16981ED4}"/>
          </ac:spMkLst>
        </pc:spChg>
        <pc:spChg chg="add mod">
          <ac:chgData name="Simona Patrascu" userId="ab94de4f438d5eea" providerId="LiveId" clId="{28928AE8-5361-453A-BC53-1849F275261A}" dt="2023-11-06T17:39:44.451" v="2015" actId="207"/>
          <ac:spMkLst>
            <pc:docMk/>
            <pc:sldMk cId="2639884806" sldId="259"/>
            <ac:spMk id="4" creationId="{25AC795E-BEB0-FFC2-4DCC-4DD6FE3A62EB}"/>
          </ac:spMkLst>
        </pc:spChg>
        <pc:picChg chg="add mod">
          <ac:chgData name="Simona Patrascu" userId="ab94de4f438d5eea" providerId="LiveId" clId="{28928AE8-5361-453A-BC53-1849F275261A}" dt="2023-11-06T17:41:47.938" v="2044" actId="1440"/>
          <ac:picMkLst>
            <pc:docMk/>
            <pc:sldMk cId="2639884806" sldId="259"/>
            <ac:picMk id="6" creationId="{68555841-C66D-F348-5ADF-C5258EE95673}"/>
          </ac:picMkLst>
        </pc:picChg>
        <pc:picChg chg="add mod">
          <ac:chgData name="Simona Patrascu" userId="ab94de4f438d5eea" providerId="LiveId" clId="{28928AE8-5361-453A-BC53-1849F275261A}" dt="2023-11-06T17:41:45.361" v="2043" actId="1440"/>
          <ac:picMkLst>
            <pc:docMk/>
            <pc:sldMk cId="2639884806" sldId="259"/>
            <ac:picMk id="8" creationId="{26112BB1-3DDB-F2BF-AD32-0181E2079620}"/>
          </ac:picMkLst>
        </pc:picChg>
      </pc:sldChg>
      <pc:sldChg chg="addSp delSp modSp del mod">
        <pc:chgData name="Simona Patrascu" userId="ab94de4f438d5eea" providerId="LiveId" clId="{28928AE8-5361-453A-BC53-1849F275261A}" dt="2023-11-06T14:56:50.200" v="335" actId="2696"/>
        <pc:sldMkLst>
          <pc:docMk/>
          <pc:sldMk cId="357458204" sldId="260"/>
        </pc:sldMkLst>
        <pc:spChg chg="add del mod">
          <ac:chgData name="Simona Patrascu" userId="ab94de4f438d5eea" providerId="LiveId" clId="{28928AE8-5361-453A-BC53-1849F275261A}" dt="2023-11-06T14:56:47.082" v="334"/>
          <ac:spMkLst>
            <pc:docMk/>
            <pc:sldMk cId="357458204" sldId="260"/>
            <ac:spMk id="2" creationId="{FD201ABF-B8E4-97D8-7EA5-C262E01469D8}"/>
          </ac:spMkLst>
        </pc:spChg>
        <pc:spChg chg="add del mod">
          <ac:chgData name="Simona Patrascu" userId="ab94de4f438d5eea" providerId="LiveId" clId="{28928AE8-5361-453A-BC53-1849F275261A}" dt="2023-11-06T14:56:47.082" v="332"/>
          <ac:spMkLst>
            <pc:docMk/>
            <pc:sldMk cId="357458204" sldId="260"/>
            <ac:spMk id="3" creationId="{7955A757-C3F8-44F1-E2C6-643725FDAA86}"/>
          </ac:spMkLst>
        </pc:spChg>
      </pc:sldChg>
      <pc:sldChg chg="addSp delSp modSp add del mod modClrScheme chgLayout">
        <pc:chgData name="Simona Patrascu" userId="ab94de4f438d5eea" providerId="LiveId" clId="{28928AE8-5361-453A-BC53-1849F275261A}" dt="2023-11-06T15:55:47.210" v="915" actId="2696"/>
        <pc:sldMkLst>
          <pc:docMk/>
          <pc:sldMk cId="2507261776" sldId="261"/>
        </pc:sldMkLst>
        <pc:spChg chg="add mod">
          <ac:chgData name="Simona Patrascu" userId="ab94de4f438d5eea" providerId="LiveId" clId="{28928AE8-5361-453A-BC53-1849F275261A}" dt="2023-11-06T15:07:38.790" v="490" actId="20577"/>
          <ac:spMkLst>
            <pc:docMk/>
            <pc:sldMk cId="2507261776" sldId="261"/>
            <ac:spMk id="2" creationId="{8766FF2E-FD75-0C21-BAC9-4447646C0012}"/>
          </ac:spMkLst>
        </pc:spChg>
        <pc:spChg chg="add del mod">
          <ac:chgData name="Simona Patrascu" userId="ab94de4f438d5eea" providerId="LiveId" clId="{28928AE8-5361-453A-BC53-1849F275261A}" dt="2023-11-06T15:10:32.900" v="497" actId="12084"/>
          <ac:spMkLst>
            <pc:docMk/>
            <pc:sldMk cId="2507261776" sldId="261"/>
            <ac:spMk id="3" creationId="{17909359-D541-1661-8B46-5676F7C97BE7}"/>
          </ac:spMkLst>
        </pc:spChg>
        <pc:spChg chg="add del mod">
          <ac:chgData name="Simona Patrascu" userId="ab94de4f438d5eea" providerId="LiveId" clId="{28928AE8-5361-453A-BC53-1849F275261A}" dt="2023-11-06T15:44:33.451" v="747" actId="26606"/>
          <ac:spMkLst>
            <pc:docMk/>
            <pc:sldMk cId="2507261776" sldId="261"/>
            <ac:spMk id="10" creationId="{23704317-17A5-022E-551E-4F9EF626699A}"/>
          </ac:spMkLst>
        </pc:spChg>
        <pc:graphicFrameChg chg="add del modGraphic">
          <ac:chgData name="Simona Patrascu" userId="ab94de4f438d5eea" providerId="LiveId" clId="{28928AE8-5361-453A-BC53-1849F275261A}" dt="2023-11-06T15:09:18.535" v="493" actId="1032"/>
          <ac:graphicFrameMkLst>
            <pc:docMk/>
            <pc:sldMk cId="2507261776" sldId="261"/>
            <ac:graphicFrameMk id="6" creationId="{4A2C857F-1357-562C-6EF8-88C712C1A8FE}"/>
          </ac:graphicFrameMkLst>
        </pc:graphicFrameChg>
        <pc:graphicFrameChg chg="add del mod">
          <ac:chgData name="Simona Patrascu" userId="ab94de4f438d5eea" providerId="LiveId" clId="{28928AE8-5361-453A-BC53-1849F275261A}" dt="2023-11-06T15:32:48.850" v="647" actId="478"/>
          <ac:graphicFrameMkLst>
            <pc:docMk/>
            <pc:sldMk cId="2507261776" sldId="261"/>
            <ac:graphicFrameMk id="7" creationId="{F5364D78-FFFC-7107-B867-C1CFB9550ABE}"/>
          </ac:graphicFrameMkLst>
        </pc:graphicFrameChg>
        <pc:graphicFrameChg chg="add del mod ord modGraphic">
          <ac:chgData name="Simona Patrascu" userId="ab94de4f438d5eea" providerId="LiveId" clId="{28928AE8-5361-453A-BC53-1849F275261A}" dt="2023-11-06T15:44:33.451" v="747" actId="26606"/>
          <ac:graphicFrameMkLst>
            <pc:docMk/>
            <pc:sldMk cId="2507261776" sldId="261"/>
            <ac:graphicFrameMk id="8" creationId="{7C0C9D57-B26C-F4A9-8CCD-5A26D6D5F871}"/>
          </ac:graphicFrameMkLst>
        </pc:graphicFrameChg>
        <pc:graphicFrameChg chg="add del">
          <ac:chgData name="Simona Patrascu" userId="ab94de4f438d5eea" providerId="LiveId" clId="{28928AE8-5361-453A-BC53-1849F275261A}" dt="2023-11-06T15:44:33.451" v="747" actId="26606"/>
          <ac:graphicFrameMkLst>
            <pc:docMk/>
            <pc:sldMk cId="2507261776" sldId="261"/>
            <ac:graphicFrameMk id="12" creationId="{35B731F6-B684-17B3-ACF0-E5479A627D45}"/>
          </ac:graphicFrameMkLst>
        </pc:graphicFrameChg>
      </pc:sldChg>
      <pc:sldChg chg="addSp delSp modSp mod modTransition modClrScheme chgLayout">
        <pc:chgData name="Simona Patrascu" userId="ab94de4f438d5eea" providerId="LiveId" clId="{28928AE8-5361-453A-BC53-1849F275261A}" dt="2023-11-07T05:51:25.418" v="2444"/>
        <pc:sldMkLst>
          <pc:docMk/>
          <pc:sldMk cId="3736286333" sldId="262"/>
        </pc:sldMkLst>
        <pc:spChg chg="add mod">
          <ac:chgData name="Simona Patrascu" userId="ab94de4f438d5eea" providerId="LiveId" clId="{28928AE8-5361-453A-BC53-1849F275261A}" dt="2023-11-06T15:55:43.799" v="914" actId="20577"/>
          <ac:spMkLst>
            <pc:docMk/>
            <pc:sldMk cId="3736286333" sldId="262"/>
            <ac:spMk id="2" creationId="{6B71272D-7ABE-E4B8-B79D-DBBDDBB4DDBA}"/>
          </ac:spMkLst>
        </pc:spChg>
        <pc:spChg chg="add del mod">
          <ac:chgData name="Simona Patrascu" userId="ab94de4f438d5eea" providerId="LiveId" clId="{28928AE8-5361-453A-BC53-1849F275261A}" dt="2023-11-06T15:46:10.864" v="755" actId="26606"/>
          <ac:spMkLst>
            <pc:docMk/>
            <pc:sldMk cId="3736286333" sldId="262"/>
            <ac:spMk id="3" creationId="{FF2C3F90-B498-831E-2ADA-46060B8428C9}"/>
          </ac:spMkLst>
        </pc:spChg>
        <pc:graphicFrameChg chg="add mod">
          <ac:chgData name="Simona Patrascu" userId="ab94de4f438d5eea" providerId="LiveId" clId="{28928AE8-5361-453A-BC53-1849F275261A}" dt="2023-11-06T15:57:44.714" v="928" actId="14100"/>
          <ac:graphicFrameMkLst>
            <pc:docMk/>
            <pc:sldMk cId="3736286333" sldId="262"/>
            <ac:graphicFrameMk id="5" creationId="{024D3D1B-41B3-B24A-3C0F-B5CB66EED18E}"/>
          </ac:graphicFrameMkLst>
        </pc:graphicFrameChg>
      </pc:sldChg>
      <pc:sldChg chg="addSp modSp del mod modClrScheme chgLayout">
        <pc:chgData name="Simona Patrascu" userId="ab94de4f438d5eea" providerId="LiveId" clId="{28928AE8-5361-453A-BC53-1849F275261A}" dt="2023-11-06T17:38:34.587" v="2006" actId="2696"/>
        <pc:sldMkLst>
          <pc:docMk/>
          <pc:sldMk cId="692844567" sldId="263"/>
        </pc:sldMkLst>
        <pc:spChg chg="add mod">
          <ac:chgData name="Simona Patrascu" userId="ab94de4f438d5eea" providerId="LiveId" clId="{28928AE8-5361-453A-BC53-1849F275261A}" dt="2023-11-06T16:00:11.115" v="968" actId="20577"/>
          <ac:spMkLst>
            <pc:docMk/>
            <pc:sldMk cId="692844567" sldId="263"/>
            <ac:spMk id="2" creationId="{A2E5095B-AF8D-67BF-36DA-E1B5D97FAD5D}"/>
          </ac:spMkLst>
        </pc:spChg>
        <pc:spChg chg="add mod">
          <ac:chgData name="Simona Patrascu" userId="ab94de4f438d5eea" providerId="LiveId" clId="{28928AE8-5361-453A-BC53-1849F275261A}" dt="2023-11-06T15:59:51.527" v="929" actId="700"/>
          <ac:spMkLst>
            <pc:docMk/>
            <pc:sldMk cId="692844567" sldId="263"/>
            <ac:spMk id="3" creationId="{6CB9C22D-83C6-B369-777D-C9C8A6429837}"/>
          </ac:spMkLst>
        </pc:spChg>
      </pc:sldChg>
      <pc:sldChg chg="addSp delSp modSp new mod modTransition modClrScheme chgLayout">
        <pc:chgData name="Simona Patrascu" userId="ab94de4f438d5eea" providerId="LiveId" clId="{28928AE8-5361-453A-BC53-1849F275261A}" dt="2023-11-07T05:51:20.994" v="2443"/>
        <pc:sldMkLst>
          <pc:docMk/>
          <pc:sldMk cId="4012431877" sldId="264"/>
        </pc:sldMkLst>
        <pc:spChg chg="add mod">
          <ac:chgData name="Simona Patrascu" userId="ab94de4f438d5eea" providerId="LiveId" clId="{28928AE8-5361-453A-BC53-1849F275261A}" dt="2023-11-06T14:57:21.376" v="372" actId="20577"/>
          <ac:spMkLst>
            <pc:docMk/>
            <pc:sldMk cId="4012431877" sldId="264"/>
            <ac:spMk id="2" creationId="{84A89733-4740-0E07-4E39-876FCB58993A}"/>
          </ac:spMkLst>
        </pc:spChg>
        <pc:spChg chg="add del mod">
          <ac:chgData name="Simona Patrascu" userId="ab94de4f438d5eea" providerId="LiveId" clId="{28928AE8-5361-453A-BC53-1849F275261A}" dt="2023-11-06T15:28:23.065" v="610" actId="26606"/>
          <ac:spMkLst>
            <pc:docMk/>
            <pc:sldMk cId="4012431877" sldId="264"/>
            <ac:spMk id="3" creationId="{7DF00DAB-76AC-B8E0-F6CB-F734D587EC05}"/>
          </ac:spMkLst>
        </pc:spChg>
        <pc:graphicFrameChg chg="add mod">
          <ac:chgData name="Simona Patrascu" userId="ab94de4f438d5eea" providerId="LiveId" clId="{28928AE8-5361-453A-BC53-1849F275261A}" dt="2023-11-06T15:31:58.574" v="643"/>
          <ac:graphicFrameMkLst>
            <pc:docMk/>
            <pc:sldMk cId="4012431877" sldId="264"/>
            <ac:graphicFrameMk id="5" creationId="{B7FD71B5-0DB5-F415-2068-2FCC6465E3FD}"/>
          </ac:graphicFrameMkLst>
        </pc:graphicFrameChg>
      </pc:sldChg>
      <pc:sldChg chg="modSp new del mod">
        <pc:chgData name="Simona Patrascu" userId="ab94de4f438d5eea" providerId="LiveId" clId="{28928AE8-5361-453A-BC53-1849F275261A}" dt="2023-11-06T17:38:39.850" v="2007" actId="2696"/>
        <pc:sldMkLst>
          <pc:docMk/>
          <pc:sldMk cId="2491922076" sldId="265"/>
        </pc:sldMkLst>
        <pc:spChg chg="mod">
          <ac:chgData name="Simona Patrascu" userId="ab94de4f438d5eea" providerId="LiveId" clId="{28928AE8-5361-453A-BC53-1849F275261A}" dt="2023-11-06T16:00:54.836" v="1004" actId="20577"/>
          <ac:spMkLst>
            <pc:docMk/>
            <pc:sldMk cId="2491922076" sldId="265"/>
            <ac:spMk id="2" creationId="{A6BF9B55-DB71-7E81-CABA-E2E4107A8C35}"/>
          </ac:spMkLst>
        </pc:spChg>
      </pc:sldChg>
      <pc:sldChg chg="addSp delSp modSp new del mod modClrScheme chgLayout">
        <pc:chgData name="Simona Patrascu" userId="ab94de4f438d5eea" providerId="LiveId" clId="{28928AE8-5361-453A-BC53-1849F275261A}" dt="2023-11-06T16:14:51.705" v="1140" actId="2696"/>
        <pc:sldMkLst>
          <pc:docMk/>
          <pc:sldMk cId="1958064543" sldId="266"/>
        </pc:sldMkLst>
        <pc:spChg chg="add mod ord">
          <ac:chgData name="Simona Patrascu" userId="ab94de4f438d5eea" providerId="LiveId" clId="{28928AE8-5361-453A-BC53-1849F275261A}" dt="2023-11-06T16:14:47.108" v="1139" actId="21"/>
          <ac:spMkLst>
            <pc:docMk/>
            <pc:sldMk cId="1958064543" sldId="266"/>
            <ac:spMk id="2" creationId="{445B059A-C9FF-BD04-96AC-8B7FA9974288}"/>
          </ac:spMkLst>
        </pc:spChg>
        <pc:spChg chg="add del mod ord">
          <ac:chgData name="Simona Patrascu" userId="ab94de4f438d5eea" providerId="LiveId" clId="{28928AE8-5361-453A-BC53-1849F275261A}" dt="2023-11-06T16:03:21.032" v="1102" actId="700"/>
          <ac:spMkLst>
            <pc:docMk/>
            <pc:sldMk cId="1958064543" sldId="266"/>
            <ac:spMk id="3" creationId="{885FC626-6E87-6EBD-9F10-3C92F053713B}"/>
          </ac:spMkLst>
        </pc:spChg>
        <pc:spChg chg="add del mod ord">
          <ac:chgData name="Simona Patrascu" userId="ab94de4f438d5eea" providerId="LiveId" clId="{28928AE8-5361-453A-BC53-1849F275261A}" dt="2023-11-06T16:13:32.308" v="1138" actId="1032"/>
          <ac:spMkLst>
            <pc:docMk/>
            <pc:sldMk cId="1958064543" sldId="266"/>
            <ac:spMk id="4" creationId="{ABA47D71-9FA5-140C-32B0-661DD5031146}"/>
          </ac:spMkLst>
        </pc:spChg>
        <pc:spChg chg="add mod ord">
          <ac:chgData name="Simona Patrascu" userId="ab94de4f438d5eea" providerId="LiveId" clId="{28928AE8-5361-453A-BC53-1849F275261A}" dt="2023-11-06T16:03:21.032" v="1102" actId="700"/>
          <ac:spMkLst>
            <pc:docMk/>
            <pc:sldMk cId="1958064543" sldId="266"/>
            <ac:spMk id="5" creationId="{AA6FBCD7-438F-F8CD-4A1A-CAFE78974255}"/>
          </ac:spMkLst>
        </pc:spChg>
        <pc:graphicFrameChg chg="add del mod modGraphic">
          <ac:chgData name="Simona Patrascu" userId="ab94de4f438d5eea" providerId="LiveId" clId="{28928AE8-5361-453A-BC53-1849F275261A}" dt="2023-11-06T16:13:32.308" v="1138" actId="1032"/>
          <ac:graphicFrameMkLst>
            <pc:docMk/>
            <pc:sldMk cId="1958064543" sldId="266"/>
            <ac:graphicFrameMk id="6" creationId="{E05BA72F-5C3F-70E8-1AEF-D9157F79A21A}"/>
          </ac:graphicFrameMkLst>
        </pc:graphicFrameChg>
      </pc:sldChg>
      <pc:sldChg chg="addSp delSp modSp add mod ord modTransition modClrScheme chgLayout">
        <pc:chgData name="Simona Patrascu" userId="ab94de4f438d5eea" providerId="LiveId" clId="{28928AE8-5361-453A-BC53-1849F275261A}" dt="2023-11-07T10:19:25.692" v="2611" actId="122"/>
        <pc:sldMkLst>
          <pc:docMk/>
          <pc:sldMk cId="1500870702" sldId="267"/>
        </pc:sldMkLst>
        <pc:spChg chg="mod ord">
          <ac:chgData name="Simona Patrascu" userId="ab94de4f438d5eea" providerId="LiveId" clId="{28928AE8-5361-453A-BC53-1849F275261A}" dt="2023-11-06T16:57:21.573" v="1625" actId="6264"/>
          <ac:spMkLst>
            <pc:docMk/>
            <pc:sldMk cId="1500870702" sldId="267"/>
            <ac:spMk id="2" creationId="{445B059A-C9FF-BD04-96AC-8B7FA9974288}"/>
          </ac:spMkLst>
        </pc:spChg>
        <pc:spChg chg="add del mod">
          <ac:chgData name="Simona Patrascu" userId="ab94de4f438d5eea" providerId="LiveId" clId="{28928AE8-5361-453A-BC53-1849F275261A}" dt="2023-11-07T10:18:22.961" v="2606"/>
          <ac:spMkLst>
            <pc:docMk/>
            <pc:sldMk cId="1500870702" sldId="267"/>
            <ac:spMk id="3" creationId="{78B24114-54F2-7121-FFF8-169967E8E07D}"/>
          </ac:spMkLst>
        </pc:spChg>
        <pc:spChg chg="add del mod ord">
          <ac:chgData name="Simona Patrascu" userId="ab94de4f438d5eea" providerId="LiveId" clId="{28928AE8-5361-453A-BC53-1849F275261A}" dt="2023-11-06T16:57:21.573" v="1625" actId="6264"/>
          <ac:spMkLst>
            <pc:docMk/>
            <pc:sldMk cId="1500870702" sldId="267"/>
            <ac:spMk id="3" creationId="{AD9013D6-6EF9-B0A0-C6FE-4819D604F1AD}"/>
          </ac:spMkLst>
        </pc:spChg>
        <pc:spChg chg="del mod ord">
          <ac:chgData name="Simona Patrascu" userId="ab94de4f438d5eea" providerId="LiveId" clId="{28928AE8-5361-453A-BC53-1849F275261A}" dt="2023-11-06T16:53:36.476" v="1572" actId="700"/>
          <ac:spMkLst>
            <pc:docMk/>
            <pc:sldMk cId="1500870702" sldId="267"/>
            <ac:spMk id="4" creationId="{ABA47D71-9FA5-140C-32B0-661DD5031146}"/>
          </ac:spMkLst>
        </pc:spChg>
        <pc:spChg chg="del mod">
          <ac:chgData name="Simona Patrascu" userId="ab94de4f438d5eea" providerId="LiveId" clId="{28928AE8-5361-453A-BC53-1849F275261A}" dt="2023-11-06T16:53:36.476" v="1572" actId="700"/>
          <ac:spMkLst>
            <pc:docMk/>
            <pc:sldMk cId="1500870702" sldId="267"/>
            <ac:spMk id="5" creationId="{AA6FBCD7-438F-F8CD-4A1A-CAFE78974255}"/>
          </ac:spMkLst>
        </pc:spChg>
        <pc:spChg chg="add">
          <ac:chgData name="Simona Patrascu" userId="ab94de4f438d5eea" providerId="LiveId" clId="{28928AE8-5361-453A-BC53-1849F275261A}" dt="2023-11-06T16:54:46.226" v="1576"/>
          <ac:spMkLst>
            <pc:docMk/>
            <pc:sldMk cId="1500870702" sldId="267"/>
            <ac:spMk id="8" creationId="{0FFC7F64-47E5-29E6-A672-A09F5BAEE3D4}"/>
          </ac:spMkLst>
        </pc:spChg>
        <pc:spChg chg="add del mod">
          <ac:chgData name="Simona Patrascu" userId="ab94de4f438d5eea" providerId="LiveId" clId="{28928AE8-5361-453A-BC53-1849F275261A}" dt="2023-11-06T16:57:21.573" v="1625" actId="6264"/>
          <ac:spMkLst>
            <pc:docMk/>
            <pc:sldMk cId="1500870702" sldId="267"/>
            <ac:spMk id="12" creationId="{747533B4-60F4-E4EE-D75D-D17F9CAF5898}"/>
          </ac:spMkLst>
        </pc:spChg>
        <pc:spChg chg="add del mod ord">
          <ac:chgData name="Simona Patrascu" userId="ab94de4f438d5eea" providerId="LiveId" clId="{28928AE8-5361-453A-BC53-1849F275261A}" dt="2023-11-06T16:57:40.972" v="1627" actId="478"/>
          <ac:spMkLst>
            <pc:docMk/>
            <pc:sldMk cId="1500870702" sldId="267"/>
            <ac:spMk id="13" creationId="{B4C169F5-563A-B9CD-4D11-1E2805533687}"/>
          </ac:spMkLst>
        </pc:spChg>
        <pc:spChg chg="add mod">
          <ac:chgData name="Simona Patrascu" userId="ab94de4f438d5eea" providerId="LiveId" clId="{28928AE8-5361-453A-BC53-1849F275261A}" dt="2023-11-06T16:58:00.332" v="1642" actId="255"/>
          <ac:spMkLst>
            <pc:docMk/>
            <pc:sldMk cId="1500870702" sldId="267"/>
            <ac:spMk id="14" creationId="{C5A829BE-1B61-CE32-3983-B036648825F5}"/>
          </ac:spMkLst>
        </pc:spChg>
        <pc:spChg chg="add mod">
          <ac:chgData name="Simona Patrascu" userId="ab94de4f438d5eea" providerId="LiveId" clId="{28928AE8-5361-453A-BC53-1849F275261A}" dt="2023-11-06T16:58:20.933" v="1655" actId="255"/>
          <ac:spMkLst>
            <pc:docMk/>
            <pc:sldMk cId="1500870702" sldId="267"/>
            <ac:spMk id="15" creationId="{395CFA45-95C8-1D7E-C7B0-D0BDFC77186F}"/>
          </ac:spMkLst>
        </pc:spChg>
        <pc:spChg chg="add mod">
          <ac:chgData name="Simona Patrascu" userId="ab94de4f438d5eea" providerId="LiveId" clId="{28928AE8-5361-453A-BC53-1849F275261A}" dt="2023-11-06T16:59:11.693" v="1679" actId="20577"/>
          <ac:spMkLst>
            <pc:docMk/>
            <pc:sldMk cId="1500870702" sldId="267"/>
            <ac:spMk id="16" creationId="{7AC963AB-5B97-EF0E-91D1-E7AA2F07F374}"/>
          </ac:spMkLst>
        </pc:spChg>
        <pc:spChg chg="add mod">
          <ac:chgData name="Simona Patrascu" userId="ab94de4f438d5eea" providerId="LiveId" clId="{28928AE8-5361-453A-BC53-1849F275261A}" dt="2023-11-06T16:59:20.792" v="1680" actId="1076"/>
          <ac:spMkLst>
            <pc:docMk/>
            <pc:sldMk cId="1500870702" sldId="267"/>
            <ac:spMk id="17" creationId="{9D037C71-8E63-D67A-3800-E3F02F2FF509}"/>
          </ac:spMkLst>
        </pc:spChg>
        <pc:spChg chg="add mod">
          <ac:chgData name="Simona Patrascu" userId="ab94de4f438d5eea" providerId="LiveId" clId="{28928AE8-5361-453A-BC53-1849F275261A}" dt="2023-11-06T17:03:39.358" v="1702" actId="1076"/>
          <ac:spMkLst>
            <pc:docMk/>
            <pc:sldMk cId="1500870702" sldId="267"/>
            <ac:spMk id="18" creationId="{0C21A985-24C7-26ED-C023-25AD98C4C33A}"/>
          </ac:spMkLst>
        </pc:spChg>
        <pc:spChg chg="add mod">
          <ac:chgData name="Simona Patrascu" userId="ab94de4f438d5eea" providerId="LiveId" clId="{28928AE8-5361-453A-BC53-1849F275261A}" dt="2023-11-06T17:16:20.902" v="1759" actId="1076"/>
          <ac:spMkLst>
            <pc:docMk/>
            <pc:sldMk cId="1500870702" sldId="267"/>
            <ac:spMk id="19" creationId="{741998E3-ED0B-A597-D2DC-16CBBC5F6DD9}"/>
          </ac:spMkLst>
        </pc:spChg>
        <pc:spChg chg="add mod">
          <ac:chgData name="Simona Patrascu" userId="ab94de4f438d5eea" providerId="LiveId" clId="{28928AE8-5361-453A-BC53-1849F275261A}" dt="2023-11-06T17:16:13.913" v="1758" actId="1076"/>
          <ac:spMkLst>
            <pc:docMk/>
            <pc:sldMk cId="1500870702" sldId="267"/>
            <ac:spMk id="20" creationId="{056E052A-4BBF-074F-7F28-448B048C4853}"/>
          </ac:spMkLst>
        </pc:spChg>
        <pc:spChg chg="add del mod">
          <ac:chgData name="Simona Patrascu" userId="ab94de4f438d5eea" providerId="LiveId" clId="{28928AE8-5361-453A-BC53-1849F275261A}" dt="2023-11-06T17:04:07.144" v="1706"/>
          <ac:spMkLst>
            <pc:docMk/>
            <pc:sldMk cId="1500870702" sldId="267"/>
            <ac:spMk id="21" creationId="{5B91E3B1-A573-E2AD-C13E-408A85F7B997}"/>
          </ac:spMkLst>
        </pc:spChg>
        <pc:spChg chg="add del mod">
          <ac:chgData name="Simona Patrascu" userId="ab94de4f438d5eea" providerId="LiveId" clId="{28928AE8-5361-453A-BC53-1849F275261A}" dt="2023-11-06T17:04:19.093" v="1708"/>
          <ac:spMkLst>
            <pc:docMk/>
            <pc:sldMk cId="1500870702" sldId="267"/>
            <ac:spMk id="22" creationId="{F39B0693-F653-D8BC-1BC6-4E2F8600169F}"/>
          </ac:spMkLst>
        </pc:spChg>
        <pc:spChg chg="add mod">
          <ac:chgData name="Simona Patrascu" userId="ab94de4f438d5eea" providerId="LiveId" clId="{28928AE8-5361-453A-BC53-1849F275261A}" dt="2023-11-06T17:13:11.617" v="1726" actId="1076"/>
          <ac:spMkLst>
            <pc:docMk/>
            <pc:sldMk cId="1500870702" sldId="267"/>
            <ac:spMk id="23" creationId="{0CB6A979-E527-E682-2CC9-2713511B27C8}"/>
          </ac:spMkLst>
        </pc:spChg>
        <pc:spChg chg="add mod">
          <ac:chgData name="Simona Patrascu" userId="ab94de4f438d5eea" providerId="LiveId" clId="{28928AE8-5361-453A-BC53-1849F275261A}" dt="2023-11-07T10:19:25.692" v="2611" actId="122"/>
          <ac:spMkLst>
            <pc:docMk/>
            <pc:sldMk cId="1500870702" sldId="267"/>
            <ac:spMk id="24" creationId="{78716EF1-A873-713D-3646-B1DD71E2BCDC}"/>
          </ac:spMkLst>
        </pc:spChg>
        <pc:cxnChg chg="add del">
          <ac:chgData name="Simona Patrascu" userId="ab94de4f438d5eea" providerId="LiveId" clId="{28928AE8-5361-453A-BC53-1849F275261A}" dt="2023-11-06T16:54:06.973" v="1575" actId="11529"/>
          <ac:cxnSpMkLst>
            <pc:docMk/>
            <pc:sldMk cId="1500870702" sldId="267"/>
            <ac:cxnSpMk id="7" creationId="{3527EAF1-D867-B8D7-7BFD-9321CB0A114F}"/>
          </ac:cxnSpMkLst>
        </pc:cxnChg>
        <pc:cxnChg chg="add mod">
          <ac:chgData name="Simona Patrascu" userId="ab94de4f438d5eea" providerId="LiveId" clId="{28928AE8-5361-453A-BC53-1849F275261A}" dt="2023-11-06T16:57:46.052" v="1628" actId="1076"/>
          <ac:cxnSpMkLst>
            <pc:docMk/>
            <pc:sldMk cId="1500870702" sldId="267"/>
            <ac:cxnSpMk id="9" creationId="{63F2E07A-52FF-7D44-8C95-E9A562E615A1}"/>
          </ac:cxnSpMkLst>
        </pc:cxnChg>
        <pc:cxnChg chg="add del mod">
          <ac:chgData name="Simona Patrascu" userId="ab94de4f438d5eea" providerId="LiveId" clId="{28928AE8-5361-453A-BC53-1849F275261A}" dt="2023-11-06T16:55:27.029" v="1581"/>
          <ac:cxnSpMkLst>
            <pc:docMk/>
            <pc:sldMk cId="1500870702" sldId="267"/>
            <ac:cxnSpMk id="10" creationId="{CFD66A43-DD4B-B896-3EE4-4408D42C2728}"/>
          </ac:cxnSpMkLst>
        </pc:cxnChg>
        <pc:cxnChg chg="add mod">
          <ac:chgData name="Simona Patrascu" userId="ab94de4f438d5eea" providerId="LiveId" clId="{28928AE8-5361-453A-BC53-1849F275261A}" dt="2023-11-06T16:55:50.841" v="1584" actId="13822"/>
          <ac:cxnSpMkLst>
            <pc:docMk/>
            <pc:sldMk cId="1500870702" sldId="267"/>
            <ac:cxnSpMk id="11" creationId="{E6BE7DDE-CED3-656B-E793-F3A7C3102695}"/>
          </ac:cxnSpMkLst>
        </pc:cxnChg>
      </pc:sldChg>
      <pc:sldChg chg="addSp delSp modSp new mod ord modTransition modClrScheme chgLayout">
        <pc:chgData name="Simona Patrascu" userId="ab94de4f438d5eea" providerId="LiveId" clId="{28928AE8-5361-453A-BC53-1849F275261A}" dt="2023-11-07T05:51:33.082" v="2445"/>
        <pc:sldMkLst>
          <pc:docMk/>
          <pc:sldMk cId="1485055054" sldId="268"/>
        </pc:sldMkLst>
        <pc:spChg chg="add mod ord">
          <ac:chgData name="Simona Patrascu" userId="ab94de4f438d5eea" providerId="LiveId" clId="{28928AE8-5361-453A-BC53-1849F275261A}" dt="2023-11-06T16:31:56.139" v="1203" actId="20577"/>
          <ac:spMkLst>
            <pc:docMk/>
            <pc:sldMk cId="1485055054" sldId="268"/>
            <ac:spMk id="2" creationId="{D9263B9D-1091-61D1-24C6-3F8637A67465}"/>
          </ac:spMkLst>
        </pc:spChg>
        <pc:spChg chg="add del mod">
          <ac:chgData name="Simona Patrascu" userId="ab94de4f438d5eea" providerId="LiveId" clId="{28928AE8-5361-453A-BC53-1849F275261A}" dt="2023-11-06T16:18:50.271" v="1143"/>
          <ac:spMkLst>
            <pc:docMk/>
            <pc:sldMk cId="1485055054" sldId="268"/>
            <ac:spMk id="3" creationId="{A68981C0-9A9C-B2D6-EBD8-0114C31B285D}"/>
          </ac:spMkLst>
        </pc:spChg>
        <pc:spChg chg="add mod ord">
          <ac:chgData name="Simona Patrascu" userId="ab94de4f438d5eea" providerId="LiveId" clId="{28928AE8-5361-453A-BC53-1849F275261A}" dt="2023-11-06T17:38:16.443" v="2005" actId="20577"/>
          <ac:spMkLst>
            <pc:docMk/>
            <pc:sldMk cId="1485055054" sldId="268"/>
            <ac:spMk id="5" creationId="{6921EE21-FA3E-C451-7C21-65F2A8A6B9A2}"/>
          </ac:spMkLst>
        </pc:spChg>
        <pc:spChg chg="add mod">
          <ac:chgData name="Simona Patrascu" userId="ab94de4f438d5eea" providerId="LiveId" clId="{28928AE8-5361-453A-BC53-1849F275261A}" dt="2023-11-06T16:38:42.600" v="1225" actId="255"/>
          <ac:spMkLst>
            <pc:docMk/>
            <pc:sldMk cId="1485055054" sldId="268"/>
            <ac:spMk id="6" creationId="{34A63181-AE57-F6B3-44A4-A0B3617984E0}"/>
          </ac:spMkLst>
        </pc:spChg>
        <pc:picChg chg="add mod ord">
          <ac:chgData name="Simona Patrascu" userId="ab94de4f438d5eea" providerId="LiveId" clId="{28928AE8-5361-453A-BC53-1849F275261A}" dt="2023-11-06T16:20:08.180" v="1177" actId="14100"/>
          <ac:picMkLst>
            <pc:docMk/>
            <pc:sldMk cId="1485055054" sldId="268"/>
            <ac:picMk id="4" creationId="{9F8ACD96-F05C-17D6-3AD2-1DACD58985A8}"/>
          </ac:picMkLst>
        </pc:picChg>
      </pc:sldChg>
      <pc:sldChg chg="addSp delSp modSp new mod modTransition modClrScheme chgLayout">
        <pc:chgData name="Simona Patrascu" userId="ab94de4f438d5eea" providerId="LiveId" clId="{28928AE8-5361-453A-BC53-1849F275261A}" dt="2023-11-07T05:50:55.030" v="2439"/>
        <pc:sldMkLst>
          <pc:docMk/>
          <pc:sldMk cId="357960117" sldId="269"/>
        </pc:sldMkLst>
        <pc:spChg chg="add del mod ord">
          <ac:chgData name="Simona Patrascu" userId="ab94de4f438d5eea" providerId="LiveId" clId="{28928AE8-5361-453A-BC53-1849F275261A}" dt="2023-11-06T16:32:29.211" v="1207" actId="700"/>
          <ac:spMkLst>
            <pc:docMk/>
            <pc:sldMk cId="357960117" sldId="269"/>
            <ac:spMk id="2" creationId="{F63E14A3-5CF2-A155-C817-D9CFB5907CC0}"/>
          </ac:spMkLst>
        </pc:spChg>
        <pc:spChg chg="add del mod ord">
          <ac:chgData name="Simona Patrascu" userId="ab94de4f438d5eea" providerId="LiveId" clId="{28928AE8-5361-453A-BC53-1849F275261A}" dt="2023-11-06T16:32:29.211" v="1207" actId="700"/>
          <ac:spMkLst>
            <pc:docMk/>
            <pc:sldMk cId="357960117" sldId="269"/>
            <ac:spMk id="3" creationId="{54C54BD5-61BB-633C-C2A0-7C788265CB44}"/>
          </ac:spMkLst>
        </pc:spChg>
        <pc:spChg chg="add mod ord">
          <ac:chgData name="Simona Patrascu" userId="ab94de4f438d5eea" providerId="LiveId" clId="{28928AE8-5361-453A-BC53-1849F275261A}" dt="2023-11-06T16:39:54.316" v="1324" actId="20577"/>
          <ac:spMkLst>
            <pc:docMk/>
            <pc:sldMk cId="357960117" sldId="269"/>
            <ac:spMk id="4" creationId="{650F831A-D4BC-076B-B568-B62BFCC79056}"/>
          </ac:spMkLst>
        </pc:spChg>
        <pc:spChg chg="add del mod ord">
          <ac:chgData name="Simona Patrascu" userId="ab94de4f438d5eea" providerId="LiveId" clId="{28928AE8-5361-453A-BC53-1849F275261A}" dt="2023-11-06T16:36:27.890" v="1211"/>
          <ac:spMkLst>
            <pc:docMk/>
            <pc:sldMk cId="357960117" sldId="269"/>
            <ac:spMk id="5" creationId="{6002CA29-9E63-80A6-9C25-48606117BF3C}"/>
          </ac:spMkLst>
        </pc:spChg>
        <pc:spChg chg="add mod ord">
          <ac:chgData name="Simona Patrascu" userId="ab94de4f438d5eea" providerId="LiveId" clId="{28928AE8-5361-453A-BC53-1849F275261A}" dt="2023-11-06T16:45:04.549" v="1516" actId="1076"/>
          <ac:spMkLst>
            <pc:docMk/>
            <pc:sldMk cId="357960117" sldId="269"/>
            <ac:spMk id="6" creationId="{9922A134-56A5-943A-51DF-D615DABFB717}"/>
          </ac:spMkLst>
        </pc:spChg>
        <pc:spChg chg="add mod">
          <ac:chgData name="Simona Patrascu" userId="ab94de4f438d5eea" providerId="LiveId" clId="{28928AE8-5361-453A-BC53-1849F275261A}" dt="2023-11-06T16:38:53.919" v="1226" actId="255"/>
          <ac:spMkLst>
            <pc:docMk/>
            <pc:sldMk cId="357960117" sldId="269"/>
            <ac:spMk id="7" creationId="{29673468-6B5D-1517-7CA8-DF4836C0D14E}"/>
          </ac:spMkLst>
        </pc:spChg>
        <pc:picChg chg="add mod">
          <ac:chgData name="Simona Patrascu" userId="ab94de4f438d5eea" providerId="LiveId" clId="{28928AE8-5361-453A-BC53-1849F275261A}" dt="2023-11-06T16:37:20.733" v="1221" actId="14100"/>
          <ac:picMkLst>
            <pc:docMk/>
            <pc:sldMk cId="357960117" sldId="269"/>
            <ac:picMk id="2050" creationId="{323ADA1D-EFBA-A5B4-1076-4B6A7ACA2DCA}"/>
          </ac:picMkLst>
        </pc:picChg>
        <pc:picChg chg="add del">
          <ac:chgData name="Simona Patrascu" userId="ab94de4f438d5eea" providerId="LiveId" clId="{28928AE8-5361-453A-BC53-1849F275261A}" dt="2023-11-06T16:36:55.353" v="1217"/>
          <ac:picMkLst>
            <pc:docMk/>
            <pc:sldMk cId="357960117" sldId="269"/>
            <ac:picMk id="2052" creationId="{F096131E-59B7-17E5-A491-CBC0A5555A06}"/>
          </ac:picMkLst>
        </pc:picChg>
      </pc:sldChg>
      <pc:sldChg chg="addSp delSp modSp new del mod modClrScheme chgLayout">
        <pc:chgData name="Simona Patrascu" userId="ab94de4f438d5eea" providerId="LiveId" clId="{28928AE8-5361-453A-BC53-1849F275261A}" dt="2023-11-06T16:45:51.137" v="1563" actId="2696"/>
        <pc:sldMkLst>
          <pc:docMk/>
          <pc:sldMk cId="2225477160" sldId="270"/>
        </pc:sldMkLst>
        <pc:spChg chg="del mod ord">
          <ac:chgData name="Simona Patrascu" userId="ab94de4f438d5eea" providerId="LiveId" clId="{28928AE8-5361-453A-BC53-1849F275261A}" dt="2023-11-06T16:45:17.749" v="1518" actId="700"/>
          <ac:spMkLst>
            <pc:docMk/>
            <pc:sldMk cId="2225477160" sldId="270"/>
            <ac:spMk id="2" creationId="{340E0CBA-E1DF-8013-FFC4-F99CA9C7AC49}"/>
          </ac:spMkLst>
        </pc:spChg>
        <pc:spChg chg="del mod ord">
          <ac:chgData name="Simona Patrascu" userId="ab94de4f438d5eea" providerId="LiveId" clId="{28928AE8-5361-453A-BC53-1849F275261A}" dt="2023-11-06T16:45:17.749" v="1518" actId="700"/>
          <ac:spMkLst>
            <pc:docMk/>
            <pc:sldMk cId="2225477160" sldId="270"/>
            <ac:spMk id="3" creationId="{4EA7696D-9880-0F2C-03BA-F5446FE0054F}"/>
          </ac:spMkLst>
        </pc:spChg>
        <pc:spChg chg="del mod ord">
          <ac:chgData name="Simona Patrascu" userId="ab94de4f438d5eea" providerId="LiveId" clId="{28928AE8-5361-453A-BC53-1849F275261A}" dt="2023-11-06T16:45:17.749" v="1518" actId="700"/>
          <ac:spMkLst>
            <pc:docMk/>
            <pc:sldMk cId="2225477160" sldId="270"/>
            <ac:spMk id="4" creationId="{EDFA5B53-01A9-17AD-0825-E1D9C89DC50F}"/>
          </ac:spMkLst>
        </pc:spChg>
        <pc:spChg chg="add mod ord">
          <ac:chgData name="Simona Patrascu" userId="ab94de4f438d5eea" providerId="LiveId" clId="{28928AE8-5361-453A-BC53-1849F275261A}" dt="2023-11-06T16:45:38.966" v="1554" actId="20577"/>
          <ac:spMkLst>
            <pc:docMk/>
            <pc:sldMk cId="2225477160" sldId="270"/>
            <ac:spMk id="5" creationId="{AE34777A-65AB-A4A4-67BF-597397C7D423}"/>
          </ac:spMkLst>
        </pc:spChg>
        <pc:spChg chg="add mod ord">
          <ac:chgData name="Simona Patrascu" userId="ab94de4f438d5eea" providerId="LiveId" clId="{28928AE8-5361-453A-BC53-1849F275261A}" dt="2023-11-06T16:45:46.755" v="1562" actId="20577"/>
          <ac:spMkLst>
            <pc:docMk/>
            <pc:sldMk cId="2225477160" sldId="270"/>
            <ac:spMk id="6" creationId="{9415F672-25E1-B923-9262-CFEF8B5FDF64}"/>
          </ac:spMkLst>
        </pc:spChg>
        <pc:spChg chg="add mod ord">
          <ac:chgData name="Simona Patrascu" userId="ab94de4f438d5eea" providerId="LiveId" clId="{28928AE8-5361-453A-BC53-1849F275261A}" dt="2023-11-06T16:45:17.749" v="1518" actId="700"/>
          <ac:spMkLst>
            <pc:docMk/>
            <pc:sldMk cId="2225477160" sldId="270"/>
            <ac:spMk id="7" creationId="{B30F4C07-EB9A-D206-D729-661C9F8B644B}"/>
          </ac:spMkLst>
        </pc:spChg>
        <pc:spChg chg="add mod ord">
          <ac:chgData name="Simona Patrascu" userId="ab94de4f438d5eea" providerId="LiveId" clId="{28928AE8-5361-453A-BC53-1849F275261A}" dt="2023-11-06T16:45:17.749" v="1518" actId="700"/>
          <ac:spMkLst>
            <pc:docMk/>
            <pc:sldMk cId="2225477160" sldId="270"/>
            <ac:spMk id="8" creationId="{569EA200-09E1-8F7D-A1DE-62E769439E67}"/>
          </ac:spMkLst>
        </pc:spChg>
        <pc:spChg chg="add mod ord">
          <ac:chgData name="Simona Patrascu" userId="ab94de4f438d5eea" providerId="LiveId" clId="{28928AE8-5361-453A-BC53-1849F275261A}" dt="2023-11-06T16:45:17.749" v="1518" actId="700"/>
          <ac:spMkLst>
            <pc:docMk/>
            <pc:sldMk cId="2225477160" sldId="270"/>
            <ac:spMk id="9" creationId="{0CB82819-7572-1CC2-F8E0-F06D577254E6}"/>
          </ac:spMkLst>
        </pc:spChg>
      </pc:sldChg>
      <pc:sldChg chg="addSp delSp modSp new mod modTransition modClrScheme chgLayout">
        <pc:chgData name="Simona Patrascu" userId="ab94de4f438d5eea" providerId="LiveId" clId="{28928AE8-5361-453A-BC53-1849F275261A}" dt="2023-11-07T05:51:08.254" v="2441"/>
        <pc:sldMkLst>
          <pc:docMk/>
          <pc:sldMk cId="4119304286" sldId="270"/>
        </pc:sldMkLst>
        <pc:spChg chg="del">
          <ac:chgData name="Simona Patrascu" userId="ab94de4f438d5eea" providerId="LiveId" clId="{28928AE8-5361-453A-BC53-1849F275261A}" dt="2023-11-06T17:20:13.580" v="1761" actId="700"/>
          <ac:spMkLst>
            <pc:docMk/>
            <pc:sldMk cId="4119304286" sldId="270"/>
            <ac:spMk id="2" creationId="{95CA0830-EFDF-2261-1B09-AC60B6D7175A}"/>
          </ac:spMkLst>
        </pc:spChg>
        <pc:spChg chg="del">
          <ac:chgData name="Simona Patrascu" userId="ab94de4f438d5eea" providerId="LiveId" clId="{28928AE8-5361-453A-BC53-1849F275261A}" dt="2023-11-06T17:20:13.580" v="1761" actId="700"/>
          <ac:spMkLst>
            <pc:docMk/>
            <pc:sldMk cId="4119304286" sldId="270"/>
            <ac:spMk id="3" creationId="{F063912F-3E81-5E4A-2ECB-9C8DBBF3830B}"/>
          </ac:spMkLst>
        </pc:spChg>
        <pc:spChg chg="add mod ord">
          <ac:chgData name="Simona Patrascu" userId="ab94de4f438d5eea" providerId="LiveId" clId="{28928AE8-5361-453A-BC53-1849F275261A}" dt="2023-11-06T17:22:08.302" v="1836" actId="700"/>
          <ac:spMkLst>
            <pc:docMk/>
            <pc:sldMk cId="4119304286" sldId="270"/>
            <ac:spMk id="4" creationId="{6EC3ABFF-91D8-4429-FCDB-41A7875F396F}"/>
          </ac:spMkLst>
        </pc:spChg>
        <pc:spChg chg="add del mod ord">
          <ac:chgData name="Simona Patrascu" userId="ab94de4f438d5eea" providerId="LiveId" clId="{28928AE8-5361-453A-BC53-1849F275261A}" dt="2023-11-06T17:22:08.302" v="1836" actId="700"/>
          <ac:spMkLst>
            <pc:docMk/>
            <pc:sldMk cId="4119304286" sldId="270"/>
            <ac:spMk id="5" creationId="{544E656E-3B40-9B08-F6FA-EC764B278F23}"/>
          </ac:spMkLst>
        </pc:spChg>
        <pc:spChg chg="add del mod">
          <ac:chgData name="Simona Patrascu" userId="ab94de4f438d5eea" providerId="LiveId" clId="{28928AE8-5361-453A-BC53-1849F275261A}" dt="2023-11-06T17:22:03.094" v="1835"/>
          <ac:spMkLst>
            <pc:docMk/>
            <pc:sldMk cId="4119304286" sldId="270"/>
            <ac:spMk id="6" creationId="{C931A39F-7BE6-0EA5-2B69-E94B90819216}"/>
          </ac:spMkLst>
        </pc:spChg>
        <pc:spChg chg="add del mod">
          <ac:chgData name="Simona Patrascu" userId="ab94de4f438d5eea" providerId="LiveId" clId="{28928AE8-5361-453A-BC53-1849F275261A}" dt="2023-11-06T17:22:03.094" v="1835"/>
          <ac:spMkLst>
            <pc:docMk/>
            <pc:sldMk cId="4119304286" sldId="270"/>
            <ac:spMk id="7" creationId="{016D764A-D772-E4AE-C52F-7105C930EFAF}"/>
          </ac:spMkLst>
        </pc:spChg>
        <pc:spChg chg="add del mod ord">
          <ac:chgData name="Simona Patrascu" userId="ab94de4f438d5eea" providerId="LiveId" clId="{28928AE8-5361-453A-BC53-1849F275261A}" dt="2023-11-06T17:22:30.648" v="1837"/>
          <ac:spMkLst>
            <pc:docMk/>
            <pc:sldMk cId="4119304286" sldId="270"/>
            <ac:spMk id="8" creationId="{3F5D2F9D-61E4-1095-1116-2B225192B7B8}"/>
          </ac:spMkLst>
        </pc:spChg>
        <pc:spChg chg="add mod ord">
          <ac:chgData name="Simona Patrascu" userId="ab94de4f438d5eea" providerId="LiveId" clId="{28928AE8-5361-453A-BC53-1849F275261A}" dt="2023-11-06T17:23:39.557" v="1849" actId="113"/>
          <ac:spMkLst>
            <pc:docMk/>
            <pc:sldMk cId="4119304286" sldId="270"/>
            <ac:spMk id="9" creationId="{7743DC18-14C3-627E-44CB-7153347B0B3E}"/>
          </ac:spMkLst>
        </pc:spChg>
        <pc:picChg chg="add mod">
          <ac:chgData name="Simona Patrascu" userId="ab94de4f438d5eea" providerId="LiveId" clId="{28928AE8-5361-453A-BC53-1849F275261A}" dt="2023-11-06T17:23:48.605" v="1851" actId="1076"/>
          <ac:picMkLst>
            <pc:docMk/>
            <pc:sldMk cId="4119304286" sldId="270"/>
            <ac:picMk id="10" creationId="{69EF9A06-AD99-732E-60E4-8CCDE676847D}"/>
          </ac:picMkLst>
        </pc:picChg>
        <pc:picChg chg="add del mod">
          <ac:chgData name="Simona Patrascu" userId="ab94de4f438d5eea" providerId="LiveId" clId="{28928AE8-5361-453A-BC53-1849F275261A}" dt="2023-11-06T17:22:03.094" v="1835"/>
          <ac:picMkLst>
            <pc:docMk/>
            <pc:sldMk cId="4119304286" sldId="270"/>
            <ac:picMk id="4097" creationId="{C9856189-7CAB-63AB-619D-11DBF32B1D26}"/>
          </ac:picMkLst>
        </pc:picChg>
      </pc:sldChg>
      <pc:sldChg chg="modSp add mod modTransition">
        <pc:chgData name="Simona Patrascu" userId="ab94de4f438d5eea" providerId="LiveId" clId="{28928AE8-5361-453A-BC53-1849F275261A}" dt="2023-11-07T05:51:13.928" v="2442"/>
        <pc:sldMkLst>
          <pc:docMk/>
          <pc:sldMk cId="1816080782" sldId="271"/>
        </pc:sldMkLst>
        <pc:spChg chg="mod">
          <ac:chgData name="Simona Patrascu" userId="ab94de4f438d5eea" providerId="LiveId" clId="{28928AE8-5361-453A-BC53-1849F275261A}" dt="2023-11-07T05:48:10.825" v="2433" actId="20577"/>
          <ac:spMkLst>
            <pc:docMk/>
            <pc:sldMk cId="1816080782" sldId="271"/>
            <ac:spMk id="4" creationId="{6EC3ABFF-91D8-4429-FCDB-41A7875F396F}"/>
          </ac:spMkLst>
        </pc:spChg>
        <pc:spChg chg="mod">
          <ac:chgData name="Simona Patrascu" userId="ab94de4f438d5eea" providerId="LiveId" clId="{28928AE8-5361-453A-BC53-1849F275261A}" dt="2023-11-06T17:27:18.302" v="1931" actId="20577"/>
          <ac:spMkLst>
            <pc:docMk/>
            <pc:sldMk cId="1816080782" sldId="271"/>
            <ac:spMk id="5" creationId="{544E656E-3B40-9B08-F6FA-EC764B278F23}"/>
          </ac:spMkLst>
        </pc:spChg>
      </pc:sldChg>
      <pc:sldChg chg="addSp delSp modSp new mod modTransition modClrScheme chgLayout">
        <pc:chgData name="Simona Patrascu" userId="ab94de4f438d5eea" providerId="LiveId" clId="{28928AE8-5361-453A-BC53-1849F275261A}" dt="2023-11-07T05:51:40.060" v="2446"/>
        <pc:sldMkLst>
          <pc:docMk/>
          <pc:sldMk cId="56684255" sldId="272"/>
        </pc:sldMkLst>
        <pc:spChg chg="del mod ord">
          <ac:chgData name="Simona Patrascu" userId="ab94de4f438d5eea" providerId="LiveId" clId="{28928AE8-5361-453A-BC53-1849F275261A}" dt="2023-11-06T17:43:12.404" v="2048" actId="700"/>
          <ac:spMkLst>
            <pc:docMk/>
            <pc:sldMk cId="56684255" sldId="272"/>
            <ac:spMk id="2" creationId="{72CA806E-8BD9-C36E-9931-A21E2713D0D5}"/>
          </ac:spMkLst>
        </pc:spChg>
        <pc:spChg chg="del mod ord">
          <ac:chgData name="Simona Patrascu" userId="ab94de4f438d5eea" providerId="LiveId" clId="{28928AE8-5361-453A-BC53-1849F275261A}" dt="2023-11-06T17:43:12.404" v="2048" actId="700"/>
          <ac:spMkLst>
            <pc:docMk/>
            <pc:sldMk cId="56684255" sldId="272"/>
            <ac:spMk id="3" creationId="{7627D3ED-3E05-BABE-1EC0-29AC4B793E23}"/>
          </ac:spMkLst>
        </pc:spChg>
        <pc:spChg chg="del">
          <ac:chgData name="Simona Patrascu" userId="ab94de4f438d5eea" providerId="LiveId" clId="{28928AE8-5361-453A-BC53-1849F275261A}" dt="2023-11-06T17:43:12.404" v="2048" actId="700"/>
          <ac:spMkLst>
            <pc:docMk/>
            <pc:sldMk cId="56684255" sldId="272"/>
            <ac:spMk id="4" creationId="{EC821E5C-7AEE-F578-0FBB-A2CEE4D7D92A}"/>
          </ac:spMkLst>
        </pc:spChg>
        <pc:spChg chg="add mod ord">
          <ac:chgData name="Simona Patrascu" userId="ab94de4f438d5eea" providerId="LiveId" clId="{28928AE8-5361-453A-BC53-1849F275261A}" dt="2023-11-06T17:43:15.774" v="2059" actId="20577"/>
          <ac:spMkLst>
            <pc:docMk/>
            <pc:sldMk cId="56684255" sldId="272"/>
            <ac:spMk id="5" creationId="{0ACAA969-0DD5-3550-EFDD-0759DD564BB1}"/>
          </ac:spMkLst>
        </pc:spChg>
        <pc:spChg chg="add mod ord">
          <ac:chgData name="Simona Patrascu" userId="ab94de4f438d5eea" providerId="LiveId" clId="{28928AE8-5361-453A-BC53-1849F275261A}" dt="2023-11-07T04:49:57.514" v="2124" actId="20577"/>
          <ac:spMkLst>
            <pc:docMk/>
            <pc:sldMk cId="56684255" sldId="272"/>
            <ac:spMk id="6" creationId="{F34DFCF0-6BA7-8FA2-3065-33B4DD7A243E}"/>
          </ac:spMkLst>
        </pc:spChg>
      </pc:sldChg>
      <pc:sldChg chg="addSp delSp modSp new mod modTransition setBg modClrScheme chgLayout">
        <pc:chgData name="Simona Patrascu" userId="ab94de4f438d5eea" providerId="LiveId" clId="{28928AE8-5361-453A-BC53-1849F275261A}" dt="2023-11-07T06:02:37.836" v="2593" actId="20577"/>
        <pc:sldMkLst>
          <pc:docMk/>
          <pc:sldMk cId="1064846848" sldId="273"/>
        </pc:sldMkLst>
        <pc:spChg chg="del mod ord">
          <ac:chgData name="Simona Patrascu" userId="ab94de4f438d5eea" providerId="LiveId" clId="{28928AE8-5361-453A-BC53-1849F275261A}" dt="2023-11-06T17:43:46.926" v="2061" actId="700"/>
          <ac:spMkLst>
            <pc:docMk/>
            <pc:sldMk cId="1064846848" sldId="273"/>
            <ac:spMk id="2" creationId="{A19FC25E-106F-9EA6-08C0-2445A554EFA4}"/>
          </ac:spMkLst>
        </pc:spChg>
        <pc:spChg chg="del">
          <ac:chgData name="Simona Patrascu" userId="ab94de4f438d5eea" providerId="LiveId" clId="{28928AE8-5361-453A-BC53-1849F275261A}" dt="2023-11-06T17:43:46.926" v="2061" actId="700"/>
          <ac:spMkLst>
            <pc:docMk/>
            <pc:sldMk cId="1064846848" sldId="273"/>
            <ac:spMk id="3" creationId="{EFD6A3E1-DFB3-69F2-4716-C7683589B745}"/>
          </ac:spMkLst>
        </pc:spChg>
        <pc:spChg chg="add mod ord">
          <ac:chgData name="Simona Patrascu" userId="ab94de4f438d5eea" providerId="LiveId" clId="{28928AE8-5361-453A-BC53-1849F275261A}" dt="2023-11-06T17:45:19.102" v="2086" actId="26606"/>
          <ac:spMkLst>
            <pc:docMk/>
            <pc:sldMk cId="1064846848" sldId="273"/>
            <ac:spMk id="4" creationId="{CF8B4C05-7DFD-AC86-D1A7-E7A8E155E2E0}"/>
          </ac:spMkLst>
        </pc:spChg>
        <pc:spChg chg="add mod">
          <ac:chgData name="Simona Patrascu" userId="ab94de4f438d5eea" providerId="LiveId" clId="{28928AE8-5361-453A-BC53-1849F275261A}" dt="2023-11-07T06:02:37.836" v="2593" actId="20577"/>
          <ac:spMkLst>
            <pc:docMk/>
            <pc:sldMk cId="1064846848" sldId="273"/>
            <ac:spMk id="5" creationId="{2054CAB8-1C94-6AE5-3FC7-F22AF9EDB41C}"/>
          </ac:spMkLst>
        </pc:spChg>
        <pc:spChg chg="add del">
          <ac:chgData name="Simona Patrascu" userId="ab94de4f438d5eea" providerId="LiveId" clId="{28928AE8-5361-453A-BC53-1849F275261A}" dt="2023-11-06T17:45:16.198" v="2085" actId="26606"/>
          <ac:spMkLst>
            <pc:docMk/>
            <pc:sldMk cId="1064846848" sldId="273"/>
            <ac:spMk id="24" creationId="{9F4444CE-BC8D-4D61-B303-4C05614E62AB}"/>
          </ac:spMkLst>
        </pc:spChg>
        <pc:spChg chg="add del">
          <ac:chgData name="Simona Patrascu" userId="ab94de4f438d5eea" providerId="LiveId" clId="{28928AE8-5361-453A-BC53-1849F275261A}" dt="2023-11-06T17:45:16.198" v="2085" actId="26606"/>
          <ac:spMkLst>
            <pc:docMk/>
            <pc:sldMk cId="1064846848" sldId="273"/>
            <ac:spMk id="26" creationId="{62423CA5-E2E1-4789-B759-9906C1C94063}"/>
          </ac:spMkLst>
        </pc:spChg>
        <pc:spChg chg="add del">
          <ac:chgData name="Simona Patrascu" userId="ab94de4f438d5eea" providerId="LiveId" clId="{28928AE8-5361-453A-BC53-1849F275261A}" dt="2023-11-06T17:45:16.198" v="2085" actId="26606"/>
          <ac:spMkLst>
            <pc:docMk/>
            <pc:sldMk cId="1064846848" sldId="273"/>
            <ac:spMk id="28" creationId="{73772B81-181F-48B7-8826-4D9686D15DF5}"/>
          </ac:spMkLst>
        </pc:spChg>
        <pc:spChg chg="add del">
          <ac:chgData name="Simona Patrascu" userId="ab94de4f438d5eea" providerId="LiveId" clId="{28928AE8-5361-453A-BC53-1849F275261A}" dt="2023-11-06T17:45:16.198" v="2085" actId="26606"/>
          <ac:spMkLst>
            <pc:docMk/>
            <pc:sldMk cId="1064846848" sldId="273"/>
            <ac:spMk id="30" creationId="{B2205F6E-03C6-4E92-877C-E2482F6599AA}"/>
          </ac:spMkLst>
        </pc:spChg>
        <pc:spChg chg="add">
          <ac:chgData name="Simona Patrascu" userId="ab94de4f438d5eea" providerId="LiveId" clId="{28928AE8-5361-453A-BC53-1849F275261A}" dt="2023-11-06T17:45:19.102" v="2086" actId="26606"/>
          <ac:spMkLst>
            <pc:docMk/>
            <pc:sldMk cId="1064846848" sldId="273"/>
            <ac:spMk id="32" creationId="{9B445E02-D785-4565-B842-9567BBC09508}"/>
          </ac:spMkLst>
        </pc:spChg>
        <pc:spChg chg="add">
          <ac:chgData name="Simona Patrascu" userId="ab94de4f438d5eea" providerId="LiveId" clId="{28928AE8-5361-453A-BC53-1849F275261A}" dt="2023-11-06T17:45:19.102" v="2086" actId="26606"/>
          <ac:spMkLst>
            <pc:docMk/>
            <pc:sldMk cId="1064846848" sldId="273"/>
            <ac:spMk id="33" creationId="{C52ED567-06B3-4107-9773-BBB6BD78673C}"/>
          </ac:spMkLst>
        </pc:spChg>
        <pc:spChg chg="add">
          <ac:chgData name="Simona Patrascu" userId="ab94de4f438d5eea" providerId="LiveId" clId="{28928AE8-5361-453A-BC53-1849F275261A}" dt="2023-11-06T17:45:19.102" v="2086" actId="26606"/>
          <ac:spMkLst>
            <pc:docMk/>
            <pc:sldMk cId="1064846848" sldId="273"/>
            <ac:spMk id="34" creationId="{2C153736-D102-4F57-9DE7-615AFC02B0AC}"/>
          </ac:spMkLst>
        </pc:spChg>
        <pc:spChg chg="add">
          <ac:chgData name="Simona Patrascu" userId="ab94de4f438d5eea" providerId="LiveId" clId="{28928AE8-5361-453A-BC53-1849F275261A}" dt="2023-11-06T17:45:19.102" v="2086" actId="26606"/>
          <ac:spMkLst>
            <pc:docMk/>
            <pc:sldMk cId="1064846848" sldId="273"/>
            <ac:spMk id="35" creationId="{AF551D8B-3775-4477-88B7-7B7C350D34E4}"/>
          </ac:spMkLst>
        </pc:spChg>
        <pc:spChg chg="add">
          <ac:chgData name="Simona Patrascu" userId="ab94de4f438d5eea" providerId="LiveId" clId="{28928AE8-5361-453A-BC53-1849F275261A}" dt="2023-11-06T17:45:19.102" v="2086" actId="26606"/>
          <ac:spMkLst>
            <pc:docMk/>
            <pc:sldMk cId="1064846848" sldId="273"/>
            <ac:spMk id="36" creationId="{BA407A52-66F4-4CDE-A726-FF79F3EC342D}"/>
          </ac:spMkLst>
        </pc:spChg>
        <pc:spChg chg="add">
          <ac:chgData name="Simona Patrascu" userId="ab94de4f438d5eea" providerId="LiveId" clId="{28928AE8-5361-453A-BC53-1849F275261A}" dt="2023-11-06T17:45:19.102" v="2086" actId="26606"/>
          <ac:spMkLst>
            <pc:docMk/>
            <pc:sldMk cId="1064846848" sldId="273"/>
            <ac:spMk id="38" creationId="{D28FFB34-4FC3-46F5-B900-D3B774FD0BE6}"/>
          </ac:spMkLst>
        </pc:spChg>
        <pc:spChg chg="add">
          <ac:chgData name="Simona Patrascu" userId="ab94de4f438d5eea" providerId="LiveId" clId="{28928AE8-5361-453A-BC53-1849F275261A}" dt="2023-11-06T17:45:19.102" v="2086" actId="26606"/>
          <ac:spMkLst>
            <pc:docMk/>
            <pc:sldMk cId="1064846848" sldId="273"/>
            <ac:spMk id="40" creationId="{205F7B13-ACB5-46BE-8070-0431266B183B}"/>
          </ac:spMkLst>
        </pc:spChg>
        <pc:spChg chg="add">
          <ac:chgData name="Simona Patrascu" userId="ab94de4f438d5eea" providerId="LiveId" clId="{28928AE8-5361-453A-BC53-1849F275261A}" dt="2023-11-06T17:45:19.102" v="2086" actId="26606"/>
          <ac:spMkLst>
            <pc:docMk/>
            <pc:sldMk cId="1064846848" sldId="273"/>
            <ac:spMk id="41" creationId="{BB934D2B-85E2-4375-94EE-B66C16BF7999}"/>
          </ac:spMkLst>
        </pc:spChg>
        <pc:spChg chg="add">
          <ac:chgData name="Simona Patrascu" userId="ab94de4f438d5eea" providerId="LiveId" clId="{28928AE8-5361-453A-BC53-1849F275261A}" dt="2023-11-06T17:45:19.102" v="2086" actId="26606"/>
          <ac:spMkLst>
            <pc:docMk/>
            <pc:sldMk cId="1064846848" sldId="273"/>
            <ac:spMk id="42" creationId="{D52A0D23-45DD-4DF4-ADE6-A81F409BB9FB}"/>
          </ac:spMkLst>
        </pc:spChg>
        <pc:grpChg chg="add">
          <ac:chgData name="Simona Patrascu" userId="ab94de4f438d5eea" providerId="LiveId" clId="{28928AE8-5361-453A-BC53-1849F275261A}" dt="2023-11-06T17:45:19.102" v="2086" actId="26606"/>
          <ac:grpSpMkLst>
            <pc:docMk/>
            <pc:sldMk cId="1064846848" sldId="273"/>
            <ac:grpSpMk id="10" creationId="{09EA7EA7-74F5-4EE2-8E3D-1A10308259D7}"/>
          </ac:grpSpMkLst>
        </pc:grpChg>
        <pc:grpChg chg="add del">
          <ac:chgData name="Simona Patrascu" userId="ab94de4f438d5eea" providerId="LiveId" clId="{28928AE8-5361-453A-BC53-1849F275261A}" dt="2023-11-06T17:45:16.198" v="2085" actId="26606"/>
          <ac:grpSpMkLst>
            <pc:docMk/>
            <pc:sldMk cId="1064846848" sldId="273"/>
            <ac:grpSpMk id="12" creationId="{1F2B4773-3207-44CC-B7AC-892B70498211}"/>
          </ac:grpSpMkLst>
        </pc:grpChg>
        <pc:picChg chg="add del">
          <ac:chgData name="Simona Patrascu" userId="ab94de4f438d5eea" providerId="LiveId" clId="{28928AE8-5361-453A-BC53-1849F275261A}" dt="2023-11-06T17:45:16.198" v="2085" actId="26606"/>
          <ac:picMkLst>
            <pc:docMk/>
            <pc:sldMk cId="1064846848" sldId="273"/>
            <ac:picMk id="9" creationId="{83D1E4F3-D3A7-210B-C892-747D080B0FCB}"/>
          </ac:picMkLst>
        </pc:picChg>
        <pc:cxnChg chg="add">
          <ac:chgData name="Simona Patrascu" userId="ab94de4f438d5eea" providerId="LiveId" clId="{28928AE8-5361-453A-BC53-1849F275261A}" dt="2023-11-06T17:45:19.102" v="2086" actId="26606"/>
          <ac:cxnSpMkLst>
            <pc:docMk/>
            <pc:sldMk cId="1064846848" sldId="273"/>
            <ac:cxnSpMk id="37" creationId="{1A901C3D-CFAE-460D-BD0E-7D22164D7DFB}"/>
          </ac:cxnSpMkLst>
        </pc:cxnChg>
        <pc:cxnChg chg="add">
          <ac:chgData name="Simona Patrascu" userId="ab94de4f438d5eea" providerId="LiveId" clId="{28928AE8-5361-453A-BC53-1849F275261A}" dt="2023-11-06T17:45:19.102" v="2086" actId="26606"/>
          <ac:cxnSpMkLst>
            <pc:docMk/>
            <pc:sldMk cId="1064846848" sldId="273"/>
            <ac:cxnSpMk id="39" creationId="{837C0EA9-1437-4437-9D20-2BBDA1AA9FF8}"/>
          </ac:cxnSpMkLst>
        </pc:cxnChg>
      </pc:sldChg>
      <pc:sldChg chg="addSp delSp modSp new mod ord modTransition">
        <pc:chgData name="Simona Patrascu" userId="ab94de4f438d5eea" providerId="LiveId" clId="{28928AE8-5361-453A-BC53-1849F275261A}" dt="2023-11-07T06:01:55.855" v="2591" actId="27636"/>
        <pc:sldMkLst>
          <pc:docMk/>
          <pc:sldMk cId="1925357943" sldId="274"/>
        </pc:sldMkLst>
        <pc:spChg chg="mod">
          <ac:chgData name="Simona Patrascu" userId="ab94de4f438d5eea" providerId="LiveId" clId="{28928AE8-5361-453A-BC53-1849F275261A}" dt="2023-11-07T05:40:36.865" v="2389" actId="14100"/>
          <ac:spMkLst>
            <pc:docMk/>
            <pc:sldMk cId="1925357943" sldId="274"/>
            <ac:spMk id="2" creationId="{6DCB3082-E59A-67F5-2793-FBA5B0280FBF}"/>
          </ac:spMkLst>
        </pc:spChg>
        <pc:spChg chg="add mod">
          <ac:chgData name="Simona Patrascu" userId="ab94de4f438d5eea" providerId="LiveId" clId="{28928AE8-5361-453A-BC53-1849F275261A}" dt="2023-11-07T06:01:48.448" v="2589" actId="1076"/>
          <ac:spMkLst>
            <pc:docMk/>
            <pc:sldMk cId="1925357943" sldId="274"/>
            <ac:spMk id="3" creationId="{3D5846E0-5962-233D-D26A-D07D3B0E7D4A}"/>
          </ac:spMkLst>
        </pc:spChg>
        <pc:spChg chg="del mod">
          <ac:chgData name="Simona Patrascu" userId="ab94de4f438d5eea" providerId="LiveId" clId="{28928AE8-5361-453A-BC53-1849F275261A}" dt="2023-11-07T05:38:47.159" v="2364" actId="21"/>
          <ac:spMkLst>
            <pc:docMk/>
            <pc:sldMk cId="1925357943" sldId="274"/>
            <ac:spMk id="3" creationId="{7F342FCD-1F97-81CE-5FA5-3F73B0543D48}"/>
          </ac:spMkLst>
        </pc:spChg>
        <pc:spChg chg="mod">
          <ac:chgData name="Simona Patrascu" userId="ab94de4f438d5eea" providerId="LiveId" clId="{28928AE8-5361-453A-BC53-1849F275261A}" dt="2023-11-07T06:01:55.855" v="2591" actId="27636"/>
          <ac:spMkLst>
            <pc:docMk/>
            <pc:sldMk cId="1925357943" sldId="274"/>
            <ac:spMk id="4" creationId="{D92D3B2B-EB48-8E18-95F2-E783F5231336}"/>
          </ac:spMkLst>
        </pc:spChg>
        <pc:spChg chg="del mod">
          <ac:chgData name="Simona Patrascu" userId="ab94de4f438d5eea" providerId="LiveId" clId="{28928AE8-5361-453A-BC53-1849F275261A}" dt="2023-11-07T05:26:30.347" v="2337" actId="21"/>
          <ac:spMkLst>
            <pc:docMk/>
            <pc:sldMk cId="1925357943" sldId="274"/>
            <ac:spMk id="5" creationId="{D078CB4F-9B43-BCF4-D90C-7A066D5CD1A8}"/>
          </ac:spMkLst>
        </pc:spChg>
        <pc:spChg chg="del mod">
          <ac:chgData name="Simona Patrascu" userId="ab94de4f438d5eea" providerId="LiveId" clId="{28928AE8-5361-453A-BC53-1849F275261A}" dt="2023-11-07T05:26:40.053" v="2338" actId="21"/>
          <ac:spMkLst>
            <pc:docMk/>
            <pc:sldMk cId="1925357943" sldId="274"/>
            <ac:spMk id="6" creationId="{49734CED-5DB7-F9CB-A009-BE0B0F546602}"/>
          </ac:spMkLst>
        </pc:spChg>
      </pc:sldChg>
    </pc:docChg>
  </pc:docChgLst>
  <pc:docChgLst>
    <pc:chgData name="Simona Patrascu" userId="ab94de4f438d5eea" providerId="LiveId" clId="{04FEB25D-6DC5-4FAF-AE28-70354CBEDD6A}"/>
    <pc:docChg chg="undo custSel modSld">
      <pc:chgData name="Simona Patrascu" userId="ab94de4f438d5eea" providerId="LiveId" clId="{04FEB25D-6DC5-4FAF-AE28-70354CBEDD6A}" dt="2023-10-10T15:21:30.012" v="71" actId="20577"/>
      <pc:docMkLst>
        <pc:docMk/>
      </pc:docMkLst>
      <pc:sldChg chg="addSp delSp modSp mod">
        <pc:chgData name="Simona Patrascu" userId="ab94de4f438d5eea" providerId="LiveId" clId="{04FEB25D-6DC5-4FAF-AE28-70354CBEDD6A}" dt="2023-10-10T15:14:05.239" v="1" actId="34307"/>
        <pc:sldMkLst>
          <pc:docMk/>
          <pc:sldMk cId="2081817385" sldId="256"/>
        </pc:sldMkLst>
        <pc:picChg chg="add del mod">
          <ac:chgData name="Simona Patrascu" userId="ab94de4f438d5eea" providerId="LiveId" clId="{04FEB25D-6DC5-4FAF-AE28-70354CBEDD6A}" dt="2023-10-10T15:14:05.239" v="1" actId="34307"/>
          <ac:picMkLst>
            <pc:docMk/>
            <pc:sldMk cId="2081817385" sldId="256"/>
            <ac:picMk id="4" creationId="{4FC244BA-495F-81E5-2E1A-3A4286C2E273}"/>
          </ac:picMkLst>
        </pc:picChg>
      </pc:sldChg>
      <pc:sldChg chg="addSp delSp modSp mod addCm delCm">
        <pc:chgData name="Simona Patrascu" userId="ab94de4f438d5eea" providerId="LiveId" clId="{04FEB25D-6DC5-4FAF-AE28-70354CBEDD6A}" dt="2023-10-10T15:21:30.012" v="71" actId="20577"/>
        <pc:sldMkLst>
          <pc:docMk/>
          <pc:sldMk cId="1456952460" sldId="257"/>
        </pc:sldMkLst>
        <pc:spChg chg="add del mod">
          <ac:chgData name="Simona Patrascu" userId="ab94de4f438d5eea" providerId="LiveId" clId="{04FEB25D-6DC5-4FAF-AE28-70354CBEDD6A}" dt="2023-10-10T15:17:31.801" v="6"/>
          <ac:spMkLst>
            <pc:docMk/>
            <pc:sldMk cId="1456952460" sldId="257"/>
            <ac:spMk id="2" creationId="{766B2ABA-F8E9-3E6C-9DC3-EB37248CC8DB}"/>
          </ac:spMkLst>
        </pc:spChg>
        <pc:spChg chg="add del mod">
          <ac:chgData name="Simona Patrascu" userId="ab94de4f438d5eea" providerId="LiveId" clId="{04FEB25D-6DC5-4FAF-AE28-70354CBEDD6A}" dt="2023-10-10T15:18:23.707" v="20"/>
          <ac:spMkLst>
            <pc:docMk/>
            <pc:sldMk cId="1456952460" sldId="257"/>
            <ac:spMk id="3" creationId="{A0685EBB-A968-7DA0-237F-2CB79D0C1A2B}"/>
          </ac:spMkLst>
        </pc:spChg>
        <pc:spChg chg="add del mod">
          <ac:chgData name="Simona Patrascu" userId="ab94de4f438d5eea" providerId="LiveId" clId="{04FEB25D-6DC5-4FAF-AE28-70354CBEDD6A}" dt="2023-10-10T15:19:10.360" v="24" actId="767"/>
          <ac:spMkLst>
            <pc:docMk/>
            <pc:sldMk cId="1456952460" sldId="257"/>
            <ac:spMk id="4" creationId="{781007C3-9309-FD63-4CD7-42AC87413D6E}"/>
          </ac:spMkLst>
        </pc:spChg>
        <pc:spChg chg="add del mod">
          <ac:chgData name="Simona Patrascu" userId="ab94de4f438d5eea" providerId="LiveId" clId="{04FEB25D-6DC5-4FAF-AE28-70354CBEDD6A}" dt="2023-10-10T15:20:01.705" v="29"/>
          <ac:spMkLst>
            <pc:docMk/>
            <pc:sldMk cId="1456952460" sldId="257"/>
            <ac:spMk id="5" creationId="{5F24612E-913F-2C7B-4F96-4FAD4FEA3001}"/>
          </ac:spMkLst>
        </pc:spChg>
        <pc:spChg chg="add del mod">
          <ac:chgData name="Simona Patrascu" userId="ab94de4f438d5eea" providerId="LiveId" clId="{04FEB25D-6DC5-4FAF-AE28-70354CBEDD6A}" dt="2023-10-10T15:20:01.705" v="31"/>
          <ac:spMkLst>
            <pc:docMk/>
            <pc:sldMk cId="1456952460" sldId="257"/>
            <ac:spMk id="6" creationId="{076A266A-EC65-F9E0-C3BB-0D92DB25D7D3}"/>
          </ac:spMkLst>
        </pc:spChg>
        <pc:spChg chg="add mod">
          <ac:chgData name="Simona Patrascu" userId="ab94de4f438d5eea" providerId="LiveId" clId="{04FEB25D-6DC5-4FAF-AE28-70354CBEDD6A}" dt="2023-10-10T15:21:30.012" v="71" actId="20577"/>
          <ac:spMkLst>
            <pc:docMk/>
            <pc:sldMk cId="1456952460" sldId="257"/>
            <ac:spMk id="7" creationId="{859E2154-2A5F-1EB9-1291-6193907ADD65}"/>
          </ac:spMkLst>
        </pc:spChg>
        <pc:extLst>
          <p:ext xmlns:p="http://schemas.openxmlformats.org/presentationml/2006/main" uri="{D6D511B9-2390-475A-947B-AFAB55BFBCF1}">
            <pc226:cmChg xmlns:pc226="http://schemas.microsoft.com/office/powerpoint/2022/06/main/command" chg="add del">
              <pc226:chgData name="Simona Patrascu" userId="ab94de4f438d5eea" providerId="LiveId" clId="{04FEB25D-6DC5-4FAF-AE28-70354CBEDD6A}" dt="2023-10-10T15:19:09.577" v="23"/>
              <pc2:cmMkLst xmlns:pc2="http://schemas.microsoft.com/office/powerpoint/2019/9/main/command">
                <pc:docMk/>
                <pc:sldMk cId="1456952460" sldId="257"/>
                <pc2:cmMk id="{422462F1-0BD4-4623-AA4A-7D21B6DFFFA3}"/>
              </pc2:cmMkLst>
            </pc226:cmChg>
          </p:ext>
        </pc:ext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31E5DA-38A0-40A4-B730-A5ED44F9B85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08A9A81-4FB5-4111-B8AD-9CA3E531EE22}">
      <dgm:prSet/>
      <dgm:spPr/>
      <dgm:t>
        <a:bodyPr anchor="ctr"/>
        <a:lstStyle/>
        <a:p>
          <a:r>
            <a:rPr lang="en-GB" b="1"/>
            <a:t>The impact of political factors on Premier Inn</a:t>
          </a:r>
          <a:endParaRPr lang="en-US"/>
        </a:p>
      </dgm:t>
    </dgm:pt>
    <dgm:pt modelId="{113C6CE1-AD20-465E-8867-01372B6E51E9}" type="parTrans" cxnId="{5F7FB4F3-4C72-425B-8580-79A217C45BFE}">
      <dgm:prSet/>
      <dgm:spPr/>
      <dgm:t>
        <a:bodyPr/>
        <a:lstStyle/>
        <a:p>
          <a:endParaRPr lang="en-US"/>
        </a:p>
      </dgm:t>
    </dgm:pt>
    <dgm:pt modelId="{A73C06A5-F110-4F1D-B09C-E0B523CB7D34}" type="sibTrans" cxnId="{5F7FB4F3-4C72-425B-8580-79A217C45BFE}">
      <dgm:prSet/>
      <dgm:spPr/>
      <dgm:t>
        <a:bodyPr/>
        <a:lstStyle/>
        <a:p>
          <a:endParaRPr lang="en-US"/>
        </a:p>
      </dgm:t>
    </dgm:pt>
    <dgm:pt modelId="{8AD00DEE-70F6-4F85-B8D7-76F70607242F}">
      <dgm:prSet/>
      <dgm:spPr/>
      <dgm:t>
        <a:bodyPr anchor="ctr"/>
        <a:lstStyle/>
        <a:p>
          <a:r>
            <a:rPr lang="en-GB"/>
            <a:t>A variety of political issues have an impact on Premier Inn. The government's policies and regulations, for instance, are subject to sudden change, which could have an impact on the business decisions made by hotel management.</a:t>
          </a:r>
          <a:endParaRPr lang="en-US"/>
        </a:p>
      </dgm:t>
    </dgm:pt>
    <dgm:pt modelId="{9AD8C024-78CC-4C8C-9C59-8DE0CC1D6E23}" type="parTrans" cxnId="{A7CBFFD5-F66B-49AE-8DAC-0F095304334B}">
      <dgm:prSet/>
      <dgm:spPr/>
      <dgm:t>
        <a:bodyPr/>
        <a:lstStyle/>
        <a:p>
          <a:endParaRPr lang="en-US"/>
        </a:p>
      </dgm:t>
    </dgm:pt>
    <dgm:pt modelId="{E25597C9-9AAD-4DF4-8E93-187B46E715EF}" type="sibTrans" cxnId="{A7CBFFD5-F66B-49AE-8DAC-0F095304334B}">
      <dgm:prSet/>
      <dgm:spPr/>
      <dgm:t>
        <a:bodyPr/>
        <a:lstStyle/>
        <a:p>
          <a:endParaRPr lang="en-US"/>
        </a:p>
      </dgm:t>
    </dgm:pt>
    <dgm:pt modelId="{0ACE0669-EB82-43EE-B962-93C23EF8C7EC}">
      <dgm:prSet/>
      <dgm:spPr/>
      <dgm:t>
        <a:bodyPr anchor="ctr"/>
        <a:lstStyle/>
        <a:p>
          <a:r>
            <a:rPr lang="en-GB" dirty="0"/>
            <a:t>Premier Inn is a British brand that primarily operates within the United Kingdom. It is well known that most people worldwide have difficulty obtaining a holiday visa to visit the UK. The hotel's occupancy rate would have increased if the procedure had been a little more adaptable.</a:t>
          </a:r>
          <a:endParaRPr lang="en-US" dirty="0"/>
        </a:p>
      </dgm:t>
    </dgm:pt>
    <dgm:pt modelId="{4672196B-F5CA-476A-8A07-4745D9853EF0}" type="parTrans" cxnId="{63172453-5985-43F4-B9EC-22BF39F4DBF8}">
      <dgm:prSet/>
      <dgm:spPr/>
      <dgm:t>
        <a:bodyPr/>
        <a:lstStyle/>
        <a:p>
          <a:endParaRPr lang="en-US"/>
        </a:p>
      </dgm:t>
    </dgm:pt>
    <dgm:pt modelId="{4BD714F3-192D-45E2-B888-E18FA674D65F}" type="sibTrans" cxnId="{63172453-5985-43F4-B9EC-22BF39F4DBF8}">
      <dgm:prSet/>
      <dgm:spPr/>
      <dgm:t>
        <a:bodyPr/>
        <a:lstStyle/>
        <a:p>
          <a:endParaRPr lang="en-US"/>
        </a:p>
      </dgm:t>
    </dgm:pt>
    <dgm:pt modelId="{1C635A74-506C-4A28-A0DF-E5863BDB45BB}">
      <dgm:prSet/>
      <dgm:spPr/>
      <dgm:t>
        <a:bodyPr anchor="ctr"/>
        <a:lstStyle/>
        <a:p>
          <a:r>
            <a:rPr lang="en-GB" b="1" dirty="0"/>
            <a:t>Economic factors affecting Premier Inn</a:t>
          </a:r>
          <a:endParaRPr lang="en-US" dirty="0"/>
        </a:p>
      </dgm:t>
    </dgm:pt>
    <dgm:pt modelId="{59BB7F8B-63FE-4B04-8F7C-A751B9E97762}" type="parTrans" cxnId="{FC973AD7-BF6A-4747-9587-B2B0F5C7D781}">
      <dgm:prSet/>
      <dgm:spPr/>
      <dgm:t>
        <a:bodyPr/>
        <a:lstStyle/>
        <a:p>
          <a:endParaRPr lang="en-US"/>
        </a:p>
      </dgm:t>
    </dgm:pt>
    <dgm:pt modelId="{11C0F5B3-749F-4CD5-AB6C-20C827F59ABF}" type="sibTrans" cxnId="{FC973AD7-BF6A-4747-9587-B2B0F5C7D781}">
      <dgm:prSet/>
      <dgm:spPr/>
      <dgm:t>
        <a:bodyPr/>
        <a:lstStyle/>
        <a:p>
          <a:endParaRPr lang="en-US"/>
        </a:p>
      </dgm:t>
    </dgm:pt>
    <dgm:pt modelId="{4D980F97-176D-48D3-9E9E-EA8611F613EC}">
      <dgm:prSet/>
      <dgm:spPr/>
      <dgm:t>
        <a:bodyPr anchor="ctr"/>
        <a:lstStyle/>
        <a:p>
          <a:r>
            <a:rPr lang="en-GB"/>
            <a:t>An important component of this PESTLE study of Premier Inn is the economic environment. The costs of labour, utilities, building rentals, business rates, and other expenses are some of the economic factors that have an impact on the hotel. </a:t>
          </a:r>
          <a:endParaRPr lang="en-US"/>
        </a:p>
      </dgm:t>
    </dgm:pt>
    <dgm:pt modelId="{49BEA0C6-CED7-4214-9727-598DCC6197FB}" type="parTrans" cxnId="{37EE60CA-C1A8-4A98-A55A-9EFA0375D8C5}">
      <dgm:prSet/>
      <dgm:spPr/>
      <dgm:t>
        <a:bodyPr/>
        <a:lstStyle/>
        <a:p>
          <a:endParaRPr lang="en-US"/>
        </a:p>
      </dgm:t>
    </dgm:pt>
    <dgm:pt modelId="{092768F8-A007-46A9-8771-28417216A01B}" type="sibTrans" cxnId="{37EE60CA-C1A8-4A98-A55A-9EFA0375D8C5}">
      <dgm:prSet/>
      <dgm:spPr/>
      <dgm:t>
        <a:bodyPr/>
        <a:lstStyle/>
        <a:p>
          <a:endParaRPr lang="en-US"/>
        </a:p>
      </dgm:t>
    </dgm:pt>
    <dgm:pt modelId="{61F49A60-43DE-447C-B49E-93E58B05E8B6}">
      <dgm:prSet/>
      <dgm:spPr/>
      <dgm:t>
        <a:bodyPr anchor="ctr"/>
        <a:lstStyle/>
        <a:p>
          <a:r>
            <a:rPr lang="en-GB"/>
            <a:t>The hotel sector is heavily impacted by a nation's economic situation. It is well known that lockdowns had a severe negative impact on Germany and the UK. The worst affected area was London, where Premier Inn has numerous properties.</a:t>
          </a:r>
          <a:endParaRPr lang="en-US"/>
        </a:p>
      </dgm:t>
    </dgm:pt>
    <dgm:pt modelId="{0A3E2FE6-4BB9-41ED-869E-6FC59BFB507D}" type="parTrans" cxnId="{51A6B063-9B5E-4C74-8290-6D61CEA18045}">
      <dgm:prSet/>
      <dgm:spPr/>
      <dgm:t>
        <a:bodyPr/>
        <a:lstStyle/>
        <a:p>
          <a:endParaRPr lang="en-US"/>
        </a:p>
      </dgm:t>
    </dgm:pt>
    <dgm:pt modelId="{791F2BA7-F167-48EE-A161-9A55121AE65A}" type="sibTrans" cxnId="{51A6B063-9B5E-4C74-8290-6D61CEA18045}">
      <dgm:prSet/>
      <dgm:spPr/>
      <dgm:t>
        <a:bodyPr/>
        <a:lstStyle/>
        <a:p>
          <a:endParaRPr lang="en-US"/>
        </a:p>
      </dgm:t>
    </dgm:pt>
    <dgm:pt modelId="{6F5D4F7D-553B-40D3-9289-1FB16265C3A5}">
      <dgm:prSet/>
      <dgm:spPr/>
      <dgm:t>
        <a:bodyPr anchor="ctr"/>
        <a:lstStyle/>
        <a:p>
          <a:r>
            <a:rPr lang="en-GB" dirty="0"/>
            <a:t>Like all hotels, Premier Inn is also impacted by the skyrocketing rate of inflation.</a:t>
          </a:r>
          <a:endParaRPr lang="en-US" dirty="0"/>
        </a:p>
      </dgm:t>
    </dgm:pt>
    <dgm:pt modelId="{7612ADB8-9097-4D69-BA51-C8DD26E81BB9}" type="parTrans" cxnId="{699526D1-1E57-4D83-A626-A087443CF99A}">
      <dgm:prSet/>
      <dgm:spPr/>
      <dgm:t>
        <a:bodyPr/>
        <a:lstStyle/>
        <a:p>
          <a:endParaRPr lang="en-US"/>
        </a:p>
      </dgm:t>
    </dgm:pt>
    <dgm:pt modelId="{925D919C-CCF8-4E22-8A91-4753FD85A6B0}" type="sibTrans" cxnId="{699526D1-1E57-4D83-A626-A087443CF99A}">
      <dgm:prSet/>
      <dgm:spPr/>
      <dgm:t>
        <a:bodyPr/>
        <a:lstStyle/>
        <a:p>
          <a:endParaRPr lang="en-US"/>
        </a:p>
      </dgm:t>
    </dgm:pt>
    <dgm:pt modelId="{85BAD875-C89D-4324-A020-AF4727C3FA08}">
      <dgm:prSet/>
      <dgm:spPr/>
      <dgm:t>
        <a:bodyPr anchor="ctr"/>
        <a:lstStyle/>
        <a:p>
          <a:r>
            <a:rPr lang="en-GB"/>
            <a:t>Although price hikes should assist Premier Inn in keeping pace with inflation, they could also have a negative impact on consumer choice because vacations are not strictly necessary. In this situation, most people will prioritise food and other daily needs over holidays. </a:t>
          </a:r>
          <a:endParaRPr lang="en-US"/>
        </a:p>
      </dgm:t>
    </dgm:pt>
    <dgm:pt modelId="{90B1059F-EC20-4450-BB4F-9D0A2BF92826}" type="parTrans" cxnId="{F6869348-31A1-49DC-B0D0-1724DF6A2431}">
      <dgm:prSet/>
      <dgm:spPr/>
      <dgm:t>
        <a:bodyPr/>
        <a:lstStyle/>
        <a:p>
          <a:endParaRPr lang="en-US"/>
        </a:p>
      </dgm:t>
    </dgm:pt>
    <dgm:pt modelId="{376D2AA2-4F53-4270-BAA2-1930A08B2AB3}" type="sibTrans" cxnId="{F6869348-31A1-49DC-B0D0-1724DF6A2431}">
      <dgm:prSet/>
      <dgm:spPr/>
      <dgm:t>
        <a:bodyPr/>
        <a:lstStyle/>
        <a:p>
          <a:endParaRPr lang="en-US"/>
        </a:p>
      </dgm:t>
    </dgm:pt>
    <dgm:pt modelId="{3274F8E4-5400-4561-AD0E-8F51A91341FA}">
      <dgm:prSet/>
      <dgm:spPr/>
      <dgm:t>
        <a:bodyPr anchor="ctr"/>
        <a:lstStyle/>
        <a:p>
          <a:r>
            <a:rPr lang="en-GB" b="1" dirty="0"/>
            <a:t>Social factors affecting Premier Inn</a:t>
          </a:r>
          <a:endParaRPr lang="en-US" dirty="0"/>
        </a:p>
      </dgm:t>
    </dgm:pt>
    <dgm:pt modelId="{DF655433-A68C-4680-8F90-9DCE0BC6530F}" type="parTrans" cxnId="{88C504D7-5FD1-43A3-A367-2B175469C459}">
      <dgm:prSet/>
      <dgm:spPr/>
      <dgm:t>
        <a:bodyPr/>
        <a:lstStyle/>
        <a:p>
          <a:endParaRPr lang="en-US"/>
        </a:p>
      </dgm:t>
    </dgm:pt>
    <dgm:pt modelId="{CEB50B7E-A8E4-4FCA-820A-0F1F9D049E16}" type="sibTrans" cxnId="{88C504D7-5FD1-43A3-A367-2B175469C459}">
      <dgm:prSet/>
      <dgm:spPr/>
      <dgm:t>
        <a:bodyPr/>
        <a:lstStyle/>
        <a:p>
          <a:endParaRPr lang="en-US"/>
        </a:p>
      </dgm:t>
    </dgm:pt>
    <dgm:pt modelId="{363C1BAE-3F90-43FE-B7D6-592B0F003F76}">
      <dgm:prSet/>
      <dgm:spPr/>
      <dgm:t>
        <a:bodyPr anchor="ctr"/>
        <a:lstStyle/>
        <a:p>
          <a:r>
            <a:rPr lang="en-GB"/>
            <a:t>Social factors are associated with the requirements and expectations of customers as well as the services that Premier Inn offers. Customers' demands and expectations in the hotel industry have undoubtedly been rising for a while. Their happiness is influenced by the room's amenities, the quality of the food and drinks, and the hotel's overall appearance. Another crucial element is how clean the room is.</a:t>
          </a:r>
          <a:endParaRPr lang="en-US"/>
        </a:p>
      </dgm:t>
    </dgm:pt>
    <dgm:pt modelId="{70964814-C3C6-4F9C-B227-C5F5390934F9}" type="parTrans" cxnId="{B928F332-DA1D-4D98-8A21-EF52B3CF682B}">
      <dgm:prSet/>
      <dgm:spPr/>
      <dgm:t>
        <a:bodyPr/>
        <a:lstStyle/>
        <a:p>
          <a:endParaRPr lang="en-US"/>
        </a:p>
      </dgm:t>
    </dgm:pt>
    <dgm:pt modelId="{370408C2-E597-42D7-88FD-7D5501794C82}" type="sibTrans" cxnId="{B928F332-DA1D-4D98-8A21-EF52B3CF682B}">
      <dgm:prSet/>
      <dgm:spPr/>
      <dgm:t>
        <a:bodyPr/>
        <a:lstStyle/>
        <a:p>
          <a:endParaRPr lang="en-US"/>
        </a:p>
      </dgm:t>
    </dgm:pt>
    <dgm:pt modelId="{59445808-9F42-4000-B690-21998C819DF0}">
      <dgm:prSet/>
      <dgm:spPr/>
      <dgm:t>
        <a:bodyPr anchor="ctr"/>
        <a:lstStyle/>
        <a:p>
          <a:r>
            <a:rPr lang="en-GB"/>
            <a:t>A low-cost hotel is Premier Inn. As a result, it targets clients who frequently hunt for excellent bargains.</a:t>
          </a:r>
          <a:endParaRPr lang="en-US"/>
        </a:p>
      </dgm:t>
    </dgm:pt>
    <dgm:pt modelId="{93EF49CB-67E7-49D7-8871-006E2A1CE4F0}" type="parTrans" cxnId="{294B7014-CCEC-49A6-9CCA-61C0945B2A51}">
      <dgm:prSet/>
      <dgm:spPr/>
      <dgm:t>
        <a:bodyPr/>
        <a:lstStyle/>
        <a:p>
          <a:endParaRPr lang="en-US"/>
        </a:p>
      </dgm:t>
    </dgm:pt>
    <dgm:pt modelId="{A1FE96E1-5BD3-4787-AF3D-8C27D50E8690}" type="sibTrans" cxnId="{294B7014-CCEC-49A6-9CCA-61C0945B2A51}">
      <dgm:prSet/>
      <dgm:spPr/>
      <dgm:t>
        <a:bodyPr/>
        <a:lstStyle/>
        <a:p>
          <a:endParaRPr lang="en-US"/>
        </a:p>
      </dgm:t>
    </dgm:pt>
    <dgm:pt modelId="{005757A3-48CB-4FC9-8EA5-4AF9B8194DBE}">
      <dgm:prSet/>
      <dgm:spPr/>
      <dgm:t>
        <a:bodyPr anchor="ctr"/>
        <a:lstStyle/>
        <a:p>
          <a:r>
            <a:rPr lang="en-GB" dirty="0"/>
            <a:t>Most UK hotels struggle with a staffing shortage. A lot of people are not interested in working in the hotel industry for a variety of reasons, such as low pay, long hours, and few career opportunities..</a:t>
          </a:r>
          <a:endParaRPr lang="en-US" dirty="0"/>
        </a:p>
      </dgm:t>
    </dgm:pt>
    <dgm:pt modelId="{D548ABF5-B54C-490F-8EAB-5F9F9A17ECCC}" type="parTrans" cxnId="{12D4E44A-5120-4275-9DFA-BB17F29C840D}">
      <dgm:prSet/>
      <dgm:spPr/>
      <dgm:t>
        <a:bodyPr/>
        <a:lstStyle/>
        <a:p>
          <a:endParaRPr lang="en-US"/>
        </a:p>
      </dgm:t>
    </dgm:pt>
    <dgm:pt modelId="{0E74147F-F086-49C8-83AB-BF73AC044CBA}" type="sibTrans" cxnId="{12D4E44A-5120-4275-9DFA-BB17F29C840D}">
      <dgm:prSet/>
      <dgm:spPr/>
      <dgm:t>
        <a:bodyPr/>
        <a:lstStyle/>
        <a:p>
          <a:endParaRPr lang="en-US"/>
        </a:p>
      </dgm:t>
    </dgm:pt>
    <dgm:pt modelId="{C02447A3-B7AF-477A-B51C-B9752286B205}">
      <dgm:prSet/>
      <dgm:spPr/>
      <dgm:t>
        <a:bodyPr anchor="ctr"/>
        <a:lstStyle/>
        <a:p>
          <a:r>
            <a:rPr lang="en-GB" b="1"/>
            <a:t>Legal factors affecting Premier Inn</a:t>
          </a:r>
          <a:endParaRPr lang="en-US"/>
        </a:p>
      </dgm:t>
    </dgm:pt>
    <dgm:pt modelId="{E8C3D752-535B-4D77-B37C-1C4718F677B9}" type="parTrans" cxnId="{3768C3BC-DA82-4B5E-B49A-A35E5494CA91}">
      <dgm:prSet/>
      <dgm:spPr/>
      <dgm:t>
        <a:bodyPr/>
        <a:lstStyle/>
        <a:p>
          <a:endParaRPr lang="en-US"/>
        </a:p>
      </dgm:t>
    </dgm:pt>
    <dgm:pt modelId="{45F7F987-380E-4911-9FED-F1F77C9BA929}" type="sibTrans" cxnId="{3768C3BC-DA82-4B5E-B49A-A35E5494CA91}">
      <dgm:prSet/>
      <dgm:spPr/>
      <dgm:t>
        <a:bodyPr/>
        <a:lstStyle/>
        <a:p>
          <a:endParaRPr lang="en-US"/>
        </a:p>
      </dgm:t>
    </dgm:pt>
    <dgm:pt modelId="{71D9054D-31DF-4BB3-A9D6-6BC00297C38E}">
      <dgm:prSet/>
      <dgm:spPr/>
      <dgm:t>
        <a:bodyPr anchor="ctr"/>
        <a:lstStyle/>
        <a:p>
          <a:r>
            <a:rPr lang="en-GB" dirty="0"/>
            <a:t>Premier Inn is subject to numerous regulations, including those pertaining to minimum wages, health and safety, building and town planning, and many more. Any rule violation puts you at risk of legal action from visitors, staff members, and government organisations.</a:t>
          </a:r>
          <a:endParaRPr lang="en-US" dirty="0"/>
        </a:p>
      </dgm:t>
    </dgm:pt>
    <dgm:pt modelId="{153B648F-B876-4AC4-8526-40E194553E29}" type="parTrans" cxnId="{9307CA50-27A4-4245-B195-1893B879C079}">
      <dgm:prSet/>
      <dgm:spPr/>
      <dgm:t>
        <a:bodyPr/>
        <a:lstStyle/>
        <a:p>
          <a:endParaRPr lang="en-US"/>
        </a:p>
      </dgm:t>
    </dgm:pt>
    <dgm:pt modelId="{A56CBF97-8193-4D6D-BF84-BEFF86DAE8C9}" type="sibTrans" cxnId="{9307CA50-27A4-4245-B195-1893B879C079}">
      <dgm:prSet/>
      <dgm:spPr/>
      <dgm:t>
        <a:bodyPr/>
        <a:lstStyle/>
        <a:p>
          <a:endParaRPr lang="en-US"/>
        </a:p>
      </dgm:t>
    </dgm:pt>
    <dgm:pt modelId="{B7CB7007-9F5D-47D2-838A-840B57F7643B}">
      <dgm:prSet/>
      <dgm:spPr/>
      <dgm:t>
        <a:bodyPr anchor="ctr"/>
        <a:lstStyle/>
        <a:p>
          <a:r>
            <a:rPr lang="en-GB" b="1"/>
            <a:t>Environmental factors affecting Premier Inn</a:t>
          </a:r>
          <a:endParaRPr lang="en-US"/>
        </a:p>
      </dgm:t>
    </dgm:pt>
    <dgm:pt modelId="{FBF66E25-7DEF-4653-90B8-B63BACE57931}" type="parTrans" cxnId="{E44FF333-9A3C-4502-A995-44045AEF0D0D}">
      <dgm:prSet/>
      <dgm:spPr/>
      <dgm:t>
        <a:bodyPr/>
        <a:lstStyle/>
        <a:p>
          <a:endParaRPr lang="en-US"/>
        </a:p>
      </dgm:t>
    </dgm:pt>
    <dgm:pt modelId="{95386AA7-FBC2-4FCB-927D-222A56BB2446}" type="sibTrans" cxnId="{E44FF333-9A3C-4502-A995-44045AEF0D0D}">
      <dgm:prSet/>
      <dgm:spPr/>
      <dgm:t>
        <a:bodyPr/>
        <a:lstStyle/>
        <a:p>
          <a:endParaRPr lang="en-US"/>
        </a:p>
      </dgm:t>
    </dgm:pt>
    <dgm:pt modelId="{D0FE2A9A-9C51-4A71-A90A-703287AF6299}">
      <dgm:prSet/>
      <dgm:spPr/>
      <dgm:t>
        <a:bodyPr anchor="ctr"/>
        <a:lstStyle/>
        <a:p>
          <a:r>
            <a:rPr lang="en-GB" dirty="0"/>
            <a:t>Premier Inn's environmental impact is influenced by various factors such as waste and carbon emissions, the state of cleanliness of the area surrounding its properties, and the volume of traffic it brings to the surrounding areas</a:t>
          </a:r>
          <a:endParaRPr lang="en-US" dirty="0"/>
        </a:p>
      </dgm:t>
    </dgm:pt>
    <dgm:pt modelId="{0E7C58E6-A05C-4450-A09F-693E3242E60C}" type="parTrans" cxnId="{883785ED-3250-434D-B1C2-3A2905EA53BF}">
      <dgm:prSet/>
      <dgm:spPr/>
      <dgm:t>
        <a:bodyPr/>
        <a:lstStyle/>
        <a:p>
          <a:endParaRPr lang="en-US"/>
        </a:p>
      </dgm:t>
    </dgm:pt>
    <dgm:pt modelId="{0A366997-4478-4226-BFB3-A885524098F1}" type="sibTrans" cxnId="{883785ED-3250-434D-B1C2-3A2905EA53BF}">
      <dgm:prSet/>
      <dgm:spPr/>
      <dgm:t>
        <a:bodyPr/>
        <a:lstStyle/>
        <a:p>
          <a:endParaRPr lang="en-US"/>
        </a:p>
      </dgm:t>
    </dgm:pt>
    <dgm:pt modelId="{EFC13341-06A4-46BB-BE97-30E4C5C2ECB8}">
      <dgm:prSet/>
      <dgm:spPr/>
      <dgm:t>
        <a:bodyPr anchor="ctr"/>
        <a:lstStyle/>
        <a:p>
          <a:pPr algn="l"/>
          <a:r>
            <a:rPr lang="en-GB" b="1" dirty="0"/>
            <a:t>Technological factors affecting Premier Inn</a:t>
          </a:r>
        </a:p>
        <a:p>
          <a:pPr algn="l"/>
          <a:r>
            <a:rPr lang="en-GB" dirty="0"/>
            <a:t>Another crucial area of investigation in this PESTLE study of Premier Inn is the technological environment. Utilising technology, Premier Inn has lowered operating costs while enhancing the guest experience. Its digital key system has proven to be extremely dependable and safe. </a:t>
          </a:r>
          <a:endParaRPr lang="en-US" dirty="0"/>
        </a:p>
      </dgm:t>
    </dgm:pt>
    <dgm:pt modelId="{EA0A370E-1D2A-4F05-9390-188C8E7D3F6A}" type="sibTrans" cxnId="{65A39F7A-B1B5-4BF2-8408-F2769D9BE304}">
      <dgm:prSet/>
      <dgm:spPr/>
      <dgm:t>
        <a:bodyPr/>
        <a:lstStyle/>
        <a:p>
          <a:endParaRPr lang="en-US"/>
        </a:p>
      </dgm:t>
    </dgm:pt>
    <dgm:pt modelId="{78870A33-4FA6-4153-9561-EEA85B125CCB}" type="parTrans" cxnId="{65A39F7A-B1B5-4BF2-8408-F2769D9BE304}">
      <dgm:prSet/>
      <dgm:spPr/>
      <dgm:t>
        <a:bodyPr/>
        <a:lstStyle/>
        <a:p>
          <a:endParaRPr lang="en-US"/>
        </a:p>
      </dgm:t>
    </dgm:pt>
    <dgm:pt modelId="{F1BF9FBE-DA93-4EE8-B669-ABF9AC348F4D}" type="pres">
      <dgm:prSet presAssocID="{2A31E5DA-38A0-40A4-B730-A5ED44F9B85E}" presName="diagram" presStyleCnt="0">
        <dgm:presLayoutVars>
          <dgm:dir/>
          <dgm:resizeHandles val="exact"/>
        </dgm:presLayoutVars>
      </dgm:prSet>
      <dgm:spPr/>
    </dgm:pt>
    <dgm:pt modelId="{CD9853F7-7B41-4EEA-8D61-C4FDA816C020}" type="pres">
      <dgm:prSet presAssocID="{008A9A81-4FB5-4111-B8AD-9CA3E531EE22}" presName="node" presStyleLbl="node1" presStyleIdx="0" presStyleCnt="6" custScaleY="173186" custLinFactNeighborX="3151" custLinFactNeighborY="0">
        <dgm:presLayoutVars>
          <dgm:bulletEnabled val="1"/>
        </dgm:presLayoutVars>
      </dgm:prSet>
      <dgm:spPr/>
    </dgm:pt>
    <dgm:pt modelId="{E067D0AC-622A-48D7-892D-05DC01D59369}" type="pres">
      <dgm:prSet presAssocID="{A73C06A5-F110-4F1D-B09C-E0B523CB7D34}" presName="sibTrans" presStyleCnt="0"/>
      <dgm:spPr/>
    </dgm:pt>
    <dgm:pt modelId="{F1F3707F-0E5E-4768-87F5-04A77A6F2357}" type="pres">
      <dgm:prSet presAssocID="{1C635A74-506C-4A28-A0DF-E5863BDB45BB}" presName="node" presStyleLbl="node1" presStyleIdx="1" presStyleCnt="6" custScaleY="174236">
        <dgm:presLayoutVars>
          <dgm:bulletEnabled val="1"/>
        </dgm:presLayoutVars>
      </dgm:prSet>
      <dgm:spPr/>
    </dgm:pt>
    <dgm:pt modelId="{FACA150D-5CFB-4900-A973-AB7DC989EE5B}" type="pres">
      <dgm:prSet presAssocID="{11C0F5B3-749F-4CD5-AB6C-20C827F59ABF}" presName="sibTrans" presStyleCnt="0"/>
      <dgm:spPr/>
    </dgm:pt>
    <dgm:pt modelId="{652ABDF7-A861-41C1-8EFE-106CC51F2BB9}" type="pres">
      <dgm:prSet presAssocID="{3274F8E4-5400-4561-AD0E-8F51A91341FA}" presName="node" presStyleLbl="node1" presStyleIdx="2" presStyleCnt="6" custScaleY="172135">
        <dgm:presLayoutVars>
          <dgm:bulletEnabled val="1"/>
        </dgm:presLayoutVars>
      </dgm:prSet>
      <dgm:spPr/>
    </dgm:pt>
    <dgm:pt modelId="{EA407F94-57A5-480B-816B-368058A0E35F}" type="pres">
      <dgm:prSet presAssocID="{CEB50B7E-A8E4-4FCA-820A-0F1F9D049E16}" presName="sibTrans" presStyleCnt="0"/>
      <dgm:spPr/>
    </dgm:pt>
    <dgm:pt modelId="{34130F86-AB9A-4E51-A1F8-D64EF7EA0E89}" type="pres">
      <dgm:prSet presAssocID="{EFC13341-06A4-46BB-BE97-30E4C5C2ECB8}" presName="node" presStyleLbl="node1" presStyleIdx="3" presStyleCnt="6" custScaleY="99767" custLinFactNeighborY="26170">
        <dgm:presLayoutVars>
          <dgm:bulletEnabled val="1"/>
        </dgm:presLayoutVars>
      </dgm:prSet>
      <dgm:spPr/>
    </dgm:pt>
    <dgm:pt modelId="{ABB090A9-CB4C-4F7C-AFD0-769E8E624249}" type="pres">
      <dgm:prSet presAssocID="{EA0A370E-1D2A-4F05-9390-188C8E7D3F6A}" presName="sibTrans" presStyleCnt="0"/>
      <dgm:spPr/>
    </dgm:pt>
    <dgm:pt modelId="{8A2F00D7-1DD4-4F4F-96FD-2D2AB47B6A74}" type="pres">
      <dgm:prSet presAssocID="{C02447A3-B7AF-477A-B51C-B9752286B205}" presName="node" presStyleLbl="node1" presStyleIdx="4" presStyleCnt="6" custLinFactNeighborX="0" custLinFactNeighborY="26053">
        <dgm:presLayoutVars>
          <dgm:bulletEnabled val="1"/>
        </dgm:presLayoutVars>
      </dgm:prSet>
      <dgm:spPr/>
    </dgm:pt>
    <dgm:pt modelId="{E3C0E7CF-5290-4FEB-BD8E-485109870211}" type="pres">
      <dgm:prSet presAssocID="{45F7F987-380E-4911-9FED-F1F77C9BA929}" presName="sibTrans" presStyleCnt="0"/>
      <dgm:spPr/>
    </dgm:pt>
    <dgm:pt modelId="{B2CC1E67-3F8A-4CFC-BCE2-1C1064FA3D0F}" type="pres">
      <dgm:prSet presAssocID="{B7CB7007-9F5D-47D2-838A-840B57F7643B}" presName="node" presStyleLbl="node1" presStyleIdx="5" presStyleCnt="6" custLinFactNeighborX="0" custLinFactNeighborY="26053">
        <dgm:presLayoutVars>
          <dgm:bulletEnabled val="1"/>
        </dgm:presLayoutVars>
      </dgm:prSet>
      <dgm:spPr/>
    </dgm:pt>
  </dgm:ptLst>
  <dgm:cxnLst>
    <dgm:cxn modelId="{8A2DE404-D786-4D95-A0DA-636E6567BE37}" type="presOf" srcId="{EFC13341-06A4-46BB-BE97-30E4C5C2ECB8}" destId="{34130F86-AB9A-4E51-A1F8-D64EF7EA0E89}" srcOrd="0" destOrd="0" presId="urn:microsoft.com/office/officeart/2005/8/layout/default"/>
    <dgm:cxn modelId="{D48D8412-5A15-429D-BE2D-FD6603B08E01}" type="presOf" srcId="{85BAD875-C89D-4324-A020-AF4727C3FA08}" destId="{F1F3707F-0E5E-4768-87F5-04A77A6F2357}" srcOrd="0" destOrd="4" presId="urn:microsoft.com/office/officeart/2005/8/layout/default"/>
    <dgm:cxn modelId="{294B7014-CCEC-49A6-9CCA-61C0945B2A51}" srcId="{3274F8E4-5400-4561-AD0E-8F51A91341FA}" destId="{59445808-9F42-4000-B690-21998C819DF0}" srcOrd="1" destOrd="0" parTransId="{93EF49CB-67E7-49D7-8871-006E2A1CE4F0}" sibTransId="{A1FE96E1-5BD3-4787-AF3D-8C27D50E8690}"/>
    <dgm:cxn modelId="{A94A0D29-8F7E-4312-89E0-E815C66B4BEC}" type="presOf" srcId="{59445808-9F42-4000-B690-21998C819DF0}" destId="{652ABDF7-A861-41C1-8EFE-106CC51F2BB9}" srcOrd="0" destOrd="2" presId="urn:microsoft.com/office/officeart/2005/8/layout/default"/>
    <dgm:cxn modelId="{19570C2A-AB2E-4887-8008-9E6C0ACDF901}" type="presOf" srcId="{6F5D4F7D-553B-40D3-9289-1FB16265C3A5}" destId="{F1F3707F-0E5E-4768-87F5-04A77A6F2357}" srcOrd="0" destOrd="3" presId="urn:microsoft.com/office/officeart/2005/8/layout/default"/>
    <dgm:cxn modelId="{B928F332-DA1D-4D98-8A21-EF52B3CF682B}" srcId="{3274F8E4-5400-4561-AD0E-8F51A91341FA}" destId="{363C1BAE-3F90-43FE-B7D6-592B0F003F76}" srcOrd="0" destOrd="0" parTransId="{70964814-C3C6-4F9C-B227-C5F5390934F9}" sibTransId="{370408C2-E597-42D7-88FD-7D5501794C82}"/>
    <dgm:cxn modelId="{E44FF333-9A3C-4502-A995-44045AEF0D0D}" srcId="{2A31E5DA-38A0-40A4-B730-A5ED44F9B85E}" destId="{B7CB7007-9F5D-47D2-838A-840B57F7643B}" srcOrd="5" destOrd="0" parTransId="{FBF66E25-7DEF-4653-90B8-B63BACE57931}" sibTransId="{95386AA7-FBC2-4FCB-927D-222A56BB2446}"/>
    <dgm:cxn modelId="{B6B9CA37-B58B-4345-BC4F-C5028CCCA1E3}" type="presOf" srcId="{D0FE2A9A-9C51-4A71-A90A-703287AF6299}" destId="{B2CC1E67-3F8A-4CFC-BCE2-1C1064FA3D0F}" srcOrd="0" destOrd="1" presId="urn:microsoft.com/office/officeart/2005/8/layout/default"/>
    <dgm:cxn modelId="{51A6B063-9B5E-4C74-8290-6D61CEA18045}" srcId="{1C635A74-506C-4A28-A0DF-E5863BDB45BB}" destId="{61F49A60-43DE-447C-B49E-93E58B05E8B6}" srcOrd="1" destOrd="0" parTransId="{0A3E2FE6-4BB9-41ED-869E-6FC59BFB507D}" sibTransId="{791F2BA7-F167-48EE-A161-9A55121AE65A}"/>
    <dgm:cxn modelId="{C71CEE46-1A36-4ABC-9F2F-820CCF40E120}" type="presOf" srcId="{0ACE0669-EB82-43EE-B962-93C23EF8C7EC}" destId="{CD9853F7-7B41-4EEA-8D61-C4FDA816C020}" srcOrd="0" destOrd="2" presId="urn:microsoft.com/office/officeart/2005/8/layout/default"/>
    <dgm:cxn modelId="{F6869348-31A1-49DC-B0D0-1724DF6A2431}" srcId="{1C635A74-506C-4A28-A0DF-E5863BDB45BB}" destId="{85BAD875-C89D-4324-A020-AF4727C3FA08}" srcOrd="3" destOrd="0" parTransId="{90B1059F-EC20-4450-BB4F-9D0A2BF92826}" sibTransId="{376D2AA2-4F53-4270-BAA2-1930A08B2AB3}"/>
    <dgm:cxn modelId="{867B4369-0886-4069-801C-CA9D7174FC78}" type="presOf" srcId="{363C1BAE-3F90-43FE-B7D6-592B0F003F76}" destId="{652ABDF7-A861-41C1-8EFE-106CC51F2BB9}" srcOrd="0" destOrd="1" presId="urn:microsoft.com/office/officeart/2005/8/layout/default"/>
    <dgm:cxn modelId="{069D4B49-4910-4044-9079-FF907B527E1C}" type="presOf" srcId="{005757A3-48CB-4FC9-8EA5-4AF9B8194DBE}" destId="{652ABDF7-A861-41C1-8EFE-106CC51F2BB9}" srcOrd="0" destOrd="3" presId="urn:microsoft.com/office/officeart/2005/8/layout/default"/>
    <dgm:cxn modelId="{12D4E44A-5120-4275-9DFA-BB17F29C840D}" srcId="{3274F8E4-5400-4561-AD0E-8F51A91341FA}" destId="{005757A3-48CB-4FC9-8EA5-4AF9B8194DBE}" srcOrd="2" destOrd="0" parTransId="{D548ABF5-B54C-490F-8EAB-5F9F9A17ECCC}" sibTransId="{0E74147F-F086-49C8-83AB-BF73AC044CBA}"/>
    <dgm:cxn modelId="{9307CA50-27A4-4245-B195-1893B879C079}" srcId="{C02447A3-B7AF-477A-B51C-B9752286B205}" destId="{71D9054D-31DF-4BB3-A9D6-6BC00297C38E}" srcOrd="0" destOrd="0" parTransId="{153B648F-B876-4AC4-8526-40E194553E29}" sibTransId="{A56CBF97-8193-4D6D-BF84-BEFF86DAE8C9}"/>
    <dgm:cxn modelId="{63172453-5985-43F4-B9EC-22BF39F4DBF8}" srcId="{008A9A81-4FB5-4111-B8AD-9CA3E531EE22}" destId="{0ACE0669-EB82-43EE-B962-93C23EF8C7EC}" srcOrd="1" destOrd="0" parTransId="{4672196B-F5CA-476A-8A07-4745D9853EF0}" sibTransId="{4BD714F3-192D-45E2-B888-E18FA674D65F}"/>
    <dgm:cxn modelId="{65A39F7A-B1B5-4BF2-8408-F2769D9BE304}" srcId="{2A31E5DA-38A0-40A4-B730-A5ED44F9B85E}" destId="{EFC13341-06A4-46BB-BE97-30E4C5C2ECB8}" srcOrd="3" destOrd="0" parTransId="{78870A33-4FA6-4153-9561-EEA85B125CCB}" sibTransId="{EA0A370E-1D2A-4F05-9390-188C8E7D3F6A}"/>
    <dgm:cxn modelId="{A7181F7C-9625-42C5-AA96-D9F038791CAD}" type="presOf" srcId="{C02447A3-B7AF-477A-B51C-B9752286B205}" destId="{8A2F00D7-1DD4-4F4F-96FD-2D2AB47B6A74}" srcOrd="0" destOrd="0" presId="urn:microsoft.com/office/officeart/2005/8/layout/default"/>
    <dgm:cxn modelId="{B5209DAC-90AA-4219-9E87-7B5E2CC68718}" type="presOf" srcId="{61F49A60-43DE-447C-B49E-93E58B05E8B6}" destId="{F1F3707F-0E5E-4768-87F5-04A77A6F2357}" srcOrd="0" destOrd="2" presId="urn:microsoft.com/office/officeart/2005/8/layout/default"/>
    <dgm:cxn modelId="{EC16F2AE-E50D-45E7-A027-EBB29A392198}" type="presOf" srcId="{71D9054D-31DF-4BB3-A9D6-6BC00297C38E}" destId="{8A2F00D7-1DD4-4F4F-96FD-2D2AB47B6A74}" srcOrd="0" destOrd="1" presId="urn:microsoft.com/office/officeart/2005/8/layout/default"/>
    <dgm:cxn modelId="{3768C3BC-DA82-4B5E-B49A-A35E5494CA91}" srcId="{2A31E5DA-38A0-40A4-B730-A5ED44F9B85E}" destId="{C02447A3-B7AF-477A-B51C-B9752286B205}" srcOrd="4" destOrd="0" parTransId="{E8C3D752-535B-4D77-B37C-1C4718F677B9}" sibTransId="{45F7F987-380E-4911-9FED-F1F77C9BA929}"/>
    <dgm:cxn modelId="{C6F552BE-C054-43E8-86E8-D34F7166E71D}" type="presOf" srcId="{2A31E5DA-38A0-40A4-B730-A5ED44F9B85E}" destId="{F1BF9FBE-DA93-4EE8-B669-ABF9AC348F4D}" srcOrd="0" destOrd="0" presId="urn:microsoft.com/office/officeart/2005/8/layout/default"/>
    <dgm:cxn modelId="{DD5DAAC3-F65B-4080-BE26-6F9C5814C6A0}" type="presOf" srcId="{008A9A81-4FB5-4111-B8AD-9CA3E531EE22}" destId="{CD9853F7-7B41-4EEA-8D61-C4FDA816C020}" srcOrd="0" destOrd="0" presId="urn:microsoft.com/office/officeart/2005/8/layout/default"/>
    <dgm:cxn modelId="{B43346C6-7335-42C1-997C-C9694766C919}" type="presOf" srcId="{4D980F97-176D-48D3-9E9E-EA8611F613EC}" destId="{F1F3707F-0E5E-4768-87F5-04A77A6F2357}" srcOrd="0" destOrd="1" presId="urn:microsoft.com/office/officeart/2005/8/layout/default"/>
    <dgm:cxn modelId="{37EE60CA-C1A8-4A98-A55A-9EFA0375D8C5}" srcId="{1C635A74-506C-4A28-A0DF-E5863BDB45BB}" destId="{4D980F97-176D-48D3-9E9E-EA8611F613EC}" srcOrd="0" destOrd="0" parTransId="{49BEA0C6-CED7-4214-9727-598DCC6197FB}" sibTransId="{092768F8-A007-46A9-8771-28417216A01B}"/>
    <dgm:cxn modelId="{699526D1-1E57-4D83-A626-A087443CF99A}" srcId="{1C635A74-506C-4A28-A0DF-E5863BDB45BB}" destId="{6F5D4F7D-553B-40D3-9289-1FB16265C3A5}" srcOrd="2" destOrd="0" parTransId="{7612ADB8-9097-4D69-BA51-C8DD26E81BB9}" sibTransId="{925D919C-CCF8-4E22-8A91-4753FD85A6B0}"/>
    <dgm:cxn modelId="{043823D2-236A-4B5E-8112-2A9F20100E1E}" type="presOf" srcId="{3274F8E4-5400-4561-AD0E-8F51A91341FA}" destId="{652ABDF7-A861-41C1-8EFE-106CC51F2BB9}" srcOrd="0" destOrd="0" presId="urn:microsoft.com/office/officeart/2005/8/layout/default"/>
    <dgm:cxn modelId="{A7CBFFD5-F66B-49AE-8DAC-0F095304334B}" srcId="{008A9A81-4FB5-4111-B8AD-9CA3E531EE22}" destId="{8AD00DEE-70F6-4F85-B8D7-76F70607242F}" srcOrd="0" destOrd="0" parTransId="{9AD8C024-78CC-4C8C-9C59-8DE0CC1D6E23}" sibTransId="{E25597C9-9AAD-4DF4-8E93-187B46E715EF}"/>
    <dgm:cxn modelId="{88C504D7-5FD1-43A3-A367-2B175469C459}" srcId="{2A31E5DA-38A0-40A4-B730-A5ED44F9B85E}" destId="{3274F8E4-5400-4561-AD0E-8F51A91341FA}" srcOrd="2" destOrd="0" parTransId="{DF655433-A68C-4680-8F90-9DCE0BC6530F}" sibTransId="{CEB50B7E-A8E4-4FCA-820A-0F1F9D049E16}"/>
    <dgm:cxn modelId="{FC973AD7-BF6A-4747-9587-B2B0F5C7D781}" srcId="{2A31E5DA-38A0-40A4-B730-A5ED44F9B85E}" destId="{1C635A74-506C-4A28-A0DF-E5863BDB45BB}" srcOrd="1" destOrd="0" parTransId="{59BB7F8B-63FE-4B04-8F7C-A751B9E97762}" sibTransId="{11C0F5B3-749F-4CD5-AB6C-20C827F59ABF}"/>
    <dgm:cxn modelId="{D82E01D9-4696-49BB-B500-14BE86CA5309}" type="presOf" srcId="{1C635A74-506C-4A28-A0DF-E5863BDB45BB}" destId="{F1F3707F-0E5E-4768-87F5-04A77A6F2357}" srcOrd="0" destOrd="0" presId="urn:microsoft.com/office/officeart/2005/8/layout/default"/>
    <dgm:cxn modelId="{D3F2E7E2-6DFD-465F-B9AA-03B20C8DFD32}" type="presOf" srcId="{8AD00DEE-70F6-4F85-B8D7-76F70607242F}" destId="{CD9853F7-7B41-4EEA-8D61-C4FDA816C020}" srcOrd="0" destOrd="1" presId="urn:microsoft.com/office/officeart/2005/8/layout/default"/>
    <dgm:cxn modelId="{883785ED-3250-434D-B1C2-3A2905EA53BF}" srcId="{B7CB7007-9F5D-47D2-838A-840B57F7643B}" destId="{D0FE2A9A-9C51-4A71-A90A-703287AF6299}" srcOrd="0" destOrd="0" parTransId="{0E7C58E6-A05C-4450-A09F-693E3242E60C}" sibTransId="{0A366997-4478-4226-BFB3-A885524098F1}"/>
    <dgm:cxn modelId="{5F7FB4F3-4C72-425B-8580-79A217C45BFE}" srcId="{2A31E5DA-38A0-40A4-B730-A5ED44F9B85E}" destId="{008A9A81-4FB5-4111-B8AD-9CA3E531EE22}" srcOrd="0" destOrd="0" parTransId="{113C6CE1-AD20-465E-8867-01372B6E51E9}" sibTransId="{A73C06A5-F110-4F1D-B09C-E0B523CB7D34}"/>
    <dgm:cxn modelId="{D29AF6FD-5D09-4283-BDBE-4F876CB271FE}" type="presOf" srcId="{B7CB7007-9F5D-47D2-838A-840B57F7643B}" destId="{B2CC1E67-3F8A-4CFC-BCE2-1C1064FA3D0F}" srcOrd="0" destOrd="0" presId="urn:microsoft.com/office/officeart/2005/8/layout/default"/>
    <dgm:cxn modelId="{B301A863-CEDF-4823-A6BE-37B5F6D6ACE2}" type="presParOf" srcId="{F1BF9FBE-DA93-4EE8-B669-ABF9AC348F4D}" destId="{CD9853F7-7B41-4EEA-8D61-C4FDA816C020}" srcOrd="0" destOrd="0" presId="urn:microsoft.com/office/officeart/2005/8/layout/default"/>
    <dgm:cxn modelId="{CC1B4F16-7C2F-40E1-8091-CAD27EA25641}" type="presParOf" srcId="{F1BF9FBE-DA93-4EE8-B669-ABF9AC348F4D}" destId="{E067D0AC-622A-48D7-892D-05DC01D59369}" srcOrd="1" destOrd="0" presId="urn:microsoft.com/office/officeart/2005/8/layout/default"/>
    <dgm:cxn modelId="{57A5D347-D3EA-49D3-9559-D641588F34A3}" type="presParOf" srcId="{F1BF9FBE-DA93-4EE8-B669-ABF9AC348F4D}" destId="{F1F3707F-0E5E-4768-87F5-04A77A6F2357}" srcOrd="2" destOrd="0" presId="urn:microsoft.com/office/officeart/2005/8/layout/default"/>
    <dgm:cxn modelId="{A4427793-8ADF-4F7A-91DD-DC994BAB9BBB}" type="presParOf" srcId="{F1BF9FBE-DA93-4EE8-B669-ABF9AC348F4D}" destId="{FACA150D-5CFB-4900-A973-AB7DC989EE5B}" srcOrd="3" destOrd="0" presId="urn:microsoft.com/office/officeart/2005/8/layout/default"/>
    <dgm:cxn modelId="{2BB4D520-4A50-4DA4-AF1C-3F600FE50494}" type="presParOf" srcId="{F1BF9FBE-DA93-4EE8-B669-ABF9AC348F4D}" destId="{652ABDF7-A861-41C1-8EFE-106CC51F2BB9}" srcOrd="4" destOrd="0" presId="urn:microsoft.com/office/officeart/2005/8/layout/default"/>
    <dgm:cxn modelId="{8CF7C32A-1657-4BE9-A350-F6173276256E}" type="presParOf" srcId="{F1BF9FBE-DA93-4EE8-B669-ABF9AC348F4D}" destId="{EA407F94-57A5-480B-816B-368058A0E35F}" srcOrd="5" destOrd="0" presId="urn:microsoft.com/office/officeart/2005/8/layout/default"/>
    <dgm:cxn modelId="{9F376E69-3543-497B-BB35-3806EC5B77EF}" type="presParOf" srcId="{F1BF9FBE-DA93-4EE8-B669-ABF9AC348F4D}" destId="{34130F86-AB9A-4E51-A1F8-D64EF7EA0E89}" srcOrd="6" destOrd="0" presId="urn:microsoft.com/office/officeart/2005/8/layout/default"/>
    <dgm:cxn modelId="{01EA5FE3-5FAA-4A32-ABD7-FC8EDB47AF08}" type="presParOf" srcId="{F1BF9FBE-DA93-4EE8-B669-ABF9AC348F4D}" destId="{ABB090A9-CB4C-4F7C-AFD0-769E8E624249}" srcOrd="7" destOrd="0" presId="urn:microsoft.com/office/officeart/2005/8/layout/default"/>
    <dgm:cxn modelId="{8A362C39-6F0A-4578-971C-4FA8B2A908BF}" type="presParOf" srcId="{F1BF9FBE-DA93-4EE8-B669-ABF9AC348F4D}" destId="{8A2F00D7-1DD4-4F4F-96FD-2D2AB47B6A74}" srcOrd="8" destOrd="0" presId="urn:microsoft.com/office/officeart/2005/8/layout/default"/>
    <dgm:cxn modelId="{867FEF44-F033-43B8-ACBB-E31DCDAFD1DF}" type="presParOf" srcId="{F1BF9FBE-DA93-4EE8-B669-ABF9AC348F4D}" destId="{E3C0E7CF-5290-4FEB-BD8E-485109870211}" srcOrd="9" destOrd="0" presId="urn:microsoft.com/office/officeart/2005/8/layout/default"/>
    <dgm:cxn modelId="{3524552C-1166-49C8-BF88-028094C454C4}" type="presParOf" srcId="{F1BF9FBE-DA93-4EE8-B669-ABF9AC348F4D}" destId="{B2CC1E67-3F8A-4CFC-BCE2-1C1064FA3D0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7565AF-7FBF-4649-ABD8-727E9F88016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24180EF-08A4-45B4-B373-CF621EFB15C5}">
      <dgm:prSet/>
      <dgm:spPr/>
      <dgm:t>
        <a:bodyPr anchor="t"/>
        <a:lstStyle/>
        <a:p>
          <a:pPr algn="l"/>
          <a:r>
            <a:rPr lang="en-GB" b="1" dirty="0"/>
            <a:t>Political factors: Concern laws, rules, political stability, and other political forces that could influence the business climate.</a:t>
          </a:r>
        </a:p>
        <a:p>
          <a:pPr algn="ctr"/>
          <a:r>
            <a:rPr lang="en-GB" dirty="0">
              <a:effectLst/>
              <a:latin typeface="Arial" panose="020B0604020202020204" pitchFamily="34" charset="0"/>
              <a:ea typeface="Calibri" panose="020F0502020204030204" pitchFamily="34" charset="0"/>
              <a:cs typeface="Times New Roman" panose="02020603050405020304" pitchFamily="18" charset="0"/>
            </a:rPr>
            <a:t>Because Marriott operates in so many nations, its operations are impacted by the political climate in each of those nations.</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Regulations: Each nation has its own set of rules governing the hotel and hospitality sectors</a:t>
          </a: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Tax Policies: Modifications to tax laws, such as raising hotel or tourism levies, may influence Marriott's financial performance</a:t>
          </a:r>
          <a:endParaRPr lang="en-US" dirty="0"/>
        </a:p>
      </dgm:t>
    </dgm:pt>
    <dgm:pt modelId="{6E7CBEFA-5BD5-4135-8DEC-AACBF03413D2}" type="parTrans" cxnId="{63354AA5-4FFA-46EB-A1E6-FD1CF36C11D9}">
      <dgm:prSet/>
      <dgm:spPr/>
      <dgm:t>
        <a:bodyPr/>
        <a:lstStyle/>
        <a:p>
          <a:endParaRPr lang="en-US"/>
        </a:p>
      </dgm:t>
    </dgm:pt>
    <dgm:pt modelId="{454BED7E-BE09-41B5-B031-962D4D211377}" type="sibTrans" cxnId="{63354AA5-4FFA-46EB-A1E6-FD1CF36C11D9}">
      <dgm:prSet/>
      <dgm:spPr/>
      <dgm:t>
        <a:bodyPr/>
        <a:lstStyle/>
        <a:p>
          <a:endParaRPr lang="en-US"/>
        </a:p>
      </dgm:t>
    </dgm:pt>
    <dgm:pt modelId="{25552328-9283-4E09-8F4F-E5660DD8F73D}">
      <dgm:prSet/>
      <dgm:spPr/>
      <dgm:t>
        <a:bodyPr anchor="t"/>
        <a:lstStyle/>
        <a:p>
          <a:pPr algn="l">
            <a:buNone/>
          </a:pPr>
          <a:r>
            <a:rPr lang="en-GB" b="1" dirty="0">
              <a:effectLst/>
              <a:latin typeface="Arial" panose="020B0604020202020204" pitchFamily="34" charset="0"/>
              <a:ea typeface="Calibri" panose="020F0502020204030204" pitchFamily="34" charset="0"/>
              <a:cs typeface="Times New Roman" panose="02020603050405020304" pitchFamily="18" charset="0"/>
            </a:rPr>
            <a:t>Economic factors: Address the state and trends of the economy as they relate to the operations, growth, and profitability of an organisation</a:t>
          </a:r>
          <a:r>
            <a:rPr lang="en-GB" dirty="0">
              <a:effectLst/>
              <a:latin typeface="Arial" panose="020B0604020202020204" pitchFamily="34" charset="0"/>
              <a:ea typeface="Calibri" panose="020F0502020204030204" pitchFamily="34" charset="0"/>
              <a:cs typeface="Times New Roman" panose="02020603050405020304" pitchFamily="18"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Interest Rates: Marriott's financing choices may be impacted by changes in interest rates.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Inflation Rates: Excessive inflation can raise the cost of raw materials, labour, and utilities, among other operational expenses.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Price Sensitivity: During hard economic times, consumers and businesses may search for more affordable travel options.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Costs associated with the supply chain: From restaurant food to linens in rooms, economic factors can affect the price of the goods and services Marriott depends on.</a:t>
          </a:r>
          <a:endParaRPr lang="en-US" dirty="0"/>
        </a:p>
      </dgm:t>
    </dgm:pt>
    <dgm:pt modelId="{76B00C12-0992-4C20-92F4-A6C60ACBAF76}" type="parTrans" cxnId="{6FD746A5-01A8-445E-86C3-8ECC946CE5AE}">
      <dgm:prSet/>
      <dgm:spPr/>
      <dgm:t>
        <a:bodyPr/>
        <a:lstStyle/>
        <a:p>
          <a:endParaRPr lang="en-US"/>
        </a:p>
      </dgm:t>
    </dgm:pt>
    <dgm:pt modelId="{2C539D74-2DC4-4BB3-BA37-490EAF3259D5}" type="sibTrans" cxnId="{6FD746A5-01A8-445E-86C3-8ECC946CE5AE}">
      <dgm:prSet/>
      <dgm:spPr/>
      <dgm:t>
        <a:bodyPr/>
        <a:lstStyle/>
        <a:p>
          <a:endParaRPr lang="en-US"/>
        </a:p>
      </dgm:t>
    </dgm:pt>
    <dgm:pt modelId="{559C6CBE-4CCD-43A3-B7B8-79520061D92C}">
      <dgm:prSet/>
      <dgm:spPr/>
      <dgm:t>
        <a:bodyPr anchor="t"/>
        <a:lstStyle/>
        <a:p>
          <a:pPr algn="l">
            <a:buNone/>
          </a:pPr>
          <a:r>
            <a:rPr lang="en-GB" b="1" dirty="0">
              <a:effectLst/>
              <a:latin typeface="Arial" panose="020B0604020202020204" pitchFamily="34" charset="0"/>
              <a:ea typeface="Calibri" panose="020F0502020204030204" pitchFamily="34" charset="0"/>
              <a:cs typeface="Times New Roman" panose="02020603050405020304" pitchFamily="18" charset="0"/>
            </a:rPr>
            <a:t>Social and cultural elements that may have an impact on consumer preferences, lifestyles, demographics, and market trends are referred to as sociocultural factors.</a:t>
          </a:r>
          <a:endParaRPr lang="en-GB" b="1"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Demographics: modifications in population composition, including age distributions, can have an impact on demand.</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Health and Wellness Trends: As the importance of fitness and well-being increases, many tourists give top priority to lodgings that have wellness centres, gyms, spas, and healthy food options.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Customer Knowledge and Brand Image: In the era of social media, customers have greater access to information and are more comfortable sharing their experiences</a:t>
          </a:r>
          <a:endParaRPr lang="en-US" dirty="0"/>
        </a:p>
      </dgm:t>
    </dgm:pt>
    <dgm:pt modelId="{F9E1F2E2-D455-4288-9A52-83132AF4375D}" type="parTrans" cxnId="{A1A9E3BC-FC7B-46D0-940D-708BDEA0D9EF}">
      <dgm:prSet/>
      <dgm:spPr/>
      <dgm:t>
        <a:bodyPr/>
        <a:lstStyle/>
        <a:p>
          <a:endParaRPr lang="en-US"/>
        </a:p>
      </dgm:t>
    </dgm:pt>
    <dgm:pt modelId="{5E6EB8F5-4EB2-43FD-B4E5-5082FD854039}" type="sibTrans" cxnId="{A1A9E3BC-FC7B-46D0-940D-708BDEA0D9EF}">
      <dgm:prSet/>
      <dgm:spPr/>
      <dgm:t>
        <a:bodyPr/>
        <a:lstStyle/>
        <a:p>
          <a:endParaRPr lang="en-US"/>
        </a:p>
      </dgm:t>
    </dgm:pt>
    <dgm:pt modelId="{1416BCC7-0C78-4CCE-A9FF-8DE611DF500D}">
      <dgm:prSet/>
      <dgm:spPr/>
      <dgm:t>
        <a:bodyPr anchor="t"/>
        <a:lstStyle/>
        <a:p>
          <a:pPr algn="l"/>
          <a:r>
            <a:rPr lang="en-GB" b="1" dirty="0">
              <a:effectLst/>
              <a:latin typeface="Arial" panose="020B0604020202020204" pitchFamily="34" charset="0"/>
              <a:ea typeface="Calibri" panose="020F0502020204030204" pitchFamily="34" charset="0"/>
              <a:cs typeface="Times New Roman" panose="02020603050405020304" pitchFamily="18" charset="0"/>
            </a:rPr>
            <a:t>Legal considerations: Refer to the statutes and rules governing companies and sectors.</a:t>
          </a:r>
          <a:endParaRPr lang="en-GB" b="1"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Licences and Business Permits: Different licences and permits are needed to operate a hotel, and these can differ from nation to nation or even city to city.</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Employment Laws: These regulations address fair treatment, equal opportunity, minimum wage, and work hours.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Strict health and safety regulations apply to hotels in order to protect the health and safety of both their employees and visitors.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Trade and Tariff Regulations: It's critical for hotels that import goods to comprehend and abide by the relevant trade regulations and tariffs.</a:t>
          </a:r>
          <a:endParaRPr lang="en-US" dirty="0"/>
        </a:p>
      </dgm:t>
    </dgm:pt>
    <dgm:pt modelId="{384F4146-213A-4418-8AED-C6C9E4EB2D2B}" type="parTrans" cxnId="{B82CCD04-11BA-43B7-8D9C-9C5928081213}">
      <dgm:prSet/>
      <dgm:spPr/>
      <dgm:t>
        <a:bodyPr/>
        <a:lstStyle/>
        <a:p>
          <a:endParaRPr lang="en-US"/>
        </a:p>
      </dgm:t>
    </dgm:pt>
    <dgm:pt modelId="{A48B9EF1-F789-45F0-9BB1-AAE98B641C0A}" type="sibTrans" cxnId="{B82CCD04-11BA-43B7-8D9C-9C5928081213}">
      <dgm:prSet/>
      <dgm:spPr/>
      <dgm:t>
        <a:bodyPr/>
        <a:lstStyle/>
        <a:p>
          <a:endParaRPr lang="en-US"/>
        </a:p>
      </dgm:t>
    </dgm:pt>
    <dgm:pt modelId="{56CE867E-F2AD-4D5B-8715-99930E83F481}">
      <dgm:prSet/>
      <dgm:spPr/>
      <dgm:t>
        <a:bodyPr anchor="t"/>
        <a:lstStyle/>
        <a:p>
          <a:pPr algn="l"/>
          <a:r>
            <a:rPr lang="en-GB" b="1" dirty="0">
              <a:effectLst/>
              <a:latin typeface="Arial" panose="020B0604020202020204" pitchFamily="34" charset="0"/>
              <a:ea typeface="Calibri" panose="020F0502020204030204" pitchFamily="34" charset="0"/>
              <a:cs typeface="Times New Roman" panose="02020603050405020304" pitchFamily="18" charset="0"/>
            </a:rPr>
            <a:t>Environmental factors: Have to do with issues related to ecology and the environment that could have an impact on how an organisation operates and makes decisions.</a:t>
          </a:r>
          <a:endParaRPr lang="en-GB" b="1"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Sustainability Initiatives: Travellers are becoming more and more demanding when it comes to eco-friendly and sustainable hotel options.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Carbon Footprint: Many businesses are making efforts to lessen their carbon footprint as worries about climate change grow.</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Waste Management: It's critical to put comprehensive recycling and waste reduction strategies into practise.</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Building Standards: Considering green building standards can lessen the environmental impact of developing new hotels or remodelling old ones.</a:t>
          </a:r>
          <a:endParaRPr lang="en-US" dirty="0"/>
        </a:p>
      </dgm:t>
    </dgm:pt>
    <dgm:pt modelId="{0E1888BC-49FE-4B83-9D1F-864473D53681}" type="parTrans" cxnId="{33AE867C-8D86-4DBD-9C3B-994679C2E4C1}">
      <dgm:prSet/>
      <dgm:spPr/>
      <dgm:t>
        <a:bodyPr/>
        <a:lstStyle/>
        <a:p>
          <a:endParaRPr lang="en-US"/>
        </a:p>
      </dgm:t>
    </dgm:pt>
    <dgm:pt modelId="{5805FC1A-72F0-469B-8202-A5C46E199D93}" type="sibTrans" cxnId="{33AE867C-8D86-4DBD-9C3B-994679C2E4C1}">
      <dgm:prSet/>
      <dgm:spPr/>
      <dgm:t>
        <a:bodyPr/>
        <a:lstStyle/>
        <a:p>
          <a:endParaRPr lang="en-US"/>
        </a:p>
      </dgm:t>
    </dgm:pt>
    <dgm:pt modelId="{FBC83024-3DBF-4EA0-ADF2-431CA08C07CD}">
      <dgm:prSet/>
      <dgm:spPr/>
      <dgm:t>
        <a:bodyPr anchor="t"/>
        <a:lstStyle/>
        <a:p>
          <a:pPr algn="l">
            <a:buNone/>
          </a:pPr>
          <a:r>
            <a:rPr lang="en-GB" b="1" dirty="0">
              <a:effectLst/>
              <a:latin typeface="Arial" panose="020B0604020202020204" pitchFamily="34" charset="0"/>
              <a:ea typeface="Calibri" panose="020F0502020204030204" pitchFamily="34" charset="0"/>
              <a:cs typeface="Times New Roman" panose="02020603050405020304" pitchFamily="18" charset="0"/>
            </a:rPr>
            <a:t>Technological factors pertain to the creation and utilisation of novel technologies, advancements, and patterns that have the potential to influence a sector or establishment. </a:t>
          </a:r>
          <a:endParaRPr lang="en-GB" b="1"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Digital Booking Platforms: Marriott needs to stay well-represented online on sites like Booking.com, Expedia, and Airbnb.</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Modern hotel management systems provide integrated solutions for everything from inventory control to room reservations.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Artificial Intelligence (AI) and Chatbots: AI-powered chatbots can manage bookings, instantly assist visitors, respond to frequently asked questions, and even tailor experiences depending on visitor information.</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buNone/>
          </a:pPr>
          <a:r>
            <a:rPr lang="en-GB" dirty="0">
              <a:effectLst/>
              <a:latin typeface="Arial" panose="020B0604020202020204" pitchFamily="34" charset="0"/>
              <a:ea typeface="Calibri" panose="020F0502020204030204" pitchFamily="34" charset="0"/>
              <a:cs typeface="Times New Roman" panose="02020603050405020304" pitchFamily="18" charset="0"/>
            </a:rPr>
            <a:t>Connectivity: For modern travellers, dependable high-speed internet is practically a given.</a:t>
          </a:r>
          <a:endParaRPr lang="en-US" dirty="0"/>
        </a:p>
      </dgm:t>
    </dgm:pt>
    <dgm:pt modelId="{D0F87ABC-AE0A-4379-8EAB-AC2B37B0CFBF}" type="sibTrans" cxnId="{BA181725-B93F-4861-944C-270CC4C56B63}">
      <dgm:prSet/>
      <dgm:spPr/>
      <dgm:t>
        <a:bodyPr/>
        <a:lstStyle/>
        <a:p>
          <a:endParaRPr lang="en-US"/>
        </a:p>
      </dgm:t>
    </dgm:pt>
    <dgm:pt modelId="{D73098BD-B8BC-439E-A888-B295201F4423}" type="parTrans" cxnId="{BA181725-B93F-4861-944C-270CC4C56B63}">
      <dgm:prSet/>
      <dgm:spPr/>
      <dgm:t>
        <a:bodyPr/>
        <a:lstStyle/>
        <a:p>
          <a:endParaRPr lang="en-US"/>
        </a:p>
      </dgm:t>
    </dgm:pt>
    <dgm:pt modelId="{746B1A19-4FE5-43EF-93A0-C22C21ACC4B9}" type="pres">
      <dgm:prSet presAssocID="{297565AF-7FBF-4649-ABD8-727E9F880165}" presName="diagram" presStyleCnt="0">
        <dgm:presLayoutVars>
          <dgm:dir/>
          <dgm:resizeHandles val="exact"/>
        </dgm:presLayoutVars>
      </dgm:prSet>
      <dgm:spPr/>
    </dgm:pt>
    <dgm:pt modelId="{18FE2767-B70A-43AA-B1B7-608905C0D052}" type="pres">
      <dgm:prSet presAssocID="{724180EF-08A4-45B4-B373-CF621EFB15C5}" presName="node" presStyleLbl="node1" presStyleIdx="0" presStyleCnt="6" custScaleX="2000000" custScaleY="2000000" custLinFactNeighborX="-1280" custLinFactNeighborY="-2133">
        <dgm:presLayoutVars>
          <dgm:bulletEnabled val="1"/>
        </dgm:presLayoutVars>
      </dgm:prSet>
      <dgm:spPr/>
    </dgm:pt>
    <dgm:pt modelId="{9E085C3E-EE64-4099-A98D-97BB02F4339B}" type="pres">
      <dgm:prSet presAssocID="{454BED7E-BE09-41B5-B031-962D4D211377}" presName="sibTrans" presStyleCnt="0"/>
      <dgm:spPr/>
    </dgm:pt>
    <dgm:pt modelId="{A36F5780-7E7F-446A-ACEB-F5AFDC54D6A8}" type="pres">
      <dgm:prSet presAssocID="{25552328-9283-4E09-8F4F-E5660DD8F73D}" presName="node" presStyleLbl="node1" presStyleIdx="1" presStyleCnt="6" custScaleX="2000000" custScaleY="2000000" custLinFactNeighborX="-4778" custLinFactNeighborY="-1344">
        <dgm:presLayoutVars>
          <dgm:bulletEnabled val="1"/>
        </dgm:presLayoutVars>
      </dgm:prSet>
      <dgm:spPr/>
    </dgm:pt>
    <dgm:pt modelId="{F9B09189-5FF4-41AB-9DD8-B5A5F37B80A1}" type="pres">
      <dgm:prSet presAssocID="{2C539D74-2DC4-4BB3-BA37-490EAF3259D5}" presName="sibTrans" presStyleCnt="0"/>
      <dgm:spPr/>
    </dgm:pt>
    <dgm:pt modelId="{0117796D-E7E1-48E4-861B-E5D589603D65}" type="pres">
      <dgm:prSet presAssocID="{559C6CBE-4CCD-43A3-B7B8-79520061D92C}" presName="node" presStyleLbl="node1" presStyleIdx="2" presStyleCnt="6" custScaleX="2000000" custScaleY="2000000" custLinFactNeighborX="-1280" custLinFactNeighborY="-2133">
        <dgm:presLayoutVars>
          <dgm:bulletEnabled val="1"/>
        </dgm:presLayoutVars>
      </dgm:prSet>
      <dgm:spPr/>
    </dgm:pt>
    <dgm:pt modelId="{72809D24-7B74-41B5-AB5C-551CE4DBAE4E}" type="pres">
      <dgm:prSet presAssocID="{5E6EB8F5-4EB2-43FD-B4E5-5082FD854039}" presName="sibTrans" presStyleCnt="0"/>
      <dgm:spPr/>
    </dgm:pt>
    <dgm:pt modelId="{E05B98F5-61E6-4DC3-94A5-728B7963DAD0}" type="pres">
      <dgm:prSet presAssocID="{FBC83024-3DBF-4EA0-ADF2-431CA08C07CD}" presName="node" presStyleLbl="node1" presStyleIdx="3" presStyleCnt="6" custScaleX="2000000" custScaleY="2000000" custLinFactNeighborX="-1280" custLinFactNeighborY="-2133">
        <dgm:presLayoutVars>
          <dgm:bulletEnabled val="1"/>
        </dgm:presLayoutVars>
      </dgm:prSet>
      <dgm:spPr/>
    </dgm:pt>
    <dgm:pt modelId="{EAC87CA6-D4A2-4303-AACC-D341CF0B062C}" type="pres">
      <dgm:prSet presAssocID="{D0F87ABC-AE0A-4379-8EAB-AC2B37B0CFBF}" presName="sibTrans" presStyleCnt="0"/>
      <dgm:spPr/>
    </dgm:pt>
    <dgm:pt modelId="{03EAB22B-34A0-484E-981D-2F9CE3CFC823}" type="pres">
      <dgm:prSet presAssocID="{1416BCC7-0C78-4CCE-A9FF-8DE611DF500D}" presName="node" presStyleLbl="node1" presStyleIdx="4" presStyleCnt="6" custScaleX="2000000" custScaleY="2000000" custLinFactNeighborX="-1280" custLinFactNeighborY="-2133">
        <dgm:presLayoutVars>
          <dgm:bulletEnabled val="1"/>
        </dgm:presLayoutVars>
      </dgm:prSet>
      <dgm:spPr/>
    </dgm:pt>
    <dgm:pt modelId="{0B2E0FD1-896C-47FC-8D04-DB700A19D5B3}" type="pres">
      <dgm:prSet presAssocID="{A48B9EF1-F789-45F0-9BB1-AAE98B641C0A}" presName="sibTrans" presStyleCnt="0"/>
      <dgm:spPr/>
    </dgm:pt>
    <dgm:pt modelId="{A1C7DD0C-A24E-4018-8C6C-9D0E12348FF3}" type="pres">
      <dgm:prSet presAssocID="{56CE867E-F2AD-4D5B-8715-99930E83F481}" presName="node" presStyleLbl="node1" presStyleIdx="5" presStyleCnt="6" custScaleX="2000000" custScaleY="2000000" custLinFactNeighborX="-1280" custLinFactNeighborY="-2133">
        <dgm:presLayoutVars>
          <dgm:bulletEnabled val="1"/>
        </dgm:presLayoutVars>
      </dgm:prSet>
      <dgm:spPr/>
    </dgm:pt>
  </dgm:ptLst>
  <dgm:cxnLst>
    <dgm:cxn modelId="{7140AC00-9AF5-4728-B415-5B9C7B0A7BBD}" type="presOf" srcId="{559C6CBE-4CCD-43A3-B7B8-79520061D92C}" destId="{0117796D-E7E1-48E4-861B-E5D589603D65}" srcOrd="0" destOrd="0" presId="urn:microsoft.com/office/officeart/2005/8/layout/default"/>
    <dgm:cxn modelId="{B82CCD04-11BA-43B7-8D9C-9C5928081213}" srcId="{297565AF-7FBF-4649-ABD8-727E9F880165}" destId="{1416BCC7-0C78-4CCE-A9FF-8DE611DF500D}" srcOrd="4" destOrd="0" parTransId="{384F4146-213A-4418-8AED-C6C9E4EB2D2B}" sibTransId="{A48B9EF1-F789-45F0-9BB1-AAE98B641C0A}"/>
    <dgm:cxn modelId="{BA181725-B93F-4861-944C-270CC4C56B63}" srcId="{297565AF-7FBF-4649-ABD8-727E9F880165}" destId="{FBC83024-3DBF-4EA0-ADF2-431CA08C07CD}" srcOrd="3" destOrd="0" parTransId="{D73098BD-B8BC-439E-A888-B295201F4423}" sibTransId="{D0F87ABC-AE0A-4379-8EAB-AC2B37B0CFBF}"/>
    <dgm:cxn modelId="{C70DF726-CB22-4732-8E07-106DDC37AB7F}" type="presOf" srcId="{25552328-9283-4E09-8F4F-E5660DD8F73D}" destId="{A36F5780-7E7F-446A-ACEB-F5AFDC54D6A8}" srcOrd="0" destOrd="0" presId="urn:microsoft.com/office/officeart/2005/8/layout/default"/>
    <dgm:cxn modelId="{623C9F29-95CA-41AD-9B71-801969623AFB}" type="presOf" srcId="{724180EF-08A4-45B4-B373-CF621EFB15C5}" destId="{18FE2767-B70A-43AA-B1B7-608905C0D052}" srcOrd="0" destOrd="0" presId="urn:microsoft.com/office/officeart/2005/8/layout/default"/>
    <dgm:cxn modelId="{6B3E3335-D85C-4A4B-B39D-4B1DAEC5C4D3}" type="presOf" srcId="{297565AF-7FBF-4649-ABD8-727E9F880165}" destId="{746B1A19-4FE5-43EF-93A0-C22C21ACC4B9}" srcOrd="0" destOrd="0" presId="urn:microsoft.com/office/officeart/2005/8/layout/default"/>
    <dgm:cxn modelId="{64A19D3D-0427-422C-A8F7-D283C65A887C}" type="presOf" srcId="{1416BCC7-0C78-4CCE-A9FF-8DE611DF500D}" destId="{03EAB22B-34A0-484E-981D-2F9CE3CFC823}" srcOrd="0" destOrd="0" presId="urn:microsoft.com/office/officeart/2005/8/layout/default"/>
    <dgm:cxn modelId="{847F0F69-B0A7-4F45-A57F-5D6EA00B8581}" type="presOf" srcId="{56CE867E-F2AD-4D5B-8715-99930E83F481}" destId="{A1C7DD0C-A24E-4018-8C6C-9D0E12348FF3}" srcOrd="0" destOrd="0" presId="urn:microsoft.com/office/officeart/2005/8/layout/default"/>
    <dgm:cxn modelId="{33AE867C-8D86-4DBD-9C3B-994679C2E4C1}" srcId="{297565AF-7FBF-4649-ABD8-727E9F880165}" destId="{56CE867E-F2AD-4D5B-8715-99930E83F481}" srcOrd="5" destOrd="0" parTransId="{0E1888BC-49FE-4B83-9D1F-864473D53681}" sibTransId="{5805FC1A-72F0-469B-8202-A5C46E199D93}"/>
    <dgm:cxn modelId="{6FD746A5-01A8-445E-86C3-8ECC946CE5AE}" srcId="{297565AF-7FBF-4649-ABD8-727E9F880165}" destId="{25552328-9283-4E09-8F4F-E5660DD8F73D}" srcOrd="1" destOrd="0" parTransId="{76B00C12-0992-4C20-92F4-A6C60ACBAF76}" sibTransId="{2C539D74-2DC4-4BB3-BA37-490EAF3259D5}"/>
    <dgm:cxn modelId="{63354AA5-4FFA-46EB-A1E6-FD1CF36C11D9}" srcId="{297565AF-7FBF-4649-ABD8-727E9F880165}" destId="{724180EF-08A4-45B4-B373-CF621EFB15C5}" srcOrd="0" destOrd="0" parTransId="{6E7CBEFA-5BD5-4135-8DEC-AACBF03413D2}" sibTransId="{454BED7E-BE09-41B5-B031-962D4D211377}"/>
    <dgm:cxn modelId="{A1A9E3BC-FC7B-46D0-940D-708BDEA0D9EF}" srcId="{297565AF-7FBF-4649-ABD8-727E9F880165}" destId="{559C6CBE-4CCD-43A3-B7B8-79520061D92C}" srcOrd="2" destOrd="0" parTransId="{F9E1F2E2-D455-4288-9A52-83132AF4375D}" sibTransId="{5E6EB8F5-4EB2-43FD-B4E5-5082FD854039}"/>
    <dgm:cxn modelId="{9E0A9EEF-8D76-40A4-B2A3-D1A863AC6BDC}" type="presOf" srcId="{FBC83024-3DBF-4EA0-ADF2-431CA08C07CD}" destId="{E05B98F5-61E6-4DC3-94A5-728B7963DAD0}" srcOrd="0" destOrd="0" presId="urn:microsoft.com/office/officeart/2005/8/layout/default"/>
    <dgm:cxn modelId="{BD0BD0E7-17A1-4258-989A-33451214230B}" type="presParOf" srcId="{746B1A19-4FE5-43EF-93A0-C22C21ACC4B9}" destId="{18FE2767-B70A-43AA-B1B7-608905C0D052}" srcOrd="0" destOrd="0" presId="urn:microsoft.com/office/officeart/2005/8/layout/default"/>
    <dgm:cxn modelId="{7D386EFC-2E0E-490E-AE1C-3D501F6929DF}" type="presParOf" srcId="{746B1A19-4FE5-43EF-93A0-C22C21ACC4B9}" destId="{9E085C3E-EE64-4099-A98D-97BB02F4339B}" srcOrd="1" destOrd="0" presId="urn:microsoft.com/office/officeart/2005/8/layout/default"/>
    <dgm:cxn modelId="{105F20D5-3B0B-4DEB-B387-65E5BAEE45E4}" type="presParOf" srcId="{746B1A19-4FE5-43EF-93A0-C22C21ACC4B9}" destId="{A36F5780-7E7F-446A-ACEB-F5AFDC54D6A8}" srcOrd="2" destOrd="0" presId="urn:microsoft.com/office/officeart/2005/8/layout/default"/>
    <dgm:cxn modelId="{ABB7D565-4968-4A5F-937D-DCB7BC2E43CF}" type="presParOf" srcId="{746B1A19-4FE5-43EF-93A0-C22C21ACC4B9}" destId="{F9B09189-5FF4-41AB-9DD8-B5A5F37B80A1}" srcOrd="3" destOrd="0" presId="urn:microsoft.com/office/officeart/2005/8/layout/default"/>
    <dgm:cxn modelId="{0D25F589-2417-4DF2-9E7F-2E30BB3D7274}" type="presParOf" srcId="{746B1A19-4FE5-43EF-93A0-C22C21ACC4B9}" destId="{0117796D-E7E1-48E4-861B-E5D589603D65}" srcOrd="4" destOrd="0" presId="urn:microsoft.com/office/officeart/2005/8/layout/default"/>
    <dgm:cxn modelId="{DA142141-F5D3-40B1-BA77-A41FF85702D1}" type="presParOf" srcId="{746B1A19-4FE5-43EF-93A0-C22C21ACC4B9}" destId="{72809D24-7B74-41B5-AB5C-551CE4DBAE4E}" srcOrd="5" destOrd="0" presId="urn:microsoft.com/office/officeart/2005/8/layout/default"/>
    <dgm:cxn modelId="{F551E1E7-D072-4CBB-8A10-7B7B07E03133}" type="presParOf" srcId="{746B1A19-4FE5-43EF-93A0-C22C21ACC4B9}" destId="{E05B98F5-61E6-4DC3-94A5-728B7963DAD0}" srcOrd="6" destOrd="0" presId="urn:microsoft.com/office/officeart/2005/8/layout/default"/>
    <dgm:cxn modelId="{B754DE0C-B40B-414B-AA39-02D953D35DAB}" type="presParOf" srcId="{746B1A19-4FE5-43EF-93A0-C22C21ACC4B9}" destId="{EAC87CA6-D4A2-4303-AACC-D341CF0B062C}" srcOrd="7" destOrd="0" presId="urn:microsoft.com/office/officeart/2005/8/layout/default"/>
    <dgm:cxn modelId="{AC8E3AFA-4A6E-4D60-9E40-A6F3FDCB0C91}" type="presParOf" srcId="{746B1A19-4FE5-43EF-93A0-C22C21ACC4B9}" destId="{03EAB22B-34A0-484E-981D-2F9CE3CFC823}" srcOrd="8" destOrd="0" presId="urn:microsoft.com/office/officeart/2005/8/layout/default"/>
    <dgm:cxn modelId="{69349948-2AE4-4CA8-9C7B-F8254772F732}" type="presParOf" srcId="{746B1A19-4FE5-43EF-93A0-C22C21ACC4B9}" destId="{0B2E0FD1-896C-47FC-8D04-DB700A19D5B3}" srcOrd="9" destOrd="0" presId="urn:microsoft.com/office/officeart/2005/8/layout/default"/>
    <dgm:cxn modelId="{E04AF374-798D-482E-A738-D76D6AFCA6DB}" type="presParOf" srcId="{746B1A19-4FE5-43EF-93A0-C22C21ACC4B9}" destId="{A1C7DD0C-A24E-4018-8C6C-9D0E12348FF3}"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9853F7-7B41-4EEA-8D61-C4FDA816C020}">
      <dsp:nvSpPr>
        <dsp:cNvPr id="0" name=""/>
        <dsp:cNvSpPr/>
      </dsp:nvSpPr>
      <dsp:spPr>
        <a:xfrm>
          <a:off x="84650" y="104061"/>
          <a:ext cx="2686458" cy="279154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a:t>The impact of political factors on Premier Inn</a:t>
          </a:r>
          <a:endParaRPr lang="en-US" sz="1100" kern="1200"/>
        </a:p>
        <a:p>
          <a:pPr marL="57150" lvl="1" indent="-57150" algn="l" defTabSz="400050">
            <a:lnSpc>
              <a:spcPct val="90000"/>
            </a:lnSpc>
            <a:spcBef>
              <a:spcPct val="0"/>
            </a:spcBef>
            <a:spcAft>
              <a:spcPct val="15000"/>
            </a:spcAft>
            <a:buChar char="•"/>
          </a:pPr>
          <a:r>
            <a:rPr lang="en-GB" sz="900" kern="1200"/>
            <a:t>A variety of political issues have an impact on Premier Inn. The government's policies and regulations, for instance, are subject to sudden change, which could have an impact on the business decisions made by hotel management.</a:t>
          </a:r>
          <a:endParaRPr lang="en-US" sz="900" kern="1200"/>
        </a:p>
        <a:p>
          <a:pPr marL="57150" lvl="1" indent="-57150" algn="l" defTabSz="400050">
            <a:lnSpc>
              <a:spcPct val="90000"/>
            </a:lnSpc>
            <a:spcBef>
              <a:spcPct val="0"/>
            </a:spcBef>
            <a:spcAft>
              <a:spcPct val="15000"/>
            </a:spcAft>
            <a:buChar char="•"/>
          </a:pPr>
          <a:r>
            <a:rPr lang="en-GB" sz="900" kern="1200" dirty="0"/>
            <a:t>Premier Inn is a British brand that primarily operates within the United Kingdom. It is well known that most people worldwide have difficulty obtaining a holiday visa to visit the UK. The hotel's occupancy rate would have increased if the procedure had been a little more adaptable.</a:t>
          </a:r>
          <a:endParaRPr lang="en-US" sz="900" kern="1200" dirty="0"/>
        </a:p>
      </dsp:txBody>
      <dsp:txXfrm>
        <a:off x="84650" y="104061"/>
        <a:ext cx="2686458" cy="2791542"/>
      </dsp:txXfrm>
    </dsp:sp>
    <dsp:sp modelId="{F1F3707F-0E5E-4768-87F5-04A77A6F2357}">
      <dsp:nvSpPr>
        <dsp:cNvPr id="0" name=""/>
        <dsp:cNvSpPr/>
      </dsp:nvSpPr>
      <dsp:spPr>
        <a:xfrm>
          <a:off x="2955104" y="95599"/>
          <a:ext cx="2686458" cy="280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t>Economic factors affecting Premier Inn</a:t>
          </a:r>
          <a:endParaRPr lang="en-US" sz="1100" kern="1200" dirty="0"/>
        </a:p>
        <a:p>
          <a:pPr marL="57150" lvl="1" indent="-57150" algn="l" defTabSz="400050">
            <a:lnSpc>
              <a:spcPct val="90000"/>
            </a:lnSpc>
            <a:spcBef>
              <a:spcPct val="0"/>
            </a:spcBef>
            <a:spcAft>
              <a:spcPct val="15000"/>
            </a:spcAft>
            <a:buChar char="•"/>
          </a:pPr>
          <a:r>
            <a:rPr lang="en-GB" sz="900" kern="1200"/>
            <a:t>An important component of this PESTLE study of Premier Inn is the economic environment. The costs of labour, utilities, building rentals, business rates, and other expenses are some of the economic factors that have an impact on the hotel. </a:t>
          </a:r>
          <a:endParaRPr lang="en-US" sz="900" kern="1200"/>
        </a:p>
        <a:p>
          <a:pPr marL="57150" lvl="1" indent="-57150" algn="l" defTabSz="400050">
            <a:lnSpc>
              <a:spcPct val="90000"/>
            </a:lnSpc>
            <a:spcBef>
              <a:spcPct val="0"/>
            </a:spcBef>
            <a:spcAft>
              <a:spcPct val="15000"/>
            </a:spcAft>
            <a:buChar char="•"/>
          </a:pPr>
          <a:r>
            <a:rPr lang="en-GB" sz="900" kern="1200"/>
            <a:t>The hotel sector is heavily impacted by a nation's economic situation. It is well known that lockdowns had a severe negative impact on Germany and the UK. The worst affected area was London, where Premier Inn has numerous properties.</a:t>
          </a:r>
          <a:endParaRPr lang="en-US" sz="900" kern="1200"/>
        </a:p>
        <a:p>
          <a:pPr marL="57150" lvl="1" indent="-57150" algn="l" defTabSz="400050">
            <a:lnSpc>
              <a:spcPct val="90000"/>
            </a:lnSpc>
            <a:spcBef>
              <a:spcPct val="0"/>
            </a:spcBef>
            <a:spcAft>
              <a:spcPct val="15000"/>
            </a:spcAft>
            <a:buChar char="•"/>
          </a:pPr>
          <a:r>
            <a:rPr lang="en-GB" sz="900" kern="1200" dirty="0"/>
            <a:t>Like all hotels, Premier Inn is also impacted by the skyrocketing rate of inflation.</a:t>
          </a:r>
          <a:endParaRPr lang="en-US" sz="900" kern="1200" dirty="0"/>
        </a:p>
        <a:p>
          <a:pPr marL="57150" lvl="1" indent="-57150" algn="l" defTabSz="400050">
            <a:lnSpc>
              <a:spcPct val="90000"/>
            </a:lnSpc>
            <a:spcBef>
              <a:spcPct val="0"/>
            </a:spcBef>
            <a:spcAft>
              <a:spcPct val="15000"/>
            </a:spcAft>
            <a:buChar char="•"/>
          </a:pPr>
          <a:r>
            <a:rPr lang="en-GB" sz="900" kern="1200"/>
            <a:t>Although price hikes should assist Premier Inn in keeping pace with inflation, they could also have a negative impact on consumer choice because vacations are not strictly necessary. In this situation, most people will prioritise food and other daily needs over holidays. </a:t>
          </a:r>
          <a:endParaRPr lang="en-US" sz="900" kern="1200"/>
        </a:p>
      </dsp:txBody>
      <dsp:txXfrm>
        <a:off x="2955104" y="95599"/>
        <a:ext cx="2686458" cy="2808466"/>
      </dsp:txXfrm>
    </dsp:sp>
    <dsp:sp modelId="{652ABDF7-A861-41C1-8EFE-106CC51F2BB9}">
      <dsp:nvSpPr>
        <dsp:cNvPr id="0" name=""/>
        <dsp:cNvSpPr/>
      </dsp:nvSpPr>
      <dsp:spPr>
        <a:xfrm>
          <a:off x="5910209" y="112532"/>
          <a:ext cx="2686458" cy="27746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t>Social factors affecting Premier Inn</a:t>
          </a:r>
          <a:endParaRPr lang="en-US" sz="1100" kern="1200" dirty="0"/>
        </a:p>
        <a:p>
          <a:pPr marL="57150" lvl="1" indent="-57150" algn="l" defTabSz="400050">
            <a:lnSpc>
              <a:spcPct val="90000"/>
            </a:lnSpc>
            <a:spcBef>
              <a:spcPct val="0"/>
            </a:spcBef>
            <a:spcAft>
              <a:spcPct val="15000"/>
            </a:spcAft>
            <a:buChar char="•"/>
          </a:pPr>
          <a:r>
            <a:rPr lang="en-GB" sz="900" kern="1200"/>
            <a:t>Social factors are associated with the requirements and expectations of customers as well as the services that Premier Inn offers. Customers' demands and expectations in the hotel industry have undoubtedly been rising for a while. Their happiness is influenced by the room's amenities, the quality of the food and drinks, and the hotel's overall appearance. Another crucial element is how clean the room is.</a:t>
          </a:r>
          <a:endParaRPr lang="en-US" sz="900" kern="1200"/>
        </a:p>
        <a:p>
          <a:pPr marL="57150" lvl="1" indent="-57150" algn="l" defTabSz="400050">
            <a:lnSpc>
              <a:spcPct val="90000"/>
            </a:lnSpc>
            <a:spcBef>
              <a:spcPct val="0"/>
            </a:spcBef>
            <a:spcAft>
              <a:spcPct val="15000"/>
            </a:spcAft>
            <a:buChar char="•"/>
          </a:pPr>
          <a:r>
            <a:rPr lang="en-GB" sz="900" kern="1200"/>
            <a:t>A low-cost hotel is Premier Inn. As a result, it targets clients who frequently hunt for excellent bargains.</a:t>
          </a:r>
          <a:endParaRPr lang="en-US" sz="900" kern="1200"/>
        </a:p>
        <a:p>
          <a:pPr marL="57150" lvl="1" indent="-57150" algn="l" defTabSz="400050">
            <a:lnSpc>
              <a:spcPct val="90000"/>
            </a:lnSpc>
            <a:spcBef>
              <a:spcPct val="0"/>
            </a:spcBef>
            <a:spcAft>
              <a:spcPct val="15000"/>
            </a:spcAft>
            <a:buChar char="•"/>
          </a:pPr>
          <a:r>
            <a:rPr lang="en-GB" sz="900" kern="1200" dirty="0"/>
            <a:t>Most UK hotels struggle with a staffing shortage. A lot of people are not interested in working in the hotel industry for a variety of reasons, such as low pay, long hours, and few career opportunities..</a:t>
          </a:r>
          <a:endParaRPr lang="en-US" sz="900" kern="1200" dirty="0"/>
        </a:p>
      </dsp:txBody>
      <dsp:txXfrm>
        <a:off x="5910209" y="112532"/>
        <a:ext cx="2686458" cy="2774601"/>
      </dsp:txXfrm>
    </dsp:sp>
    <dsp:sp modelId="{34130F86-AB9A-4E51-A1F8-D64EF7EA0E89}">
      <dsp:nvSpPr>
        <dsp:cNvPr id="0" name=""/>
        <dsp:cNvSpPr/>
      </dsp:nvSpPr>
      <dsp:spPr>
        <a:xfrm>
          <a:off x="0" y="3272067"/>
          <a:ext cx="2686458" cy="160811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t>Technological factors affecting Premier Inn</a:t>
          </a:r>
        </a:p>
        <a:p>
          <a:pPr marL="0" lvl="0" indent="0" algn="l" defTabSz="488950">
            <a:lnSpc>
              <a:spcPct val="90000"/>
            </a:lnSpc>
            <a:spcBef>
              <a:spcPct val="0"/>
            </a:spcBef>
            <a:spcAft>
              <a:spcPct val="35000"/>
            </a:spcAft>
            <a:buNone/>
          </a:pPr>
          <a:r>
            <a:rPr lang="en-GB" sz="1100" kern="1200" dirty="0"/>
            <a:t>Another crucial area of investigation in this PESTLE study of Premier Inn is the technological environment. Utilising technology, Premier Inn has lowered operating costs while enhancing the guest experience. Its digital key system has proven to be extremely dependable and safe. </a:t>
          </a:r>
          <a:endParaRPr lang="en-US" sz="1100" kern="1200" dirty="0"/>
        </a:p>
      </dsp:txBody>
      <dsp:txXfrm>
        <a:off x="0" y="3272067"/>
        <a:ext cx="2686458" cy="1608119"/>
      </dsp:txXfrm>
    </dsp:sp>
    <dsp:sp modelId="{8A2F00D7-1DD4-4F4F-96FD-2D2AB47B6A74}">
      <dsp:nvSpPr>
        <dsp:cNvPr id="0" name=""/>
        <dsp:cNvSpPr/>
      </dsp:nvSpPr>
      <dsp:spPr>
        <a:xfrm>
          <a:off x="2955104" y="3268311"/>
          <a:ext cx="2686458" cy="1611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a:t>Legal factors affecting Premier Inn</a:t>
          </a:r>
          <a:endParaRPr lang="en-US" sz="1100" kern="1200"/>
        </a:p>
        <a:p>
          <a:pPr marL="57150" lvl="1" indent="-57150" algn="l" defTabSz="400050">
            <a:lnSpc>
              <a:spcPct val="90000"/>
            </a:lnSpc>
            <a:spcBef>
              <a:spcPct val="0"/>
            </a:spcBef>
            <a:spcAft>
              <a:spcPct val="15000"/>
            </a:spcAft>
            <a:buChar char="•"/>
          </a:pPr>
          <a:r>
            <a:rPr lang="en-GB" sz="900" kern="1200" dirty="0"/>
            <a:t>Premier Inn is subject to numerous regulations, including those pertaining to minimum wages, health and safety, building and town planning, and many more. Any rule violation puts you at risk of legal action from visitors, staff members, and government organisations.</a:t>
          </a:r>
          <a:endParaRPr lang="en-US" sz="900" kern="1200" dirty="0"/>
        </a:p>
      </dsp:txBody>
      <dsp:txXfrm>
        <a:off x="2955104" y="3268311"/>
        <a:ext cx="2686458" cy="1611875"/>
      </dsp:txXfrm>
    </dsp:sp>
    <dsp:sp modelId="{B2CC1E67-3F8A-4CFC-BCE2-1C1064FA3D0F}">
      <dsp:nvSpPr>
        <dsp:cNvPr id="0" name=""/>
        <dsp:cNvSpPr/>
      </dsp:nvSpPr>
      <dsp:spPr>
        <a:xfrm>
          <a:off x="5910209" y="3268311"/>
          <a:ext cx="2686458" cy="1611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a:t>Environmental factors affecting Premier Inn</a:t>
          </a:r>
          <a:endParaRPr lang="en-US" sz="1100" kern="1200"/>
        </a:p>
        <a:p>
          <a:pPr marL="57150" lvl="1" indent="-57150" algn="l" defTabSz="400050">
            <a:lnSpc>
              <a:spcPct val="90000"/>
            </a:lnSpc>
            <a:spcBef>
              <a:spcPct val="0"/>
            </a:spcBef>
            <a:spcAft>
              <a:spcPct val="15000"/>
            </a:spcAft>
            <a:buChar char="•"/>
          </a:pPr>
          <a:r>
            <a:rPr lang="en-GB" sz="900" kern="1200" dirty="0"/>
            <a:t>Premier Inn's environmental impact is influenced by various factors such as waste and carbon emissions, the state of cleanliness of the area surrounding its properties, and the volume of traffic it brings to the surrounding areas</a:t>
          </a:r>
          <a:endParaRPr lang="en-US" sz="900" kern="1200" dirty="0"/>
        </a:p>
      </dsp:txBody>
      <dsp:txXfrm>
        <a:off x="5910209" y="3268311"/>
        <a:ext cx="2686458" cy="16118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E2767-B70A-43AA-B1B7-608905C0D052}">
      <dsp:nvSpPr>
        <dsp:cNvPr id="0" name=""/>
        <dsp:cNvSpPr/>
      </dsp:nvSpPr>
      <dsp:spPr>
        <a:xfrm>
          <a:off x="844" y="636490"/>
          <a:ext cx="3485885" cy="20915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dirty="0"/>
            <a:t>Political factors: Concern laws, rules, political stability, and other political forces that could influence the business climate.</a:t>
          </a: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Because Marriott operates in so many nations, its operations are impacted by the political climate in each of those nations.</a:t>
          </a:r>
          <a:endParaRPr lang="en-GB" sz="900" kern="1200" dirty="0">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Regulations: Each nation has its own set of rules governing the hotel and hospitality sectors</a:t>
          </a: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Tax Policies: Modifications to tax laws, such as raising hotel or tourism levies, may influence Marriott's financial performance</a:t>
          </a:r>
          <a:endParaRPr lang="en-US" sz="900" kern="1200" dirty="0"/>
        </a:p>
      </dsp:txBody>
      <dsp:txXfrm>
        <a:off x="844" y="636490"/>
        <a:ext cx="3485885" cy="2091531"/>
      </dsp:txXfrm>
    </dsp:sp>
    <dsp:sp modelId="{A36F5780-7E7F-446A-ACEB-F5AFDC54D6A8}">
      <dsp:nvSpPr>
        <dsp:cNvPr id="0" name=""/>
        <dsp:cNvSpPr/>
      </dsp:nvSpPr>
      <dsp:spPr>
        <a:xfrm>
          <a:off x="3498062" y="637315"/>
          <a:ext cx="3485885" cy="20915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dirty="0">
              <a:effectLst/>
              <a:latin typeface="Arial" panose="020B0604020202020204" pitchFamily="34" charset="0"/>
              <a:ea typeface="Calibri" panose="020F0502020204030204" pitchFamily="34" charset="0"/>
              <a:cs typeface="Times New Roman" panose="02020603050405020304" pitchFamily="18" charset="0"/>
            </a:rPr>
            <a:t>Economic factors: Address the state and trends of the economy as they relate to the operations, growth, and profitability of an organisation</a:t>
          </a:r>
          <a:r>
            <a:rPr lang="en-GB" sz="900" kern="1200" dirty="0">
              <a:effectLst/>
              <a:latin typeface="Arial" panose="020B0604020202020204" pitchFamily="34" charset="0"/>
              <a:ea typeface="Calibri" panose="020F0502020204030204" pitchFamily="34" charset="0"/>
              <a:cs typeface="Times New Roman" panose="02020603050405020304" pitchFamily="18" charset="0"/>
            </a:rPr>
            <a:t>. </a:t>
          </a:r>
          <a:endParaRPr lang="en-GB" sz="900"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Interest Rates: Marriott's financing choices may be impacted by changes in interest rates.</a:t>
          </a:r>
          <a:endParaRPr lang="en-GB" sz="900"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Inflation Rates: Excessive inflation can raise the cost of raw materials, labour, and utilities, among other operational expenses.</a:t>
          </a:r>
          <a:endParaRPr lang="en-GB" sz="900"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Price Sensitivity: During hard economic times, consumers and businesses may search for more affordable travel options.</a:t>
          </a:r>
          <a:endParaRPr lang="en-GB" sz="900"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Costs associated with the supply chain: From restaurant food to linens in rooms, economic factors can affect the price of the goods and services Marriott depends on.</a:t>
          </a:r>
          <a:endParaRPr lang="en-US" sz="900" kern="1200" dirty="0"/>
        </a:p>
      </dsp:txBody>
      <dsp:txXfrm>
        <a:off x="3498062" y="637315"/>
        <a:ext cx="3485885" cy="2091531"/>
      </dsp:txXfrm>
    </dsp:sp>
    <dsp:sp modelId="{0117796D-E7E1-48E4-861B-E5D589603D65}">
      <dsp:nvSpPr>
        <dsp:cNvPr id="0" name=""/>
        <dsp:cNvSpPr/>
      </dsp:nvSpPr>
      <dsp:spPr>
        <a:xfrm>
          <a:off x="7007474" y="636490"/>
          <a:ext cx="3485885" cy="20915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dirty="0">
              <a:effectLst/>
              <a:latin typeface="Arial" panose="020B0604020202020204" pitchFamily="34" charset="0"/>
              <a:ea typeface="Calibri" panose="020F0502020204030204" pitchFamily="34" charset="0"/>
              <a:cs typeface="Times New Roman" panose="02020603050405020304" pitchFamily="18" charset="0"/>
            </a:rPr>
            <a:t>Social and cultural elements that may have an impact on consumer preferences, lifestyles, demographics, and market trends are referred to as sociocultural factors.</a:t>
          </a:r>
          <a:endParaRPr lang="en-GB" sz="900" b="1"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Demographics: modifications in population composition, including age distributions, can have an impact on demand.</a:t>
          </a:r>
          <a:endParaRPr lang="en-GB" sz="900"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Health and Wellness Trends: As the importance of fitness and well-being increases, many tourists give top priority to lodgings that have wellness centres, gyms, spas, and healthy food options.</a:t>
          </a:r>
          <a:endParaRPr lang="en-GB" sz="900"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Customer Knowledge and Brand Image: In the era of social media, customers have greater access to information and are more comfortable sharing their experiences</a:t>
          </a:r>
          <a:endParaRPr lang="en-US" sz="900" kern="1200" dirty="0"/>
        </a:p>
      </dsp:txBody>
      <dsp:txXfrm>
        <a:off x="7007474" y="636490"/>
        <a:ext cx="3485885" cy="2091531"/>
      </dsp:txXfrm>
    </dsp:sp>
    <dsp:sp modelId="{E05B98F5-61E6-4DC3-94A5-728B7963DAD0}">
      <dsp:nvSpPr>
        <dsp:cNvPr id="0" name=""/>
        <dsp:cNvSpPr/>
      </dsp:nvSpPr>
      <dsp:spPr>
        <a:xfrm>
          <a:off x="844" y="2745451"/>
          <a:ext cx="3485885" cy="20915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dirty="0">
              <a:effectLst/>
              <a:latin typeface="Arial" panose="020B0604020202020204" pitchFamily="34" charset="0"/>
              <a:ea typeface="Calibri" panose="020F0502020204030204" pitchFamily="34" charset="0"/>
              <a:cs typeface="Times New Roman" panose="02020603050405020304" pitchFamily="18" charset="0"/>
            </a:rPr>
            <a:t>Technological factors pertain to the creation and utilisation of novel technologies, advancements, and patterns that have the potential to influence a sector or establishment. </a:t>
          </a:r>
          <a:endParaRPr lang="en-GB" sz="900" b="1"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Digital Booking Platforms: Marriott needs to stay well-represented online on sites like Booking.com, Expedia, and Airbnb.</a:t>
          </a:r>
          <a:endParaRPr lang="en-GB" sz="900"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Modern hotel management systems provide integrated solutions for everything from inventory control to room reservations.</a:t>
          </a:r>
          <a:endParaRPr lang="en-GB" sz="900"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Artificial Intelligence (AI) and Chatbots: AI-powered chatbots can manage bookings, instantly assist visitors, respond to frequently asked questions, and even tailor experiences depending on visitor information.</a:t>
          </a:r>
          <a:endParaRPr lang="en-GB" sz="900"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Connectivity: For modern travellers, dependable high-speed internet is practically a given.</a:t>
          </a:r>
          <a:endParaRPr lang="en-US" sz="900" kern="1200" dirty="0"/>
        </a:p>
      </dsp:txBody>
      <dsp:txXfrm>
        <a:off x="844" y="2745451"/>
        <a:ext cx="3485885" cy="2091531"/>
      </dsp:txXfrm>
    </dsp:sp>
    <dsp:sp modelId="{03EAB22B-34A0-484E-981D-2F9CE3CFC823}">
      <dsp:nvSpPr>
        <dsp:cNvPr id="0" name=""/>
        <dsp:cNvSpPr/>
      </dsp:nvSpPr>
      <dsp:spPr>
        <a:xfrm>
          <a:off x="3504159" y="2745451"/>
          <a:ext cx="3485885" cy="20915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dirty="0">
              <a:effectLst/>
              <a:latin typeface="Arial" panose="020B0604020202020204" pitchFamily="34" charset="0"/>
              <a:ea typeface="Calibri" panose="020F0502020204030204" pitchFamily="34" charset="0"/>
              <a:cs typeface="Times New Roman" panose="02020603050405020304" pitchFamily="18" charset="0"/>
            </a:rPr>
            <a:t>Legal considerations: Refer to the statutes and rules governing companies and sectors.</a:t>
          </a:r>
          <a:endParaRPr lang="en-GB" sz="900" b="1"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Licences and Business Permits: Different licences and permits are needed to operate a hotel, and these can differ from nation to nation or even city to city.</a:t>
          </a:r>
          <a:endParaRPr lang="en-GB" sz="900"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Employment Laws: These regulations address fair treatment, equal opportunity, minimum wage, and work hours.</a:t>
          </a:r>
          <a:endParaRPr lang="en-GB" sz="900"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Strict health and safety regulations apply to hotels in order to protect the health and safety of both their employees and visitors.</a:t>
          </a:r>
          <a:endParaRPr lang="en-GB" sz="900"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Trade and Tariff Regulations: It's critical for hotels that import goods to comprehend and abide by the relevant trade regulations and tariffs.</a:t>
          </a:r>
          <a:endParaRPr lang="en-US" sz="900" kern="1200" dirty="0"/>
        </a:p>
      </dsp:txBody>
      <dsp:txXfrm>
        <a:off x="3504159" y="2745451"/>
        <a:ext cx="3485885" cy="2091531"/>
      </dsp:txXfrm>
    </dsp:sp>
    <dsp:sp modelId="{A1C7DD0C-A24E-4018-8C6C-9D0E12348FF3}">
      <dsp:nvSpPr>
        <dsp:cNvPr id="0" name=""/>
        <dsp:cNvSpPr/>
      </dsp:nvSpPr>
      <dsp:spPr>
        <a:xfrm>
          <a:off x="7007474" y="2745451"/>
          <a:ext cx="3485885" cy="20915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dirty="0">
              <a:effectLst/>
              <a:latin typeface="Arial" panose="020B0604020202020204" pitchFamily="34" charset="0"/>
              <a:ea typeface="Calibri" panose="020F0502020204030204" pitchFamily="34" charset="0"/>
              <a:cs typeface="Times New Roman" panose="02020603050405020304" pitchFamily="18" charset="0"/>
            </a:rPr>
            <a:t>Environmental factors: Have to do with issues related to ecology and the environment that could have an impact on how an organisation operates and makes decisions.</a:t>
          </a:r>
          <a:endParaRPr lang="en-GB" sz="900" b="1"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Sustainability Initiatives: Travellers are becoming more and more demanding when it comes to eco-friendly and sustainable hotel options.</a:t>
          </a:r>
          <a:endParaRPr lang="en-GB" sz="900"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Carbon Footprint: Many businesses are making efforts to lessen their carbon footprint as worries about climate change grow.</a:t>
          </a:r>
          <a:endParaRPr lang="en-GB" sz="900"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Waste Management: It's critical to put comprehensive recycling and waste reduction strategies into practise.</a:t>
          </a:r>
          <a:endParaRPr lang="en-GB" sz="900" kern="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400050">
            <a:lnSpc>
              <a:spcPct val="90000"/>
            </a:lnSpc>
            <a:spcBef>
              <a:spcPct val="0"/>
            </a:spcBef>
            <a:spcAft>
              <a:spcPct val="35000"/>
            </a:spcAft>
            <a:buNone/>
          </a:pPr>
          <a:r>
            <a:rPr lang="en-GB" sz="900" kern="1200" dirty="0">
              <a:effectLst/>
              <a:latin typeface="Arial" panose="020B0604020202020204" pitchFamily="34" charset="0"/>
              <a:ea typeface="Calibri" panose="020F0502020204030204" pitchFamily="34" charset="0"/>
              <a:cs typeface="Times New Roman" panose="02020603050405020304" pitchFamily="18" charset="0"/>
            </a:rPr>
            <a:t>Building Standards: Considering green building standards can lessen the environmental impact of developing new hotels or remodelling old ones.</a:t>
          </a:r>
          <a:endParaRPr lang="en-US" sz="900" kern="1200" dirty="0"/>
        </a:p>
      </dsp:txBody>
      <dsp:txXfrm>
        <a:off x="7007474" y="2745451"/>
        <a:ext cx="3485885" cy="209153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9C5A860-F335-4252-AA00-24FB67ED2982}" type="datetime1">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148829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04BC802-30E3-4658-9CCA-F873646FEC67}" type="datetime1">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41664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AB227A3-19CE-4153-81CE-64EB7AB094B3}" type="datetime1">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06702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819A100-10F6-477E-8847-29D479EF1C92}" type="datetime1">
              <a:rPr lang="en-US" smtClean="0"/>
              <a:t>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6492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DF128AB-198A-495F-8475-FDB360C9873F}" type="datetime1">
              <a:rPr lang="en-US" smtClean="0"/>
              <a:t>11/7/2023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347756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21A235E-F8FD-479F-9FC7-18BE84110877}" type="datetime1">
              <a:rPr lang="en-US" smtClean="0"/>
              <a:t>11/7/2023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380484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90F09B-68DA-462E-9DB4-4C9ADAB8CBCC}" type="datetime1">
              <a:rPr lang="en-US" smtClean="0"/>
              <a:t>11/7/2023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39988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7AC4E36-FABE-47EB-AA7F-C19A93824617}" type="datetime1">
              <a:rPr lang="en-US" smtClean="0"/>
              <a:t>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15182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199CE6B-5DE6-4A2D-B72E-5E8969F9F56F}" type="datetime1">
              <a:rPr lang="en-US" smtClean="0"/>
              <a:t>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3287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81A142-DA77-4A5F-AD1F-14E6C18F0F5F}" type="datetime1">
              <a:rPr lang="en-US" smtClean="0"/>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val="85894765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81A142-DA77-4A5F-AD1F-14E6C18F0F5F}" type="datetime1">
              <a:rPr lang="en-US" smtClean="0"/>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646F3F-274D-499B-ABBE-824EB4ABDC3D}"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0297945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81A142-DA77-4A5F-AD1F-14E6C18F0F5F}" type="datetime1">
              <a:rPr lang="en-US" smtClean="0"/>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val="76462936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81A142-DA77-4A5F-AD1F-14E6C18F0F5F}" type="datetime1">
              <a:rPr lang="en-US" smtClean="0"/>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646F3F-274D-499B-ABBE-824EB4ABDC3D}"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0629686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81A142-DA77-4A5F-AD1F-14E6C18F0F5F}" type="datetime1">
              <a:rPr lang="en-US" smtClean="0"/>
              <a:t>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val="290583528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6AB1048-0047-48CA-88BA-D69B470942CF}" type="datetime1">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49258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D83879-648C-49A9-81A2-0EF5946532D0}" type="datetime1">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1778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481A142-DA77-4A5F-AD1F-14E6C18F0F5F}" type="datetime1">
              <a:rPr lang="en-US" smtClean="0"/>
              <a:t>11/7/2023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025285301"/>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Lst>
  <p:hf sldNum="0" hdr="0" ftr="0" dt="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ama.org/the-definition-of-marketing-what-is-marketing/" TargetMode="External"/><Relationship Id="rId13" Type="http://schemas.openxmlformats.org/officeDocument/2006/relationships/hyperlink" Target="https://www.howandwhat.net/stakeholders-premier-inn/" TargetMode="External"/><Relationship Id="rId18" Type="http://schemas.openxmlformats.org/officeDocument/2006/relationships/hyperlink" Target="https://www.business.qld.gov.au/running-business/marketing-sales/marketing/strategy-planning/marketing-basics" TargetMode="External"/><Relationship Id="rId3" Type="http://schemas.openxmlformats.org/officeDocument/2006/relationships/hyperlink" Target="https://www.marriott.com/about/culture-and-values/history.mi" TargetMode="External"/><Relationship Id="rId7" Type="http://schemas.openxmlformats.org/officeDocument/2006/relationships/hyperlink" Target="https://bstrategyhub.com/marriot-swot-analysis/" TargetMode="External"/><Relationship Id="rId12" Type="http://schemas.openxmlformats.org/officeDocument/2006/relationships/hyperlink" Target="https://mena.premierinn.com/en/attractions-partners" TargetMode="External"/><Relationship Id="rId17" Type="http://schemas.openxmlformats.org/officeDocument/2006/relationships/hyperlink" Target="https://bloomsburybusiness.weebly.com/7ps-marketing-mix.html" TargetMode="External"/><Relationship Id="rId2" Type="http://schemas.openxmlformats.org/officeDocument/2006/relationships/hyperlink" Target="https://www.zippia.com/premier-inn-careers-645194/history/" TargetMode="External"/><Relationship Id="rId16" Type="http://schemas.openxmlformats.org/officeDocument/2006/relationships/hyperlink" Target="https://www.marketing91.com/what-is-bowmans-strategy-clock/" TargetMode="External"/><Relationship Id="rId1" Type="http://schemas.openxmlformats.org/officeDocument/2006/relationships/slideLayout" Target="../slideLayouts/slideLayout6.xml"/><Relationship Id="rId6" Type="http://schemas.openxmlformats.org/officeDocument/2006/relationships/hyperlink" Target="https://corporatefinanceinstitute.com/resources/management/swot-analysis/" TargetMode="External"/><Relationship Id="rId11" Type="http://schemas.openxmlformats.org/officeDocument/2006/relationships/hyperlink" Target="https://econsultancy.com/what-makes-premier-inn-the-world-s-strongest-hotel-chain/" TargetMode="External"/><Relationship Id="rId5" Type="http://schemas.openxmlformats.org/officeDocument/2006/relationships/hyperlink" Target="https://www.howandwhat.net/swot-analysis-premier-inn-premier-inn-swot-analysis/" TargetMode="External"/><Relationship Id="rId15" Type="http://schemas.openxmlformats.org/officeDocument/2006/relationships/hyperlink" Target="https://thestrategystory.com/blog/marriott-pestel-analysis/" TargetMode="External"/><Relationship Id="rId10" Type="http://schemas.openxmlformats.org/officeDocument/2006/relationships/hyperlink" Target="https://www.studysmarter.co.uk/explanations/business-studies/strategic-direction/bowmans-strategic-clock/" TargetMode="External"/><Relationship Id="rId4" Type="http://schemas.openxmlformats.org/officeDocument/2006/relationships/hyperlink" Target="https://www.hotel-development.marriott.com/power-of-marriott/our-story" TargetMode="External"/><Relationship Id="rId9" Type="http://schemas.openxmlformats.org/officeDocument/2006/relationships/hyperlink" Target="https://pro.similarweb.com/#/digitalsuite/websiteanalysis/audience-demographics/" TargetMode="External"/><Relationship Id="rId14" Type="http://schemas.openxmlformats.org/officeDocument/2006/relationships/hyperlink" Target="https://www.marriott.com/marriottassets/Multimedia/PDF/CorporateResponsibility/serve360/2015_StakeholderEngagemen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FAC80-1546-367B-DA9F-583B89C73DAF}"/>
              </a:ext>
            </a:extLst>
          </p:cNvPr>
          <p:cNvSpPr>
            <a:spLocks noGrp="1"/>
          </p:cNvSpPr>
          <p:nvPr>
            <p:ph type="ctrTitle"/>
          </p:nvPr>
        </p:nvSpPr>
        <p:spPr>
          <a:xfrm>
            <a:off x="612648" y="557783"/>
            <a:ext cx="9933432" cy="3181097"/>
          </a:xfrm>
        </p:spPr>
        <p:txBody>
          <a:bodyPr>
            <a:normAutofit fontScale="90000"/>
          </a:bodyPr>
          <a:lstStyle/>
          <a:p>
            <a:pPr algn="ctr">
              <a:lnSpc>
                <a:spcPct val="90000"/>
              </a:lnSpc>
            </a:pPr>
            <a:r>
              <a:rPr lang="en-GB" sz="5100" dirty="0">
                <a:solidFill>
                  <a:srgbClr val="FFFFFF"/>
                </a:solidFill>
                <a:latin typeface="Algerian" panose="04020705040A02060702" pitchFamily="82" charset="0"/>
              </a:rPr>
              <a:t>A comparation of the marketing methods of two multinational hotel brands (Marriott Hotel and Premier Inn)</a:t>
            </a:r>
          </a:p>
        </p:txBody>
      </p:sp>
      <p:sp>
        <p:nvSpPr>
          <p:cNvPr id="3" name="Subtitle 2">
            <a:extLst>
              <a:ext uri="{FF2B5EF4-FFF2-40B4-BE49-F238E27FC236}">
                <a16:creationId xmlns:a16="http://schemas.microsoft.com/office/drawing/2014/main" id="{68E069F8-69AF-B71E-62F9-A385F73BAA5E}"/>
              </a:ext>
            </a:extLst>
          </p:cNvPr>
          <p:cNvSpPr>
            <a:spLocks noGrp="1"/>
          </p:cNvSpPr>
          <p:nvPr>
            <p:ph type="subTitle" idx="1"/>
          </p:nvPr>
        </p:nvSpPr>
        <p:spPr>
          <a:xfrm>
            <a:off x="612648" y="3902206"/>
            <a:ext cx="3901736" cy="2240529"/>
          </a:xfrm>
        </p:spPr>
        <p:txBody>
          <a:bodyPr>
            <a:normAutofit/>
          </a:bodyPr>
          <a:lstStyle/>
          <a:p>
            <a:r>
              <a:rPr lang="en-GB" sz="2800" dirty="0">
                <a:solidFill>
                  <a:srgbClr val="FFFFFF"/>
                </a:solidFill>
              </a:rPr>
              <a:t>Presented by Simona </a:t>
            </a:r>
            <a:r>
              <a:rPr lang="en-GB" sz="2800" dirty="0" err="1">
                <a:solidFill>
                  <a:srgbClr val="FFFFFF"/>
                </a:solidFill>
              </a:rPr>
              <a:t>Marilena</a:t>
            </a:r>
            <a:r>
              <a:rPr lang="en-GB" sz="2800" dirty="0">
                <a:solidFill>
                  <a:srgbClr val="FFFFFF"/>
                </a:solidFill>
              </a:rPr>
              <a:t> Patrascu</a:t>
            </a:r>
          </a:p>
          <a:p>
            <a:r>
              <a:rPr lang="en-GB" sz="2800" dirty="0">
                <a:solidFill>
                  <a:srgbClr val="FFFFFF"/>
                </a:solidFill>
              </a:rPr>
              <a:t>Student id:2123259</a:t>
            </a:r>
          </a:p>
          <a:p>
            <a:endParaRPr lang="en-GB" sz="2800" dirty="0">
              <a:solidFill>
                <a:srgbClr val="FFFFFF"/>
              </a:solidFill>
            </a:endParaRPr>
          </a:p>
        </p:txBody>
      </p:sp>
    </p:spTree>
    <p:extLst>
      <p:ext uri="{BB962C8B-B14F-4D97-AF65-F5344CB8AC3E}">
        <p14:creationId xmlns:p14="http://schemas.microsoft.com/office/powerpoint/2010/main" val="20818173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B3082-E59A-67F5-2793-FBA5B0280FBF}"/>
              </a:ext>
            </a:extLst>
          </p:cNvPr>
          <p:cNvSpPr>
            <a:spLocks noGrp="1"/>
          </p:cNvSpPr>
          <p:nvPr>
            <p:ph type="title"/>
          </p:nvPr>
        </p:nvSpPr>
        <p:spPr>
          <a:xfrm>
            <a:off x="677334" y="609600"/>
            <a:ext cx="8596668" cy="728312"/>
          </a:xfrm>
        </p:spPr>
        <p:txBody>
          <a:bodyPr/>
          <a:lstStyle/>
          <a:p>
            <a:r>
              <a:rPr lang="en-GB" dirty="0"/>
              <a:t>Introduction</a:t>
            </a:r>
          </a:p>
        </p:txBody>
      </p:sp>
      <p:sp>
        <p:nvSpPr>
          <p:cNvPr id="4" name="Content Placeholder 3">
            <a:extLst>
              <a:ext uri="{FF2B5EF4-FFF2-40B4-BE49-F238E27FC236}">
                <a16:creationId xmlns:a16="http://schemas.microsoft.com/office/drawing/2014/main" id="{D92D3B2B-EB48-8E18-95F2-E783F5231336}"/>
              </a:ext>
            </a:extLst>
          </p:cNvPr>
          <p:cNvSpPr>
            <a:spLocks noGrp="1"/>
          </p:cNvSpPr>
          <p:nvPr>
            <p:ph sz="half" idx="2"/>
          </p:nvPr>
        </p:nvSpPr>
        <p:spPr>
          <a:xfrm>
            <a:off x="552205" y="1337912"/>
            <a:ext cx="7870435" cy="4158113"/>
          </a:xfrm>
        </p:spPr>
        <p:txBody>
          <a:bodyPr>
            <a:normAutofit lnSpcReduction="10000"/>
          </a:bodyPr>
          <a:lstStyle/>
          <a:p>
            <a:pPr marL="0" indent="0">
              <a:buNone/>
            </a:pPr>
            <a:r>
              <a:rPr lang="en-GB" sz="2000" b="1" dirty="0"/>
              <a:t>As an introduction, today I will talk about</a:t>
            </a:r>
          </a:p>
          <a:p>
            <a:pPr marL="0" indent="0">
              <a:buNone/>
            </a:pPr>
            <a:r>
              <a:rPr lang="en-GB" sz="1900" b="1" dirty="0"/>
              <a:t>Marriott hotels and Premier Inn hotels and I will provide information such as:</a:t>
            </a:r>
          </a:p>
          <a:p>
            <a:r>
              <a:rPr lang="en-GB" sz="1900" dirty="0"/>
              <a:t>SWOT Analysis for both hotels</a:t>
            </a:r>
          </a:p>
          <a:p>
            <a:r>
              <a:rPr lang="en-GB" sz="1900" dirty="0"/>
              <a:t>Segmentation variables</a:t>
            </a:r>
          </a:p>
          <a:p>
            <a:r>
              <a:rPr lang="en-GB" sz="1900" dirty="0"/>
              <a:t>Targeting strategies</a:t>
            </a:r>
          </a:p>
          <a:p>
            <a:r>
              <a:rPr lang="en-GB" sz="1900" dirty="0"/>
              <a:t>Bowman's strategy clock</a:t>
            </a:r>
          </a:p>
          <a:p>
            <a:r>
              <a:rPr lang="en-GB" sz="1900" dirty="0"/>
              <a:t>Positional Positioning Maps</a:t>
            </a:r>
          </a:p>
          <a:p>
            <a:r>
              <a:rPr lang="en-GB" sz="1900" dirty="0"/>
              <a:t>Partners and Stakeholders of both hotels</a:t>
            </a:r>
          </a:p>
          <a:p>
            <a:r>
              <a:rPr lang="en-GB" sz="1900" dirty="0"/>
              <a:t>PESTLE Analysis of both hotels</a:t>
            </a:r>
          </a:p>
          <a:p>
            <a:r>
              <a:rPr lang="en-GB" sz="1900" dirty="0"/>
              <a:t>The 7 Ps</a:t>
            </a:r>
          </a:p>
          <a:p>
            <a:pPr marL="0" indent="0">
              <a:buNone/>
            </a:pPr>
            <a:endParaRPr lang="en-GB" dirty="0"/>
          </a:p>
        </p:txBody>
      </p:sp>
      <p:sp>
        <p:nvSpPr>
          <p:cNvPr id="3" name="TextBox 2">
            <a:extLst>
              <a:ext uri="{FF2B5EF4-FFF2-40B4-BE49-F238E27FC236}">
                <a16:creationId xmlns:a16="http://schemas.microsoft.com/office/drawing/2014/main" id="{3D5846E0-5962-233D-D26A-D07D3B0E7D4A}"/>
              </a:ext>
            </a:extLst>
          </p:cNvPr>
          <p:cNvSpPr txBox="1"/>
          <p:nvPr/>
        </p:nvSpPr>
        <p:spPr>
          <a:xfrm>
            <a:off x="6096000" y="4307840"/>
            <a:ext cx="5394960" cy="1477328"/>
          </a:xfrm>
          <a:prstGeom prst="rect">
            <a:avLst/>
          </a:prstGeom>
          <a:noFill/>
        </p:spPr>
        <p:txBody>
          <a:bodyPr wrap="square" rtlCol="0">
            <a:spAutoFit/>
          </a:bodyPr>
          <a:lstStyle/>
          <a:p>
            <a:pPr algn="ctr"/>
            <a:r>
              <a:rPr lang="en-GB" dirty="0"/>
              <a:t>'Marketing is the science and art of exploring, creating and delivering value to satisfy the needs of a target market at a profit.'</a:t>
            </a:r>
          </a:p>
          <a:p>
            <a:pPr algn="ctr"/>
            <a:r>
              <a:rPr lang="en-GB" dirty="0" err="1"/>
              <a:t>Dr.</a:t>
            </a:r>
            <a:r>
              <a:rPr lang="en-GB" dirty="0"/>
              <a:t> Philip Kotler</a:t>
            </a:r>
          </a:p>
          <a:p>
            <a:pPr algn="ctr"/>
            <a:r>
              <a:rPr lang="en-GB" dirty="0"/>
              <a:t>(Business Queensland, 2022)</a:t>
            </a:r>
          </a:p>
        </p:txBody>
      </p:sp>
    </p:spTree>
    <p:extLst>
      <p:ext uri="{BB962C8B-B14F-4D97-AF65-F5344CB8AC3E}">
        <p14:creationId xmlns:p14="http://schemas.microsoft.com/office/powerpoint/2010/main" val="192535794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193C6-8EEE-5D5A-1613-9AAB165A5D09}"/>
              </a:ext>
            </a:extLst>
          </p:cNvPr>
          <p:cNvSpPr>
            <a:spLocks noGrp="1"/>
          </p:cNvSpPr>
          <p:nvPr>
            <p:ph type="title"/>
          </p:nvPr>
        </p:nvSpPr>
        <p:spPr>
          <a:xfrm>
            <a:off x="677334" y="609600"/>
            <a:ext cx="2470127" cy="576262"/>
          </a:xfrm>
        </p:spPr>
        <p:txBody>
          <a:bodyPr>
            <a:normAutofit fontScale="90000"/>
          </a:bodyPr>
          <a:lstStyle/>
          <a:p>
            <a:br>
              <a:rPr lang="en-GB" dirty="0"/>
            </a:br>
            <a:r>
              <a:rPr lang="en-GB" dirty="0"/>
              <a:t> </a:t>
            </a:r>
          </a:p>
        </p:txBody>
      </p:sp>
      <p:sp>
        <p:nvSpPr>
          <p:cNvPr id="4" name="Text Placeholder 3">
            <a:extLst>
              <a:ext uri="{FF2B5EF4-FFF2-40B4-BE49-F238E27FC236}">
                <a16:creationId xmlns:a16="http://schemas.microsoft.com/office/drawing/2014/main" id="{E9DEEFA3-D425-7A34-B466-5D7E06AA8DCA}"/>
              </a:ext>
            </a:extLst>
          </p:cNvPr>
          <p:cNvSpPr>
            <a:spLocks noGrp="1"/>
          </p:cNvSpPr>
          <p:nvPr>
            <p:ph type="body" idx="1"/>
          </p:nvPr>
        </p:nvSpPr>
        <p:spPr>
          <a:xfrm>
            <a:off x="669330" y="1453415"/>
            <a:ext cx="4184650" cy="2111995"/>
          </a:xfrm>
        </p:spPr>
        <p:txBody>
          <a:bodyPr/>
          <a:lstStyle/>
          <a:p>
            <a:pPr algn="ctr">
              <a:spcBef>
                <a:spcPts val="500"/>
              </a:spcBef>
            </a:pPr>
            <a:r>
              <a:rPr lang="en-GB" sz="1200" dirty="0">
                <a:latin typeface="Arial" panose="020B0604020202020204" pitchFamily="34" charset="0"/>
                <a:cs typeface="Arial" panose="020B0604020202020204" pitchFamily="34" charset="0"/>
              </a:rPr>
              <a:t>The chain Premier Inn debuted for business as Travel Inn in 1987 and now has more than 800 hotels in the UK.</a:t>
            </a:r>
          </a:p>
          <a:p>
            <a:pPr algn="ctr">
              <a:spcBef>
                <a:spcPts val="500"/>
              </a:spcBef>
            </a:pPr>
            <a:r>
              <a:rPr lang="en-GB" sz="1200" dirty="0">
                <a:latin typeface="Arial" panose="020B0604020202020204" pitchFamily="34" charset="0"/>
                <a:cs typeface="Arial" panose="020B0604020202020204" pitchFamily="34" charset="0"/>
              </a:rPr>
              <a:t>Premier Travel Inn debuted its 500th location in Hemel Hempstead in 2005.</a:t>
            </a:r>
          </a:p>
          <a:p>
            <a:pPr algn="ctr">
              <a:spcBef>
                <a:spcPts val="500"/>
              </a:spcBef>
            </a:pPr>
            <a:r>
              <a:rPr lang="en-GB" sz="1200" dirty="0">
                <a:latin typeface="Arial" panose="020B0604020202020204" pitchFamily="34" charset="0"/>
                <a:cs typeface="Arial" panose="020B0604020202020204" pitchFamily="34" charset="0"/>
              </a:rPr>
              <a:t>Premier Travel Inn bought eleven Holiday Inns in Wales and England in the beginning of 2006.</a:t>
            </a:r>
          </a:p>
          <a:p>
            <a:pPr algn="ctr">
              <a:spcBef>
                <a:spcPts val="500"/>
              </a:spcBef>
            </a:pPr>
            <a:r>
              <a:rPr lang="en-GB" sz="1200" dirty="0">
                <a:latin typeface="Arial" panose="020B0604020202020204" pitchFamily="34" charset="0"/>
                <a:cs typeface="Arial" panose="020B0604020202020204" pitchFamily="34" charset="0"/>
              </a:rPr>
              <a:t>The 700th Premier Inn debuted in Kingston-upon-Thames, London, in July of 2015. By 2020, the company intends to run 85,000 bedrooms in the United Kingdom.</a:t>
            </a:r>
          </a:p>
          <a:p>
            <a:pPr algn="ctr">
              <a:spcBef>
                <a:spcPts val="500"/>
              </a:spcBef>
            </a:pPr>
            <a:endParaRPr lang="en-GB" sz="1100" dirty="0">
              <a:latin typeface="Arial" panose="020B0604020202020204" pitchFamily="34" charset="0"/>
              <a:cs typeface="Arial" panose="020B0604020202020204" pitchFamily="34" charset="0"/>
            </a:endParaRPr>
          </a:p>
        </p:txBody>
      </p:sp>
      <p:pic>
        <p:nvPicPr>
          <p:cNvPr id="9" name="Content Placeholder 8">
            <a:extLst>
              <a:ext uri="{FF2B5EF4-FFF2-40B4-BE49-F238E27FC236}">
                <a16:creationId xmlns:a16="http://schemas.microsoft.com/office/drawing/2014/main" id="{94551F5D-FDEC-16D7-B8AB-CDC42BA0CEDD}"/>
              </a:ext>
            </a:extLst>
          </p:cNvPr>
          <p:cNvPicPr>
            <a:picLocks noGrp="1" noChangeAspect="1"/>
          </p:cNvPicPr>
          <p:nvPr>
            <p:ph sz="half" idx="2"/>
          </p:nvPr>
        </p:nvPicPr>
        <p:blipFill>
          <a:blip r:embed="rId2"/>
          <a:stretch>
            <a:fillRect/>
          </a:stretch>
        </p:blipFill>
        <p:spPr>
          <a:xfrm>
            <a:off x="676275" y="3429000"/>
            <a:ext cx="4184650" cy="2612362"/>
          </a:xfrm>
          <a:prstGeom prst="rect">
            <a:avLst/>
          </a:prstGeom>
        </p:spPr>
      </p:pic>
      <p:sp>
        <p:nvSpPr>
          <p:cNvPr id="6" name="Text Placeholder 5">
            <a:extLst>
              <a:ext uri="{FF2B5EF4-FFF2-40B4-BE49-F238E27FC236}">
                <a16:creationId xmlns:a16="http://schemas.microsoft.com/office/drawing/2014/main" id="{5DE3CDE9-A1F8-7D57-683F-507BDFD31DBD}"/>
              </a:ext>
            </a:extLst>
          </p:cNvPr>
          <p:cNvSpPr>
            <a:spLocks noGrp="1"/>
          </p:cNvSpPr>
          <p:nvPr>
            <p:ph type="body" sz="quarter" idx="3"/>
          </p:nvPr>
        </p:nvSpPr>
        <p:spPr>
          <a:xfrm>
            <a:off x="6102945" y="1453414"/>
            <a:ext cx="5109116" cy="2111995"/>
          </a:xfrm>
        </p:spPr>
        <p:txBody>
          <a:bodyPr/>
          <a:lstStyle/>
          <a:p>
            <a:pPr algn="ctr"/>
            <a:r>
              <a:rPr lang="en-GB" sz="1200" dirty="0"/>
              <a:t>The history of Marriot Hotels is very long and started in 1927 and until now it has expanded all over the world with over 8300 properties. </a:t>
            </a:r>
          </a:p>
          <a:p>
            <a:pPr algn="ctr"/>
            <a:r>
              <a:rPr lang="en-GB" sz="1200" dirty="0"/>
              <a:t>Everything starting in the US and Canada, where even today more than half of everything that means Marriott is located.</a:t>
            </a:r>
          </a:p>
          <a:p>
            <a:pPr algn="ctr"/>
            <a:r>
              <a:rPr lang="en-GB" sz="1200" dirty="0"/>
              <a:t>Marriott International was established about a century ago and is currently the biggest and most widespread hotel corporation in the world.</a:t>
            </a:r>
          </a:p>
          <a:p>
            <a:pPr algn="ctr"/>
            <a:endParaRPr lang="en-GB" sz="1200" dirty="0"/>
          </a:p>
        </p:txBody>
      </p:sp>
      <p:pic>
        <p:nvPicPr>
          <p:cNvPr id="10" name="Content Placeholder 9">
            <a:extLst>
              <a:ext uri="{FF2B5EF4-FFF2-40B4-BE49-F238E27FC236}">
                <a16:creationId xmlns:a16="http://schemas.microsoft.com/office/drawing/2014/main" id="{05C80DCD-9930-8489-F1C5-6FB3948E15BC}"/>
              </a:ext>
            </a:extLst>
          </p:cNvPr>
          <p:cNvPicPr>
            <a:picLocks noGrp="1" noChangeAspect="1"/>
          </p:cNvPicPr>
          <p:nvPr>
            <p:ph sz="quarter" idx="4"/>
          </p:nvPr>
        </p:nvPicPr>
        <p:blipFill>
          <a:blip r:embed="rId3"/>
          <a:stretch>
            <a:fillRect/>
          </a:stretch>
        </p:blipFill>
        <p:spPr>
          <a:xfrm>
            <a:off x="6096000" y="3412453"/>
            <a:ext cx="4186237" cy="2698484"/>
          </a:xfrm>
          <a:prstGeom prst="rect">
            <a:avLst/>
          </a:prstGeom>
        </p:spPr>
      </p:pic>
      <p:sp>
        <p:nvSpPr>
          <p:cNvPr id="12" name="TextBox 11">
            <a:extLst>
              <a:ext uri="{FF2B5EF4-FFF2-40B4-BE49-F238E27FC236}">
                <a16:creationId xmlns:a16="http://schemas.microsoft.com/office/drawing/2014/main" id="{97A0DB5F-1140-5F95-A9D0-3DD78A479F1E}"/>
              </a:ext>
            </a:extLst>
          </p:cNvPr>
          <p:cNvSpPr txBox="1"/>
          <p:nvPr/>
        </p:nvSpPr>
        <p:spPr>
          <a:xfrm>
            <a:off x="9673390" y="2252311"/>
            <a:ext cx="914400" cy="914400"/>
          </a:xfrm>
          <a:prstGeom prst="rect">
            <a:avLst/>
          </a:prstGeom>
          <a:noFill/>
        </p:spPr>
        <p:txBody>
          <a:bodyPr wrap="square" rtlCol="0">
            <a:spAutoFit/>
          </a:bodyPr>
          <a:lstStyle/>
          <a:p>
            <a:endParaRPr lang="en-GB" dirty="0"/>
          </a:p>
        </p:txBody>
      </p:sp>
      <p:sp>
        <p:nvSpPr>
          <p:cNvPr id="13" name="TextBox 12">
            <a:extLst>
              <a:ext uri="{FF2B5EF4-FFF2-40B4-BE49-F238E27FC236}">
                <a16:creationId xmlns:a16="http://schemas.microsoft.com/office/drawing/2014/main" id="{B77C76A4-93FA-A436-7B19-4E251D540F3B}"/>
              </a:ext>
            </a:extLst>
          </p:cNvPr>
          <p:cNvSpPr txBox="1"/>
          <p:nvPr/>
        </p:nvSpPr>
        <p:spPr>
          <a:xfrm>
            <a:off x="1355181" y="493472"/>
            <a:ext cx="6833937" cy="646331"/>
          </a:xfrm>
          <a:prstGeom prst="rect">
            <a:avLst/>
          </a:prstGeom>
          <a:noFill/>
        </p:spPr>
        <p:txBody>
          <a:bodyPr wrap="square" rtlCol="0">
            <a:spAutoFit/>
          </a:bodyPr>
          <a:lstStyle/>
          <a:p>
            <a:r>
              <a:rPr lang="en-GB" dirty="0"/>
              <a:t>In my presentation from today, I will say a few words about the history of each individual hotel</a:t>
            </a:r>
          </a:p>
        </p:txBody>
      </p:sp>
    </p:spTree>
    <p:extLst>
      <p:ext uri="{BB962C8B-B14F-4D97-AF65-F5344CB8AC3E}">
        <p14:creationId xmlns:p14="http://schemas.microsoft.com/office/powerpoint/2010/main" val="1456952460"/>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7536949F-7BE3-40A1-C25D-0473FA85956A}"/>
              </a:ext>
            </a:extLst>
          </p:cNvPr>
          <p:cNvGraphicFramePr>
            <a:graphicFrameLocks noGrp="1"/>
          </p:cNvGraphicFramePr>
          <p:nvPr>
            <p:extLst>
              <p:ext uri="{D42A27DB-BD31-4B8C-83A1-F6EECF244321}">
                <p14:modId xmlns:p14="http://schemas.microsoft.com/office/powerpoint/2010/main" val="4032756935"/>
              </p:ext>
            </p:extLst>
          </p:nvPr>
        </p:nvGraphicFramePr>
        <p:xfrm>
          <a:off x="745262" y="1618837"/>
          <a:ext cx="3999458" cy="4306316"/>
        </p:xfrm>
        <a:graphic>
          <a:graphicData uri="http://schemas.openxmlformats.org/drawingml/2006/table">
            <a:tbl>
              <a:tblPr firstRow="1" firstCol="1" bandRow="1">
                <a:tableStyleId>{5C22544A-7EE6-4342-B048-85BDC9FD1C3A}</a:tableStyleId>
              </a:tblPr>
              <a:tblGrid>
                <a:gridCol w="1999729">
                  <a:extLst>
                    <a:ext uri="{9D8B030D-6E8A-4147-A177-3AD203B41FA5}">
                      <a16:colId xmlns:a16="http://schemas.microsoft.com/office/drawing/2014/main" val="3847948537"/>
                    </a:ext>
                  </a:extLst>
                </a:gridCol>
                <a:gridCol w="1999729">
                  <a:extLst>
                    <a:ext uri="{9D8B030D-6E8A-4147-A177-3AD203B41FA5}">
                      <a16:colId xmlns:a16="http://schemas.microsoft.com/office/drawing/2014/main" val="998690195"/>
                    </a:ext>
                  </a:extLst>
                </a:gridCol>
              </a:tblGrid>
              <a:tr h="1681749">
                <a:tc>
                  <a:txBody>
                    <a:bodyPr/>
                    <a:lstStyle/>
                    <a:p>
                      <a:pPr>
                        <a:lnSpc>
                          <a:spcPct val="107000"/>
                        </a:lnSpc>
                        <a:spcAft>
                          <a:spcPts val="800"/>
                        </a:spcAft>
                      </a:pPr>
                      <a:r>
                        <a:rPr lang="en-GB" sz="800" kern="100" dirty="0">
                          <a:effectLst/>
                        </a:rPr>
                        <a:t>           </a:t>
                      </a:r>
                      <a:r>
                        <a:rPr lang="en-GB" sz="800" kern="100" dirty="0">
                          <a:solidFill>
                            <a:schemeClr val="tx1"/>
                          </a:solidFill>
                          <a:effectLst/>
                        </a:rPr>
                        <a:t>Strengths</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A varied assortment of brands</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worldwide presence</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powerful loyalty system</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franchise-based company structure</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Give technology and innovation priority.</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a strong reputation and brand equity</a:t>
                      </a:r>
                      <a:endParaRPr lang="en-GB" sz="700" kern="100" dirty="0">
                        <a:solidFill>
                          <a:schemeClr val="tx1"/>
                        </a:solidFill>
                        <a:effectLst/>
                      </a:endParaRPr>
                    </a:p>
                    <a:p>
                      <a:pPr marL="342900" lvl="0" indent="-342900">
                        <a:lnSpc>
                          <a:spcPct val="107000"/>
                        </a:lnSpc>
                        <a:spcAft>
                          <a:spcPts val="800"/>
                        </a:spcAft>
                        <a:buFont typeface="Symbol" panose="05050102010706020507" pitchFamily="18" charset="2"/>
                        <a:buChar char=""/>
                      </a:pPr>
                      <a:r>
                        <a:rPr lang="en-GB" sz="800" kern="100" dirty="0">
                          <a:solidFill>
                            <a:schemeClr val="tx1"/>
                          </a:solidFill>
                          <a:effectLst/>
                        </a:rPr>
                        <a:t>The concept of sustainability and responsibility for business</a:t>
                      </a:r>
                      <a:endParaRPr lang="en-GB" sz="700" kern="100" dirty="0">
                        <a:solidFill>
                          <a:schemeClr val="tx1"/>
                        </a:solidFill>
                        <a:effectLst/>
                      </a:endParaRPr>
                    </a:p>
                    <a:p>
                      <a:pPr>
                        <a:lnSpc>
                          <a:spcPct val="107000"/>
                        </a:lnSpc>
                        <a:spcAft>
                          <a:spcPts val="800"/>
                        </a:spcAft>
                      </a:pPr>
                      <a:r>
                        <a:rPr lang="en-GB" sz="800" kern="100" dirty="0">
                          <a:effectLst/>
                        </a:rPr>
                        <a:t> </a:t>
                      </a:r>
                      <a:endParaRPr lang="en-GB"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5374" marR="45374" marT="0" marB="0"/>
                </a:tc>
                <a:tc>
                  <a:txBody>
                    <a:bodyPr/>
                    <a:lstStyle/>
                    <a:p>
                      <a:pPr>
                        <a:lnSpc>
                          <a:spcPct val="107000"/>
                        </a:lnSpc>
                        <a:spcAft>
                          <a:spcPts val="800"/>
                        </a:spcAft>
                      </a:pPr>
                      <a:r>
                        <a:rPr lang="en-GB" sz="800" kern="100" dirty="0">
                          <a:effectLst/>
                        </a:rPr>
                        <a:t>            </a:t>
                      </a:r>
                      <a:r>
                        <a:rPr lang="en-GB" sz="800" kern="100" dirty="0">
                          <a:solidFill>
                            <a:schemeClr val="tx1"/>
                          </a:solidFill>
                          <a:effectLst/>
                        </a:rPr>
                        <a:t>   Weaknesses</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reliance on the franchise business model</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exposure to changes in the economy</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Strong competition</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reliance on important markets</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worries about data security.</a:t>
                      </a:r>
                      <a:endParaRPr lang="en-GB" sz="700" kern="100" dirty="0">
                        <a:solidFill>
                          <a:schemeClr val="tx1"/>
                        </a:solidFill>
                        <a:effectLst/>
                      </a:endParaRPr>
                    </a:p>
                    <a:p>
                      <a:pPr marL="342900" lvl="0" indent="-342900">
                        <a:lnSpc>
                          <a:spcPct val="107000"/>
                        </a:lnSpc>
                        <a:spcAft>
                          <a:spcPts val="800"/>
                        </a:spcAft>
                        <a:buFont typeface="Symbol" panose="05050102010706020507" pitchFamily="18" charset="2"/>
                        <a:buChar char=""/>
                      </a:pPr>
                      <a:r>
                        <a:rPr lang="en-GB" sz="800" kern="100" dirty="0">
                          <a:solidFill>
                            <a:schemeClr val="tx1"/>
                          </a:solidFill>
                          <a:effectLst/>
                        </a:rPr>
                        <a:t>restricted authority over owned and rented real estate</a:t>
                      </a:r>
                      <a:endParaRPr lang="en-GB" sz="7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5374" marR="45374" marT="0" marB="0"/>
                </a:tc>
                <a:extLst>
                  <a:ext uri="{0D108BD9-81ED-4DB2-BD59-A6C34878D82A}">
                    <a16:rowId xmlns:a16="http://schemas.microsoft.com/office/drawing/2014/main" val="3252730199"/>
                  </a:ext>
                </a:extLst>
              </a:tr>
              <a:tr h="2199688">
                <a:tc>
                  <a:txBody>
                    <a:bodyPr/>
                    <a:lstStyle/>
                    <a:p>
                      <a:pPr>
                        <a:lnSpc>
                          <a:spcPct val="107000"/>
                        </a:lnSpc>
                        <a:spcAft>
                          <a:spcPts val="800"/>
                        </a:spcAft>
                      </a:pPr>
                      <a:r>
                        <a:rPr lang="en-GB" sz="800" kern="100" dirty="0">
                          <a:effectLst/>
                        </a:rPr>
                        <a:t>         </a:t>
                      </a:r>
                      <a:r>
                        <a:rPr lang="en-GB" sz="800" kern="100" dirty="0">
                          <a:solidFill>
                            <a:schemeClr val="tx1"/>
                          </a:solidFill>
                          <a:effectLst/>
                        </a:rPr>
                        <a:t>Opportunities</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Growth within Emerging Markets</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focusing on the Gen Z and millennial markets Development in the alternative lodging sector</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Using creativity and technology</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bolstering alliances and loyalty initiatives</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Put an emphasis on ethical and sustainable travel.</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Purchasing and integrating</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Making the most of the rebound in business travel</a:t>
                      </a:r>
                      <a:endParaRPr lang="en-GB" sz="700" kern="100" dirty="0">
                        <a:solidFill>
                          <a:schemeClr val="tx1"/>
                        </a:solidFill>
                        <a:effectLst/>
                      </a:endParaRPr>
                    </a:p>
                    <a:p>
                      <a:pPr marL="342900" lvl="0" indent="-342900">
                        <a:lnSpc>
                          <a:spcPct val="107000"/>
                        </a:lnSpc>
                        <a:buFont typeface="Symbol" panose="05050102010706020507" pitchFamily="18" charset="2"/>
                        <a:buChar char=""/>
                      </a:pPr>
                      <a:r>
                        <a:rPr lang="en-GB" sz="800" kern="100" dirty="0">
                          <a:solidFill>
                            <a:schemeClr val="tx1"/>
                          </a:solidFill>
                          <a:effectLst/>
                        </a:rPr>
                        <a:t>Tourism for health and well-being</a:t>
                      </a:r>
                      <a:endParaRPr lang="en-GB" sz="700" kern="100" dirty="0">
                        <a:solidFill>
                          <a:schemeClr val="tx1"/>
                        </a:solidFill>
                        <a:effectLst/>
                      </a:endParaRPr>
                    </a:p>
                    <a:p>
                      <a:pPr marL="457200">
                        <a:lnSpc>
                          <a:spcPct val="107000"/>
                        </a:lnSpc>
                        <a:spcAft>
                          <a:spcPts val="800"/>
                        </a:spcAft>
                      </a:pPr>
                      <a:r>
                        <a:rPr lang="en-GB" sz="800" kern="100" dirty="0">
                          <a:solidFill>
                            <a:schemeClr val="tx1"/>
                          </a:solidFill>
                          <a:effectLst/>
                        </a:rPr>
                        <a:t> </a:t>
                      </a:r>
                      <a:endParaRPr lang="en-GB" sz="700" kern="100" dirty="0">
                        <a:solidFill>
                          <a:schemeClr val="tx1"/>
                        </a:solidFill>
                        <a:effectLst/>
                      </a:endParaRPr>
                    </a:p>
                    <a:p>
                      <a:pPr>
                        <a:lnSpc>
                          <a:spcPct val="107000"/>
                        </a:lnSpc>
                        <a:spcAft>
                          <a:spcPts val="800"/>
                        </a:spcAft>
                      </a:pPr>
                      <a:r>
                        <a:rPr lang="en-GB" sz="800" kern="100" dirty="0">
                          <a:effectLst/>
                        </a:rPr>
                        <a:t> </a:t>
                      </a:r>
                      <a:endParaRPr lang="en-GB"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5374" marR="45374" marT="0" marB="0"/>
                </a:tc>
                <a:tc>
                  <a:txBody>
                    <a:bodyPr/>
                    <a:lstStyle/>
                    <a:p>
                      <a:pPr>
                        <a:lnSpc>
                          <a:spcPct val="107000"/>
                        </a:lnSpc>
                        <a:spcAft>
                          <a:spcPts val="800"/>
                        </a:spcAft>
                      </a:pPr>
                      <a:r>
                        <a:rPr lang="en-GB" sz="800" kern="100" dirty="0">
                          <a:effectLst/>
                        </a:rPr>
                        <a:t>                  Threats</a:t>
                      </a:r>
                      <a:endParaRPr lang="en-GB" sz="700" kern="100" dirty="0">
                        <a:effectLst/>
                      </a:endParaRPr>
                    </a:p>
                    <a:p>
                      <a:pPr marL="342900" lvl="0" indent="-342900">
                        <a:lnSpc>
                          <a:spcPct val="107000"/>
                        </a:lnSpc>
                        <a:buFont typeface="Symbol" panose="05050102010706020507" pitchFamily="18" charset="2"/>
                        <a:buChar char=""/>
                      </a:pPr>
                      <a:r>
                        <a:rPr lang="en-GB" sz="800" kern="100" dirty="0">
                          <a:effectLst/>
                        </a:rPr>
                        <a:t>Financial contractions</a:t>
                      </a:r>
                      <a:endParaRPr lang="en-GB" sz="700" kern="100" dirty="0">
                        <a:effectLst/>
                      </a:endParaRPr>
                    </a:p>
                    <a:p>
                      <a:pPr marL="342900" lvl="0" indent="-342900">
                        <a:lnSpc>
                          <a:spcPct val="107000"/>
                        </a:lnSpc>
                        <a:buFont typeface="Symbol" panose="05050102010706020507" pitchFamily="18" charset="2"/>
                        <a:buChar char=""/>
                      </a:pPr>
                      <a:r>
                        <a:rPr lang="en-GB" sz="800" kern="100" dirty="0">
                          <a:effectLst/>
                        </a:rPr>
                        <a:t>intense rivalry</a:t>
                      </a:r>
                      <a:endParaRPr lang="en-GB" sz="700" kern="100" dirty="0">
                        <a:effectLst/>
                      </a:endParaRPr>
                    </a:p>
                    <a:p>
                      <a:pPr marL="342900" lvl="0" indent="-342900">
                        <a:lnSpc>
                          <a:spcPct val="107000"/>
                        </a:lnSpc>
                        <a:buFont typeface="Symbol" panose="05050102010706020507" pitchFamily="18" charset="2"/>
                        <a:buChar char=""/>
                      </a:pPr>
                      <a:r>
                        <a:rPr lang="en-GB" sz="800" kern="100" dirty="0">
                          <a:effectLst/>
                        </a:rPr>
                        <a:t>Travel restrictions and worldwide health crises</a:t>
                      </a:r>
                      <a:endParaRPr lang="en-GB" sz="700" kern="100" dirty="0">
                        <a:effectLst/>
                      </a:endParaRPr>
                    </a:p>
                    <a:p>
                      <a:pPr marL="342900" lvl="0" indent="-342900">
                        <a:lnSpc>
                          <a:spcPct val="107000"/>
                        </a:lnSpc>
                        <a:buFont typeface="Symbol" panose="05050102010706020507" pitchFamily="18" charset="2"/>
                        <a:buChar char=""/>
                      </a:pPr>
                      <a:r>
                        <a:rPr lang="en-GB" sz="800" kern="100" dirty="0">
                          <a:effectLst/>
                        </a:rPr>
                        <a:t>Changes in regulations and adherence</a:t>
                      </a:r>
                      <a:endParaRPr lang="en-GB" sz="700" kern="100" dirty="0">
                        <a:effectLst/>
                      </a:endParaRPr>
                    </a:p>
                    <a:p>
                      <a:pPr marL="342900" lvl="0" indent="-342900">
                        <a:lnSpc>
                          <a:spcPct val="107000"/>
                        </a:lnSpc>
                        <a:buFont typeface="Symbol" panose="05050102010706020507" pitchFamily="18" charset="2"/>
                        <a:buChar char=""/>
                      </a:pPr>
                      <a:r>
                        <a:rPr lang="en-GB" sz="800" kern="100" dirty="0">
                          <a:effectLst/>
                        </a:rPr>
                        <a:t>Changes in currency</a:t>
                      </a:r>
                      <a:endParaRPr lang="en-GB" sz="700" kern="100" dirty="0">
                        <a:effectLst/>
                      </a:endParaRPr>
                    </a:p>
                    <a:p>
                      <a:pPr marL="342900" lvl="0" indent="-342900">
                        <a:lnSpc>
                          <a:spcPct val="107000"/>
                        </a:lnSpc>
                        <a:buFont typeface="Symbol" panose="05050102010706020507" pitchFamily="18" charset="2"/>
                        <a:buChar char=""/>
                      </a:pPr>
                      <a:r>
                        <a:rPr lang="en-GB" sz="800" kern="100" dirty="0">
                          <a:effectLst/>
                        </a:rPr>
                        <a:t>Natural disasters and global warming</a:t>
                      </a:r>
                      <a:endParaRPr lang="en-GB" sz="700" kern="100" dirty="0">
                        <a:effectLst/>
                      </a:endParaRPr>
                    </a:p>
                    <a:p>
                      <a:pPr marL="342900" lvl="0" indent="-342900">
                        <a:lnSpc>
                          <a:spcPct val="107000"/>
                        </a:lnSpc>
                        <a:buFont typeface="Symbol" panose="05050102010706020507" pitchFamily="18" charset="2"/>
                        <a:buChar char=""/>
                      </a:pPr>
                      <a:r>
                        <a:rPr lang="en-GB" sz="800" kern="100" dirty="0">
                          <a:effectLst/>
                        </a:rPr>
                        <a:t>Threats to cybersecurity</a:t>
                      </a:r>
                      <a:endParaRPr lang="en-GB" sz="700" kern="100" dirty="0">
                        <a:effectLst/>
                      </a:endParaRPr>
                    </a:p>
                    <a:p>
                      <a:pPr marL="342900" lvl="0" indent="-342900">
                        <a:lnSpc>
                          <a:spcPct val="107000"/>
                        </a:lnSpc>
                        <a:buFont typeface="Symbol" panose="05050102010706020507" pitchFamily="18" charset="2"/>
                        <a:buChar char=""/>
                      </a:pPr>
                      <a:r>
                        <a:rPr lang="en-GB" sz="800" kern="100" dirty="0">
                          <a:effectLst/>
                        </a:rPr>
                        <a:t>The act of terrorism and geopolitical tensions</a:t>
                      </a:r>
                      <a:endParaRPr lang="en-GB" sz="700" kern="100" dirty="0">
                        <a:effectLst/>
                      </a:endParaRPr>
                    </a:p>
                    <a:p>
                      <a:pPr marL="342900" lvl="0" indent="-342900">
                        <a:lnSpc>
                          <a:spcPct val="107000"/>
                        </a:lnSpc>
                        <a:buFont typeface="Symbol" panose="05050102010706020507" pitchFamily="18" charset="2"/>
                        <a:buChar char=""/>
                      </a:pPr>
                      <a:r>
                        <a:rPr lang="en-GB" sz="800" kern="100" dirty="0">
                          <a:effectLst/>
                        </a:rPr>
                        <a:t>Shifting tastes of the consumer</a:t>
                      </a:r>
                      <a:endParaRPr lang="en-GB" sz="700" kern="100" dirty="0">
                        <a:effectLst/>
                      </a:endParaRPr>
                    </a:p>
                    <a:p>
                      <a:pPr marL="342900" lvl="0" indent="-342900">
                        <a:lnSpc>
                          <a:spcPct val="107000"/>
                        </a:lnSpc>
                        <a:buFont typeface="Symbol" panose="05050102010706020507" pitchFamily="18" charset="2"/>
                        <a:buChar char=""/>
                      </a:pPr>
                      <a:r>
                        <a:rPr lang="en-GB" sz="800" kern="100" dirty="0">
                          <a:effectLst/>
                        </a:rPr>
                        <a:t>Unionisation and labour concerns</a:t>
                      </a:r>
                      <a:endParaRPr lang="en-GB" sz="700" kern="100" dirty="0">
                        <a:effectLst/>
                      </a:endParaRPr>
                    </a:p>
                    <a:p>
                      <a:pPr marL="457200">
                        <a:lnSpc>
                          <a:spcPct val="107000"/>
                        </a:lnSpc>
                        <a:spcAft>
                          <a:spcPts val="800"/>
                        </a:spcAft>
                      </a:pPr>
                      <a:r>
                        <a:rPr lang="en-GB" sz="800" kern="100" dirty="0">
                          <a:effectLst/>
                        </a:rPr>
                        <a:t> </a:t>
                      </a:r>
                      <a:endParaRPr lang="en-GB"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5374" marR="45374" marT="0" marB="0"/>
                </a:tc>
                <a:extLst>
                  <a:ext uri="{0D108BD9-81ED-4DB2-BD59-A6C34878D82A}">
                    <a16:rowId xmlns:a16="http://schemas.microsoft.com/office/drawing/2014/main" val="1921028570"/>
                  </a:ext>
                </a:extLst>
              </a:tr>
            </a:tbl>
          </a:graphicData>
        </a:graphic>
      </p:graphicFrame>
      <p:graphicFrame>
        <p:nvGraphicFramePr>
          <p:cNvPr id="9" name="Table 8">
            <a:extLst>
              <a:ext uri="{FF2B5EF4-FFF2-40B4-BE49-F238E27FC236}">
                <a16:creationId xmlns:a16="http://schemas.microsoft.com/office/drawing/2014/main" id="{3A75CDC2-7F95-655E-1BD9-F8BAF7085742}"/>
              </a:ext>
            </a:extLst>
          </p:cNvPr>
          <p:cNvGraphicFramePr>
            <a:graphicFrameLocks noGrp="1"/>
          </p:cNvGraphicFramePr>
          <p:nvPr>
            <p:extLst>
              <p:ext uri="{D42A27DB-BD31-4B8C-83A1-F6EECF244321}">
                <p14:modId xmlns:p14="http://schemas.microsoft.com/office/powerpoint/2010/main" val="766392525"/>
              </p:ext>
            </p:extLst>
          </p:nvPr>
        </p:nvGraphicFramePr>
        <p:xfrm>
          <a:off x="5334000" y="1667933"/>
          <a:ext cx="3982720" cy="4257220"/>
        </p:xfrm>
        <a:graphic>
          <a:graphicData uri="http://schemas.openxmlformats.org/drawingml/2006/table">
            <a:tbl>
              <a:tblPr firstRow="1" firstCol="1" bandRow="1">
                <a:tableStyleId>{5C22544A-7EE6-4342-B048-85BDC9FD1C3A}</a:tableStyleId>
              </a:tblPr>
              <a:tblGrid>
                <a:gridCol w="1982991">
                  <a:extLst>
                    <a:ext uri="{9D8B030D-6E8A-4147-A177-3AD203B41FA5}">
                      <a16:colId xmlns:a16="http://schemas.microsoft.com/office/drawing/2014/main" val="3847948537"/>
                    </a:ext>
                  </a:extLst>
                </a:gridCol>
                <a:gridCol w="1999729">
                  <a:extLst>
                    <a:ext uri="{9D8B030D-6E8A-4147-A177-3AD203B41FA5}">
                      <a16:colId xmlns:a16="http://schemas.microsoft.com/office/drawing/2014/main" val="998690195"/>
                    </a:ext>
                  </a:extLst>
                </a:gridCol>
              </a:tblGrid>
              <a:tr h="1775430">
                <a:tc>
                  <a:txBody>
                    <a:bodyPr/>
                    <a:lstStyle/>
                    <a:p>
                      <a:pPr>
                        <a:lnSpc>
                          <a:spcPct val="107000"/>
                        </a:lnSpc>
                        <a:spcAft>
                          <a:spcPts val="800"/>
                        </a:spcAft>
                      </a:pPr>
                      <a:r>
                        <a:rPr lang="en-GB" sz="800" kern="100" dirty="0">
                          <a:effectLst/>
                        </a:rPr>
                        <a:t>           </a:t>
                      </a:r>
                      <a:r>
                        <a:rPr lang="en-GB" sz="1100" kern="100" dirty="0">
                          <a:solidFill>
                            <a:schemeClr val="tx1"/>
                          </a:solidFill>
                          <a:effectLst/>
                        </a:rPr>
                        <a:t>Strengths</a:t>
                      </a:r>
                    </a:p>
                    <a:p>
                      <a:pPr marL="171450" lvl="0" indent="-171450">
                        <a:buFont typeface="Arial" panose="020B0604020202020204" pitchFamily="34" charset="0"/>
                        <a:buChar char="•"/>
                      </a:pPr>
                      <a:r>
                        <a:rPr lang="en-GB" sz="1100" b="1" kern="1200" dirty="0">
                          <a:solidFill>
                            <a:schemeClr val="tx1"/>
                          </a:solidFill>
                          <a:effectLst/>
                          <a:latin typeface="+mn-lt"/>
                          <a:ea typeface="+mn-ea"/>
                          <a:cs typeface="+mn-cs"/>
                        </a:rPr>
                        <a:t>Rate of occupancy</a:t>
                      </a:r>
                    </a:p>
                    <a:p>
                      <a:pPr marL="171450" lvl="0" indent="-171450">
                        <a:buFont typeface="Arial" panose="020B0604020202020204" pitchFamily="34" charset="0"/>
                        <a:buChar char="•"/>
                      </a:pPr>
                      <a:r>
                        <a:rPr lang="en-GB" sz="1100" b="1" kern="1200" dirty="0">
                          <a:solidFill>
                            <a:schemeClr val="tx1"/>
                          </a:solidFill>
                          <a:effectLst/>
                          <a:latin typeface="+mn-lt"/>
                          <a:ea typeface="+mn-ea"/>
                          <a:cs typeface="+mn-cs"/>
                        </a:rPr>
                        <a:t>dominant position in the UK</a:t>
                      </a:r>
                    </a:p>
                    <a:p>
                      <a:pPr marL="171450" lvl="0" indent="-171450">
                        <a:buFont typeface="Arial" panose="020B0604020202020204" pitchFamily="34" charset="0"/>
                        <a:buChar char="•"/>
                      </a:pPr>
                      <a:r>
                        <a:rPr lang="en-GB" sz="1100" b="1" kern="1200" dirty="0">
                          <a:solidFill>
                            <a:schemeClr val="tx1"/>
                          </a:solidFill>
                          <a:effectLst/>
                          <a:latin typeface="+mn-lt"/>
                          <a:ea typeface="+mn-ea"/>
                          <a:cs typeface="+mn-cs"/>
                        </a:rPr>
                        <a:t>The location</a:t>
                      </a:r>
                    </a:p>
                    <a:p>
                      <a:pPr marL="171450" lvl="0" indent="-171450">
                        <a:buFont typeface="Arial" panose="020B0604020202020204" pitchFamily="34" charset="0"/>
                        <a:buChar char="•"/>
                      </a:pPr>
                      <a:r>
                        <a:rPr lang="en-GB" sz="1100" b="1" kern="1200" dirty="0">
                          <a:solidFill>
                            <a:schemeClr val="tx1"/>
                          </a:solidFill>
                          <a:effectLst/>
                          <a:latin typeface="+mn-lt"/>
                          <a:ea typeface="+mn-ea"/>
                          <a:cs typeface="+mn-cs"/>
                        </a:rPr>
                        <a:t>Company Image</a:t>
                      </a:r>
                    </a:p>
                    <a:p>
                      <a:pPr marL="171450" lvl="0" indent="-171450">
                        <a:buFont typeface="Arial" panose="020B0604020202020204" pitchFamily="34" charset="0"/>
                        <a:buChar char="•"/>
                      </a:pPr>
                      <a:r>
                        <a:rPr lang="en-GB" sz="1100" b="1" kern="1200" dirty="0">
                          <a:solidFill>
                            <a:schemeClr val="tx1"/>
                          </a:solidFill>
                          <a:effectLst/>
                          <a:latin typeface="+mn-lt"/>
                          <a:ea typeface="+mn-ea"/>
                          <a:cs typeface="+mn-cs"/>
                        </a:rPr>
                        <a:t>Dedication to Ecological Balance</a:t>
                      </a:r>
                    </a:p>
                    <a:p>
                      <a:pPr marL="342900" lvl="0" indent="-342900">
                        <a:lnSpc>
                          <a:spcPct val="107000"/>
                        </a:lnSpc>
                        <a:buFont typeface="Symbol" panose="05050102010706020507" pitchFamily="18" charset="2"/>
                        <a:buChar char=""/>
                      </a:pPr>
                      <a:endParaRPr lang="en-GB"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5374" marR="45374" marT="0" marB="0"/>
                </a:tc>
                <a:tc>
                  <a:txBody>
                    <a:bodyPr/>
                    <a:lstStyle/>
                    <a:p>
                      <a:pPr>
                        <a:lnSpc>
                          <a:spcPct val="107000"/>
                        </a:lnSpc>
                        <a:spcAft>
                          <a:spcPts val="800"/>
                        </a:spcAft>
                      </a:pPr>
                      <a:r>
                        <a:rPr lang="en-GB" sz="800" kern="100" dirty="0">
                          <a:solidFill>
                            <a:schemeClr val="tx1"/>
                          </a:solidFill>
                          <a:effectLst/>
                        </a:rPr>
                        <a:t>               </a:t>
                      </a:r>
                      <a:r>
                        <a:rPr lang="en-GB" sz="1100" kern="100" dirty="0">
                          <a:solidFill>
                            <a:schemeClr val="tx1"/>
                          </a:solidFill>
                          <a:effectLst/>
                        </a:rPr>
                        <a:t>Weaknesses</a:t>
                      </a:r>
                    </a:p>
                    <a:p>
                      <a:pPr marL="285750" indent="-285750">
                        <a:buFont typeface="Arial" panose="020B0604020202020204" pitchFamily="34" charset="0"/>
                        <a:buChar char="•"/>
                      </a:pPr>
                      <a:r>
                        <a:rPr lang="en-GB" sz="1100" b="1" kern="1200" dirty="0">
                          <a:solidFill>
                            <a:schemeClr val="tx1"/>
                          </a:solidFill>
                          <a:effectLst/>
                          <a:latin typeface="+mn-lt"/>
                          <a:ea typeface="+mn-ea"/>
                          <a:cs typeface="+mn-cs"/>
                        </a:rPr>
                        <a:t>minimal presence worldwide </a:t>
                      </a:r>
                    </a:p>
                    <a:p>
                      <a:pPr marL="285750" indent="-285750">
                        <a:buFont typeface="Arial" panose="020B0604020202020204" pitchFamily="34" charset="0"/>
                        <a:buChar char="•"/>
                      </a:pPr>
                      <a:r>
                        <a:rPr lang="en-GB" sz="1100" b="1" kern="1200" dirty="0">
                          <a:solidFill>
                            <a:schemeClr val="tx1"/>
                          </a:solidFill>
                          <a:effectLst/>
                          <a:latin typeface="+mn-lt"/>
                          <a:ea typeface="+mn-ea"/>
                          <a:cs typeface="+mn-cs"/>
                        </a:rPr>
                        <a:t>Refund Problems</a:t>
                      </a:r>
                    </a:p>
                    <a:p>
                      <a:pPr marL="285750" indent="-285750">
                        <a:buFont typeface="Arial" panose="020B0604020202020204" pitchFamily="34" charset="0"/>
                        <a:buChar char="•"/>
                      </a:pPr>
                      <a:r>
                        <a:rPr lang="en-GB" sz="1100" b="1" kern="1200" dirty="0">
                          <a:solidFill>
                            <a:schemeClr val="tx1"/>
                          </a:solidFill>
                          <a:effectLst/>
                          <a:latin typeface="+mn-lt"/>
                          <a:ea typeface="+mn-ea"/>
                          <a:cs typeface="+mn-cs"/>
                        </a:rPr>
                        <a:t>Significant hygienic issues</a:t>
                      </a:r>
                    </a:p>
                    <a:p>
                      <a:pPr>
                        <a:lnSpc>
                          <a:spcPct val="107000"/>
                        </a:lnSpc>
                        <a:spcAft>
                          <a:spcPts val="800"/>
                        </a:spcAft>
                      </a:pPr>
                      <a:endParaRPr lang="en-GB" sz="700" kern="100" dirty="0">
                        <a:effectLst/>
                      </a:endParaRPr>
                    </a:p>
                  </a:txBody>
                  <a:tcPr marL="45374" marR="45374" marT="0" marB="0"/>
                </a:tc>
                <a:extLst>
                  <a:ext uri="{0D108BD9-81ED-4DB2-BD59-A6C34878D82A}">
                    <a16:rowId xmlns:a16="http://schemas.microsoft.com/office/drawing/2014/main" val="3252730199"/>
                  </a:ext>
                </a:extLst>
              </a:tr>
              <a:tr h="2481790">
                <a:tc>
                  <a:txBody>
                    <a:bodyPr/>
                    <a:lstStyle/>
                    <a:p>
                      <a:pPr>
                        <a:lnSpc>
                          <a:spcPct val="107000"/>
                        </a:lnSpc>
                        <a:spcAft>
                          <a:spcPts val="800"/>
                        </a:spcAft>
                      </a:pPr>
                      <a:r>
                        <a:rPr lang="en-GB" sz="800" kern="100" dirty="0">
                          <a:effectLst/>
                        </a:rPr>
                        <a:t>        </a:t>
                      </a:r>
                    </a:p>
                    <a:p>
                      <a:pPr algn="ctr">
                        <a:lnSpc>
                          <a:spcPct val="107000"/>
                        </a:lnSpc>
                        <a:spcAft>
                          <a:spcPts val="800"/>
                        </a:spcAft>
                      </a:pPr>
                      <a:r>
                        <a:rPr lang="en-GB" sz="800" kern="100" dirty="0">
                          <a:solidFill>
                            <a:schemeClr val="tx1"/>
                          </a:solidFill>
                          <a:effectLst/>
                        </a:rPr>
                        <a:t> </a:t>
                      </a:r>
                      <a:r>
                        <a:rPr lang="en-GB" sz="1100" kern="100" dirty="0">
                          <a:solidFill>
                            <a:schemeClr val="tx1"/>
                          </a:solidFill>
                          <a:effectLst/>
                        </a:rPr>
                        <a:t>Opportunities</a:t>
                      </a:r>
                    </a:p>
                    <a:p>
                      <a:pPr marL="457200">
                        <a:lnSpc>
                          <a:spcPct val="107000"/>
                        </a:lnSpc>
                        <a:spcAft>
                          <a:spcPts val="800"/>
                        </a:spcAft>
                      </a:pPr>
                      <a:endParaRPr lang="en-GB" sz="1100" kern="100" dirty="0">
                        <a:solidFill>
                          <a:schemeClr val="tx1"/>
                        </a:solidFill>
                        <a:effectLst/>
                      </a:endParaRPr>
                    </a:p>
                    <a:p>
                      <a:pPr marL="171450" indent="-171450">
                        <a:buFont typeface="Arial" panose="020B0604020202020204" pitchFamily="34" charset="0"/>
                        <a:buChar char="•"/>
                      </a:pPr>
                      <a:r>
                        <a:rPr lang="en-GB" sz="1100" kern="100" dirty="0">
                          <a:solidFill>
                            <a:schemeClr val="tx1"/>
                          </a:solidFill>
                          <a:effectLst/>
                        </a:rPr>
                        <a:t> </a:t>
                      </a:r>
                      <a:r>
                        <a:rPr lang="en-GB" sz="1100" b="1" kern="1200" dirty="0">
                          <a:solidFill>
                            <a:schemeClr val="tx1"/>
                          </a:solidFill>
                          <a:effectLst/>
                          <a:latin typeface="+mn-lt"/>
                          <a:ea typeface="+mn-ea"/>
                          <a:cs typeface="+mn-cs"/>
                        </a:rPr>
                        <a:t>New marketplaces</a:t>
                      </a:r>
                    </a:p>
                    <a:p>
                      <a:pPr marL="171450" indent="-171450">
                        <a:buFont typeface="Arial" panose="020B0604020202020204" pitchFamily="34" charset="0"/>
                        <a:buChar char="•"/>
                      </a:pPr>
                      <a:r>
                        <a:rPr lang="en-GB" sz="1100" b="1" kern="1200" dirty="0">
                          <a:solidFill>
                            <a:schemeClr val="tx1"/>
                          </a:solidFill>
                          <a:effectLst/>
                          <a:latin typeface="+mn-lt"/>
                          <a:ea typeface="+mn-ea"/>
                          <a:cs typeface="+mn-cs"/>
                        </a:rPr>
                        <a:t> Increased expansion in Germany</a:t>
                      </a:r>
                    </a:p>
                    <a:p>
                      <a:pPr marL="171450" indent="-171450">
                        <a:buFont typeface="Arial" panose="020B0604020202020204" pitchFamily="34" charset="0"/>
                        <a:buChar char="•"/>
                      </a:pPr>
                      <a:r>
                        <a:rPr lang="en-GB" sz="1100" b="1" kern="1200" dirty="0">
                          <a:solidFill>
                            <a:schemeClr val="tx1"/>
                          </a:solidFill>
                          <a:effectLst/>
                          <a:latin typeface="+mn-lt"/>
                          <a:ea typeface="+mn-ea"/>
                          <a:cs typeface="+mn-cs"/>
                        </a:rPr>
                        <a:t> New furnishings</a:t>
                      </a:r>
                    </a:p>
                    <a:p>
                      <a:pPr>
                        <a:lnSpc>
                          <a:spcPct val="107000"/>
                        </a:lnSpc>
                        <a:spcAft>
                          <a:spcPts val="800"/>
                        </a:spcAft>
                      </a:pPr>
                      <a:endParaRPr lang="en-GB" sz="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5374" marR="45374" marT="0" marB="0"/>
                </a:tc>
                <a:tc>
                  <a:txBody>
                    <a:bodyPr/>
                    <a:lstStyle/>
                    <a:p>
                      <a:pPr>
                        <a:lnSpc>
                          <a:spcPct val="107000"/>
                        </a:lnSpc>
                        <a:spcAft>
                          <a:spcPts val="800"/>
                        </a:spcAft>
                      </a:pPr>
                      <a:r>
                        <a:rPr lang="en-GB" sz="800" kern="100" dirty="0">
                          <a:effectLst/>
                        </a:rPr>
                        <a:t>         </a:t>
                      </a:r>
                    </a:p>
                    <a:p>
                      <a:pPr>
                        <a:lnSpc>
                          <a:spcPct val="107000"/>
                        </a:lnSpc>
                        <a:spcAft>
                          <a:spcPts val="800"/>
                        </a:spcAft>
                      </a:pPr>
                      <a:r>
                        <a:rPr lang="en-GB" sz="800" kern="100" dirty="0">
                          <a:effectLst/>
                        </a:rPr>
                        <a:t>                 </a:t>
                      </a:r>
                      <a:r>
                        <a:rPr lang="en-GB" sz="1400" b="0" kern="100" dirty="0">
                          <a:effectLst/>
                        </a:rPr>
                        <a:t>Threats</a:t>
                      </a:r>
                    </a:p>
                    <a:p>
                      <a:pPr>
                        <a:lnSpc>
                          <a:spcPct val="107000"/>
                        </a:lnSpc>
                        <a:spcAft>
                          <a:spcPts val="800"/>
                        </a:spcAft>
                      </a:pPr>
                      <a:endParaRPr lang="en-GB" sz="700" b="0" kern="100" dirty="0">
                        <a:effectLst/>
                      </a:endParaRPr>
                    </a:p>
                    <a:p>
                      <a:pPr marL="171450" indent="-171450">
                        <a:buFont typeface="Arial" panose="020B0604020202020204" pitchFamily="34" charset="0"/>
                        <a:buChar char="•"/>
                      </a:pPr>
                      <a:r>
                        <a:rPr lang="en-GB" sz="1100" b="0" kern="1200" dirty="0">
                          <a:solidFill>
                            <a:schemeClr val="dk1"/>
                          </a:solidFill>
                          <a:effectLst/>
                          <a:latin typeface="+mn-lt"/>
                          <a:ea typeface="+mn-ea"/>
                          <a:cs typeface="+mn-cs"/>
                        </a:rPr>
                        <a:t>Rivals</a:t>
                      </a:r>
                    </a:p>
                    <a:p>
                      <a:pPr marL="171450" indent="-171450">
                        <a:buFont typeface="Arial" panose="020B0604020202020204" pitchFamily="34" charset="0"/>
                        <a:buChar char="•"/>
                      </a:pPr>
                      <a:r>
                        <a:rPr lang="en-GB" sz="1100" b="0" kern="1200" dirty="0">
                          <a:solidFill>
                            <a:schemeClr val="dk1"/>
                          </a:solidFill>
                          <a:effectLst/>
                          <a:latin typeface="+mn-lt"/>
                          <a:ea typeface="+mn-ea"/>
                          <a:cs typeface="+mn-cs"/>
                        </a:rPr>
                        <a:t>Legal risks </a:t>
                      </a:r>
                    </a:p>
                    <a:p>
                      <a:pPr marL="171450" indent="-171450">
                        <a:buFont typeface="Arial" panose="020B0604020202020204" pitchFamily="34" charset="0"/>
                        <a:buChar char="•"/>
                      </a:pPr>
                      <a:r>
                        <a:rPr lang="en-GB" sz="1100" b="0" kern="1200" dirty="0">
                          <a:solidFill>
                            <a:schemeClr val="dk1"/>
                          </a:solidFill>
                          <a:effectLst/>
                          <a:latin typeface="+mn-lt"/>
                          <a:ea typeface="+mn-ea"/>
                          <a:cs typeface="+mn-cs"/>
                        </a:rPr>
                        <a:t>Government shutdowns </a:t>
                      </a:r>
                    </a:p>
                    <a:p>
                      <a:pPr marL="457200">
                        <a:lnSpc>
                          <a:spcPct val="107000"/>
                        </a:lnSpc>
                        <a:spcAft>
                          <a:spcPts val="800"/>
                        </a:spcAft>
                      </a:pPr>
                      <a:r>
                        <a:rPr lang="en-GB" sz="1100" kern="100" dirty="0">
                          <a:effectLst/>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5374" marR="45374" marT="0" marB="0"/>
                </a:tc>
                <a:extLst>
                  <a:ext uri="{0D108BD9-81ED-4DB2-BD59-A6C34878D82A}">
                    <a16:rowId xmlns:a16="http://schemas.microsoft.com/office/drawing/2014/main" val="1921028570"/>
                  </a:ext>
                </a:extLst>
              </a:tr>
            </a:tbl>
          </a:graphicData>
        </a:graphic>
      </p:graphicFrame>
      <p:sp>
        <p:nvSpPr>
          <p:cNvPr id="10" name="TextBox 9">
            <a:extLst>
              <a:ext uri="{FF2B5EF4-FFF2-40B4-BE49-F238E27FC236}">
                <a16:creationId xmlns:a16="http://schemas.microsoft.com/office/drawing/2014/main" id="{552FAE58-4BEF-18B2-A3BF-59155C0EF169}"/>
              </a:ext>
            </a:extLst>
          </p:cNvPr>
          <p:cNvSpPr txBox="1"/>
          <p:nvPr/>
        </p:nvSpPr>
        <p:spPr>
          <a:xfrm>
            <a:off x="1767840" y="563515"/>
            <a:ext cx="6604000" cy="446276"/>
          </a:xfrm>
          <a:prstGeom prst="rect">
            <a:avLst/>
          </a:prstGeom>
          <a:noFill/>
        </p:spPr>
        <p:txBody>
          <a:bodyPr wrap="square" rtlCol="0">
            <a:spAutoFit/>
          </a:bodyPr>
          <a:lstStyle/>
          <a:p>
            <a:pPr algn="ctr"/>
            <a:r>
              <a:rPr lang="en-GB" sz="2300" dirty="0"/>
              <a:t>SWOT Analysis for Marriot Hotel and Premier Inn</a:t>
            </a:r>
          </a:p>
        </p:txBody>
      </p:sp>
    </p:spTree>
    <p:extLst>
      <p:ext uri="{BB962C8B-B14F-4D97-AF65-F5344CB8AC3E}">
        <p14:creationId xmlns:p14="http://schemas.microsoft.com/office/powerpoint/2010/main" val="99964929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AC795E-BEB0-FFC2-4DCC-4DD6FE3A62EB}"/>
              </a:ext>
            </a:extLst>
          </p:cNvPr>
          <p:cNvSpPr>
            <a:spLocks noGrp="1"/>
          </p:cNvSpPr>
          <p:nvPr>
            <p:ph type="title"/>
          </p:nvPr>
        </p:nvSpPr>
        <p:spPr/>
        <p:txBody>
          <a:bodyPr>
            <a:noAutofit/>
          </a:bodyPr>
          <a:lstStyle/>
          <a:p>
            <a:pPr>
              <a:lnSpc>
                <a:spcPct val="107000"/>
              </a:lnSpc>
              <a:spcAft>
                <a:spcPts val="800"/>
              </a:spcAft>
            </a:pPr>
            <a:br>
              <a:rPr lang="en-GB" sz="1700" kern="100" dirty="0">
                <a:latin typeface="Arial" panose="020B0604020202020204" pitchFamily="34" charset="0"/>
                <a:ea typeface="Calibri" panose="020F0502020204030204" pitchFamily="34" charset="0"/>
                <a:cs typeface="Times New Roman" panose="02020603050405020304" pitchFamily="18" charset="0"/>
              </a:rPr>
            </a:br>
            <a:r>
              <a:rPr lang="en-GB" sz="17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According to</a:t>
            </a:r>
            <a:r>
              <a:rPr lang="en-GB" sz="17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GB" sz="17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t>
            </a:r>
            <a:r>
              <a:rPr lang="en-GB" sz="1700" kern="1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SimilarWeb</a:t>
            </a:r>
            <a:r>
              <a:rPr lang="en-GB" sz="17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2023) if we compare these 2 hotels, we notice that they are preferred by people between the ages of 25 and 34.</a:t>
            </a:r>
            <a:br>
              <a:rPr lang="en-GB" sz="17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GB" sz="17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Comparing the 2 hotels, from the point of view of gender, Premier inn is preferred by men, and Marriott is preferred by women.</a:t>
            </a:r>
            <a:br>
              <a:rPr lang="en-GB" sz="17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700" dirty="0"/>
          </a:p>
        </p:txBody>
      </p:sp>
      <p:pic>
        <p:nvPicPr>
          <p:cNvPr id="6" name="Picture 5" descr="A screenshot of a graph&#10;&#10;Description automatically generated">
            <a:extLst>
              <a:ext uri="{FF2B5EF4-FFF2-40B4-BE49-F238E27FC236}">
                <a16:creationId xmlns:a16="http://schemas.microsoft.com/office/drawing/2014/main" id="{68555841-C66D-F348-5ADF-C5258EE956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7334" y="2480038"/>
            <a:ext cx="4635811" cy="2950061"/>
          </a:xfrm>
          <a:prstGeom prst="rect">
            <a:avLst/>
          </a:prstGeom>
          <a:ln>
            <a:noFill/>
          </a:ln>
          <a:effectLst>
            <a:outerShdw blurRad="292100" dist="139700" dir="2700000" algn="tl" rotWithShape="0">
              <a:srgbClr val="333333">
                <a:alpha val="65000"/>
              </a:srgbClr>
            </a:outerShdw>
          </a:effectLst>
        </p:spPr>
      </p:pic>
      <p:pic>
        <p:nvPicPr>
          <p:cNvPr id="8" name="Picture 7" descr="A graph of blue and orange bars&#10;&#10;Description automatically generated">
            <a:extLst>
              <a:ext uri="{FF2B5EF4-FFF2-40B4-BE49-F238E27FC236}">
                <a16:creationId xmlns:a16="http://schemas.microsoft.com/office/drawing/2014/main" id="{26112BB1-3DDB-F2BF-AD32-0181E20796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96929" y="2480038"/>
            <a:ext cx="5754107" cy="295006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39884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0F831A-D4BC-076B-B568-B62BFCC79056}"/>
              </a:ext>
            </a:extLst>
          </p:cNvPr>
          <p:cNvSpPr>
            <a:spLocks noGrp="1"/>
          </p:cNvSpPr>
          <p:nvPr>
            <p:ph type="title"/>
          </p:nvPr>
        </p:nvSpPr>
        <p:spPr/>
        <p:txBody>
          <a:bodyPr/>
          <a:lstStyle/>
          <a:p>
            <a:r>
              <a:rPr lang="en-GB" dirty="0"/>
              <a:t>Bowman’s Strategy Clock and Positional Positioning Maps</a:t>
            </a:r>
          </a:p>
        </p:txBody>
      </p:sp>
      <p:sp>
        <p:nvSpPr>
          <p:cNvPr id="6" name="Content Placeholder 5">
            <a:extLst>
              <a:ext uri="{FF2B5EF4-FFF2-40B4-BE49-F238E27FC236}">
                <a16:creationId xmlns:a16="http://schemas.microsoft.com/office/drawing/2014/main" id="{9922A134-56A5-943A-51DF-D615DABFB717}"/>
              </a:ext>
            </a:extLst>
          </p:cNvPr>
          <p:cNvSpPr>
            <a:spLocks noGrp="1"/>
          </p:cNvSpPr>
          <p:nvPr>
            <p:ph sz="half" idx="2"/>
          </p:nvPr>
        </p:nvSpPr>
        <p:spPr>
          <a:xfrm>
            <a:off x="5089968" y="1838856"/>
            <a:ext cx="4184034" cy="4409544"/>
          </a:xfrm>
        </p:spPr>
        <p:txBody>
          <a:bodyPr>
            <a:normAutofit fontScale="62500" lnSpcReduction="20000"/>
          </a:bodyPr>
          <a:lstStyle/>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According to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StudySmarter</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UK, n.d.) the definition of Bowman’s Strategic Clock is a simple and comprehensive model used to analyse company’s position in the market and to choose the most suitable market strategy. It consists of eight positions across the clock, indicating a different strategy. It aims to help with determining how a product should be positioned to give it the most competitive position in the market.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Cliff Bowman and David Faulkner created the Bowman's Strategic Clock, which was first described in a paper titled "Competitive and Corporate Strategy" in 1997.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According to a recent ranking by Brand Finance, Premier Inn is currently the strongest hotel chain in existence.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Premier Inn outperformed competitors with a BSI (Brand Strength Index) of 88.7 out of 100, which was determined by analysing marketing investment, equity, and their effects on business performance.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(Gilliland, 2017)</a:t>
            </a:r>
          </a:p>
          <a:p>
            <a:pPr>
              <a:lnSpc>
                <a:spcPct val="107000"/>
              </a:lnSpc>
              <a:spcAft>
                <a:spcPts val="800"/>
              </a:spcAft>
            </a:pPr>
            <a:r>
              <a:rPr lang="en-GB" kern="100" dirty="0">
                <a:latin typeface="Arial" panose="020B0604020202020204" pitchFamily="34" charset="0"/>
                <a:ea typeface="Calibri" panose="020F0502020204030204" pitchFamily="34" charset="0"/>
                <a:cs typeface="Times New Roman" panose="02020603050405020304" pitchFamily="18" charset="0"/>
              </a:rPr>
              <a:t>On my opinion I would say that Marriot will be on Hybrid Stage and Premier Inn will be at Stage number 2 Low Price. </a:t>
            </a:r>
          </a:p>
          <a:p>
            <a:pPr marL="0" indent="0">
              <a:lnSpc>
                <a:spcPct val="107000"/>
              </a:lnSpc>
              <a:spcAft>
                <a:spcPts val="800"/>
              </a:spcAft>
              <a:buNone/>
            </a:pPr>
            <a:endParaRPr lang="en-GB" kern="1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2050" name="Picture 2" descr="Bowman’s Strategy Clock - 1">
            <a:extLst>
              <a:ext uri="{FF2B5EF4-FFF2-40B4-BE49-F238E27FC236}">
                <a16:creationId xmlns:a16="http://schemas.microsoft.com/office/drawing/2014/main" id="{323ADA1D-EFBA-A5B4-1076-4B6A7ACA2DCA}"/>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77863" y="2336800"/>
            <a:ext cx="4474058" cy="31242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9673468-6B5D-1517-7CA8-DF4836C0D14E}"/>
              </a:ext>
            </a:extLst>
          </p:cNvPr>
          <p:cNvSpPr txBox="1"/>
          <p:nvPr/>
        </p:nvSpPr>
        <p:spPr>
          <a:xfrm>
            <a:off x="2404533" y="5461000"/>
            <a:ext cx="1591734" cy="276999"/>
          </a:xfrm>
          <a:prstGeom prst="rect">
            <a:avLst/>
          </a:prstGeom>
          <a:noFill/>
        </p:spPr>
        <p:txBody>
          <a:bodyPr wrap="square" rtlCol="0">
            <a:spAutoFit/>
          </a:bodyPr>
          <a:lstStyle/>
          <a:p>
            <a:r>
              <a:rPr lang="en-GB" sz="1200" b="0" i="0" dirty="0">
                <a:solidFill>
                  <a:srgbClr val="2C3E50"/>
                </a:solidFill>
                <a:effectLst/>
                <a:latin typeface="Roboto" panose="02000000000000000000" pitchFamily="2" charset="0"/>
              </a:rPr>
              <a:t>(Bhasin,2019)</a:t>
            </a:r>
            <a:endParaRPr lang="en-GB" sz="1200" dirty="0"/>
          </a:p>
        </p:txBody>
      </p:sp>
    </p:spTree>
    <p:extLst>
      <p:ext uri="{BB962C8B-B14F-4D97-AF65-F5344CB8AC3E}">
        <p14:creationId xmlns:p14="http://schemas.microsoft.com/office/powerpoint/2010/main" val="3579601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B059A-C9FF-BD04-96AC-8B7FA9974288}"/>
              </a:ext>
            </a:extLst>
          </p:cNvPr>
          <p:cNvSpPr>
            <a:spLocks noGrp="1"/>
          </p:cNvSpPr>
          <p:nvPr>
            <p:ph type="title"/>
          </p:nvPr>
        </p:nvSpPr>
        <p:spPr>
          <a:xfrm>
            <a:off x="677334" y="609600"/>
            <a:ext cx="8596668" cy="1320800"/>
          </a:xfrm>
        </p:spPr>
        <p:txBody>
          <a:bodyPr/>
          <a:lstStyle/>
          <a:p>
            <a:r>
              <a:rPr lang="en-GB" dirty="0"/>
              <a:t>Positional Positioning Maps </a:t>
            </a:r>
          </a:p>
        </p:txBody>
      </p:sp>
      <p:sp>
        <p:nvSpPr>
          <p:cNvPr id="8" name="Rectangle 2">
            <a:extLst>
              <a:ext uri="{FF2B5EF4-FFF2-40B4-BE49-F238E27FC236}">
                <a16:creationId xmlns:a16="http://schemas.microsoft.com/office/drawing/2014/main" id="{0FFC7F64-47E5-29E6-A672-A09F5BAEE3D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cxnSp>
        <p:nvCxnSpPr>
          <p:cNvPr id="9" name="Straight Arrow Connector 8">
            <a:extLst>
              <a:ext uri="{FF2B5EF4-FFF2-40B4-BE49-F238E27FC236}">
                <a16:creationId xmlns:a16="http://schemas.microsoft.com/office/drawing/2014/main" id="{63F2E07A-52FF-7D44-8C95-E9A562E615A1}"/>
              </a:ext>
            </a:extLst>
          </p:cNvPr>
          <p:cNvCxnSpPr/>
          <p:nvPr/>
        </p:nvCxnSpPr>
        <p:spPr>
          <a:xfrm>
            <a:off x="757756" y="3328068"/>
            <a:ext cx="3790950" cy="0"/>
          </a:xfrm>
          <a:prstGeom prst="straightConnector1">
            <a:avLst/>
          </a:prstGeom>
          <a:ln>
            <a:headEnd type="arrow" w="med" len="med"/>
            <a:tailEnd type="arrow" w="med" len="med"/>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E6BE7DDE-CED3-656B-E793-F3A7C3102695}"/>
              </a:ext>
            </a:extLst>
          </p:cNvPr>
          <p:cNvCxnSpPr/>
          <p:nvPr/>
        </p:nvCxnSpPr>
        <p:spPr>
          <a:xfrm>
            <a:off x="2627831" y="1711325"/>
            <a:ext cx="25400" cy="3435350"/>
          </a:xfrm>
          <a:prstGeom prst="straightConnector1">
            <a:avLst/>
          </a:prstGeom>
          <a:ln>
            <a:headEnd type="arrow" w="med" len="med"/>
            <a:tailEnd type="arrow" w="med" len="med"/>
          </a:ln>
        </p:spPr>
        <p:style>
          <a:lnRef idx="3">
            <a:schemeClr val="dk1"/>
          </a:lnRef>
          <a:fillRef idx="0">
            <a:schemeClr val="dk1"/>
          </a:fillRef>
          <a:effectRef idx="2">
            <a:schemeClr val="dk1"/>
          </a:effectRef>
          <a:fontRef idx="minor">
            <a:schemeClr val="tx1"/>
          </a:fontRef>
        </p:style>
      </p:cxnSp>
      <p:sp>
        <p:nvSpPr>
          <p:cNvPr id="14" name="TextBox 13">
            <a:extLst>
              <a:ext uri="{FF2B5EF4-FFF2-40B4-BE49-F238E27FC236}">
                <a16:creationId xmlns:a16="http://schemas.microsoft.com/office/drawing/2014/main" id="{C5A829BE-1B61-CE32-3983-B036648825F5}"/>
              </a:ext>
            </a:extLst>
          </p:cNvPr>
          <p:cNvSpPr txBox="1"/>
          <p:nvPr/>
        </p:nvSpPr>
        <p:spPr>
          <a:xfrm>
            <a:off x="2800952" y="1711325"/>
            <a:ext cx="1482290" cy="276999"/>
          </a:xfrm>
          <a:prstGeom prst="rect">
            <a:avLst/>
          </a:prstGeom>
          <a:noFill/>
        </p:spPr>
        <p:txBody>
          <a:bodyPr wrap="square" rtlCol="0">
            <a:spAutoFit/>
          </a:bodyPr>
          <a:lstStyle/>
          <a:p>
            <a:r>
              <a:rPr lang="en-GB" sz="1200" dirty="0"/>
              <a:t>High Price </a:t>
            </a:r>
          </a:p>
        </p:txBody>
      </p:sp>
      <p:sp>
        <p:nvSpPr>
          <p:cNvPr id="15" name="TextBox 14">
            <a:extLst>
              <a:ext uri="{FF2B5EF4-FFF2-40B4-BE49-F238E27FC236}">
                <a16:creationId xmlns:a16="http://schemas.microsoft.com/office/drawing/2014/main" id="{395CFA45-95C8-1D7E-C7B0-D0BDFC77186F}"/>
              </a:ext>
            </a:extLst>
          </p:cNvPr>
          <p:cNvSpPr txBox="1"/>
          <p:nvPr/>
        </p:nvSpPr>
        <p:spPr>
          <a:xfrm>
            <a:off x="2800952" y="5146675"/>
            <a:ext cx="1225750" cy="261610"/>
          </a:xfrm>
          <a:prstGeom prst="rect">
            <a:avLst/>
          </a:prstGeom>
          <a:noFill/>
        </p:spPr>
        <p:txBody>
          <a:bodyPr wrap="square" rtlCol="0">
            <a:spAutoFit/>
          </a:bodyPr>
          <a:lstStyle/>
          <a:p>
            <a:r>
              <a:rPr lang="en-GB" sz="1100" dirty="0"/>
              <a:t>Low Price </a:t>
            </a:r>
          </a:p>
        </p:txBody>
      </p:sp>
      <p:sp>
        <p:nvSpPr>
          <p:cNvPr id="16" name="TextBox 15">
            <a:extLst>
              <a:ext uri="{FF2B5EF4-FFF2-40B4-BE49-F238E27FC236}">
                <a16:creationId xmlns:a16="http://schemas.microsoft.com/office/drawing/2014/main" id="{7AC963AB-5B97-EF0E-91D1-E7AA2F07F374}"/>
              </a:ext>
            </a:extLst>
          </p:cNvPr>
          <p:cNvSpPr txBox="1"/>
          <p:nvPr/>
        </p:nvSpPr>
        <p:spPr>
          <a:xfrm>
            <a:off x="85861" y="3051208"/>
            <a:ext cx="1062822" cy="261610"/>
          </a:xfrm>
          <a:prstGeom prst="rect">
            <a:avLst/>
          </a:prstGeom>
          <a:noFill/>
        </p:spPr>
        <p:txBody>
          <a:bodyPr wrap="square" rtlCol="0">
            <a:spAutoFit/>
          </a:bodyPr>
          <a:lstStyle/>
          <a:p>
            <a:r>
              <a:rPr lang="en-GB" sz="1100" dirty="0"/>
              <a:t>Low Service</a:t>
            </a:r>
          </a:p>
        </p:txBody>
      </p:sp>
      <p:sp>
        <p:nvSpPr>
          <p:cNvPr id="17" name="TextBox 16">
            <a:extLst>
              <a:ext uri="{FF2B5EF4-FFF2-40B4-BE49-F238E27FC236}">
                <a16:creationId xmlns:a16="http://schemas.microsoft.com/office/drawing/2014/main" id="{9D037C71-8E63-D67A-3800-E3F02F2FF509}"/>
              </a:ext>
            </a:extLst>
          </p:cNvPr>
          <p:cNvSpPr txBox="1"/>
          <p:nvPr/>
        </p:nvSpPr>
        <p:spPr>
          <a:xfrm>
            <a:off x="4373847" y="3058833"/>
            <a:ext cx="1062822" cy="261610"/>
          </a:xfrm>
          <a:prstGeom prst="rect">
            <a:avLst/>
          </a:prstGeom>
          <a:noFill/>
        </p:spPr>
        <p:txBody>
          <a:bodyPr wrap="square" rtlCol="0">
            <a:spAutoFit/>
          </a:bodyPr>
          <a:lstStyle/>
          <a:p>
            <a:r>
              <a:rPr lang="en-GB" sz="1100" dirty="0"/>
              <a:t>High Service</a:t>
            </a:r>
          </a:p>
        </p:txBody>
      </p:sp>
      <p:sp>
        <p:nvSpPr>
          <p:cNvPr id="18" name="Flowchart: Connector 17">
            <a:extLst>
              <a:ext uri="{FF2B5EF4-FFF2-40B4-BE49-F238E27FC236}">
                <a16:creationId xmlns:a16="http://schemas.microsoft.com/office/drawing/2014/main" id="{0C21A985-24C7-26ED-C023-25AD98C4C33A}"/>
              </a:ext>
            </a:extLst>
          </p:cNvPr>
          <p:cNvSpPr/>
          <p:nvPr/>
        </p:nvSpPr>
        <p:spPr>
          <a:xfrm>
            <a:off x="2739858" y="2603431"/>
            <a:ext cx="173121" cy="125126"/>
          </a:xfrm>
          <a:prstGeom prst="flowChartConnector">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741998E3-ED0B-A597-D2DC-16CBBC5F6DD9}"/>
              </a:ext>
            </a:extLst>
          </p:cNvPr>
          <p:cNvSpPr txBox="1"/>
          <p:nvPr/>
        </p:nvSpPr>
        <p:spPr>
          <a:xfrm>
            <a:off x="2659048" y="2674211"/>
            <a:ext cx="1062822" cy="369332"/>
          </a:xfrm>
          <a:prstGeom prst="rect">
            <a:avLst/>
          </a:prstGeom>
          <a:noFill/>
        </p:spPr>
        <p:txBody>
          <a:bodyPr wrap="square" rtlCol="0">
            <a:spAutoFit/>
          </a:bodyPr>
          <a:lstStyle/>
          <a:p>
            <a:r>
              <a:rPr lang="en-GB" dirty="0"/>
              <a:t>Marriott</a:t>
            </a:r>
          </a:p>
        </p:txBody>
      </p:sp>
      <p:sp>
        <p:nvSpPr>
          <p:cNvPr id="20" name="Flowchart: Connector 19">
            <a:extLst>
              <a:ext uri="{FF2B5EF4-FFF2-40B4-BE49-F238E27FC236}">
                <a16:creationId xmlns:a16="http://schemas.microsoft.com/office/drawing/2014/main" id="{056E052A-4BBF-074F-7F28-448B048C4853}"/>
              </a:ext>
            </a:extLst>
          </p:cNvPr>
          <p:cNvSpPr/>
          <p:nvPr/>
        </p:nvSpPr>
        <p:spPr>
          <a:xfrm>
            <a:off x="2627831" y="2980980"/>
            <a:ext cx="173121" cy="125126"/>
          </a:xfrm>
          <a:prstGeom prst="flowChartConnector">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0CB6A979-E527-E682-2CC9-2713511B27C8}"/>
              </a:ext>
            </a:extLst>
          </p:cNvPr>
          <p:cNvSpPr txBox="1"/>
          <p:nvPr/>
        </p:nvSpPr>
        <p:spPr>
          <a:xfrm>
            <a:off x="2604738" y="2223069"/>
            <a:ext cx="1405855" cy="369332"/>
          </a:xfrm>
          <a:prstGeom prst="rect">
            <a:avLst/>
          </a:prstGeom>
          <a:noFill/>
        </p:spPr>
        <p:txBody>
          <a:bodyPr wrap="square" rtlCol="0">
            <a:spAutoFit/>
          </a:bodyPr>
          <a:lstStyle/>
          <a:p>
            <a:r>
              <a:rPr lang="en-GB" dirty="0"/>
              <a:t>Premier inn</a:t>
            </a:r>
          </a:p>
        </p:txBody>
      </p:sp>
      <p:sp>
        <p:nvSpPr>
          <p:cNvPr id="24" name="TextBox 23">
            <a:extLst>
              <a:ext uri="{FF2B5EF4-FFF2-40B4-BE49-F238E27FC236}">
                <a16:creationId xmlns:a16="http://schemas.microsoft.com/office/drawing/2014/main" id="{78716EF1-A873-713D-3646-B1DD71E2BCDC}"/>
              </a:ext>
            </a:extLst>
          </p:cNvPr>
          <p:cNvSpPr txBox="1"/>
          <p:nvPr/>
        </p:nvSpPr>
        <p:spPr>
          <a:xfrm>
            <a:off x="5599229" y="1711325"/>
            <a:ext cx="4926162" cy="1200329"/>
          </a:xfrm>
          <a:prstGeom prst="rect">
            <a:avLst/>
          </a:prstGeom>
          <a:noFill/>
        </p:spPr>
        <p:txBody>
          <a:bodyPr wrap="square" rtlCol="0">
            <a:spAutoFit/>
          </a:bodyPr>
          <a:lstStyle/>
          <a:p>
            <a:pPr algn="ctr"/>
            <a:r>
              <a:rPr lang="en-GB"/>
              <a:t>As we can see in the picture, the price difference between these 2 hotels is not very big and the services offered are of high quality.</a:t>
            </a:r>
            <a:endParaRPr lang="en-GB" dirty="0"/>
          </a:p>
        </p:txBody>
      </p:sp>
    </p:spTree>
    <p:extLst>
      <p:ext uri="{BB962C8B-B14F-4D97-AF65-F5344CB8AC3E}">
        <p14:creationId xmlns:p14="http://schemas.microsoft.com/office/powerpoint/2010/main" val="150087070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C3ABFF-91D8-4429-FCDB-41A7875F396F}"/>
              </a:ext>
            </a:extLst>
          </p:cNvPr>
          <p:cNvSpPr>
            <a:spLocks noGrp="1"/>
          </p:cNvSpPr>
          <p:nvPr>
            <p:ph type="title"/>
          </p:nvPr>
        </p:nvSpPr>
        <p:spPr/>
        <p:txBody>
          <a:bodyPr/>
          <a:lstStyle/>
          <a:p>
            <a:r>
              <a:rPr lang="en-GB" dirty="0"/>
              <a:t>Partners and Stake Holders for Marriott</a:t>
            </a:r>
          </a:p>
        </p:txBody>
      </p:sp>
      <p:sp>
        <p:nvSpPr>
          <p:cNvPr id="9" name="Content Placeholder 8">
            <a:extLst>
              <a:ext uri="{FF2B5EF4-FFF2-40B4-BE49-F238E27FC236}">
                <a16:creationId xmlns:a16="http://schemas.microsoft.com/office/drawing/2014/main" id="{7743DC18-14C3-627E-44CB-7153347B0B3E}"/>
              </a:ext>
            </a:extLst>
          </p:cNvPr>
          <p:cNvSpPr>
            <a:spLocks noGrp="1"/>
          </p:cNvSpPr>
          <p:nvPr>
            <p:ph sz="half" idx="2"/>
          </p:nvPr>
        </p:nvSpPr>
        <p:spPr>
          <a:xfrm>
            <a:off x="5089968" y="1567126"/>
            <a:ext cx="4631548" cy="4313910"/>
          </a:xfrm>
        </p:spPr>
        <p:txBody>
          <a:bodyPr anchor="ctr">
            <a:normAutofit fontScale="62500" lnSpcReduction="20000"/>
          </a:bodyPr>
          <a:lstStyle/>
          <a:p>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Marriott Hotel chain has many partners and as an example I have attached a picture of them quoted from the website (with,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Marriott International is a worldwide travel company that operates managed and franchised lodging operations. Its stakeholder groups include shareholders, hotel owners and franchisees, suppliers, associates, customers, community organisations, and industry associations.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Associations, governmental and nongovernmental organisations, etc. There are a variety of stakeholders. Knowing our stakeholders' needs, concerns, and priorities helps guide the creation of our business plan, goods, and services.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Additionally, we support policies that foster the expansion of the travel and tourism sector both domestically and internationally.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Cited from (Management Tool to Help Drive Continuous Improvement STAKEHOLDER ENGAGEMENT AND POLICY ADVOCACY 1,000 + MARRIOTT VERIFIED REVIEWS*, n.d.)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10" name="Content Placeholder 9">
            <a:extLst>
              <a:ext uri="{FF2B5EF4-FFF2-40B4-BE49-F238E27FC236}">
                <a16:creationId xmlns:a16="http://schemas.microsoft.com/office/drawing/2014/main" id="{69EF9A06-AD99-732E-60E4-8CCDE676847D}"/>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518542" y="1724742"/>
            <a:ext cx="4798912" cy="3771283"/>
          </a:xfrm>
          <a:prstGeom prst="rect">
            <a:avLst/>
          </a:prstGeom>
          <a:noFill/>
        </p:spPr>
      </p:pic>
    </p:spTree>
    <p:extLst>
      <p:ext uri="{BB962C8B-B14F-4D97-AF65-F5344CB8AC3E}">
        <p14:creationId xmlns:p14="http://schemas.microsoft.com/office/powerpoint/2010/main" val="4119304286"/>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C3ABFF-91D8-4429-FCDB-41A7875F396F}"/>
              </a:ext>
            </a:extLst>
          </p:cNvPr>
          <p:cNvSpPr>
            <a:spLocks noGrp="1"/>
          </p:cNvSpPr>
          <p:nvPr>
            <p:ph type="title"/>
          </p:nvPr>
        </p:nvSpPr>
        <p:spPr/>
        <p:txBody>
          <a:bodyPr/>
          <a:lstStyle/>
          <a:p>
            <a:r>
              <a:rPr lang="en-GB" dirty="0"/>
              <a:t>Partners and Stakeholders for Premier Inn</a:t>
            </a:r>
          </a:p>
        </p:txBody>
      </p:sp>
      <p:sp>
        <p:nvSpPr>
          <p:cNvPr id="5" name="Content Placeholder 4">
            <a:extLst>
              <a:ext uri="{FF2B5EF4-FFF2-40B4-BE49-F238E27FC236}">
                <a16:creationId xmlns:a16="http://schemas.microsoft.com/office/drawing/2014/main" id="{544E656E-3B40-9B08-F6FA-EC764B278F23}"/>
              </a:ext>
            </a:extLst>
          </p:cNvPr>
          <p:cNvSpPr>
            <a:spLocks noGrp="1"/>
          </p:cNvSpPr>
          <p:nvPr>
            <p:ph idx="1"/>
          </p:nvPr>
        </p:nvSpPr>
        <p:spPr/>
        <p:txBody>
          <a:bodyPr/>
          <a:lstStyle/>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According to </a:t>
            </a:r>
            <a:r>
              <a:rPr lang="en-GB" sz="1800" kern="100" dirty="0">
                <a:solidFill>
                  <a:srgbClr val="2C3E50"/>
                </a:solidFill>
                <a:effectLst/>
                <a:latin typeface="Arial" panose="020B0604020202020204" pitchFamily="34" charset="0"/>
                <a:ea typeface="Calibri" panose="020F0502020204030204" pitchFamily="34" charset="0"/>
                <a:cs typeface="Times New Roman" panose="02020603050405020304" pitchFamily="18" charset="0"/>
              </a:rPr>
              <a:t>(mena.premierinn.com, n.d.) the partners of the premier inn hotel are COSTA CAFFEE</a:t>
            </a:r>
            <a:r>
              <a:rPr lang="en-GB" kern="100" dirty="0">
                <a:solidFill>
                  <a:srgbClr val="2C3E50"/>
                </a:solidFill>
                <a:latin typeface="Arial" panose="020B0604020202020204" pitchFamily="34" charset="0"/>
                <a:ea typeface="Calibri" panose="020F0502020204030204" pitchFamily="34" charset="0"/>
                <a:cs typeface="Times New Roman" panose="02020603050405020304" pitchFamily="18" charset="0"/>
              </a:rPr>
              <a:t>,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Mr Toad’s Pub &amp; Kitchen, Nuevo.</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100" dirty="0">
                <a:effectLst/>
                <a:latin typeface="Arial" panose="020B0604020202020204" pitchFamily="34" charset="0"/>
                <a:ea typeface="Calibri" panose="020F0502020204030204" pitchFamily="34" charset="0"/>
                <a:cs typeface="Times New Roman" panose="02020603050405020304" pitchFamily="18" charset="0"/>
              </a:rPr>
              <a:t>According to (Rahman, 2022) Stakeholder analysis is a technique used to examine how various people or groups affect an organisation. Customers, suppliers, partners, rivals, shareholders, employees, and even possible investors are examples of typical stakeholders. Premier Inn's performance may be aided or hindered by the various goals that each of these people or organisations may have. A British chain of limited-service hotels, Premier Inn provides comfortable lodging at reasonable costs.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1608078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89733-4740-0E07-4E39-876FCB58993A}"/>
              </a:ext>
            </a:extLst>
          </p:cNvPr>
          <p:cNvSpPr>
            <a:spLocks noGrp="1"/>
          </p:cNvSpPr>
          <p:nvPr>
            <p:ph type="title"/>
          </p:nvPr>
        </p:nvSpPr>
        <p:spPr/>
        <p:txBody>
          <a:bodyPr/>
          <a:lstStyle/>
          <a:p>
            <a:r>
              <a:rPr lang="en-GB" dirty="0"/>
              <a:t>PESTLE Analysis for Premier Inn</a:t>
            </a:r>
          </a:p>
        </p:txBody>
      </p:sp>
      <p:graphicFrame>
        <p:nvGraphicFramePr>
          <p:cNvPr id="5" name="Content Placeholder 2">
            <a:extLst>
              <a:ext uri="{FF2B5EF4-FFF2-40B4-BE49-F238E27FC236}">
                <a16:creationId xmlns:a16="http://schemas.microsoft.com/office/drawing/2014/main" id="{B7FD71B5-0DB5-F415-2068-2FCC6465E3FD}"/>
              </a:ext>
            </a:extLst>
          </p:cNvPr>
          <p:cNvGraphicFramePr>
            <a:graphicFrameLocks noGrp="1"/>
          </p:cNvGraphicFramePr>
          <p:nvPr>
            <p:ph idx="1"/>
            <p:extLst>
              <p:ext uri="{D42A27DB-BD31-4B8C-83A1-F6EECF244321}">
                <p14:modId xmlns:p14="http://schemas.microsoft.com/office/powerpoint/2010/main" val="1421714501"/>
              </p:ext>
            </p:extLst>
          </p:nvPr>
        </p:nvGraphicFramePr>
        <p:xfrm>
          <a:off x="677334" y="1439333"/>
          <a:ext cx="8596668" cy="48801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2431877"/>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1272D-7ABE-E4B8-B79D-DBBDDBB4DDBA}"/>
              </a:ext>
            </a:extLst>
          </p:cNvPr>
          <p:cNvSpPr>
            <a:spLocks noGrp="1"/>
          </p:cNvSpPr>
          <p:nvPr>
            <p:ph type="title"/>
          </p:nvPr>
        </p:nvSpPr>
        <p:spPr/>
        <p:txBody>
          <a:bodyPr/>
          <a:lstStyle/>
          <a:p>
            <a:r>
              <a:rPr lang="en-GB" dirty="0"/>
              <a:t>PESTLE Analysis for Marriott</a:t>
            </a:r>
          </a:p>
        </p:txBody>
      </p:sp>
      <p:graphicFrame>
        <p:nvGraphicFramePr>
          <p:cNvPr id="5" name="Content Placeholder 2">
            <a:extLst>
              <a:ext uri="{FF2B5EF4-FFF2-40B4-BE49-F238E27FC236}">
                <a16:creationId xmlns:a16="http://schemas.microsoft.com/office/drawing/2014/main" id="{024D3D1B-41B3-B24A-3C0F-B5CB66EED18E}"/>
              </a:ext>
            </a:extLst>
          </p:cNvPr>
          <p:cNvGraphicFramePr>
            <a:graphicFrameLocks noGrp="1"/>
          </p:cNvGraphicFramePr>
          <p:nvPr>
            <p:ph idx="1"/>
            <p:extLst>
              <p:ext uri="{D42A27DB-BD31-4B8C-83A1-F6EECF244321}">
                <p14:modId xmlns:p14="http://schemas.microsoft.com/office/powerpoint/2010/main" val="2930439291"/>
              </p:ext>
            </p:extLst>
          </p:nvPr>
        </p:nvGraphicFramePr>
        <p:xfrm>
          <a:off x="677334" y="685799"/>
          <a:ext cx="10498666" cy="5477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6286333"/>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63B9D-1091-61D1-24C6-3F8637A67465}"/>
              </a:ext>
            </a:extLst>
          </p:cNvPr>
          <p:cNvSpPr>
            <a:spLocks noGrp="1"/>
          </p:cNvSpPr>
          <p:nvPr>
            <p:ph type="title"/>
          </p:nvPr>
        </p:nvSpPr>
        <p:spPr/>
        <p:txBody>
          <a:bodyPr/>
          <a:lstStyle/>
          <a:p>
            <a:r>
              <a:rPr lang="en-GB" dirty="0"/>
              <a:t>7Ps Marketing </a:t>
            </a:r>
          </a:p>
        </p:txBody>
      </p:sp>
      <p:pic>
        <p:nvPicPr>
          <p:cNvPr id="4" name="Content Placeholder 3">
            <a:extLst>
              <a:ext uri="{FF2B5EF4-FFF2-40B4-BE49-F238E27FC236}">
                <a16:creationId xmlns:a16="http://schemas.microsoft.com/office/drawing/2014/main" id="{9F8ACD96-F05C-17D6-3AD2-1DACD58985A8}"/>
              </a:ext>
            </a:extLst>
          </p:cNvPr>
          <p:cNvPicPr>
            <a:picLocks noGrp="1" noChangeAspect="1"/>
          </p:cNvPicPr>
          <p:nvPr>
            <p:ph sz="half" idx="1"/>
          </p:nvPr>
        </p:nvPicPr>
        <p:blipFill>
          <a:blip r:embed="rId2"/>
          <a:stretch>
            <a:fillRect/>
          </a:stretch>
        </p:blipFill>
        <p:spPr>
          <a:xfrm>
            <a:off x="405144" y="1488281"/>
            <a:ext cx="2572831" cy="2550319"/>
          </a:xfrm>
          <a:prstGeom prst="rect">
            <a:avLst/>
          </a:prstGeom>
        </p:spPr>
      </p:pic>
      <p:sp>
        <p:nvSpPr>
          <p:cNvPr id="5" name="Content Placeholder 4">
            <a:extLst>
              <a:ext uri="{FF2B5EF4-FFF2-40B4-BE49-F238E27FC236}">
                <a16:creationId xmlns:a16="http://schemas.microsoft.com/office/drawing/2014/main" id="{6921EE21-FA3E-C451-7C21-65F2A8A6B9A2}"/>
              </a:ext>
            </a:extLst>
          </p:cNvPr>
          <p:cNvSpPr>
            <a:spLocks noGrp="1"/>
          </p:cNvSpPr>
          <p:nvPr>
            <p:ph sz="half" idx="2"/>
          </p:nvPr>
        </p:nvSpPr>
        <p:spPr>
          <a:xfrm>
            <a:off x="3352801" y="1488281"/>
            <a:ext cx="5921204" cy="4553081"/>
          </a:xfrm>
        </p:spPr>
        <p:txBody>
          <a:bodyPr>
            <a:normAutofit/>
          </a:bodyPr>
          <a:lstStyle/>
          <a:p>
            <a:r>
              <a:rPr lang="en-GB" dirty="0"/>
              <a:t>The 'marketing mix' is the set of components used to deliver marketing. The term "7 Ps of marketing" is another common term for these components. This well-liked and useful marketing strategy can assist you in :  A marketing assessment </a:t>
            </a:r>
          </a:p>
          <a:p>
            <a:pPr marL="0" indent="0">
              <a:buNone/>
            </a:pPr>
            <a:r>
              <a:rPr lang="en-GB" dirty="0"/>
              <a:t>                 Improve your value statement. </a:t>
            </a:r>
          </a:p>
          <a:p>
            <a:pPr marL="0" indent="0">
              <a:buNone/>
            </a:pPr>
            <a:r>
              <a:rPr lang="en-GB" dirty="0"/>
              <a:t>                 Carry out a competition study.</a:t>
            </a:r>
          </a:p>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34A63181-AE57-F6B3-44A4-A0B3617984E0}"/>
              </a:ext>
            </a:extLst>
          </p:cNvPr>
          <p:cNvSpPr txBox="1"/>
          <p:nvPr/>
        </p:nvSpPr>
        <p:spPr>
          <a:xfrm>
            <a:off x="677334" y="4394200"/>
            <a:ext cx="2572831" cy="276999"/>
          </a:xfrm>
          <a:prstGeom prst="rect">
            <a:avLst/>
          </a:prstGeom>
          <a:noFill/>
        </p:spPr>
        <p:txBody>
          <a:bodyPr wrap="square" rtlCol="0">
            <a:spAutoFit/>
          </a:bodyPr>
          <a:lstStyle/>
          <a:p>
            <a:r>
              <a:rPr lang="en-GB" sz="1200" b="0" i="0" dirty="0">
                <a:solidFill>
                  <a:srgbClr val="2C3E50"/>
                </a:solidFill>
                <a:effectLst/>
                <a:latin typeface="Roboto" panose="02000000000000000000" pitchFamily="2" charset="0"/>
              </a:rPr>
              <a:t>(Bloomsbury Business, n.d.)</a:t>
            </a:r>
            <a:endParaRPr lang="en-GB" sz="1200" dirty="0"/>
          </a:p>
        </p:txBody>
      </p:sp>
    </p:spTree>
    <p:extLst>
      <p:ext uri="{BB962C8B-B14F-4D97-AF65-F5344CB8AC3E}">
        <p14:creationId xmlns:p14="http://schemas.microsoft.com/office/powerpoint/2010/main" val="14850550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ACAA969-0DD5-3550-EFDD-0759DD564BB1}"/>
              </a:ext>
            </a:extLst>
          </p:cNvPr>
          <p:cNvSpPr>
            <a:spLocks noGrp="1"/>
          </p:cNvSpPr>
          <p:nvPr>
            <p:ph type="title"/>
          </p:nvPr>
        </p:nvSpPr>
        <p:spPr/>
        <p:txBody>
          <a:bodyPr/>
          <a:lstStyle/>
          <a:p>
            <a:r>
              <a:rPr lang="en-GB" dirty="0"/>
              <a:t>Conclusion </a:t>
            </a:r>
          </a:p>
        </p:txBody>
      </p:sp>
      <p:sp>
        <p:nvSpPr>
          <p:cNvPr id="6" name="Content Placeholder 5">
            <a:extLst>
              <a:ext uri="{FF2B5EF4-FFF2-40B4-BE49-F238E27FC236}">
                <a16:creationId xmlns:a16="http://schemas.microsoft.com/office/drawing/2014/main" id="{F34DFCF0-6BA7-8FA2-3065-33B4DD7A243E}"/>
              </a:ext>
            </a:extLst>
          </p:cNvPr>
          <p:cNvSpPr>
            <a:spLocks noGrp="1"/>
          </p:cNvSpPr>
          <p:nvPr>
            <p:ph idx="1"/>
          </p:nvPr>
        </p:nvSpPr>
        <p:spPr/>
        <p:txBody>
          <a:bodyPr>
            <a:normAutofit/>
          </a:bodyPr>
          <a:lstStyle/>
          <a:p>
            <a:r>
              <a:rPr lang="en-GB" sz="2800" dirty="0"/>
              <a:t>As a conclusion, in my opinion, I think that both the Marriott hotel chain and Premier Inn hotels are sought after by customers, thanks to both the low prices and the locations, which are located in the city or near the airports.</a:t>
            </a:r>
          </a:p>
        </p:txBody>
      </p:sp>
    </p:spTree>
    <p:extLst>
      <p:ext uri="{BB962C8B-B14F-4D97-AF65-F5344CB8AC3E}">
        <p14:creationId xmlns:p14="http://schemas.microsoft.com/office/powerpoint/2010/main" val="56684255"/>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Isosceles Triangle 7">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33" name="Rectangle 32">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054CAB8-1C94-6AE5-3FC7-F22AF9EDB41C}"/>
              </a:ext>
            </a:extLst>
          </p:cNvPr>
          <p:cNvSpPr txBox="1"/>
          <p:nvPr/>
        </p:nvSpPr>
        <p:spPr>
          <a:xfrm>
            <a:off x="677334" y="423512"/>
            <a:ext cx="6595534" cy="6198669"/>
          </a:xfrm>
          <a:prstGeom prst="rect">
            <a:avLst/>
          </a:prstGeom>
        </p:spPr>
        <p:txBody>
          <a:bodyPr vert="horz" lIns="91440" tIns="45720" rIns="91440" bIns="45720" numCol="2" rtlCol="0" anchor="ctr">
            <a:normAutofit fontScale="85000" lnSpcReduction="20000"/>
          </a:bodyPr>
          <a:lstStyle/>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www.zippia.com. (2020). Premier Inn History: Founding, Timeline, and Milestones. [online] Available at: </a:t>
            </a:r>
            <a:r>
              <a:rPr lang="en-US" sz="1200" u="sng" dirty="0">
                <a:solidFill>
                  <a:schemeClr val="tx1">
                    <a:lumMod val="75000"/>
                    <a:lumOff val="25000"/>
                  </a:schemeClr>
                </a:solidFill>
                <a:effectLst/>
                <a:hlinkClick r:id="rId2"/>
              </a:rPr>
              <a:t>https://www.zippia.com/premier-inn-careers-645194/history/</a:t>
            </a:r>
            <a:r>
              <a:rPr lang="en-US" sz="1200" dirty="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endParaRPr lang="en-US" sz="12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‌Marriott International (2019). Our Story. [online] www.marriott.com. Available at: </a:t>
            </a:r>
            <a:r>
              <a:rPr lang="en-US" sz="1200" u="sng" dirty="0">
                <a:solidFill>
                  <a:schemeClr val="tx1">
                    <a:lumMod val="75000"/>
                    <a:lumOff val="25000"/>
                  </a:schemeClr>
                </a:solidFill>
                <a:effectLst/>
                <a:hlinkClick r:id="rId3"/>
              </a:rPr>
              <a:t>https://www.marriott.com/about/culture-and-values/history.mi</a:t>
            </a:r>
            <a:r>
              <a:rPr lang="en-US" sz="1200" dirty="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endParaRPr lang="en-US" sz="12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www.hotel-development.marriott.com. (n.d.). Foundation &amp; Growth Story | Marriott International. [online] Available at: </a:t>
            </a:r>
            <a:r>
              <a:rPr lang="en-US" sz="1200" u="sng" dirty="0">
                <a:solidFill>
                  <a:schemeClr val="tx1">
                    <a:lumMod val="75000"/>
                    <a:lumOff val="25000"/>
                  </a:schemeClr>
                </a:solidFill>
                <a:effectLst/>
                <a:hlinkClick r:id="rId4"/>
              </a:rPr>
              <a:t>https://www.hotel-development.marriott.com/power-of-marriott/our-story</a:t>
            </a:r>
            <a:r>
              <a:rPr lang="en-US" sz="1200" dirty="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endParaRPr lang="en-US" sz="12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‌HowandWhat.net (2018). SWOT analysis of Premier Inn | </a:t>
            </a:r>
            <a:r>
              <a:rPr lang="en-US" sz="1200" dirty="0" err="1">
                <a:solidFill>
                  <a:schemeClr val="tx1">
                    <a:lumMod val="75000"/>
                    <a:lumOff val="25000"/>
                  </a:schemeClr>
                </a:solidFill>
                <a:effectLst/>
              </a:rPr>
              <a:t>howandwhat</a:t>
            </a:r>
            <a:r>
              <a:rPr lang="en-US" sz="1200" dirty="0">
                <a:solidFill>
                  <a:schemeClr val="tx1">
                    <a:lumMod val="75000"/>
                    <a:lumOff val="25000"/>
                  </a:schemeClr>
                </a:solidFill>
                <a:effectLst/>
              </a:rPr>
              <a:t>. [online] </a:t>
            </a:r>
            <a:r>
              <a:rPr lang="en-US" sz="1200" dirty="0" err="1">
                <a:solidFill>
                  <a:schemeClr val="tx1">
                    <a:lumMod val="75000"/>
                    <a:lumOff val="25000"/>
                  </a:schemeClr>
                </a:solidFill>
                <a:effectLst/>
              </a:rPr>
              <a:t>howandwhat</a:t>
            </a:r>
            <a:r>
              <a:rPr lang="en-US" sz="1200" dirty="0">
                <a:solidFill>
                  <a:schemeClr val="tx1">
                    <a:lumMod val="75000"/>
                    <a:lumOff val="25000"/>
                  </a:schemeClr>
                </a:solidFill>
                <a:effectLst/>
              </a:rPr>
              <a:t>. Available at: </a:t>
            </a:r>
            <a:r>
              <a:rPr lang="en-US" sz="1200" u="sng" dirty="0">
                <a:solidFill>
                  <a:schemeClr val="tx1">
                    <a:lumMod val="75000"/>
                    <a:lumOff val="25000"/>
                  </a:schemeClr>
                </a:solidFill>
                <a:effectLst/>
                <a:hlinkClick r:id="rId5"/>
              </a:rPr>
              <a:t>https://www.howandwhat.net/swot-analysis-premier-inn-premier-inn-swot-analysis/</a:t>
            </a:r>
            <a:r>
              <a:rPr lang="en-US" sz="1200" dirty="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endParaRPr lang="en-US" sz="12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a:t>
            </a:r>
            <a:r>
              <a:rPr lang="en-US" sz="1200" dirty="0" err="1">
                <a:solidFill>
                  <a:schemeClr val="tx1">
                    <a:lumMod val="75000"/>
                    <a:lumOff val="25000"/>
                  </a:schemeClr>
                </a:solidFill>
                <a:effectLst/>
              </a:rPr>
              <a:t>Peterdy</a:t>
            </a:r>
            <a:r>
              <a:rPr lang="en-US" sz="1200" dirty="0">
                <a:solidFill>
                  <a:schemeClr val="tx1">
                    <a:lumMod val="75000"/>
                    <a:lumOff val="25000"/>
                  </a:schemeClr>
                </a:solidFill>
                <a:effectLst/>
              </a:rPr>
              <a:t>, K. (2022). SWOT analysis. [online] Corporate Finance Institute. Available at: </a:t>
            </a:r>
            <a:r>
              <a:rPr lang="en-US" sz="1200" u="sng" dirty="0">
                <a:solidFill>
                  <a:schemeClr val="tx1">
                    <a:lumMod val="75000"/>
                    <a:lumOff val="25000"/>
                  </a:schemeClr>
                </a:solidFill>
                <a:effectLst/>
                <a:hlinkClick r:id="rId6"/>
              </a:rPr>
              <a:t>https://corporatefinanceinstitute.com/resources/management/swot-analysis/</a:t>
            </a:r>
            <a:r>
              <a:rPr lang="en-US" sz="1200" dirty="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endParaRPr lang="en-US" sz="12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 Business Strategy Hub (2020). Marriott SWOT Analysis. [online] Business Strategy Hub. Available at: </a:t>
            </a:r>
            <a:r>
              <a:rPr lang="en-US" sz="1200" u="sng" dirty="0">
                <a:solidFill>
                  <a:schemeClr val="tx1">
                    <a:lumMod val="75000"/>
                    <a:lumOff val="25000"/>
                  </a:schemeClr>
                </a:solidFill>
                <a:effectLst/>
                <a:hlinkClick r:id="rId7"/>
              </a:rPr>
              <a:t>https://bstrategyhub.com/marriot-swot-analysis/</a:t>
            </a:r>
            <a:r>
              <a:rPr lang="en-US" sz="1200" dirty="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endParaRPr lang="en-US" sz="12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 American Marketing Association (2017). Definitions of Marketing. [online] American Marketing Association. Available at: </a:t>
            </a:r>
            <a:r>
              <a:rPr lang="en-US" sz="1200" u="sng" dirty="0">
                <a:solidFill>
                  <a:schemeClr val="tx1">
                    <a:lumMod val="75000"/>
                    <a:lumOff val="25000"/>
                  </a:schemeClr>
                </a:solidFill>
                <a:effectLst/>
                <a:hlinkClick r:id="rId8"/>
              </a:rPr>
              <a:t>https://www.ama.org/the-definition-of-marketing-what-is-marketing/</a:t>
            </a:r>
            <a:r>
              <a:rPr lang="en-US" sz="1200" dirty="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endParaRPr lang="en-US" sz="12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 </a:t>
            </a:r>
            <a:r>
              <a:rPr lang="en-US" sz="1200" dirty="0" err="1">
                <a:solidFill>
                  <a:schemeClr val="tx1">
                    <a:lumMod val="75000"/>
                    <a:lumOff val="25000"/>
                  </a:schemeClr>
                </a:solidFill>
                <a:effectLst/>
              </a:rPr>
              <a:t>SimilarWeb</a:t>
            </a:r>
            <a:r>
              <a:rPr lang="en-US" sz="1200" dirty="0">
                <a:solidFill>
                  <a:schemeClr val="tx1">
                    <a:lumMod val="75000"/>
                    <a:lumOff val="25000"/>
                  </a:schemeClr>
                </a:solidFill>
                <a:effectLst/>
              </a:rPr>
              <a:t> (2023). </a:t>
            </a:r>
            <a:r>
              <a:rPr lang="en-US" sz="1200" dirty="0" err="1">
                <a:solidFill>
                  <a:schemeClr val="tx1">
                    <a:lumMod val="75000"/>
                    <a:lumOff val="25000"/>
                  </a:schemeClr>
                </a:solidFill>
                <a:effectLst/>
              </a:rPr>
              <a:t>SimilarWeb</a:t>
            </a:r>
            <a:r>
              <a:rPr lang="en-US" sz="1200" dirty="0">
                <a:solidFill>
                  <a:schemeClr val="tx1">
                    <a:lumMod val="75000"/>
                    <a:lumOff val="25000"/>
                  </a:schemeClr>
                </a:solidFill>
                <a:effectLst/>
              </a:rPr>
              <a:t> Identity. [online] secure.similarweb.com. Available at: </a:t>
            </a:r>
            <a:r>
              <a:rPr lang="en-US" sz="1200" u="sng" dirty="0">
                <a:solidFill>
                  <a:schemeClr val="tx1">
                    <a:lumMod val="75000"/>
                    <a:lumOff val="25000"/>
                  </a:schemeClr>
                </a:solidFill>
                <a:effectLst/>
                <a:hlinkClick r:id="rId9"/>
              </a:rPr>
              <a:t>https://pro.similarweb.com/#/digitalsuite/websiteanalysis/audience-demographics/</a:t>
            </a:r>
            <a:r>
              <a:rPr lang="en-US" sz="1200" dirty="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endParaRPr lang="en-US" sz="12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 </a:t>
            </a:r>
            <a:r>
              <a:rPr lang="en-US" sz="1200" dirty="0" err="1">
                <a:solidFill>
                  <a:schemeClr val="tx1">
                    <a:lumMod val="75000"/>
                    <a:lumOff val="25000"/>
                  </a:schemeClr>
                </a:solidFill>
                <a:effectLst/>
              </a:rPr>
              <a:t>StudySmarter</a:t>
            </a:r>
            <a:r>
              <a:rPr lang="en-US" sz="1200" dirty="0">
                <a:solidFill>
                  <a:schemeClr val="tx1">
                    <a:lumMod val="75000"/>
                    <a:lumOff val="25000"/>
                  </a:schemeClr>
                </a:solidFill>
                <a:effectLst/>
              </a:rPr>
              <a:t> UK. (n.d.). Bowman’s Strategic Clock: Theory &amp; Advantages I </a:t>
            </a:r>
            <a:r>
              <a:rPr lang="en-US" sz="1200" dirty="0" err="1">
                <a:solidFill>
                  <a:schemeClr val="tx1">
                    <a:lumMod val="75000"/>
                    <a:lumOff val="25000"/>
                  </a:schemeClr>
                </a:solidFill>
                <a:effectLst/>
              </a:rPr>
              <a:t>StudySmarter</a:t>
            </a:r>
            <a:r>
              <a:rPr lang="en-US" sz="1200" dirty="0">
                <a:solidFill>
                  <a:schemeClr val="tx1">
                    <a:lumMod val="75000"/>
                    <a:lumOff val="25000"/>
                  </a:schemeClr>
                </a:solidFill>
                <a:effectLst/>
              </a:rPr>
              <a:t>. [online] Available at: </a:t>
            </a:r>
            <a:r>
              <a:rPr lang="en-US" sz="1200" u="sng" dirty="0">
                <a:solidFill>
                  <a:schemeClr val="tx1">
                    <a:lumMod val="75000"/>
                    <a:lumOff val="25000"/>
                  </a:schemeClr>
                </a:solidFill>
                <a:effectLst/>
                <a:hlinkClick r:id="rId10"/>
              </a:rPr>
              <a:t>https://www.studysmarter.co.uk/explanations/business-studies/strategic-direction/bowmans-strategic-clock/</a:t>
            </a:r>
            <a:r>
              <a:rPr lang="en-US" sz="1200" dirty="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endParaRPr lang="en-US" sz="12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Gilliland, N. (2017). What makes Premier Inn the world’s strongest hotel chain? [online] </a:t>
            </a:r>
            <a:r>
              <a:rPr lang="en-US" sz="1200" dirty="0" err="1">
                <a:solidFill>
                  <a:schemeClr val="tx1">
                    <a:lumMod val="75000"/>
                    <a:lumOff val="25000"/>
                  </a:schemeClr>
                </a:solidFill>
                <a:effectLst/>
              </a:rPr>
              <a:t>Econsultancy</a:t>
            </a:r>
            <a:r>
              <a:rPr lang="en-US" sz="1200" dirty="0">
                <a:solidFill>
                  <a:schemeClr val="tx1">
                    <a:lumMod val="75000"/>
                    <a:lumOff val="25000"/>
                  </a:schemeClr>
                </a:solidFill>
                <a:effectLst/>
              </a:rPr>
              <a:t>. Available at: </a:t>
            </a:r>
            <a:r>
              <a:rPr lang="en-US" sz="1200" u="sng" dirty="0">
                <a:solidFill>
                  <a:schemeClr val="tx1">
                    <a:lumMod val="75000"/>
                    <a:lumOff val="25000"/>
                  </a:schemeClr>
                </a:solidFill>
                <a:effectLst/>
                <a:hlinkClick r:id="rId11"/>
              </a:rPr>
              <a:t>https://econsultancy.com/what-makes-premier-inn-the-world-s-strongest-hotel-chain/</a:t>
            </a:r>
            <a:r>
              <a:rPr lang="en-US" sz="1200" dirty="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mena.premierinn.com. (n.d.). Premier Inn Hotel Partners and Tourist Attractions. [online] Available at: </a:t>
            </a:r>
            <a:r>
              <a:rPr lang="en-US" sz="1200" u="sng" dirty="0">
                <a:solidFill>
                  <a:schemeClr val="tx1">
                    <a:lumMod val="75000"/>
                    <a:lumOff val="25000"/>
                  </a:schemeClr>
                </a:solidFill>
                <a:effectLst/>
                <a:hlinkClick r:id="rId12"/>
              </a:rPr>
              <a:t>https://mena.premierinn.com/en/attractions-partners</a:t>
            </a:r>
            <a:r>
              <a:rPr lang="en-US" sz="1200" dirty="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Rahman, M. (2022). Stakeholders of Premier Inn (Stakeholder Analysis). [online] www.howandwhat.net. Available at: </a:t>
            </a:r>
            <a:r>
              <a:rPr lang="en-US" sz="1200" u="sng" dirty="0">
                <a:solidFill>
                  <a:schemeClr val="tx1">
                    <a:lumMod val="75000"/>
                    <a:lumOff val="25000"/>
                  </a:schemeClr>
                </a:solidFill>
                <a:effectLst/>
                <a:hlinkClick r:id="rId13"/>
              </a:rPr>
              <a:t>https://www.howandwhat.net/stakeholders-premier-inn/</a:t>
            </a:r>
            <a:r>
              <a:rPr lang="en-US" sz="1200" dirty="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with (2022). Our expanded partnership with Marriott Bonvoy. [online] Cathay Pacific. Available at: https://holiday.cathaypacific.com/en_HK/marriott.html [Accessed 6 Nov. 2023].</a:t>
            </a:r>
          </a:p>
          <a:p>
            <a:pPr>
              <a:lnSpc>
                <a:spcPct val="90000"/>
              </a:lnSpc>
              <a:spcBef>
                <a:spcPts val="500"/>
              </a:spcBef>
              <a:buClr>
                <a:schemeClr val="accent1"/>
              </a:buClr>
              <a:buSzPct val="80000"/>
              <a:buFont typeface="Wingdings 3" charset="2"/>
              <a:buChar char=""/>
            </a:pPr>
            <a:endParaRPr lang="en-US" sz="12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Management Tool to Help Drive Continuous Improvement STAKEHOLDER ENGAGEMENT AND POLICY ADVOCACY 1,000 + MARRIOTT VERIFIED REVIEWS*. (n.d.). Available at: </a:t>
            </a:r>
            <a:r>
              <a:rPr lang="en-US" sz="1200" u="sng" dirty="0">
                <a:solidFill>
                  <a:schemeClr val="tx1">
                    <a:lumMod val="75000"/>
                    <a:lumOff val="25000"/>
                  </a:schemeClr>
                </a:solidFill>
                <a:effectLst/>
                <a:hlinkClick r:id="rId14"/>
              </a:rPr>
              <a:t>https://www.marriott.com/marriottassets/Multimedia/PDF/CorporateResponsibility/serve360/2015_StakeholderEngagement.pdf</a:t>
            </a:r>
            <a:r>
              <a:rPr lang="en-US" sz="1200" dirty="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admin (2023). Marriott PESTEL Analysis - The Strategy Story. [online] Available at: </a:t>
            </a:r>
            <a:r>
              <a:rPr lang="en-US" sz="1200" u="sng" dirty="0">
                <a:solidFill>
                  <a:schemeClr val="tx1">
                    <a:lumMod val="75000"/>
                    <a:lumOff val="25000"/>
                  </a:schemeClr>
                </a:solidFill>
                <a:effectLst/>
                <a:hlinkClick r:id="rId15"/>
              </a:rPr>
              <a:t>https://thestrategystory.com/blog/marriott-pestel-analysis/</a:t>
            </a:r>
            <a:r>
              <a:rPr lang="en-US" sz="1200" dirty="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Bhasin, H. (2019). What is Bowman’s Strategy Clock? [online] Marketing91. Available at: </a:t>
            </a:r>
            <a:r>
              <a:rPr lang="en-US" sz="1200" u="sng" dirty="0">
                <a:solidFill>
                  <a:schemeClr val="tx1">
                    <a:lumMod val="75000"/>
                    <a:lumOff val="25000"/>
                  </a:schemeClr>
                </a:solidFill>
                <a:effectLst/>
                <a:hlinkClick r:id="rId16"/>
              </a:rPr>
              <a:t>https://www.marketing91.com/what-is-bowmans-strategy-clock/</a:t>
            </a:r>
            <a:r>
              <a:rPr lang="en-US" sz="1200" dirty="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r>
              <a:rPr lang="en-US" sz="1200" dirty="0">
                <a:solidFill>
                  <a:schemeClr val="tx1">
                    <a:lumMod val="75000"/>
                    <a:lumOff val="25000"/>
                  </a:schemeClr>
                </a:solidFill>
                <a:effectLst/>
              </a:rPr>
              <a:t>Bloomsbury Business. (n.d.). </a:t>
            </a:r>
            <a:r>
              <a:rPr lang="en-US" sz="1200" i="1" dirty="0">
                <a:solidFill>
                  <a:schemeClr val="tx1">
                    <a:lumMod val="75000"/>
                    <a:lumOff val="25000"/>
                  </a:schemeClr>
                </a:solidFill>
                <a:effectLst/>
              </a:rPr>
              <a:t>7Ps Marketing Mix</a:t>
            </a:r>
            <a:r>
              <a:rPr lang="en-US" sz="1200" dirty="0">
                <a:solidFill>
                  <a:schemeClr val="tx1">
                    <a:lumMod val="75000"/>
                    <a:lumOff val="25000"/>
                  </a:schemeClr>
                </a:solidFill>
                <a:effectLst/>
              </a:rPr>
              <a:t>. [online] Available at: </a:t>
            </a:r>
            <a:r>
              <a:rPr lang="en-US" sz="1200" u="sng" dirty="0">
                <a:solidFill>
                  <a:schemeClr val="tx1">
                    <a:lumMod val="75000"/>
                    <a:lumOff val="25000"/>
                  </a:schemeClr>
                </a:solidFill>
                <a:effectLst/>
                <a:hlinkClick r:id="rId17"/>
              </a:rPr>
              <a:t>https://bloomsburybusiness.weebly.com/7ps-marketing-mix.html</a:t>
            </a:r>
            <a:r>
              <a:rPr lang="en-US" sz="1200" dirty="0">
                <a:solidFill>
                  <a:schemeClr val="tx1">
                    <a:lumMod val="75000"/>
                    <a:lumOff val="25000"/>
                  </a:schemeClr>
                </a:solidFill>
                <a:effectLst/>
              </a:rPr>
              <a:t>.</a:t>
            </a:r>
          </a:p>
          <a:p>
            <a:pPr>
              <a:lnSpc>
                <a:spcPct val="90000"/>
              </a:lnSpc>
              <a:spcBef>
                <a:spcPts val="500"/>
              </a:spcBef>
              <a:buClr>
                <a:schemeClr val="accent1"/>
              </a:buClr>
              <a:buSzPct val="80000"/>
            </a:pPr>
            <a:endParaRPr lang="en-US" sz="12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r>
              <a:rPr lang="en-GB" sz="1200" dirty="0">
                <a:solidFill>
                  <a:schemeClr val="tx1">
                    <a:lumMod val="75000"/>
                    <a:lumOff val="25000"/>
                  </a:schemeClr>
                </a:solidFill>
                <a:effectLst/>
              </a:rPr>
              <a:t>Business Queensland (2022). Business marketing basics. [online] www.business.qld.gov.au. </a:t>
            </a:r>
            <a:r>
              <a:rPr lang="en-GB" sz="1200">
                <a:solidFill>
                  <a:schemeClr val="tx1">
                    <a:lumMod val="75000"/>
                    <a:lumOff val="25000"/>
                  </a:schemeClr>
                </a:solidFill>
                <a:effectLst/>
              </a:rPr>
              <a:t>Available at: </a:t>
            </a:r>
            <a:r>
              <a:rPr lang="en-GB" sz="1200">
                <a:solidFill>
                  <a:schemeClr val="tx1">
                    <a:lumMod val="75000"/>
                    <a:lumOff val="25000"/>
                  </a:schemeClr>
                </a:solidFill>
                <a:effectLst/>
                <a:hlinkClick r:id="rId18"/>
              </a:rPr>
              <a:t>https://www.business.qld.gov.au/running-business/marketing-sales/marketing/strategy-planning/marketing-basics</a:t>
            </a:r>
            <a:r>
              <a:rPr lang="en-GB" sz="1200">
                <a:solidFill>
                  <a:schemeClr val="tx1">
                    <a:lumMod val="75000"/>
                    <a:lumOff val="25000"/>
                  </a:schemeClr>
                </a:solidFill>
                <a:effectLst/>
              </a:rPr>
              <a:t>.</a:t>
            </a:r>
          </a:p>
          <a:p>
            <a:pPr>
              <a:lnSpc>
                <a:spcPct val="90000"/>
              </a:lnSpc>
              <a:spcBef>
                <a:spcPts val="500"/>
              </a:spcBef>
              <a:buClr>
                <a:schemeClr val="accent1"/>
              </a:buClr>
              <a:buSzPct val="80000"/>
              <a:buFont typeface="Wingdings 3" charset="2"/>
              <a:buChar char=""/>
            </a:pPr>
            <a:endParaRPr lang="en-US" sz="12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endParaRPr lang="en-US" sz="5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endParaRPr lang="en-US" sz="5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endParaRPr lang="en-US" sz="500" dirty="0">
              <a:solidFill>
                <a:schemeClr val="tx1">
                  <a:lumMod val="75000"/>
                  <a:lumOff val="25000"/>
                </a:schemeClr>
              </a:solidFill>
              <a:effectLst/>
            </a:endParaRPr>
          </a:p>
          <a:p>
            <a:pPr>
              <a:lnSpc>
                <a:spcPct val="90000"/>
              </a:lnSpc>
              <a:spcBef>
                <a:spcPts val="500"/>
              </a:spcBef>
              <a:buClr>
                <a:schemeClr val="accent1"/>
              </a:buClr>
              <a:buSzPct val="80000"/>
            </a:pPr>
            <a:endParaRPr lang="en-US" sz="5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endParaRPr lang="en-US" sz="5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endParaRPr lang="en-US" sz="500" dirty="0">
              <a:solidFill>
                <a:schemeClr val="tx1">
                  <a:lumMod val="75000"/>
                  <a:lumOff val="25000"/>
                </a:schemeClr>
              </a:solidFill>
              <a:effectLst/>
            </a:endParaRPr>
          </a:p>
          <a:p>
            <a:pPr>
              <a:lnSpc>
                <a:spcPct val="90000"/>
              </a:lnSpc>
              <a:spcBef>
                <a:spcPts val="500"/>
              </a:spcBef>
              <a:buClr>
                <a:schemeClr val="accent1"/>
              </a:buClr>
              <a:buSzPct val="80000"/>
              <a:buFont typeface="Wingdings 3" charset="2"/>
              <a:buChar char=""/>
            </a:pPr>
            <a:endParaRPr lang="en-US" sz="500" dirty="0">
              <a:solidFill>
                <a:schemeClr val="tx1">
                  <a:lumMod val="75000"/>
                  <a:lumOff val="25000"/>
                </a:schemeClr>
              </a:solidFill>
              <a:effectLst/>
            </a:endParaRPr>
          </a:p>
        </p:txBody>
      </p:sp>
      <p:sp>
        <p:nvSpPr>
          <p:cNvPr id="35" name="Rectangle 34">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7" name="Straight Connector 36">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41"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CF8B4C05-7DFD-AC86-D1A7-E7A8E155E2E0}"/>
              </a:ext>
            </a:extLst>
          </p:cNvPr>
          <p:cNvSpPr>
            <a:spLocks noGrp="1"/>
          </p:cNvSpPr>
          <p:nvPr>
            <p:ph type="title"/>
          </p:nvPr>
        </p:nvSpPr>
        <p:spPr>
          <a:xfrm>
            <a:off x="7829658" y="1253067"/>
            <a:ext cx="3371742" cy="4351866"/>
          </a:xfrm>
        </p:spPr>
        <p:txBody>
          <a:bodyPr vert="horz" lIns="91440" tIns="45720" rIns="91440" bIns="45720" rtlCol="0" anchor="ctr">
            <a:normAutofit/>
          </a:bodyPr>
          <a:lstStyle/>
          <a:p>
            <a:r>
              <a:rPr lang="en-US">
                <a:solidFill>
                  <a:schemeClr val="bg1"/>
                </a:solidFill>
              </a:rPr>
              <a:t>References </a:t>
            </a:r>
          </a:p>
        </p:txBody>
      </p:sp>
    </p:spTree>
    <p:extLst>
      <p:ext uri="{BB962C8B-B14F-4D97-AF65-F5344CB8AC3E}">
        <p14:creationId xmlns:p14="http://schemas.microsoft.com/office/powerpoint/2010/main" val="106484684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1085</TotalTime>
  <Words>3041</Words>
  <Application>Microsoft Office PowerPoint</Application>
  <PresentationFormat>Widescreen</PresentationFormat>
  <Paragraphs>205</Paragraphs>
  <Slides>14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Algerian</vt:lpstr>
      <vt:lpstr>Arial</vt:lpstr>
      <vt:lpstr>Calibri</vt:lpstr>
      <vt:lpstr>Roboto</vt:lpstr>
      <vt:lpstr>Symbol</vt:lpstr>
      <vt:lpstr>Trebuchet MS</vt:lpstr>
      <vt:lpstr>Wingdings 3</vt:lpstr>
      <vt:lpstr>Facet</vt:lpstr>
      <vt:lpstr>A comparation of the marketing methods of two multinational hotel brands (Marriott Hotel and Premier Inn)</vt:lpstr>
      <vt:lpstr>Introduction</vt:lpstr>
      <vt:lpstr>  </vt:lpstr>
      <vt:lpstr>PowerPoint Presentation</vt:lpstr>
      <vt:lpstr> According to (SimilarWeb, 2023) if we compare these 2 hotels, we notice that they are preferred by people between the ages of 25 and 34. Comparing the 2 hotels, from the point of view of gender, Premier inn is preferred by men, and Marriott is preferred by women. </vt:lpstr>
      <vt:lpstr>Bowman’s Strategy Clock and Positional Positioning Maps</vt:lpstr>
      <vt:lpstr>Positional Positioning Maps </vt:lpstr>
      <vt:lpstr>Partners and Stake Holders for Marriott</vt:lpstr>
      <vt:lpstr>Partners and Stakeholders for Premier Inn</vt:lpstr>
      <vt:lpstr>PESTLE Analysis for Premier Inn</vt:lpstr>
      <vt:lpstr>PESTLE Analysis for Marriott</vt:lpstr>
      <vt:lpstr>7Ps Marketing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Marriott vs Hotel Premier Inn</dc:title>
  <dc:creator>Simona Patrascu</dc:creator>
  <cp:lastModifiedBy>Simona Patrascu</cp:lastModifiedBy>
  <cp:revision>1</cp:revision>
  <dcterms:created xsi:type="dcterms:W3CDTF">2023-10-10T14:23:40Z</dcterms:created>
  <dcterms:modified xsi:type="dcterms:W3CDTF">2023-11-07T10:19:36Z</dcterms:modified>
</cp:coreProperties>
</file>