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7"/>
  </p:notesMasterIdLst>
  <p:sldIdLst>
    <p:sldId id="256" r:id="rId4"/>
    <p:sldId id="698" r:id="rId5"/>
    <p:sldId id="699" r:id="rId6"/>
    <p:sldId id="742" r:id="rId7"/>
    <p:sldId id="324" r:id="rId8"/>
    <p:sldId id="697" r:id="rId9"/>
    <p:sldId id="672" r:id="rId10"/>
    <p:sldId id="743" r:id="rId11"/>
    <p:sldId id="741" r:id="rId12"/>
    <p:sldId id="326" r:id="rId13"/>
    <p:sldId id="731" r:id="rId14"/>
    <p:sldId id="346" r:id="rId15"/>
    <p:sldId id="735" r:id="rId16"/>
    <p:sldId id="352" r:id="rId17"/>
    <p:sldId id="732" r:id="rId18"/>
    <p:sldId id="696" r:id="rId19"/>
    <p:sldId id="306" r:id="rId20"/>
    <p:sldId id="308" r:id="rId21"/>
    <p:sldId id="744" r:id="rId22"/>
    <p:sldId id="309" r:id="rId23"/>
    <p:sldId id="358" r:id="rId24"/>
    <p:sldId id="736" r:id="rId25"/>
    <p:sldId id="310" r:id="rId26"/>
    <p:sldId id="311" r:id="rId27"/>
    <p:sldId id="359" r:id="rId28"/>
    <p:sldId id="313" r:id="rId29"/>
    <p:sldId id="353" r:id="rId30"/>
    <p:sldId id="745" r:id="rId31"/>
    <p:sldId id="746" r:id="rId32"/>
    <p:sldId id="747" r:id="rId33"/>
    <p:sldId id="361" r:id="rId34"/>
    <p:sldId id="739" r:id="rId35"/>
    <p:sldId id="42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2BDB8B-3805-45ED-B9EB-45B773306E81}" v="43" dt="2026-06-03T11:47:42.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004" autoAdjust="0"/>
  </p:normalViewPr>
  <p:slideViewPr>
    <p:cSldViewPr snapToGrid="0">
      <p:cViewPr varScale="1">
        <p:scale>
          <a:sx n="70" d="100"/>
          <a:sy n="70" d="100"/>
        </p:scale>
        <p:origin x="1230"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6-03T11:50:00.396" v="1613" actId="20577"/>
      <pc:docMkLst>
        <pc:docMk/>
      </pc:docMkLst>
      <pc:sldChg chg="addSp modSp add mod setBg">
        <pc:chgData name="Rhiannon Akers" userId="fb3c9d12-5c8c-42d7-8dc7-d872d7a3d202" providerId="ADAL" clId="{80AABDCA-A693-4F09-99FD-F26609E442FC}" dt="2026-05-19T13:33:07.316" v="132" actId="26606"/>
        <pc:sldMkLst>
          <pc:docMk/>
          <pc:sldMk cId="399581837" sldId="306"/>
        </pc:sldMkLst>
        <pc:spChg chg="mod">
          <ac:chgData name="Rhiannon Akers" userId="fb3c9d12-5c8c-42d7-8dc7-d872d7a3d202" providerId="ADAL" clId="{80AABDCA-A693-4F09-99FD-F26609E442FC}" dt="2026-05-19T13:33:07.316" v="132" actId="26606"/>
          <ac:spMkLst>
            <pc:docMk/>
            <pc:sldMk cId="399581837" sldId="306"/>
            <ac:spMk id="2" creationId="{0B724D9E-5376-4252-9237-47651F8B801B}"/>
          </ac:spMkLst>
        </pc:spChg>
        <pc:spChg chg="add">
          <ac:chgData name="Rhiannon Akers" userId="fb3c9d12-5c8c-42d7-8dc7-d872d7a3d202" providerId="ADAL" clId="{80AABDCA-A693-4F09-99FD-F26609E442FC}" dt="2026-05-19T13:33:07.316" v="132" actId="26606"/>
          <ac:spMkLst>
            <pc:docMk/>
            <pc:sldMk cId="399581837" sldId="306"/>
            <ac:spMk id="10" creationId="{2151139A-886F-4B97-8815-729AD3831BBD}"/>
          </ac:spMkLst>
        </pc:spChg>
        <pc:spChg chg="add">
          <ac:chgData name="Rhiannon Akers" userId="fb3c9d12-5c8c-42d7-8dc7-d872d7a3d202" providerId="ADAL" clId="{80AABDCA-A693-4F09-99FD-F26609E442FC}" dt="2026-05-19T13:33:07.316" v="132" actId="26606"/>
          <ac:spMkLst>
            <pc:docMk/>
            <pc:sldMk cId="399581837" sldId="306"/>
            <ac:spMk id="12" creationId="{AB5E08C4-8CDD-4623-A5B8-E998C6DEE3B7}"/>
          </ac:spMkLst>
        </pc:spChg>
        <pc:spChg chg="add">
          <ac:chgData name="Rhiannon Akers" userId="fb3c9d12-5c8c-42d7-8dc7-d872d7a3d202" providerId="ADAL" clId="{80AABDCA-A693-4F09-99FD-F26609E442FC}" dt="2026-05-19T13:33:07.316" v="132" actId="26606"/>
          <ac:spMkLst>
            <pc:docMk/>
            <pc:sldMk cId="399581837" sldId="306"/>
            <ac:spMk id="14" creationId="{15F33878-D502-4FFA-8ACE-F2AECDB2A23F}"/>
          </ac:spMkLst>
        </pc:spChg>
        <pc:spChg chg="add">
          <ac:chgData name="Rhiannon Akers" userId="fb3c9d12-5c8c-42d7-8dc7-d872d7a3d202" providerId="ADAL" clId="{80AABDCA-A693-4F09-99FD-F26609E442FC}" dt="2026-05-19T13:33:07.316" v="132" actId="26606"/>
          <ac:spMkLst>
            <pc:docMk/>
            <pc:sldMk cId="399581837" sldId="306"/>
            <ac:spMk id="16" creationId="{D3539FEE-81D3-4406-802E-60B20B16F4F6}"/>
          </ac:spMkLst>
        </pc:spChg>
        <pc:spChg chg="add">
          <ac:chgData name="Rhiannon Akers" userId="fb3c9d12-5c8c-42d7-8dc7-d872d7a3d202" providerId="ADAL" clId="{80AABDCA-A693-4F09-99FD-F26609E442FC}" dt="2026-05-19T13:33:07.316" v="132" actId="26606"/>
          <ac:spMkLst>
            <pc:docMk/>
            <pc:sldMk cId="399581837" sldId="306"/>
            <ac:spMk id="18" creationId="{DC701763-729E-462F-A5A8-E0DEFEB1E2E4}"/>
          </ac:spMkLst>
        </pc:spChg>
        <pc:picChg chg="mod">
          <ac:chgData name="Rhiannon Akers" userId="fb3c9d12-5c8c-42d7-8dc7-d872d7a3d202" providerId="ADAL" clId="{80AABDCA-A693-4F09-99FD-F26609E442FC}" dt="2026-05-19T13:33:07.316" v="132" actId="26606"/>
          <ac:picMkLst>
            <pc:docMk/>
            <pc:sldMk cId="399581837" sldId="306"/>
            <ac:picMk id="4" creationId="{00000000-0000-0000-0000-000000000000}"/>
          </ac:picMkLst>
        </pc:picChg>
        <pc:picChg chg="mod ord">
          <ac:chgData name="Rhiannon Akers" userId="fb3c9d12-5c8c-42d7-8dc7-d872d7a3d202" providerId="ADAL" clId="{80AABDCA-A693-4F09-99FD-F26609E442FC}" dt="2026-05-19T13:33:07.316" v="132" actId="26606"/>
          <ac:picMkLst>
            <pc:docMk/>
            <pc:sldMk cId="399581837" sldId="306"/>
            <ac:picMk id="5" creationId="{24B944F2-30CB-4C74-86A0-B4F753FEE68C}"/>
          </ac:picMkLst>
        </pc:picChg>
      </pc:sldChg>
      <pc:sldChg chg="add">
        <pc:chgData name="Rhiannon Akers" userId="fb3c9d12-5c8c-42d7-8dc7-d872d7a3d202" providerId="ADAL" clId="{80AABDCA-A693-4F09-99FD-F26609E442FC}" dt="2026-05-19T13:30:27.472" v="79"/>
        <pc:sldMkLst>
          <pc:docMk/>
          <pc:sldMk cId="2253537046" sldId="308"/>
        </pc:sldMkLst>
      </pc:sldChg>
      <pc:sldChg chg="add">
        <pc:chgData name="Rhiannon Akers" userId="fb3c9d12-5c8c-42d7-8dc7-d872d7a3d202" providerId="ADAL" clId="{80AABDCA-A693-4F09-99FD-F26609E442FC}" dt="2026-05-19T13:30:27.472" v="79"/>
        <pc:sldMkLst>
          <pc:docMk/>
          <pc:sldMk cId="3578424940" sldId="309"/>
        </pc:sldMkLst>
      </pc:sldChg>
      <pc:sldChg chg="add">
        <pc:chgData name="Rhiannon Akers" userId="fb3c9d12-5c8c-42d7-8dc7-d872d7a3d202" providerId="ADAL" clId="{80AABDCA-A693-4F09-99FD-F26609E442FC}" dt="2026-05-19T13:30:27.472" v="79"/>
        <pc:sldMkLst>
          <pc:docMk/>
          <pc:sldMk cId="594510129" sldId="310"/>
        </pc:sldMkLst>
      </pc:sldChg>
      <pc:sldChg chg="modSp add mod">
        <pc:chgData name="Rhiannon Akers" userId="fb3c9d12-5c8c-42d7-8dc7-d872d7a3d202" providerId="ADAL" clId="{80AABDCA-A693-4F09-99FD-F26609E442FC}" dt="2026-05-19T13:30:27.690" v="88" actId="27636"/>
        <pc:sldMkLst>
          <pc:docMk/>
          <pc:sldMk cId="4170673680" sldId="311"/>
        </pc:sldMkLst>
        <pc:spChg chg="mod">
          <ac:chgData name="Rhiannon Akers" userId="fb3c9d12-5c8c-42d7-8dc7-d872d7a3d202" providerId="ADAL" clId="{80AABDCA-A693-4F09-99FD-F26609E442FC}" dt="2026-05-19T13:30:27.690" v="88" actId="27636"/>
          <ac:spMkLst>
            <pc:docMk/>
            <pc:sldMk cId="4170673680" sldId="311"/>
            <ac:spMk id="3" creationId="{E77A588F-A000-4790-AFFC-00538E9672FC}"/>
          </ac:spMkLst>
        </pc:spChg>
      </pc:sldChg>
      <pc:sldChg chg="add">
        <pc:chgData name="Rhiannon Akers" userId="fb3c9d12-5c8c-42d7-8dc7-d872d7a3d202" providerId="ADAL" clId="{80AABDCA-A693-4F09-99FD-F26609E442FC}" dt="2026-05-19T13:30:27.472" v="79"/>
        <pc:sldMkLst>
          <pc:docMk/>
          <pc:sldMk cId="2641619455" sldId="313"/>
        </pc:sldMkLst>
      </pc:sldChg>
      <pc:sldChg chg="addSp modSp add mod modClrScheme chgLayout">
        <pc:chgData name="Rhiannon Akers" userId="fb3c9d12-5c8c-42d7-8dc7-d872d7a3d202" providerId="ADAL" clId="{80AABDCA-A693-4F09-99FD-F26609E442FC}" dt="2026-05-19T13:17:55.672" v="1" actId="700"/>
        <pc:sldMkLst>
          <pc:docMk/>
          <pc:sldMk cId="296011953" sldId="324"/>
        </pc:sldMkLst>
        <pc:spChg chg="add mod ord">
          <ac:chgData name="Rhiannon Akers" userId="fb3c9d12-5c8c-42d7-8dc7-d872d7a3d202" providerId="ADAL" clId="{80AABDCA-A693-4F09-99FD-F26609E442FC}" dt="2026-05-19T13:17:55.672" v="1" actId="700"/>
          <ac:spMkLst>
            <pc:docMk/>
            <pc:sldMk cId="296011953" sldId="324"/>
            <ac:spMk id="11" creationId="{8C8B91A8-AE58-7576-A8F7-B2695F91A0E0}"/>
          </ac:spMkLst>
        </pc:spChg>
        <pc:spChg chg="add mod ord">
          <ac:chgData name="Rhiannon Akers" userId="fb3c9d12-5c8c-42d7-8dc7-d872d7a3d202" providerId="ADAL" clId="{80AABDCA-A693-4F09-99FD-F26609E442FC}" dt="2026-05-19T13:17:55.672" v="1" actId="700"/>
          <ac:spMkLst>
            <pc:docMk/>
            <pc:sldMk cId="296011953" sldId="324"/>
            <ac:spMk id="13" creationId="{13366E6B-7359-486E-ABFF-7C79B744629A}"/>
          </ac:spMkLst>
        </pc:spChg>
      </pc:sldChg>
      <pc:sldChg chg="addSp modSp add mod modClrScheme chgLayout">
        <pc:chgData name="Rhiannon Akers" userId="fb3c9d12-5c8c-42d7-8dc7-d872d7a3d202" providerId="ADAL" clId="{80AABDCA-A693-4F09-99FD-F26609E442FC}" dt="2026-05-19T13:17:55.672" v="1" actId="700"/>
        <pc:sldMkLst>
          <pc:docMk/>
          <pc:sldMk cId="798427634" sldId="326"/>
        </pc:sldMkLst>
        <pc:spChg chg="add mod ord">
          <ac:chgData name="Rhiannon Akers" userId="fb3c9d12-5c8c-42d7-8dc7-d872d7a3d202" providerId="ADAL" clId="{80AABDCA-A693-4F09-99FD-F26609E442FC}" dt="2026-05-19T13:17:55.672" v="1" actId="700"/>
          <ac:spMkLst>
            <pc:docMk/>
            <pc:sldMk cId="798427634" sldId="326"/>
            <ac:spMk id="3" creationId="{41CC461E-8555-BD73-A585-12E63409ABAA}"/>
          </ac:spMkLst>
        </pc:spChg>
        <pc:spChg chg="add mod ord">
          <ac:chgData name="Rhiannon Akers" userId="fb3c9d12-5c8c-42d7-8dc7-d872d7a3d202" providerId="ADAL" clId="{80AABDCA-A693-4F09-99FD-F26609E442FC}" dt="2026-05-19T13:17:55.672" v="1" actId="700"/>
          <ac:spMkLst>
            <pc:docMk/>
            <pc:sldMk cId="798427634" sldId="326"/>
            <ac:spMk id="22" creationId="{2D77054C-D5A5-8282-3469-885D878CCB9B}"/>
          </ac:spMkLst>
        </pc:spChg>
      </pc:sldChg>
      <pc:sldChg chg="modSp add mod">
        <pc:chgData name="Rhiannon Akers" userId="fb3c9d12-5c8c-42d7-8dc7-d872d7a3d202" providerId="ADAL" clId="{80AABDCA-A693-4F09-99FD-F26609E442FC}" dt="2026-05-19T13:30:27.611" v="81" actId="27636"/>
        <pc:sldMkLst>
          <pc:docMk/>
          <pc:sldMk cId="3511482721" sldId="346"/>
        </pc:sldMkLst>
        <pc:spChg chg="mod">
          <ac:chgData name="Rhiannon Akers" userId="fb3c9d12-5c8c-42d7-8dc7-d872d7a3d202" providerId="ADAL" clId="{80AABDCA-A693-4F09-99FD-F26609E442FC}" dt="2026-05-19T13:30:27.611" v="81" actId="27636"/>
          <ac:spMkLst>
            <pc:docMk/>
            <pc:sldMk cId="3511482721" sldId="346"/>
            <ac:spMk id="2" creationId="{00000000-0000-0000-0000-000000000000}"/>
          </ac:spMkLst>
        </pc:spChg>
      </pc:sldChg>
      <pc:sldChg chg="addSp modSp add mod modClrScheme chgLayout">
        <pc:chgData name="Rhiannon Akers" userId="fb3c9d12-5c8c-42d7-8dc7-d872d7a3d202" providerId="ADAL" clId="{80AABDCA-A693-4F09-99FD-F26609E442FC}" dt="2026-05-19T13:32:26.967" v="129" actId="6549"/>
        <pc:sldMkLst>
          <pc:docMk/>
          <pc:sldMk cId="1538665906" sldId="352"/>
        </pc:sldMkLst>
        <pc:spChg chg="mod">
          <ac:chgData name="Rhiannon Akers" userId="fb3c9d12-5c8c-42d7-8dc7-d872d7a3d202" providerId="ADAL" clId="{80AABDCA-A693-4F09-99FD-F26609E442FC}" dt="2026-05-19T13:32:26.967" v="129" actId="6549"/>
          <ac:spMkLst>
            <pc:docMk/>
            <pc:sldMk cId="1538665906" sldId="352"/>
            <ac:spMk id="3" creationId="{00000000-0000-0000-0000-000000000000}"/>
          </ac:spMkLst>
        </pc:spChg>
        <pc:spChg chg="add mod">
          <ac:chgData name="Rhiannon Akers" userId="fb3c9d12-5c8c-42d7-8dc7-d872d7a3d202" providerId="ADAL" clId="{80AABDCA-A693-4F09-99FD-F26609E442FC}" dt="2026-05-19T13:32:19.489" v="128" actId="20577"/>
          <ac:spMkLst>
            <pc:docMk/>
            <pc:sldMk cId="1538665906" sldId="352"/>
            <ac:spMk id="9" creationId="{A09C03DF-4096-63C4-71D8-624FE75044A6}"/>
          </ac:spMkLst>
        </pc:spChg>
        <pc:picChg chg="mod">
          <ac:chgData name="Rhiannon Akers" userId="fb3c9d12-5c8c-42d7-8dc7-d872d7a3d202" providerId="ADAL" clId="{80AABDCA-A693-4F09-99FD-F26609E442FC}" dt="2026-05-19T13:32:11.361" v="100" actId="26606"/>
          <ac:picMkLst>
            <pc:docMk/>
            <pc:sldMk cId="1538665906" sldId="352"/>
            <ac:picMk id="4" creationId="{00000000-0000-0000-0000-000000000000}"/>
          </ac:picMkLst>
        </pc:picChg>
      </pc:sldChg>
      <pc:sldChg chg="modSp add mod modNotesTx">
        <pc:chgData name="Rhiannon Akers" userId="fb3c9d12-5c8c-42d7-8dc7-d872d7a3d202" providerId="ADAL" clId="{80AABDCA-A693-4F09-99FD-F26609E442FC}" dt="2026-06-03T11:44:47.995" v="1462" actId="20577"/>
        <pc:sldMkLst>
          <pc:docMk/>
          <pc:sldMk cId="1691277811" sldId="353"/>
        </pc:sldMkLst>
        <pc:spChg chg="mod">
          <ac:chgData name="Rhiannon Akers" userId="fb3c9d12-5c8c-42d7-8dc7-d872d7a3d202" providerId="ADAL" clId="{80AABDCA-A693-4F09-99FD-F26609E442FC}" dt="2026-06-03T11:44:47.995" v="1462" actId="20577"/>
          <ac:spMkLst>
            <pc:docMk/>
            <pc:sldMk cId="1691277811" sldId="353"/>
            <ac:spMk id="2" creationId="{54872565-BE6C-4FF5-8BC5-C166F65A4AF9}"/>
          </ac:spMkLst>
        </pc:spChg>
        <pc:spChg chg="mod">
          <ac:chgData name="Rhiannon Akers" userId="fb3c9d12-5c8c-42d7-8dc7-d872d7a3d202" providerId="ADAL" clId="{80AABDCA-A693-4F09-99FD-F26609E442FC}" dt="2026-06-03T11:35:04.722" v="1200" actId="27636"/>
          <ac:spMkLst>
            <pc:docMk/>
            <pc:sldMk cId="1691277811" sldId="353"/>
            <ac:spMk id="8" creationId="{3E42AF06-0588-4F79-AA8F-F229555AB1E1}"/>
          </ac:spMkLst>
        </pc:spChg>
      </pc:sldChg>
      <pc:sldChg chg="add">
        <pc:chgData name="Rhiannon Akers" userId="fb3c9d12-5c8c-42d7-8dc7-d872d7a3d202" providerId="ADAL" clId="{80AABDCA-A693-4F09-99FD-F26609E442FC}" dt="2026-05-19T13:30:27.472" v="79"/>
        <pc:sldMkLst>
          <pc:docMk/>
          <pc:sldMk cId="615971850" sldId="358"/>
        </pc:sldMkLst>
      </pc:sldChg>
      <pc:sldChg chg="modSp add mod">
        <pc:chgData name="Rhiannon Akers" userId="fb3c9d12-5c8c-42d7-8dc7-d872d7a3d202" providerId="ADAL" clId="{80AABDCA-A693-4F09-99FD-F26609E442FC}" dt="2026-05-19T13:33:55.173" v="134" actId="1076"/>
        <pc:sldMkLst>
          <pc:docMk/>
          <pc:sldMk cId="1831135622" sldId="359"/>
        </pc:sldMkLst>
        <pc:picChg chg="mod">
          <ac:chgData name="Rhiannon Akers" userId="fb3c9d12-5c8c-42d7-8dc7-d872d7a3d202" providerId="ADAL" clId="{80AABDCA-A693-4F09-99FD-F26609E442FC}" dt="2026-05-19T13:33:55.173" v="134" actId="1076"/>
          <ac:picMkLst>
            <pc:docMk/>
            <pc:sldMk cId="1831135622" sldId="359"/>
            <ac:picMk id="4" creationId="{00000000-0000-0000-0000-000000000000}"/>
          </ac:picMkLst>
        </pc:picChg>
      </pc:sldChg>
      <pc:sldChg chg="add">
        <pc:chgData name="Rhiannon Akers" userId="fb3c9d12-5c8c-42d7-8dc7-d872d7a3d202" providerId="ADAL" clId="{80AABDCA-A693-4F09-99FD-F26609E442FC}" dt="2026-05-19T13:30:27.472" v="79"/>
        <pc:sldMkLst>
          <pc:docMk/>
          <pc:sldMk cId="577298003" sldId="361"/>
        </pc:sldMkLst>
      </pc:sldChg>
      <pc:sldChg chg="modSp add mod modClrScheme chgLayout">
        <pc:chgData name="Rhiannon Akers" userId="fb3c9d12-5c8c-42d7-8dc7-d872d7a3d202" providerId="ADAL" clId="{80AABDCA-A693-4F09-99FD-F26609E442FC}" dt="2026-06-03T11:09:10.690" v="628" actId="26606"/>
        <pc:sldMkLst>
          <pc:docMk/>
          <pc:sldMk cId="4011980818" sldId="672"/>
        </pc:sldMkLst>
        <pc:spChg chg="mod ord">
          <ac:chgData name="Rhiannon Akers" userId="fb3c9d12-5c8c-42d7-8dc7-d872d7a3d202" providerId="ADAL" clId="{80AABDCA-A693-4F09-99FD-F26609E442FC}" dt="2026-06-03T11:09:10.690" v="628" actId="26606"/>
          <ac:spMkLst>
            <pc:docMk/>
            <pc:sldMk cId="4011980818" sldId="672"/>
            <ac:spMk id="2" creationId="{58F7673C-948B-1358-720D-2FE2FAF1DE46}"/>
          </ac:spMkLst>
        </pc:spChg>
        <pc:spChg chg="mod ord">
          <ac:chgData name="Rhiannon Akers" userId="fb3c9d12-5c8c-42d7-8dc7-d872d7a3d202" providerId="ADAL" clId="{80AABDCA-A693-4F09-99FD-F26609E442FC}" dt="2026-06-03T11:09:10.690" v="628" actId="26606"/>
          <ac:spMkLst>
            <pc:docMk/>
            <pc:sldMk cId="4011980818" sldId="672"/>
            <ac:spMk id="3" creationId="{F5C7D7C5-FB6D-0EA3-479F-851586F514AF}"/>
          </ac:spMkLst>
        </pc:spChg>
      </pc:sldChg>
      <pc:sldChg chg="addSp delSp modSp add mod modClrScheme chgLayout">
        <pc:chgData name="Rhiannon Akers" userId="fb3c9d12-5c8c-42d7-8dc7-d872d7a3d202" providerId="ADAL" clId="{80AABDCA-A693-4F09-99FD-F26609E442FC}" dt="2026-05-19T13:32:57.526" v="131" actId="26606"/>
        <pc:sldMkLst>
          <pc:docMk/>
          <pc:sldMk cId="3726818447" sldId="696"/>
        </pc:sldMkLst>
        <pc:spChg chg="mod">
          <ac:chgData name="Rhiannon Akers" userId="fb3c9d12-5c8c-42d7-8dc7-d872d7a3d202" providerId="ADAL" clId="{80AABDCA-A693-4F09-99FD-F26609E442FC}" dt="2026-05-19T13:32:57.526" v="131" actId="26606"/>
          <ac:spMkLst>
            <pc:docMk/>
            <pc:sldMk cId="3726818447" sldId="696"/>
            <ac:spMk id="2" creationId="{01307BE2-E2A2-77E3-CA41-4EDD45DCE139}"/>
          </ac:spMkLst>
        </pc:spChg>
        <pc:graphicFrameChg chg="add">
          <ac:chgData name="Rhiannon Akers" userId="fb3c9d12-5c8c-42d7-8dc7-d872d7a3d202" providerId="ADAL" clId="{80AABDCA-A693-4F09-99FD-F26609E442FC}" dt="2026-05-19T13:32:57.526" v="131" actId="26606"/>
          <ac:graphicFrameMkLst>
            <pc:docMk/>
            <pc:sldMk cId="3726818447" sldId="696"/>
            <ac:graphicFrameMk id="5" creationId="{EB738143-1769-8D33-A715-3E872C3D6E2B}"/>
          </ac:graphicFrameMkLst>
        </pc:graphicFrameChg>
      </pc:sldChg>
      <pc:sldChg chg="addSp delSp modSp add mod modClrScheme modAnim chgLayout">
        <pc:chgData name="Rhiannon Akers" userId="fb3c9d12-5c8c-42d7-8dc7-d872d7a3d202" providerId="ADAL" clId="{80AABDCA-A693-4F09-99FD-F26609E442FC}" dt="2026-06-03T11:09:01.298" v="627" actId="26606"/>
        <pc:sldMkLst>
          <pc:docMk/>
          <pc:sldMk cId="444061831" sldId="697"/>
        </pc:sldMkLst>
        <pc:spChg chg="mod ord">
          <ac:chgData name="Rhiannon Akers" userId="fb3c9d12-5c8c-42d7-8dc7-d872d7a3d202" providerId="ADAL" clId="{80AABDCA-A693-4F09-99FD-F26609E442FC}" dt="2026-06-03T11:09:01.298" v="627" actId="26606"/>
          <ac:spMkLst>
            <pc:docMk/>
            <pc:sldMk cId="444061831" sldId="697"/>
            <ac:spMk id="2" creationId="{4309912A-94F9-4A34-9967-45AD10ADDBA3}"/>
          </ac:spMkLst>
        </pc:spChg>
        <pc:spChg chg="add del mod ord">
          <ac:chgData name="Rhiannon Akers" userId="fb3c9d12-5c8c-42d7-8dc7-d872d7a3d202" providerId="ADAL" clId="{80AABDCA-A693-4F09-99FD-F26609E442FC}" dt="2026-06-03T11:09:01.298" v="627" actId="26606"/>
          <ac:spMkLst>
            <pc:docMk/>
            <pc:sldMk cId="444061831" sldId="697"/>
            <ac:spMk id="3" creationId="{8278CD75-BC25-413D-B823-09954F78522F}"/>
          </ac:spMkLst>
        </pc:spChg>
        <pc:graphicFrameChg chg="add del mod">
          <ac:chgData name="Rhiannon Akers" userId="fb3c9d12-5c8c-42d7-8dc7-d872d7a3d202" providerId="ADAL" clId="{80AABDCA-A693-4F09-99FD-F26609E442FC}" dt="2026-06-03T11:09:01.264" v="626" actId="26606"/>
          <ac:graphicFrameMkLst>
            <pc:docMk/>
            <pc:sldMk cId="444061831" sldId="697"/>
            <ac:graphicFrameMk id="5" creationId="{D6A87DD2-2A5D-DA96-6D7C-AE3ED8150157}"/>
          </ac:graphicFrameMkLst>
        </pc:graphicFrameChg>
        <pc:graphicFrameChg chg="add mod">
          <ac:chgData name="Rhiannon Akers" userId="fb3c9d12-5c8c-42d7-8dc7-d872d7a3d202" providerId="ADAL" clId="{80AABDCA-A693-4F09-99FD-F26609E442FC}" dt="2026-06-03T11:09:01.298" v="627" actId="26606"/>
          <ac:graphicFrameMkLst>
            <pc:docMk/>
            <pc:sldMk cId="444061831" sldId="697"/>
            <ac:graphicFrameMk id="7" creationId="{E5B41A0F-2D16-85B3-40F9-CCBB4B4875ED}"/>
          </ac:graphicFrameMkLst>
        </pc:graphicFrameChg>
      </pc:sldChg>
      <pc:sldChg chg="addSp delSp modSp new mod modClrScheme chgLayout">
        <pc:chgData name="Rhiannon Akers" userId="fb3c9d12-5c8c-42d7-8dc7-d872d7a3d202" providerId="ADAL" clId="{80AABDCA-A693-4F09-99FD-F26609E442FC}" dt="2026-06-03T11:01:46.547" v="246" actId="20577"/>
        <pc:sldMkLst>
          <pc:docMk/>
          <pc:sldMk cId="2050879546" sldId="698"/>
        </pc:sldMkLst>
        <pc:spChg chg="add mod ord">
          <ac:chgData name="Rhiannon Akers" userId="fb3c9d12-5c8c-42d7-8dc7-d872d7a3d202" providerId="ADAL" clId="{80AABDCA-A693-4F09-99FD-F26609E442FC}" dt="2026-05-19T13:25:36.755" v="51" actId="26606"/>
          <ac:spMkLst>
            <pc:docMk/>
            <pc:sldMk cId="2050879546" sldId="698"/>
            <ac:spMk id="4" creationId="{457F0165-ECD0-BEA0-E4E9-5A1CDE9F6C2D}"/>
          </ac:spMkLst>
        </pc:spChg>
        <pc:graphicFrameChg chg="add mod modGraphic">
          <ac:chgData name="Rhiannon Akers" userId="fb3c9d12-5c8c-42d7-8dc7-d872d7a3d202" providerId="ADAL" clId="{80AABDCA-A693-4F09-99FD-F26609E442FC}" dt="2026-06-03T11:01:46.547" v="246" actId="20577"/>
          <ac:graphicFrameMkLst>
            <pc:docMk/>
            <pc:sldMk cId="2050879546" sldId="698"/>
            <ac:graphicFrameMk id="7" creationId="{46B560B0-DE2D-3324-A11C-98D2B2F7DCF2}"/>
          </ac:graphicFrameMkLst>
        </pc:graphicFrameChg>
      </pc:sldChg>
      <pc:sldChg chg="addSp delSp modSp new mod modClrScheme chgLayout modNotesTx">
        <pc:chgData name="Rhiannon Akers" userId="fb3c9d12-5c8c-42d7-8dc7-d872d7a3d202" providerId="ADAL" clId="{80AABDCA-A693-4F09-99FD-F26609E442FC}" dt="2026-05-19T13:28:59.728" v="78" actId="26606"/>
        <pc:sldMkLst>
          <pc:docMk/>
          <pc:sldMk cId="2352274825" sldId="699"/>
        </pc:sldMkLst>
        <pc:spChg chg="mod">
          <ac:chgData name="Rhiannon Akers" userId="fb3c9d12-5c8c-42d7-8dc7-d872d7a3d202" providerId="ADAL" clId="{80AABDCA-A693-4F09-99FD-F26609E442FC}" dt="2026-05-19T13:23:44.933" v="17" actId="26606"/>
          <ac:spMkLst>
            <pc:docMk/>
            <pc:sldMk cId="2352274825" sldId="699"/>
            <ac:spMk id="2" creationId="{2FA22F83-55EF-1ED6-C27C-E19A6309EEB5}"/>
          </ac:spMkLst>
        </pc:spChg>
        <pc:graphicFrameChg chg="add">
          <ac:chgData name="Rhiannon Akers" userId="fb3c9d12-5c8c-42d7-8dc7-d872d7a3d202" providerId="ADAL" clId="{80AABDCA-A693-4F09-99FD-F26609E442FC}" dt="2026-05-19T13:28:59.728" v="78" actId="26606"/>
          <ac:graphicFrameMkLst>
            <pc:docMk/>
            <pc:sldMk cId="2352274825" sldId="699"/>
            <ac:graphicFrameMk id="10" creationId="{05CCAC9F-6332-E12F-DE47-5EC1682BF881}"/>
          </ac:graphicFrameMkLst>
        </pc:graphicFrameChg>
      </pc:sldChg>
      <pc:sldChg chg="addSp delSp modSp add mod">
        <pc:chgData name="Rhiannon Akers" userId="fb3c9d12-5c8c-42d7-8dc7-d872d7a3d202" providerId="ADAL" clId="{80AABDCA-A693-4F09-99FD-F26609E442FC}" dt="2026-05-19T13:30:32.196" v="94" actId="26606"/>
        <pc:sldMkLst>
          <pc:docMk/>
          <pc:sldMk cId="3775568409" sldId="731"/>
        </pc:sldMkLst>
        <pc:spChg chg="mod">
          <ac:chgData name="Rhiannon Akers" userId="fb3c9d12-5c8c-42d7-8dc7-d872d7a3d202" providerId="ADAL" clId="{80AABDCA-A693-4F09-99FD-F26609E442FC}" dt="2026-05-19T13:30:32.196" v="94" actId="26606"/>
          <ac:spMkLst>
            <pc:docMk/>
            <pc:sldMk cId="3775568409" sldId="731"/>
            <ac:spMk id="2" creationId="{8675E684-286B-4505-B15B-BB2CF05BA7FC}"/>
          </ac:spMkLst>
        </pc:spChg>
        <pc:graphicFrameChg chg="add">
          <ac:chgData name="Rhiannon Akers" userId="fb3c9d12-5c8c-42d7-8dc7-d872d7a3d202" providerId="ADAL" clId="{80AABDCA-A693-4F09-99FD-F26609E442FC}" dt="2026-05-19T13:30:32.196" v="94" actId="26606"/>
          <ac:graphicFrameMkLst>
            <pc:docMk/>
            <pc:sldMk cId="3775568409" sldId="731"/>
            <ac:graphicFrameMk id="5" creationId="{8ACF14C9-D18F-F6DC-B1D0-A62945085A6C}"/>
          </ac:graphicFrameMkLst>
        </pc:graphicFrameChg>
      </pc:sldChg>
      <pc:sldChg chg="addSp delSp modSp add mod setBg">
        <pc:chgData name="Rhiannon Akers" userId="fb3c9d12-5c8c-42d7-8dc7-d872d7a3d202" providerId="ADAL" clId="{80AABDCA-A693-4F09-99FD-F26609E442FC}" dt="2026-05-19T13:32:50.053" v="130" actId="26606"/>
        <pc:sldMkLst>
          <pc:docMk/>
          <pc:sldMk cId="1076455770" sldId="732"/>
        </pc:sldMkLst>
        <pc:spChg chg="mod">
          <ac:chgData name="Rhiannon Akers" userId="fb3c9d12-5c8c-42d7-8dc7-d872d7a3d202" providerId="ADAL" clId="{80AABDCA-A693-4F09-99FD-F26609E442FC}" dt="2026-05-19T13:32:50.053" v="130" actId="26606"/>
          <ac:spMkLst>
            <pc:docMk/>
            <pc:sldMk cId="1076455770" sldId="732"/>
            <ac:spMk id="2" creationId="{01307BE2-E2A2-77E3-CA41-4EDD45DCE139}"/>
          </ac:spMkLst>
        </pc:spChg>
        <pc:spChg chg="add">
          <ac:chgData name="Rhiannon Akers" userId="fb3c9d12-5c8c-42d7-8dc7-d872d7a3d202" providerId="ADAL" clId="{80AABDCA-A693-4F09-99FD-F26609E442FC}" dt="2026-05-19T13:32:50.053" v="130" actId="26606"/>
          <ac:spMkLst>
            <pc:docMk/>
            <pc:sldMk cId="1076455770" sldId="732"/>
            <ac:spMk id="9" creationId="{BACC6370-2D7E-4714-9D71-7542949D7D5D}"/>
          </ac:spMkLst>
        </pc:spChg>
        <pc:spChg chg="add">
          <ac:chgData name="Rhiannon Akers" userId="fb3c9d12-5c8c-42d7-8dc7-d872d7a3d202" providerId="ADAL" clId="{80AABDCA-A693-4F09-99FD-F26609E442FC}" dt="2026-05-19T13:32:50.053" v="130" actId="26606"/>
          <ac:spMkLst>
            <pc:docMk/>
            <pc:sldMk cId="1076455770" sldId="732"/>
            <ac:spMk id="11" creationId="{F68B3F68-107C-434F-AA38-110D5EA91B85}"/>
          </ac:spMkLst>
        </pc:spChg>
        <pc:spChg chg="add">
          <ac:chgData name="Rhiannon Akers" userId="fb3c9d12-5c8c-42d7-8dc7-d872d7a3d202" providerId="ADAL" clId="{80AABDCA-A693-4F09-99FD-F26609E442FC}" dt="2026-05-19T13:32:50.053" v="130" actId="26606"/>
          <ac:spMkLst>
            <pc:docMk/>
            <pc:sldMk cId="1076455770" sldId="732"/>
            <ac:spMk id="13" creationId="{AAD0DBB9-1A4B-4391-81D4-CB19F9AB918A}"/>
          </ac:spMkLst>
        </pc:spChg>
        <pc:spChg chg="add">
          <ac:chgData name="Rhiannon Akers" userId="fb3c9d12-5c8c-42d7-8dc7-d872d7a3d202" providerId="ADAL" clId="{80AABDCA-A693-4F09-99FD-F26609E442FC}" dt="2026-05-19T13:32:50.053" v="130" actId="26606"/>
          <ac:spMkLst>
            <pc:docMk/>
            <pc:sldMk cId="1076455770" sldId="732"/>
            <ac:spMk id="15" creationId="{063BBA22-50EA-4C4D-BE05-F1CE4E63AA56}"/>
          </ac:spMkLst>
        </pc:spChg>
        <pc:graphicFrameChg chg="add">
          <ac:chgData name="Rhiannon Akers" userId="fb3c9d12-5c8c-42d7-8dc7-d872d7a3d202" providerId="ADAL" clId="{80AABDCA-A693-4F09-99FD-F26609E442FC}" dt="2026-05-19T13:32:50.053" v="130" actId="26606"/>
          <ac:graphicFrameMkLst>
            <pc:docMk/>
            <pc:sldMk cId="1076455770" sldId="732"/>
            <ac:graphicFrameMk id="5" creationId="{BFE7447C-E04A-8279-2333-4E16DDC223FA}"/>
          </ac:graphicFrameMkLst>
        </pc:graphicFrameChg>
      </pc:sldChg>
      <pc:sldChg chg="modSp add mod modClrScheme chgLayout">
        <pc:chgData name="Rhiannon Akers" userId="fb3c9d12-5c8c-42d7-8dc7-d872d7a3d202" providerId="ADAL" clId="{80AABDCA-A693-4F09-99FD-F26609E442FC}" dt="2026-06-03T11:11:40.759" v="639" actId="26606"/>
        <pc:sldMkLst>
          <pc:docMk/>
          <pc:sldMk cId="3638500473" sldId="735"/>
        </pc:sldMkLst>
        <pc:spChg chg="mod">
          <ac:chgData name="Rhiannon Akers" userId="fb3c9d12-5c8c-42d7-8dc7-d872d7a3d202" providerId="ADAL" clId="{80AABDCA-A693-4F09-99FD-F26609E442FC}" dt="2026-06-03T11:11:40.759" v="639" actId="26606"/>
          <ac:spMkLst>
            <pc:docMk/>
            <pc:sldMk cId="3638500473" sldId="735"/>
            <ac:spMk id="2" creationId="{E5CC897D-D515-F5C3-22E7-8D5E12E7A188}"/>
          </ac:spMkLst>
        </pc:spChg>
        <pc:spChg chg="mod">
          <ac:chgData name="Rhiannon Akers" userId="fb3c9d12-5c8c-42d7-8dc7-d872d7a3d202" providerId="ADAL" clId="{80AABDCA-A693-4F09-99FD-F26609E442FC}" dt="2026-06-03T11:11:40.759" v="639" actId="26606"/>
          <ac:spMkLst>
            <pc:docMk/>
            <pc:sldMk cId="3638500473" sldId="735"/>
            <ac:spMk id="3" creationId="{7C92A53D-1E8F-6C1E-AF96-D70A06A27EB4}"/>
          </ac:spMkLst>
        </pc:spChg>
        <pc:graphicFrameChg chg="add mod modGraphic">
          <ac:chgData name="Rhiannon Akers" userId="fb3c9d12-5c8c-42d7-8dc7-d872d7a3d202" providerId="ADAL" clId="{80AABDCA-A693-4F09-99FD-F26609E442FC}" dt="2026-06-03T11:11:40.759" v="639" actId="26606"/>
          <ac:graphicFrameMkLst>
            <pc:docMk/>
            <pc:sldMk cId="3638500473" sldId="735"/>
            <ac:graphicFrameMk id="4" creationId="{FC64A786-16FA-F77F-353D-2171AE1BAB51}"/>
          </ac:graphicFrameMkLst>
        </pc:graphicFrameChg>
      </pc:sldChg>
      <pc:sldChg chg="add">
        <pc:chgData name="Rhiannon Akers" userId="fb3c9d12-5c8c-42d7-8dc7-d872d7a3d202" providerId="ADAL" clId="{80AABDCA-A693-4F09-99FD-F26609E442FC}" dt="2026-05-19T13:30:27.472" v="79"/>
        <pc:sldMkLst>
          <pc:docMk/>
          <pc:sldMk cId="186035320" sldId="736"/>
        </pc:sldMkLst>
      </pc:sldChg>
      <pc:sldChg chg="modSp add mod modClrScheme chgLayout">
        <pc:chgData name="Rhiannon Akers" userId="fb3c9d12-5c8c-42d7-8dc7-d872d7a3d202" providerId="ADAL" clId="{80AABDCA-A693-4F09-99FD-F26609E442FC}" dt="2026-05-19T13:36:09.654" v="137" actId="26606"/>
        <pc:sldMkLst>
          <pc:docMk/>
          <pc:sldMk cId="1688216134" sldId="739"/>
        </pc:sldMkLst>
        <pc:spChg chg="mod">
          <ac:chgData name="Rhiannon Akers" userId="fb3c9d12-5c8c-42d7-8dc7-d872d7a3d202" providerId="ADAL" clId="{80AABDCA-A693-4F09-99FD-F26609E442FC}" dt="2026-05-19T13:36:09.654" v="137" actId="26606"/>
          <ac:spMkLst>
            <pc:docMk/>
            <pc:sldMk cId="1688216134" sldId="739"/>
            <ac:spMk id="2" creationId="{11F6E18B-175C-D673-CF01-732AB63D1BC8}"/>
          </ac:spMkLst>
        </pc:spChg>
        <pc:spChg chg="mod">
          <ac:chgData name="Rhiannon Akers" userId="fb3c9d12-5c8c-42d7-8dc7-d872d7a3d202" providerId="ADAL" clId="{80AABDCA-A693-4F09-99FD-F26609E442FC}" dt="2026-05-19T13:36:09.654" v="137" actId="26606"/>
          <ac:spMkLst>
            <pc:docMk/>
            <pc:sldMk cId="1688216134" sldId="739"/>
            <ac:spMk id="3" creationId="{0266F33C-1F57-3BA8-A395-1767F3F73712}"/>
          </ac:spMkLst>
        </pc:spChg>
      </pc:sldChg>
      <pc:sldChg chg="modSp add del mod">
        <pc:chgData name="Rhiannon Akers" userId="fb3c9d12-5c8c-42d7-8dc7-d872d7a3d202" providerId="ADAL" clId="{80AABDCA-A693-4F09-99FD-F26609E442FC}" dt="2026-06-03T11:43:08.189" v="1430" actId="47"/>
        <pc:sldMkLst>
          <pc:docMk/>
          <pc:sldMk cId="102822717" sldId="740"/>
        </pc:sldMkLst>
      </pc:sldChg>
      <pc:sldChg chg="addSp delSp modSp new mod setBg modClrScheme chgLayout">
        <pc:chgData name="Rhiannon Akers" userId="fb3c9d12-5c8c-42d7-8dc7-d872d7a3d202" providerId="ADAL" clId="{80AABDCA-A693-4F09-99FD-F26609E442FC}" dt="2026-06-03T11:09:51.085" v="635" actId="20577"/>
        <pc:sldMkLst>
          <pc:docMk/>
          <pc:sldMk cId="4238233652" sldId="741"/>
        </pc:sldMkLst>
        <pc:spChg chg="mod">
          <ac:chgData name="Rhiannon Akers" userId="fb3c9d12-5c8c-42d7-8dc7-d872d7a3d202" providerId="ADAL" clId="{80AABDCA-A693-4F09-99FD-F26609E442FC}" dt="2026-06-03T11:09:32.788" v="631" actId="26606"/>
          <ac:spMkLst>
            <pc:docMk/>
            <pc:sldMk cId="4238233652" sldId="741"/>
            <ac:spMk id="2" creationId="{55344352-EBE5-6E97-4A7F-074E07EEDACF}"/>
          </ac:spMkLst>
        </pc:spChg>
        <pc:spChg chg="del mod">
          <ac:chgData name="Rhiannon Akers" userId="fb3c9d12-5c8c-42d7-8dc7-d872d7a3d202" providerId="ADAL" clId="{80AABDCA-A693-4F09-99FD-F26609E442FC}" dt="2026-06-03T10:59:39.357" v="217" actId="26606"/>
          <ac:spMkLst>
            <pc:docMk/>
            <pc:sldMk cId="4238233652" sldId="741"/>
            <ac:spMk id="3" creationId="{B5347CEA-D8C8-45E5-5C64-F4D9C0AB62A4}"/>
          </ac:spMkLst>
        </pc:spChg>
        <pc:spChg chg="add del">
          <ac:chgData name="Rhiannon Akers" userId="fb3c9d12-5c8c-42d7-8dc7-d872d7a3d202" providerId="ADAL" clId="{80AABDCA-A693-4F09-99FD-F26609E442FC}" dt="2026-06-03T11:09:32.750" v="630" actId="26606"/>
          <ac:spMkLst>
            <pc:docMk/>
            <pc:sldMk cId="4238233652" sldId="741"/>
            <ac:spMk id="10" creationId="{BACC6370-2D7E-4714-9D71-7542949D7D5D}"/>
          </ac:spMkLst>
        </pc:spChg>
        <pc:spChg chg="add del">
          <ac:chgData name="Rhiannon Akers" userId="fb3c9d12-5c8c-42d7-8dc7-d872d7a3d202" providerId="ADAL" clId="{80AABDCA-A693-4F09-99FD-F26609E442FC}" dt="2026-06-03T11:09:32.750" v="630" actId="26606"/>
          <ac:spMkLst>
            <pc:docMk/>
            <pc:sldMk cId="4238233652" sldId="741"/>
            <ac:spMk id="12" creationId="{F68B3F68-107C-434F-AA38-110D5EA91B85}"/>
          </ac:spMkLst>
        </pc:spChg>
        <pc:spChg chg="add del">
          <ac:chgData name="Rhiannon Akers" userId="fb3c9d12-5c8c-42d7-8dc7-d872d7a3d202" providerId="ADAL" clId="{80AABDCA-A693-4F09-99FD-F26609E442FC}" dt="2026-06-03T11:09:32.750" v="630" actId="26606"/>
          <ac:spMkLst>
            <pc:docMk/>
            <pc:sldMk cId="4238233652" sldId="741"/>
            <ac:spMk id="14" creationId="{AAD0DBB9-1A4B-4391-81D4-CB19F9AB918A}"/>
          </ac:spMkLst>
        </pc:spChg>
        <pc:spChg chg="add del">
          <ac:chgData name="Rhiannon Akers" userId="fb3c9d12-5c8c-42d7-8dc7-d872d7a3d202" providerId="ADAL" clId="{80AABDCA-A693-4F09-99FD-F26609E442FC}" dt="2026-06-03T11:09:32.750" v="630" actId="26606"/>
          <ac:spMkLst>
            <pc:docMk/>
            <pc:sldMk cId="4238233652" sldId="741"/>
            <ac:spMk id="16" creationId="{063BBA22-50EA-4C4D-BE05-F1CE4E63AA56}"/>
          </ac:spMkLst>
        </pc:spChg>
        <pc:spChg chg="add">
          <ac:chgData name="Rhiannon Akers" userId="fb3c9d12-5c8c-42d7-8dc7-d872d7a3d202" providerId="ADAL" clId="{80AABDCA-A693-4F09-99FD-F26609E442FC}" dt="2026-06-03T11:09:32.788" v="631" actId="26606"/>
          <ac:spMkLst>
            <pc:docMk/>
            <pc:sldMk cId="4238233652" sldId="741"/>
            <ac:spMk id="18" creationId="{6C4028FD-8BAA-4A19-BFDE-594D991B7552}"/>
          </ac:spMkLst>
        </pc:spChg>
        <pc:graphicFrameChg chg="add mod modGraphic">
          <ac:chgData name="Rhiannon Akers" userId="fb3c9d12-5c8c-42d7-8dc7-d872d7a3d202" providerId="ADAL" clId="{80AABDCA-A693-4F09-99FD-F26609E442FC}" dt="2026-06-03T11:09:51.085" v="635" actId="20577"/>
          <ac:graphicFrameMkLst>
            <pc:docMk/>
            <pc:sldMk cId="4238233652" sldId="741"/>
            <ac:graphicFrameMk id="5" creationId="{36C7E04D-BBAC-57B6-9A32-1907CFF2F2AD}"/>
          </ac:graphicFrameMkLst>
        </pc:graphicFrameChg>
      </pc:sldChg>
      <pc:sldChg chg="addSp delSp modSp new mod modClrScheme chgLayout">
        <pc:chgData name="Rhiannon Akers" userId="fb3c9d12-5c8c-42d7-8dc7-d872d7a3d202" providerId="ADAL" clId="{80AABDCA-A693-4F09-99FD-F26609E442FC}" dt="2026-06-03T11:10:04.110" v="636" actId="26606"/>
        <pc:sldMkLst>
          <pc:docMk/>
          <pc:sldMk cId="3992037486" sldId="742"/>
        </pc:sldMkLst>
        <pc:spChg chg="mod">
          <ac:chgData name="Rhiannon Akers" userId="fb3c9d12-5c8c-42d7-8dc7-d872d7a3d202" providerId="ADAL" clId="{80AABDCA-A693-4F09-99FD-F26609E442FC}" dt="2026-06-03T11:10:04.110" v="636" actId="26606"/>
          <ac:spMkLst>
            <pc:docMk/>
            <pc:sldMk cId="3992037486" sldId="742"/>
            <ac:spMk id="2" creationId="{C2F2B27E-765A-80C7-E895-0F80538A7CD1}"/>
          </ac:spMkLst>
        </pc:spChg>
        <pc:spChg chg="del mod">
          <ac:chgData name="Rhiannon Akers" userId="fb3c9d12-5c8c-42d7-8dc7-d872d7a3d202" providerId="ADAL" clId="{80AABDCA-A693-4F09-99FD-F26609E442FC}" dt="2026-06-03T11:10:04.110" v="636" actId="26606"/>
          <ac:spMkLst>
            <pc:docMk/>
            <pc:sldMk cId="3992037486" sldId="742"/>
            <ac:spMk id="3" creationId="{434EB4AA-EB32-E96B-648D-313D13F067C9}"/>
          </ac:spMkLst>
        </pc:spChg>
        <pc:graphicFrameChg chg="add mod">
          <ac:chgData name="Rhiannon Akers" userId="fb3c9d12-5c8c-42d7-8dc7-d872d7a3d202" providerId="ADAL" clId="{80AABDCA-A693-4F09-99FD-F26609E442FC}" dt="2026-06-03T11:10:04.110" v="636" actId="26606"/>
          <ac:graphicFrameMkLst>
            <pc:docMk/>
            <pc:sldMk cId="3992037486" sldId="742"/>
            <ac:graphicFrameMk id="5" creationId="{825E914F-0F86-4B83-55DA-E0DECCA6CE64}"/>
          </ac:graphicFrameMkLst>
        </pc:graphicFrameChg>
      </pc:sldChg>
      <pc:sldChg chg="addSp delSp modSp new mod setBg modClrScheme chgLayout">
        <pc:chgData name="Rhiannon Akers" userId="fb3c9d12-5c8c-42d7-8dc7-d872d7a3d202" providerId="ADAL" clId="{80AABDCA-A693-4F09-99FD-F26609E442FC}" dt="2026-06-03T11:08:37.248" v="624" actId="26606"/>
        <pc:sldMkLst>
          <pc:docMk/>
          <pc:sldMk cId="264032292" sldId="743"/>
        </pc:sldMkLst>
        <pc:spChg chg="mod ord">
          <ac:chgData name="Rhiannon Akers" userId="fb3c9d12-5c8c-42d7-8dc7-d872d7a3d202" providerId="ADAL" clId="{80AABDCA-A693-4F09-99FD-F26609E442FC}" dt="2026-06-03T11:08:37.248" v="624" actId="26606"/>
          <ac:spMkLst>
            <pc:docMk/>
            <pc:sldMk cId="264032292" sldId="743"/>
            <ac:spMk id="2" creationId="{42D0B155-6984-A666-4D1C-0C9751235B3C}"/>
          </ac:spMkLst>
        </pc:spChg>
        <pc:spChg chg="del mod ord">
          <ac:chgData name="Rhiannon Akers" userId="fb3c9d12-5c8c-42d7-8dc7-d872d7a3d202" providerId="ADAL" clId="{80AABDCA-A693-4F09-99FD-F26609E442FC}" dt="2026-06-03T11:08:37.248" v="624" actId="26606"/>
          <ac:spMkLst>
            <pc:docMk/>
            <pc:sldMk cId="264032292" sldId="743"/>
            <ac:spMk id="3" creationId="{99E7D419-D02E-CD7E-B3FD-EC039EC07BB2}"/>
          </ac:spMkLst>
        </pc:spChg>
        <pc:spChg chg="add">
          <ac:chgData name="Rhiannon Akers" userId="fb3c9d12-5c8c-42d7-8dc7-d872d7a3d202" providerId="ADAL" clId="{80AABDCA-A693-4F09-99FD-F26609E442FC}" dt="2026-06-03T11:08:37.248" v="624" actId="26606"/>
          <ac:spMkLst>
            <pc:docMk/>
            <pc:sldMk cId="264032292" sldId="743"/>
            <ac:spMk id="9" creationId="{BACC6370-2D7E-4714-9D71-7542949D7D5D}"/>
          </ac:spMkLst>
        </pc:spChg>
        <pc:spChg chg="add">
          <ac:chgData name="Rhiannon Akers" userId="fb3c9d12-5c8c-42d7-8dc7-d872d7a3d202" providerId="ADAL" clId="{80AABDCA-A693-4F09-99FD-F26609E442FC}" dt="2026-06-03T11:08:37.248" v="624" actId="26606"/>
          <ac:spMkLst>
            <pc:docMk/>
            <pc:sldMk cId="264032292" sldId="743"/>
            <ac:spMk id="11" creationId="{256B2C21-A230-48C0-8DF1-C46611373C44}"/>
          </ac:spMkLst>
        </pc:spChg>
        <pc:spChg chg="add">
          <ac:chgData name="Rhiannon Akers" userId="fb3c9d12-5c8c-42d7-8dc7-d872d7a3d202" providerId="ADAL" clId="{80AABDCA-A693-4F09-99FD-F26609E442FC}" dt="2026-06-03T11:08:37.248" v="624" actId="26606"/>
          <ac:spMkLst>
            <pc:docMk/>
            <pc:sldMk cId="264032292" sldId="743"/>
            <ac:spMk id="13" creationId="{3847E18C-932D-4C95-AABA-FEC7C9499AD7}"/>
          </ac:spMkLst>
        </pc:spChg>
        <pc:spChg chg="add">
          <ac:chgData name="Rhiannon Akers" userId="fb3c9d12-5c8c-42d7-8dc7-d872d7a3d202" providerId="ADAL" clId="{80AABDCA-A693-4F09-99FD-F26609E442FC}" dt="2026-06-03T11:08:37.248" v="624" actId="26606"/>
          <ac:spMkLst>
            <pc:docMk/>
            <pc:sldMk cId="264032292" sldId="743"/>
            <ac:spMk id="15" creationId="{3150CB11-0C61-439E-910F-5787759E72A0}"/>
          </ac:spMkLst>
        </pc:spChg>
        <pc:spChg chg="add">
          <ac:chgData name="Rhiannon Akers" userId="fb3c9d12-5c8c-42d7-8dc7-d872d7a3d202" providerId="ADAL" clId="{80AABDCA-A693-4F09-99FD-F26609E442FC}" dt="2026-06-03T11:08:37.248" v="624" actId="26606"/>
          <ac:spMkLst>
            <pc:docMk/>
            <pc:sldMk cId="264032292" sldId="743"/>
            <ac:spMk id="17" creationId="{43F8A58B-5155-44CE-A5FF-7647B47D0A7A}"/>
          </ac:spMkLst>
        </pc:spChg>
        <pc:spChg chg="add">
          <ac:chgData name="Rhiannon Akers" userId="fb3c9d12-5c8c-42d7-8dc7-d872d7a3d202" providerId="ADAL" clId="{80AABDCA-A693-4F09-99FD-F26609E442FC}" dt="2026-06-03T11:08:37.248" v="624" actId="26606"/>
          <ac:spMkLst>
            <pc:docMk/>
            <pc:sldMk cId="264032292" sldId="743"/>
            <ac:spMk id="19" creationId="{443F2ACA-E6D6-4028-82DD-F03C262D5DE6}"/>
          </ac:spMkLst>
        </pc:spChg>
        <pc:graphicFrameChg chg="add">
          <ac:chgData name="Rhiannon Akers" userId="fb3c9d12-5c8c-42d7-8dc7-d872d7a3d202" providerId="ADAL" clId="{80AABDCA-A693-4F09-99FD-F26609E442FC}" dt="2026-06-03T11:08:37.248" v="624" actId="26606"/>
          <ac:graphicFrameMkLst>
            <pc:docMk/>
            <pc:sldMk cId="264032292" sldId="743"/>
            <ac:graphicFrameMk id="5" creationId="{F5B6AC7F-CC29-DC61-9BD9-4930CEB141D5}"/>
          </ac:graphicFrameMkLst>
        </pc:graphicFrameChg>
      </pc:sldChg>
      <pc:sldChg chg="addSp delSp modSp new mod setBg">
        <pc:chgData name="Rhiannon Akers" userId="fb3c9d12-5c8c-42d7-8dc7-d872d7a3d202" providerId="ADAL" clId="{80AABDCA-A693-4F09-99FD-F26609E442FC}" dt="2026-06-03T11:17:34.243" v="1195" actId="313"/>
        <pc:sldMkLst>
          <pc:docMk/>
          <pc:sldMk cId="308151024" sldId="744"/>
        </pc:sldMkLst>
        <pc:spChg chg="mod">
          <ac:chgData name="Rhiannon Akers" userId="fb3c9d12-5c8c-42d7-8dc7-d872d7a3d202" providerId="ADAL" clId="{80AABDCA-A693-4F09-99FD-F26609E442FC}" dt="2026-06-03T11:15:02.293" v="906" actId="26606"/>
          <ac:spMkLst>
            <pc:docMk/>
            <pc:sldMk cId="308151024" sldId="744"/>
            <ac:spMk id="2" creationId="{765FD331-4E25-BCBF-72A7-D5918DF01F86}"/>
          </ac:spMkLst>
        </pc:spChg>
        <pc:spChg chg="del mod">
          <ac:chgData name="Rhiannon Akers" userId="fb3c9d12-5c8c-42d7-8dc7-d872d7a3d202" providerId="ADAL" clId="{80AABDCA-A693-4F09-99FD-F26609E442FC}" dt="2026-06-03T11:15:02.293" v="906" actId="26606"/>
          <ac:spMkLst>
            <pc:docMk/>
            <pc:sldMk cId="308151024" sldId="744"/>
            <ac:spMk id="3" creationId="{BE4F4F86-A2DE-6AB6-18D1-6656862BE7A1}"/>
          </ac:spMkLst>
        </pc:spChg>
        <pc:spChg chg="add">
          <ac:chgData name="Rhiannon Akers" userId="fb3c9d12-5c8c-42d7-8dc7-d872d7a3d202" providerId="ADAL" clId="{80AABDCA-A693-4F09-99FD-F26609E442FC}" dt="2026-06-03T11:15:02.293" v="906" actId="26606"/>
          <ac:spMkLst>
            <pc:docMk/>
            <pc:sldMk cId="308151024" sldId="744"/>
            <ac:spMk id="9" creationId="{BACC6370-2D7E-4714-9D71-7542949D7D5D}"/>
          </ac:spMkLst>
        </pc:spChg>
        <pc:spChg chg="add">
          <ac:chgData name="Rhiannon Akers" userId="fb3c9d12-5c8c-42d7-8dc7-d872d7a3d202" providerId="ADAL" clId="{80AABDCA-A693-4F09-99FD-F26609E442FC}" dt="2026-06-03T11:15:02.293" v="906" actId="26606"/>
          <ac:spMkLst>
            <pc:docMk/>
            <pc:sldMk cId="308151024" sldId="744"/>
            <ac:spMk id="11" creationId="{256B2C21-A230-48C0-8DF1-C46611373C44}"/>
          </ac:spMkLst>
        </pc:spChg>
        <pc:spChg chg="add">
          <ac:chgData name="Rhiannon Akers" userId="fb3c9d12-5c8c-42d7-8dc7-d872d7a3d202" providerId="ADAL" clId="{80AABDCA-A693-4F09-99FD-F26609E442FC}" dt="2026-06-03T11:15:02.293" v="906" actId="26606"/>
          <ac:spMkLst>
            <pc:docMk/>
            <pc:sldMk cId="308151024" sldId="744"/>
            <ac:spMk id="13" creationId="{3847E18C-932D-4C95-AABA-FEC7C9499AD7}"/>
          </ac:spMkLst>
        </pc:spChg>
        <pc:spChg chg="add">
          <ac:chgData name="Rhiannon Akers" userId="fb3c9d12-5c8c-42d7-8dc7-d872d7a3d202" providerId="ADAL" clId="{80AABDCA-A693-4F09-99FD-F26609E442FC}" dt="2026-06-03T11:15:02.293" v="906" actId="26606"/>
          <ac:spMkLst>
            <pc:docMk/>
            <pc:sldMk cId="308151024" sldId="744"/>
            <ac:spMk id="15" creationId="{3150CB11-0C61-439E-910F-5787759E72A0}"/>
          </ac:spMkLst>
        </pc:spChg>
        <pc:spChg chg="add">
          <ac:chgData name="Rhiannon Akers" userId="fb3c9d12-5c8c-42d7-8dc7-d872d7a3d202" providerId="ADAL" clId="{80AABDCA-A693-4F09-99FD-F26609E442FC}" dt="2026-06-03T11:15:02.293" v="906" actId="26606"/>
          <ac:spMkLst>
            <pc:docMk/>
            <pc:sldMk cId="308151024" sldId="744"/>
            <ac:spMk id="17" creationId="{43F8A58B-5155-44CE-A5FF-7647B47D0A7A}"/>
          </ac:spMkLst>
        </pc:spChg>
        <pc:spChg chg="add">
          <ac:chgData name="Rhiannon Akers" userId="fb3c9d12-5c8c-42d7-8dc7-d872d7a3d202" providerId="ADAL" clId="{80AABDCA-A693-4F09-99FD-F26609E442FC}" dt="2026-06-03T11:15:02.293" v="906" actId="26606"/>
          <ac:spMkLst>
            <pc:docMk/>
            <pc:sldMk cId="308151024" sldId="744"/>
            <ac:spMk id="19" creationId="{443F2ACA-E6D6-4028-82DD-F03C262D5DE6}"/>
          </ac:spMkLst>
        </pc:spChg>
        <pc:graphicFrameChg chg="add mod modGraphic">
          <ac:chgData name="Rhiannon Akers" userId="fb3c9d12-5c8c-42d7-8dc7-d872d7a3d202" providerId="ADAL" clId="{80AABDCA-A693-4F09-99FD-F26609E442FC}" dt="2026-06-03T11:17:34.243" v="1195" actId="313"/>
          <ac:graphicFrameMkLst>
            <pc:docMk/>
            <pc:sldMk cId="308151024" sldId="744"/>
            <ac:graphicFrameMk id="5" creationId="{3071A8E6-FED3-D468-EC7F-A6444F2ED634}"/>
          </ac:graphicFrameMkLst>
        </pc:graphicFrameChg>
      </pc:sldChg>
      <pc:sldChg chg="addSp delSp modSp new mod modClrScheme chgLayout">
        <pc:chgData name="Rhiannon Akers" userId="fb3c9d12-5c8c-42d7-8dc7-d872d7a3d202" providerId="ADAL" clId="{80AABDCA-A693-4F09-99FD-F26609E442FC}" dt="2026-06-03T11:44:16.795" v="1459" actId="20577"/>
        <pc:sldMkLst>
          <pc:docMk/>
          <pc:sldMk cId="2508480578" sldId="745"/>
        </pc:sldMkLst>
        <pc:spChg chg="mod">
          <ac:chgData name="Rhiannon Akers" userId="fb3c9d12-5c8c-42d7-8dc7-d872d7a3d202" providerId="ADAL" clId="{80AABDCA-A693-4F09-99FD-F26609E442FC}" dt="2026-06-03T11:43:59.363" v="1449" actId="26606"/>
          <ac:spMkLst>
            <pc:docMk/>
            <pc:sldMk cId="2508480578" sldId="745"/>
            <ac:spMk id="2" creationId="{E6A60DC3-00B1-9F1B-001C-3C0D0D6DEBBE}"/>
          </ac:spMkLst>
        </pc:spChg>
        <pc:spChg chg="del mod">
          <ac:chgData name="Rhiannon Akers" userId="fb3c9d12-5c8c-42d7-8dc7-d872d7a3d202" providerId="ADAL" clId="{80AABDCA-A693-4F09-99FD-F26609E442FC}" dt="2026-06-03T11:43:59.363" v="1449" actId="26606"/>
          <ac:spMkLst>
            <pc:docMk/>
            <pc:sldMk cId="2508480578" sldId="745"/>
            <ac:spMk id="3" creationId="{9639EBEA-CB0D-0062-284F-EA9FB429E985}"/>
          </ac:spMkLst>
        </pc:spChg>
        <pc:spChg chg="del mod">
          <ac:chgData name="Rhiannon Akers" userId="fb3c9d12-5c8c-42d7-8dc7-d872d7a3d202" providerId="ADAL" clId="{80AABDCA-A693-4F09-99FD-F26609E442FC}" dt="2026-06-03T11:43:53.374" v="1447" actId="478"/>
          <ac:spMkLst>
            <pc:docMk/>
            <pc:sldMk cId="2508480578" sldId="745"/>
            <ac:spMk id="4" creationId="{E80EF7EC-23DD-5341-6EC8-6A3CA8D1CB1F}"/>
          </ac:spMkLst>
        </pc:spChg>
        <pc:graphicFrameChg chg="add mod modGraphic">
          <ac:chgData name="Rhiannon Akers" userId="fb3c9d12-5c8c-42d7-8dc7-d872d7a3d202" providerId="ADAL" clId="{80AABDCA-A693-4F09-99FD-F26609E442FC}" dt="2026-06-03T11:44:16.795" v="1459" actId="20577"/>
          <ac:graphicFrameMkLst>
            <pc:docMk/>
            <pc:sldMk cId="2508480578" sldId="745"/>
            <ac:graphicFrameMk id="5" creationId="{42DA0134-0C92-C648-01C3-0E2D508069BB}"/>
          </ac:graphicFrameMkLst>
        </pc:graphicFrameChg>
      </pc:sldChg>
      <pc:sldChg chg="addSp delSp modSp new mod">
        <pc:chgData name="Rhiannon Akers" userId="fb3c9d12-5c8c-42d7-8dc7-d872d7a3d202" providerId="ADAL" clId="{80AABDCA-A693-4F09-99FD-F26609E442FC}" dt="2026-06-03T11:46:07.364" v="1464" actId="22"/>
        <pc:sldMkLst>
          <pc:docMk/>
          <pc:sldMk cId="2518245181" sldId="746"/>
        </pc:sldMkLst>
        <pc:spChg chg="mod">
          <ac:chgData name="Rhiannon Akers" userId="fb3c9d12-5c8c-42d7-8dc7-d872d7a3d202" providerId="ADAL" clId="{80AABDCA-A693-4F09-99FD-F26609E442FC}" dt="2026-06-03T11:42:14.178" v="1420" actId="20577"/>
          <ac:spMkLst>
            <pc:docMk/>
            <pc:sldMk cId="2518245181" sldId="746"/>
            <ac:spMk id="2" creationId="{DF436BDD-FD71-2E26-3A73-81E2F00593DB}"/>
          </ac:spMkLst>
        </pc:spChg>
        <pc:spChg chg="add del mod">
          <ac:chgData name="Rhiannon Akers" userId="fb3c9d12-5c8c-42d7-8dc7-d872d7a3d202" providerId="ADAL" clId="{80AABDCA-A693-4F09-99FD-F26609E442FC}" dt="2026-06-03T11:44:32.610" v="1460" actId="14100"/>
          <ac:spMkLst>
            <pc:docMk/>
            <pc:sldMk cId="2518245181" sldId="746"/>
            <ac:spMk id="3" creationId="{E8B8C62A-621E-48C6-60CB-906901D54E0B}"/>
          </ac:spMkLst>
        </pc:spChg>
        <pc:spChg chg="del mod">
          <ac:chgData name="Rhiannon Akers" userId="fb3c9d12-5c8c-42d7-8dc7-d872d7a3d202" providerId="ADAL" clId="{80AABDCA-A693-4F09-99FD-F26609E442FC}" dt="2026-06-03T11:42:50.275" v="1429" actId="478"/>
          <ac:spMkLst>
            <pc:docMk/>
            <pc:sldMk cId="2518245181" sldId="746"/>
            <ac:spMk id="4" creationId="{B388A496-DCE1-3918-989F-0B2E96952B47}"/>
          </ac:spMkLst>
        </pc:spChg>
        <pc:spChg chg="add del">
          <ac:chgData name="Rhiannon Akers" userId="fb3c9d12-5c8c-42d7-8dc7-d872d7a3d202" providerId="ADAL" clId="{80AABDCA-A693-4F09-99FD-F26609E442FC}" dt="2026-06-03T11:46:07.364" v="1464" actId="22"/>
          <ac:spMkLst>
            <pc:docMk/>
            <pc:sldMk cId="2518245181" sldId="746"/>
            <ac:spMk id="7" creationId="{49418FB1-A20F-E224-2ED8-2F63B7648513}"/>
          </ac:spMkLst>
        </pc:spChg>
        <pc:graphicFrameChg chg="add mod">
          <ac:chgData name="Rhiannon Akers" userId="fb3c9d12-5c8c-42d7-8dc7-d872d7a3d202" providerId="ADAL" clId="{80AABDCA-A693-4F09-99FD-F26609E442FC}" dt="2026-06-03T11:42:33.766" v="1422"/>
          <ac:graphicFrameMkLst>
            <pc:docMk/>
            <pc:sldMk cId="2518245181" sldId="746"/>
            <ac:graphicFrameMk id="5" creationId="{30F29237-421E-AA50-748F-C5FDC1C71ECA}"/>
          </ac:graphicFrameMkLst>
        </pc:graphicFrameChg>
      </pc:sldChg>
      <pc:sldChg chg="addSp delSp modSp new mod">
        <pc:chgData name="Rhiannon Akers" userId="fb3c9d12-5c8c-42d7-8dc7-d872d7a3d202" providerId="ADAL" clId="{80AABDCA-A693-4F09-99FD-F26609E442FC}" dt="2026-06-03T11:50:00.396" v="1613" actId="20577"/>
        <pc:sldMkLst>
          <pc:docMk/>
          <pc:sldMk cId="1926705066" sldId="747"/>
        </pc:sldMkLst>
        <pc:spChg chg="mod">
          <ac:chgData name="Rhiannon Akers" userId="fb3c9d12-5c8c-42d7-8dc7-d872d7a3d202" providerId="ADAL" clId="{80AABDCA-A693-4F09-99FD-F26609E442FC}" dt="2026-06-03T11:50:00.396" v="1613" actId="20577"/>
          <ac:spMkLst>
            <pc:docMk/>
            <pc:sldMk cId="1926705066" sldId="747"/>
            <ac:spMk id="2" creationId="{09CCA077-B847-641E-2B44-3950F0409F1F}"/>
          </ac:spMkLst>
        </pc:spChg>
        <pc:spChg chg="mod">
          <ac:chgData name="Rhiannon Akers" userId="fb3c9d12-5c8c-42d7-8dc7-d872d7a3d202" providerId="ADAL" clId="{80AABDCA-A693-4F09-99FD-F26609E442FC}" dt="2026-06-03T11:47:50.485" v="1598" actId="15"/>
          <ac:spMkLst>
            <pc:docMk/>
            <pc:sldMk cId="1926705066" sldId="747"/>
            <ac:spMk id="3" creationId="{F6F1B20B-C685-0680-2C31-EEA0058C4A30}"/>
          </ac:spMkLst>
        </pc:spChg>
        <pc:spChg chg="del mod">
          <ac:chgData name="Rhiannon Akers" userId="fb3c9d12-5c8c-42d7-8dc7-d872d7a3d202" providerId="ADAL" clId="{80AABDCA-A693-4F09-99FD-F26609E442FC}" dt="2026-06-03T11:46:56.639" v="1533" actId="478"/>
          <ac:spMkLst>
            <pc:docMk/>
            <pc:sldMk cId="1926705066" sldId="747"/>
            <ac:spMk id="4" creationId="{30C83AC9-2931-9194-3C00-CC10BC3EF1A7}"/>
          </ac:spMkLst>
        </pc:spChg>
        <pc:graphicFrameChg chg="add mod">
          <ac:chgData name="Rhiannon Akers" userId="fb3c9d12-5c8c-42d7-8dc7-d872d7a3d202" providerId="ADAL" clId="{80AABDCA-A693-4F09-99FD-F26609E442FC}" dt="2026-06-03T11:47:32.378" v="1588"/>
          <ac:graphicFrameMkLst>
            <pc:docMk/>
            <pc:sldMk cId="1926705066" sldId="747"/>
            <ac:graphicFrameMk id="5" creationId="{E986A6B1-1829-6C7D-0240-2A4A5842250F}"/>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s>
</file>

<file path=ppt/diagrams/_rels/data11.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s>
</file>

<file path=ppt/diagrams/_rels/drawing11.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BE1E8C-5CFE-47F3-9245-79E5FA1FEDA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0C6175D-BF88-47E6-8B09-B97EA9842D9A}">
      <dgm:prSet/>
      <dgm:spPr/>
      <dgm:t>
        <a:bodyPr/>
        <a:lstStyle/>
        <a:p>
          <a:r>
            <a:rPr lang="en-GB" dirty="0"/>
            <a:t>Transactional Analysis (Drama Triangles)</a:t>
          </a:r>
          <a:endParaRPr lang="en-US" dirty="0"/>
        </a:p>
      </dgm:t>
    </dgm:pt>
    <dgm:pt modelId="{917AD103-0C29-4465-A94C-21D0D8BAEE89}" type="parTrans" cxnId="{BB6BA6F5-4510-4901-985E-386FEEBFA97A}">
      <dgm:prSet/>
      <dgm:spPr/>
      <dgm:t>
        <a:bodyPr/>
        <a:lstStyle/>
        <a:p>
          <a:endParaRPr lang="en-US"/>
        </a:p>
      </dgm:t>
    </dgm:pt>
    <dgm:pt modelId="{8752BC29-2236-45B9-8420-D356B56C4FBD}" type="sibTrans" cxnId="{BB6BA6F5-4510-4901-985E-386FEEBFA97A}">
      <dgm:prSet/>
      <dgm:spPr/>
      <dgm:t>
        <a:bodyPr/>
        <a:lstStyle/>
        <a:p>
          <a:endParaRPr lang="en-US"/>
        </a:p>
      </dgm:t>
    </dgm:pt>
    <dgm:pt modelId="{FA7D03F6-AE99-49F0-A639-7DB1277BC288}">
      <dgm:prSet/>
      <dgm:spPr/>
      <dgm:t>
        <a:bodyPr/>
        <a:lstStyle/>
        <a:p>
          <a:r>
            <a:rPr lang="en-GB"/>
            <a:t>Herzberg’s Motivation Theory</a:t>
          </a:r>
          <a:endParaRPr lang="en-US"/>
        </a:p>
      </dgm:t>
    </dgm:pt>
    <dgm:pt modelId="{12A5D5AB-3EE1-49A3-AA41-3F1684628993}" type="parTrans" cxnId="{18D03745-31BD-4CF2-81DD-A693E22DF6CD}">
      <dgm:prSet/>
      <dgm:spPr/>
      <dgm:t>
        <a:bodyPr/>
        <a:lstStyle/>
        <a:p>
          <a:endParaRPr lang="en-US"/>
        </a:p>
      </dgm:t>
    </dgm:pt>
    <dgm:pt modelId="{2D33EC91-B5AC-4DF1-867D-9CE84B330774}" type="sibTrans" cxnId="{18D03745-31BD-4CF2-81DD-A693E22DF6CD}">
      <dgm:prSet/>
      <dgm:spPr/>
      <dgm:t>
        <a:bodyPr/>
        <a:lstStyle/>
        <a:p>
          <a:endParaRPr lang="en-US"/>
        </a:p>
      </dgm:t>
    </dgm:pt>
    <dgm:pt modelId="{75163E6A-C2A4-449C-B463-5E692A4CD0FB}">
      <dgm:prSet/>
      <dgm:spPr/>
      <dgm:t>
        <a:bodyPr/>
        <a:lstStyle/>
        <a:p>
          <a:r>
            <a:rPr lang="en-GB"/>
            <a:t>Stephen Covey </a:t>
          </a:r>
          <a:endParaRPr lang="en-US"/>
        </a:p>
      </dgm:t>
    </dgm:pt>
    <dgm:pt modelId="{7A2C1252-336B-4268-9CBA-B0969E637A24}" type="parTrans" cxnId="{06F8221B-2A33-4F94-ADA5-8320B5B02E11}">
      <dgm:prSet/>
      <dgm:spPr/>
      <dgm:t>
        <a:bodyPr/>
        <a:lstStyle/>
        <a:p>
          <a:endParaRPr lang="en-US"/>
        </a:p>
      </dgm:t>
    </dgm:pt>
    <dgm:pt modelId="{28F199EA-60F8-4492-81DE-A2B8478EC652}" type="sibTrans" cxnId="{06F8221B-2A33-4F94-ADA5-8320B5B02E11}">
      <dgm:prSet/>
      <dgm:spPr/>
      <dgm:t>
        <a:bodyPr/>
        <a:lstStyle/>
        <a:p>
          <a:endParaRPr lang="en-US"/>
        </a:p>
      </dgm:t>
    </dgm:pt>
    <dgm:pt modelId="{D4F9684B-F1C6-420D-9A1C-FFF6BFE88A72}">
      <dgm:prSet/>
      <dgm:spPr/>
      <dgm:t>
        <a:bodyPr/>
        <a:lstStyle/>
        <a:p>
          <a:r>
            <a:rPr lang="en-GB"/>
            <a:t>Situational Leadership</a:t>
          </a:r>
          <a:endParaRPr lang="en-US"/>
        </a:p>
      </dgm:t>
    </dgm:pt>
    <dgm:pt modelId="{8119C313-0942-453F-9663-D763CF44D8FA}" type="parTrans" cxnId="{1A50BC8C-4DBC-4438-B60D-9433AC249B90}">
      <dgm:prSet/>
      <dgm:spPr/>
      <dgm:t>
        <a:bodyPr/>
        <a:lstStyle/>
        <a:p>
          <a:endParaRPr lang="en-US"/>
        </a:p>
      </dgm:t>
    </dgm:pt>
    <dgm:pt modelId="{082C67AF-2DDD-44CF-8A09-048411E0E72A}" type="sibTrans" cxnId="{1A50BC8C-4DBC-4438-B60D-9433AC249B90}">
      <dgm:prSet/>
      <dgm:spPr/>
      <dgm:t>
        <a:bodyPr/>
        <a:lstStyle/>
        <a:p>
          <a:endParaRPr lang="en-US"/>
        </a:p>
      </dgm:t>
    </dgm:pt>
    <dgm:pt modelId="{0FE23FAC-A63F-4A6E-9BEF-3E7488129507}">
      <dgm:prSet/>
      <dgm:spPr/>
      <dgm:t>
        <a:bodyPr/>
        <a:lstStyle/>
        <a:p>
          <a:r>
            <a:rPr lang="en-GB"/>
            <a:t>Adair’s Action Centred Leadership</a:t>
          </a:r>
          <a:endParaRPr lang="en-US"/>
        </a:p>
      </dgm:t>
    </dgm:pt>
    <dgm:pt modelId="{8D444F38-22D1-4028-A945-BF519FD4F272}" type="parTrans" cxnId="{CF063CC7-6D5B-4671-B577-60C02DF564A8}">
      <dgm:prSet/>
      <dgm:spPr/>
      <dgm:t>
        <a:bodyPr/>
        <a:lstStyle/>
        <a:p>
          <a:endParaRPr lang="en-US"/>
        </a:p>
      </dgm:t>
    </dgm:pt>
    <dgm:pt modelId="{9537CDC4-6A95-4398-B5BF-CB4FBC44C95E}" type="sibTrans" cxnId="{CF063CC7-6D5B-4671-B577-60C02DF564A8}">
      <dgm:prSet/>
      <dgm:spPr/>
      <dgm:t>
        <a:bodyPr/>
        <a:lstStyle/>
        <a:p>
          <a:endParaRPr lang="en-US"/>
        </a:p>
      </dgm:t>
    </dgm:pt>
    <dgm:pt modelId="{6975DE61-5076-4A59-8218-8C103ACBC203}" type="pres">
      <dgm:prSet presAssocID="{45BE1E8C-5CFE-47F3-9245-79E5FA1FEDAF}" presName="root" presStyleCnt="0">
        <dgm:presLayoutVars>
          <dgm:dir/>
          <dgm:resizeHandles val="exact"/>
        </dgm:presLayoutVars>
      </dgm:prSet>
      <dgm:spPr/>
    </dgm:pt>
    <dgm:pt modelId="{6EE29133-98DE-4BBC-8CFF-581922707E27}" type="pres">
      <dgm:prSet presAssocID="{45BE1E8C-5CFE-47F3-9245-79E5FA1FEDAF}" presName="container" presStyleCnt="0">
        <dgm:presLayoutVars>
          <dgm:dir/>
          <dgm:resizeHandles val="exact"/>
        </dgm:presLayoutVars>
      </dgm:prSet>
      <dgm:spPr/>
    </dgm:pt>
    <dgm:pt modelId="{0F95F3E0-B7A4-4E7F-97B0-94B2A64F037F}" type="pres">
      <dgm:prSet presAssocID="{00C6175D-BF88-47E6-8B09-B97EA9842D9A}" presName="compNode" presStyleCnt="0"/>
      <dgm:spPr/>
    </dgm:pt>
    <dgm:pt modelId="{D3569AAD-E9CD-454D-B5CB-3A3793E72227}" type="pres">
      <dgm:prSet presAssocID="{00C6175D-BF88-47E6-8B09-B97EA9842D9A}" presName="iconBgRect" presStyleLbl="bgShp" presStyleIdx="0" presStyleCnt="5"/>
      <dgm:spPr/>
    </dgm:pt>
    <dgm:pt modelId="{A3179071-EDB8-4AD9-9E93-58B70199D247}" type="pres">
      <dgm:prSet presAssocID="{00C6175D-BF88-47E6-8B09-B97EA9842D9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rama"/>
        </a:ext>
      </dgm:extLst>
    </dgm:pt>
    <dgm:pt modelId="{D71555D0-8BA7-45EE-9E1D-BA501E9F8A7A}" type="pres">
      <dgm:prSet presAssocID="{00C6175D-BF88-47E6-8B09-B97EA9842D9A}" presName="spaceRect" presStyleCnt="0"/>
      <dgm:spPr/>
    </dgm:pt>
    <dgm:pt modelId="{5B88D946-DBAD-4A6A-83AA-3799C9932E5B}" type="pres">
      <dgm:prSet presAssocID="{00C6175D-BF88-47E6-8B09-B97EA9842D9A}" presName="textRect" presStyleLbl="revTx" presStyleIdx="0" presStyleCnt="5">
        <dgm:presLayoutVars>
          <dgm:chMax val="1"/>
          <dgm:chPref val="1"/>
        </dgm:presLayoutVars>
      </dgm:prSet>
      <dgm:spPr/>
    </dgm:pt>
    <dgm:pt modelId="{C69EAD21-361F-4C0B-8EA1-BA90EBE7C939}" type="pres">
      <dgm:prSet presAssocID="{8752BC29-2236-45B9-8420-D356B56C4FBD}" presName="sibTrans" presStyleLbl="sibTrans2D1" presStyleIdx="0" presStyleCnt="0"/>
      <dgm:spPr/>
    </dgm:pt>
    <dgm:pt modelId="{E351A98D-621C-4D79-80B7-40B2F9862F26}" type="pres">
      <dgm:prSet presAssocID="{FA7D03F6-AE99-49F0-A639-7DB1277BC288}" presName="compNode" presStyleCnt="0"/>
      <dgm:spPr/>
    </dgm:pt>
    <dgm:pt modelId="{7F1D2425-66A6-4173-9F6B-F722ACC3BB4B}" type="pres">
      <dgm:prSet presAssocID="{FA7D03F6-AE99-49F0-A639-7DB1277BC288}" presName="iconBgRect" presStyleLbl="bgShp" presStyleIdx="1" presStyleCnt="5"/>
      <dgm:spPr/>
    </dgm:pt>
    <dgm:pt modelId="{AD49392E-FE0C-454E-8B51-11012F3FE62C}" type="pres">
      <dgm:prSet presAssocID="{FA7D03F6-AE99-49F0-A639-7DB1277BC28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F9B4653-2461-47A9-A2D3-3D701B1AF166}" type="pres">
      <dgm:prSet presAssocID="{FA7D03F6-AE99-49F0-A639-7DB1277BC288}" presName="spaceRect" presStyleCnt="0"/>
      <dgm:spPr/>
    </dgm:pt>
    <dgm:pt modelId="{EA65986F-527D-4CC0-9984-21CE4ABD7F75}" type="pres">
      <dgm:prSet presAssocID="{FA7D03F6-AE99-49F0-A639-7DB1277BC288}" presName="textRect" presStyleLbl="revTx" presStyleIdx="1" presStyleCnt="5">
        <dgm:presLayoutVars>
          <dgm:chMax val="1"/>
          <dgm:chPref val="1"/>
        </dgm:presLayoutVars>
      </dgm:prSet>
      <dgm:spPr/>
    </dgm:pt>
    <dgm:pt modelId="{09BB9A8C-3798-4B7C-B2EC-60ECC28901BA}" type="pres">
      <dgm:prSet presAssocID="{2D33EC91-B5AC-4DF1-867D-9CE84B330774}" presName="sibTrans" presStyleLbl="sibTrans2D1" presStyleIdx="0" presStyleCnt="0"/>
      <dgm:spPr/>
    </dgm:pt>
    <dgm:pt modelId="{D38629A2-739B-47B5-9DAC-35A1337F48D0}" type="pres">
      <dgm:prSet presAssocID="{75163E6A-C2A4-449C-B463-5E692A4CD0FB}" presName="compNode" presStyleCnt="0"/>
      <dgm:spPr/>
    </dgm:pt>
    <dgm:pt modelId="{9DD6574A-6A9E-438F-A8D8-4AC2CD6D72BB}" type="pres">
      <dgm:prSet presAssocID="{75163E6A-C2A4-449C-B463-5E692A4CD0FB}" presName="iconBgRect" presStyleLbl="bgShp" presStyleIdx="2" presStyleCnt="5"/>
      <dgm:spPr/>
    </dgm:pt>
    <dgm:pt modelId="{484163C6-4056-43B7-9992-E307D3933213}" type="pres">
      <dgm:prSet presAssocID="{75163E6A-C2A4-449C-B463-5E692A4CD0F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001F1078-6092-4866-846D-86CA38F8BBFB}" type="pres">
      <dgm:prSet presAssocID="{75163E6A-C2A4-449C-B463-5E692A4CD0FB}" presName="spaceRect" presStyleCnt="0"/>
      <dgm:spPr/>
    </dgm:pt>
    <dgm:pt modelId="{7765590C-C836-44AC-A419-28B3B2D1FFE5}" type="pres">
      <dgm:prSet presAssocID="{75163E6A-C2A4-449C-B463-5E692A4CD0FB}" presName="textRect" presStyleLbl="revTx" presStyleIdx="2" presStyleCnt="5">
        <dgm:presLayoutVars>
          <dgm:chMax val="1"/>
          <dgm:chPref val="1"/>
        </dgm:presLayoutVars>
      </dgm:prSet>
      <dgm:spPr/>
    </dgm:pt>
    <dgm:pt modelId="{097EDC40-BD20-4C10-B07C-27CE778A6AC8}" type="pres">
      <dgm:prSet presAssocID="{28F199EA-60F8-4492-81DE-A2B8478EC652}" presName="sibTrans" presStyleLbl="sibTrans2D1" presStyleIdx="0" presStyleCnt="0"/>
      <dgm:spPr/>
    </dgm:pt>
    <dgm:pt modelId="{BBCBC2D5-BCC9-4239-B5C7-CA10DF9A0DFD}" type="pres">
      <dgm:prSet presAssocID="{D4F9684B-F1C6-420D-9A1C-FFF6BFE88A72}" presName="compNode" presStyleCnt="0"/>
      <dgm:spPr/>
    </dgm:pt>
    <dgm:pt modelId="{879D452E-C7A9-4A85-B97D-18F35E6717E5}" type="pres">
      <dgm:prSet presAssocID="{D4F9684B-F1C6-420D-9A1C-FFF6BFE88A72}" presName="iconBgRect" presStyleLbl="bgShp" presStyleIdx="3" presStyleCnt="5"/>
      <dgm:spPr/>
    </dgm:pt>
    <dgm:pt modelId="{BF485A29-C2C0-47BA-8E96-9115A8904767}" type="pres">
      <dgm:prSet presAssocID="{D4F9684B-F1C6-420D-9A1C-FFF6BFE88A7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7AFE7F5B-BF47-4C3B-B2CC-4AA1A3F70137}" type="pres">
      <dgm:prSet presAssocID="{D4F9684B-F1C6-420D-9A1C-FFF6BFE88A72}" presName="spaceRect" presStyleCnt="0"/>
      <dgm:spPr/>
    </dgm:pt>
    <dgm:pt modelId="{47AA4C70-5473-4B37-9793-A123DE51018E}" type="pres">
      <dgm:prSet presAssocID="{D4F9684B-F1C6-420D-9A1C-FFF6BFE88A72}" presName="textRect" presStyleLbl="revTx" presStyleIdx="3" presStyleCnt="5">
        <dgm:presLayoutVars>
          <dgm:chMax val="1"/>
          <dgm:chPref val="1"/>
        </dgm:presLayoutVars>
      </dgm:prSet>
      <dgm:spPr/>
    </dgm:pt>
    <dgm:pt modelId="{E38A49FE-9555-412D-BCD8-19C6F7671780}" type="pres">
      <dgm:prSet presAssocID="{082C67AF-2DDD-44CF-8A09-048411E0E72A}" presName="sibTrans" presStyleLbl="sibTrans2D1" presStyleIdx="0" presStyleCnt="0"/>
      <dgm:spPr/>
    </dgm:pt>
    <dgm:pt modelId="{49750085-5CC5-4F15-AAB3-04597D802253}" type="pres">
      <dgm:prSet presAssocID="{0FE23FAC-A63F-4A6E-9BEF-3E7488129507}" presName="compNode" presStyleCnt="0"/>
      <dgm:spPr/>
    </dgm:pt>
    <dgm:pt modelId="{772C64ED-593C-441E-B5FA-CD21D599D677}" type="pres">
      <dgm:prSet presAssocID="{0FE23FAC-A63F-4A6E-9BEF-3E7488129507}" presName="iconBgRect" presStyleLbl="bgShp" presStyleIdx="4" presStyleCnt="5"/>
      <dgm:spPr/>
    </dgm:pt>
    <dgm:pt modelId="{A1FA6F2D-7EC1-4B09-BA61-28DCA9F01121}" type="pres">
      <dgm:prSet presAssocID="{0FE23FAC-A63F-4A6E-9BEF-3E748812950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990242EC-F2A2-467B-BB5E-B2B2DA383265}" type="pres">
      <dgm:prSet presAssocID="{0FE23FAC-A63F-4A6E-9BEF-3E7488129507}" presName="spaceRect" presStyleCnt="0"/>
      <dgm:spPr/>
    </dgm:pt>
    <dgm:pt modelId="{857107FB-D792-4F04-A82A-207533202082}" type="pres">
      <dgm:prSet presAssocID="{0FE23FAC-A63F-4A6E-9BEF-3E7488129507}" presName="textRect" presStyleLbl="revTx" presStyleIdx="4" presStyleCnt="5">
        <dgm:presLayoutVars>
          <dgm:chMax val="1"/>
          <dgm:chPref val="1"/>
        </dgm:presLayoutVars>
      </dgm:prSet>
      <dgm:spPr/>
    </dgm:pt>
  </dgm:ptLst>
  <dgm:cxnLst>
    <dgm:cxn modelId="{3A5FFC03-8A6C-4099-A6E0-6BF0DB7FC2E7}" type="presOf" srcId="{082C67AF-2DDD-44CF-8A09-048411E0E72A}" destId="{E38A49FE-9555-412D-BCD8-19C6F7671780}" srcOrd="0" destOrd="0" presId="urn:microsoft.com/office/officeart/2018/2/layout/IconCircleList"/>
    <dgm:cxn modelId="{7E510D07-0ECC-4B30-A4DC-4DF458E7631D}" type="presOf" srcId="{D4F9684B-F1C6-420D-9A1C-FFF6BFE88A72}" destId="{47AA4C70-5473-4B37-9793-A123DE51018E}" srcOrd="0" destOrd="0" presId="urn:microsoft.com/office/officeart/2018/2/layout/IconCircleList"/>
    <dgm:cxn modelId="{06F8221B-2A33-4F94-ADA5-8320B5B02E11}" srcId="{45BE1E8C-5CFE-47F3-9245-79E5FA1FEDAF}" destId="{75163E6A-C2A4-449C-B463-5E692A4CD0FB}" srcOrd="2" destOrd="0" parTransId="{7A2C1252-336B-4268-9CBA-B0969E637A24}" sibTransId="{28F199EA-60F8-4492-81DE-A2B8478EC652}"/>
    <dgm:cxn modelId="{B2E92D25-8D1A-4585-A236-BFC25F298E7D}" type="presOf" srcId="{00C6175D-BF88-47E6-8B09-B97EA9842D9A}" destId="{5B88D946-DBAD-4A6A-83AA-3799C9932E5B}" srcOrd="0" destOrd="0" presId="urn:microsoft.com/office/officeart/2018/2/layout/IconCircleList"/>
    <dgm:cxn modelId="{4AE10826-4B84-49D1-8E65-266D1A7666EF}" type="presOf" srcId="{8752BC29-2236-45B9-8420-D356B56C4FBD}" destId="{C69EAD21-361F-4C0B-8EA1-BA90EBE7C939}" srcOrd="0" destOrd="0" presId="urn:microsoft.com/office/officeart/2018/2/layout/IconCircleList"/>
    <dgm:cxn modelId="{10B79132-A5BB-48C5-9654-B4C244C339DA}" type="presOf" srcId="{28F199EA-60F8-4492-81DE-A2B8478EC652}" destId="{097EDC40-BD20-4C10-B07C-27CE778A6AC8}" srcOrd="0" destOrd="0" presId="urn:microsoft.com/office/officeart/2018/2/layout/IconCircleList"/>
    <dgm:cxn modelId="{18D03745-31BD-4CF2-81DD-A693E22DF6CD}" srcId="{45BE1E8C-5CFE-47F3-9245-79E5FA1FEDAF}" destId="{FA7D03F6-AE99-49F0-A639-7DB1277BC288}" srcOrd="1" destOrd="0" parTransId="{12A5D5AB-3EE1-49A3-AA41-3F1684628993}" sibTransId="{2D33EC91-B5AC-4DF1-867D-9CE84B330774}"/>
    <dgm:cxn modelId="{4450344F-4D89-460B-861B-E5E0CE244824}" type="presOf" srcId="{75163E6A-C2A4-449C-B463-5E692A4CD0FB}" destId="{7765590C-C836-44AC-A419-28B3B2D1FFE5}" srcOrd="0" destOrd="0" presId="urn:microsoft.com/office/officeart/2018/2/layout/IconCircleList"/>
    <dgm:cxn modelId="{0159DD78-4184-486E-9C17-2A72A3979BE3}" type="presOf" srcId="{45BE1E8C-5CFE-47F3-9245-79E5FA1FEDAF}" destId="{6975DE61-5076-4A59-8218-8C103ACBC203}" srcOrd="0" destOrd="0" presId="urn:microsoft.com/office/officeart/2018/2/layout/IconCircleList"/>
    <dgm:cxn modelId="{1A50BC8C-4DBC-4438-B60D-9433AC249B90}" srcId="{45BE1E8C-5CFE-47F3-9245-79E5FA1FEDAF}" destId="{D4F9684B-F1C6-420D-9A1C-FFF6BFE88A72}" srcOrd="3" destOrd="0" parTransId="{8119C313-0942-453F-9663-D763CF44D8FA}" sibTransId="{082C67AF-2DDD-44CF-8A09-048411E0E72A}"/>
    <dgm:cxn modelId="{CF063CC7-6D5B-4671-B577-60C02DF564A8}" srcId="{45BE1E8C-5CFE-47F3-9245-79E5FA1FEDAF}" destId="{0FE23FAC-A63F-4A6E-9BEF-3E7488129507}" srcOrd="4" destOrd="0" parTransId="{8D444F38-22D1-4028-A945-BF519FD4F272}" sibTransId="{9537CDC4-6A95-4398-B5BF-CB4FBC44C95E}"/>
    <dgm:cxn modelId="{3EE6D9DD-3EAB-40F8-AC46-65D1B39D50D7}" type="presOf" srcId="{0FE23FAC-A63F-4A6E-9BEF-3E7488129507}" destId="{857107FB-D792-4F04-A82A-207533202082}" srcOrd="0" destOrd="0" presId="urn:microsoft.com/office/officeart/2018/2/layout/IconCircleList"/>
    <dgm:cxn modelId="{609983E4-44B1-4B48-BBB1-FE9FB48047A9}" type="presOf" srcId="{FA7D03F6-AE99-49F0-A639-7DB1277BC288}" destId="{EA65986F-527D-4CC0-9984-21CE4ABD7F75}" srcOrd="0" destOrd="0" presId="urn:microsoft.com/office/officeart/2018/2/layout/IconCircleList"/>
    <dgm:cxn modelId="{3C76B8F2-98EF-4AB6-B8D0-557D03D7867A}" type="presOf" srcId="{2D33EC91-B5AC-4DF1-867D-9CE84B330774}" destId="{09BB9A8C-3798-4B7C-B2EC-60ECC28901BA}" srcOrd="0" destOrd="0" presId="urn:microsoft.com/office/officeart/2018/2/layout/IconCircleList"/>
    <dgm:cxn modelId="{BB6BA6F5-4510-4901-985E-386FEEBFA97A}" srcId="{45BE1E8C-5CFE-47F3-9245-79E5FA1FEDAF}" destId="{00C6175D-BF88-47E6-8B09-B97EA9842D9A}" srcOrd="0" destOrd="0" parTransId="{917AD103-0C29-4465-A94C-21D0D8BAEE89}" sibTransId="{8752BC29-2236-45B9-8420-D356B56C4FBD}"/>
    <dgm:cxn modelId="{8E19E334-2FD3-404E-A0B5-FD15273CE67B}" type="presParOf" srcId="{6975DE61-5076-4A59-8218-8C103ACBC203}" destId="{6EE29133-98DE-4BBC-8CFF-581922707E27}" srcOrd="0" destOrd="0" presId="urn:microsoft.com/office/officeart/2018/2/layout/IconCircleList"/>
    <dgm:cxn modelId="{BEB30228-F149-4C7C-B05E-766520F944DA}" type="presParOf" srcId="{6EE29133-98DE-4BBC-8CFF-581922707E27}" destId="{0F95F3E0-B7A4-4E7F-97B0-94B2A64F037F}" srcOrd="0" destOrd="0" presId="urn:microsoft.com/office/officeart/2018/2/layout/IconCircleList"/>
    <dgm:cxn modelId="{C06FA302-8113-4A3F-9081-83F671412874}" type="presParOf" srcId="{0F95F3E0-B7A4-4E7F-97B0-94B2A64F037F}" destId="{D3569AAD-E9CD-454D-B5CB-3A3793E72227}" srcOrd="0" destOrd="0" presId="urn:microsoft.com/office/officeart/2018/2/layout/IconCircleList"/>
    <dgm:cxn modelId="{F76FBD93-E8D7-4951-86BF-F1095FEFE17D}" type="presParOf" srcId="{0F95F3E0-B7A4-4E7F-97B0-94B2A64F037F}" destId="{A3179071-EDB8-4AD9-9E93-58B70199D247}" srcOrd="1" destOrd="0" presId="urn:microsoft.com/office/officeart/2018/2/layout/IconCircleList"/>
    <dgm:cxn modelId="{FFD249D8-25EF-46CA-BDE0-810E65D49210}" type="presParOf" srcId="{0F95F3E0-B7A4-4E7F-97B0-94B2A64F037F}" destId="{D71555D0-8BA7-45EE-9E1D-BA501E9F8A7A}" srcOrd="2" destOrd="0" presId="urn:microsoft.com/office/officeart/2018/2/layout/IconCircleList"/>
    <dgm:cxn modelId="{4430BF5E-9556-4793-9C5B-171038B9E21E}" type="presParOf" srcId="{0F95F3E0-B7A4-4E7F-97B0-94B2A64F037F}" destId="{5B88D946-DBAD-4A6A-83AA-3799C9932E5B}" srcOrd="3" destOrd="0" presId="urn:microsoft.com/office/officeart/2018/2/layout/IconCircleList"/>
    <dgm:cxn modelId="{0D111F64-DA45-4EB8-A9FC-1BCE302AD550}" type="presParOf" srcId="{6EE29133-98DE-4BBC-8CFF-581922707E27}" destId="{C69EAD21-361F-4C0B-8EA1-BA90EBE7C939}" srcOrd="1" destOrd="0" presId="urn:microsoft.com/office/officeart/2018/2/layout/IconCircleList"/>
    <dgm:cxn modelId="{EE99B454-BD56-4436-9247-70B885ECAF9C}" type="presParOf" srcId="{6EE29133-98DE-4BBC-8CFF-581922707E27}" destId="{E351A98D-621C-4D79-80B7-40B2F9862F26}" srcOrd="2" destOrd="0" presId="urn:microsoft.com/office/officeart/2018/2/layout/IconCircleList"/>
    <dgm:cxn modelId="{9DEB7196-4AA1-4522-9CD0-B3D1C573405C}" type="presParOf" srcId="{E351A98D-621C-4D79-80B7-40B2F9862F26}" destId="{7F1D2425-66A6-4173-9F6B-F722ACC3BB4B}" srcOrd="0" destOrd="0" presId="urn:microsoft.com/office/officeart/2018/2/layout/IconCircleList"/>
    <dgm:cxn modelId="{6D87B058-6FC1-4E96-B3C2-FDE4ACD0F8A8}" type="presParOf" srcId="{E351A98D-621C-4D79-80B7-40B2F9862F26}" destId="{AD49392E-FE0C-454E-8B51-11012F3FE62C}" srcOrd="1" destOrd="0" presId="urn:microsoft.com/office/officeart/2018/2/layout/IconCircleList"/>
    <dgm:cxn modelId="{3CAA68B9-45C8-4E42-95C8-B8500BE5B7EE}" type="presParOf" srcId="{E351A98D-621C-4D79-80B7-40B2F9862F26}" destId="{EF9B4653-2461-47A9-A2D3-3D701B1AF166}" srcOrd="2" destOrd="0" presId="urn:microsoft.com/office/officeart/2018/2/layout/IconCircleList"/>
    <dgm:cxn modelId="{F68BF29D-6E0D-45C2-8449-C4C355EE98B4}" type="presParOf" srcId="{E351A98D-621C-4D79-80B7-40B2F9862F26}" destId="{EA65986F-527D-4CC0-9984-21CE4ABD7F75}" srcOrd="3" destOrd="0" presId="urn:microsoft.com/office/officeart/2018/2/layout/IconCircleList"/>
    <dgm:cxn modelId="{B8C866D9-D8F3-4EA8-8B61-7AC396BD2C20}" type="presParOf" srcId="{6EE29133-98DE-4BBC-8CFF-581922707E27}" destId="{09BB9A8C-3798-4B7C-B2EC-60ECC28901BA}" srcOrd="3" destOrd="0" presId="urn:microsoft.com/office/officeart/2018/2/layout/IconCircleList"/>
    <dgm:cxn modelId="{20C8A2A8-8053-4890-A09C-F1A1A8813C09}" type="presParOf" srcId="{6EE29133-98DE-4BBC-8CFF-581922707E27}" destId="{D38629A2-739B-47B5-9DAC-35A1337F48D0}" srcOrd="4" destOrd="0" presId="urn:microsoft.com/office/officeart/2018/2/layout/IconCircleList"/>
    <dgm:cxn modelId="{757CF2F7-6291-45C0-83FD-E00CD8AC8AA3}" type="presParOf" srcId="{D38629A2-739B-47B5-9DAC-35A1337F48D0}" destId="{9DD6574A-6A9E-438F-A8D8-4AC2CD6D72BB}" srcOrd="0" destOrd="0" presId="urn:microsoft.com/office/officeart/2018/2/layout/IconCircleList"/>
    <dgm:cxn modelId="{950A18C1-C2A4-454A-8256-3946CC65E7AD}" type="presParOf" srcId="{D38629A2-739B-47B5-9DAC-35A1337F48D0}" destId="{484163C6-4056-43B7-9992-E307D3933213}" srcOrd="1" destOrd="0" presId="urn:microsoft.com/office/officeart/2018/2/layout/IconCircleList"/>
    <dgm:cxn modelId="{EF3394B2-E445-41B2-8019-54AA6ED3B318}" type="presParOf" srcId="{D38629A2-739B-47B5-9DAC-35A1337F48D0}" destId="{001F1078-6092-4866-846D-86CA38F8BBFB}" srcOrd="2" destOrd="0" presId="urn:microsoft.com/office/officeart/2018/2/layout/IconCircleList"/>
    <dgm:cxn modelId="{A93F4FEB-4C40-4CA7-A7F0-839D0AF75709}" type="presParOf" srcId="{D38629A2-739B-47B5-9DAC-35A1337F48D0}" destId="{7765590C-C836-44AC-A419-28B3B2D1FFE5}" srcOrd="3" destOrd="0" presId="urn:microsoft.com/office/officeart/2018/2/layout/IconCircleList"/>
    <dgm:cxn modelId="{9D6561AB-D57B-482F-A661-E9EFFDF75AF0}" type="presParOf" srcId="{6EE29133-98DE-4BBC-8CFF-581922707E27}" destId="{097EDC40-BD20-4C10-B07C-27CE778A6AC8}" srcOrd="5" destOrd="0" presId="urn:microsoft.com/office/officeart/2018/2/layout/IconCircleList"/>
    <dgm:cxn modelId="{C589F8EE-4CA8-434E-9323-E9C5A3C19939}" type="presParOf" srcId="{6EE29133-98DE-4BBC-8CFF-581922707E27}" destId="{BBCBC2D5-BCC9-4239-B5C7-CA10DF9A0DFD}" srcOrd="6" destOrd="0" presId="urn:microsoft.com/office/officeart/2018/2/layout/IconCircleList"/>
    <dgm:cxn modelId="{E94E2F6D-517E-40B7-85FA-7A1FD9726854}" type="presParOf" srcId="{BBCBC2D5-BCC9-4239-B5C7-CA10DF9A0DFD}" destId="{879D452E-C7A9-4A85-B97D-18F35E6717E5}" srcOrd="0" destOrd="0" presId="urn:microsoft.com/office/officeart/2018/2/layout/IconCircleList"/>
    <dgm:cxn modelId="{EF4E9184-AB9D-42EC-A0A6-E83DADFE6C93}" type="presParOf" srcId="{BBCBC2D5-BCC9-4239-B5C7-CA10DF9A0DFD}" destId="{BF485A29-C2C0-47BA-8E96-9115A8904767}" srcOrd="1" destOrd="0" presId="urn:microsoft.com/office/officeart/2018/2/layout/IconCircleList"/>
    <dgm:cxn modelId="{D19CA06E-33C5-4198-90E2-B3744128F2C7}" type="presParOf" srcId="{BBCBC2D5-BCC9-4239-B5C7-CA10DF9A0DFD}" destId="{7AFE7F5B-BF47-4C3B-B2CC-4AA1A3F70137}" srcOrd="2" destOrd="0" presId="urn:microsoft.com/office/officeart/2018/2/layout/IconCircleList"/>
    <dgm:cxn modelId="{C1F6BD41-7298-4DE1-AD8F-14BF2910036B}" type="presParOf" srcId="{BBCBC2D5-BCC9-4239-B5C7-CA10DF9A0DFD}" destId="{47AA4C70-5473-4B37-9793-A123DE51018E}" srcOrd="3" destOrd="0" presId="urn:microsoft.com/office/officeart/2018/2/layout/IconCircleList"/>
    <dgm:cxn modelId="{5F9DF7C8-8EAA-4807-9A5D-5D21DF3FCB0E}" type="presParOf" srcId="{6EE29133-98DE-4BBC-8CFF-581922707E27}" destId="{E38A49FE-9555-412D-BCD8-19C6F7671780}" srcOrd="7" destOrd="0" presId="urn:microsoft.com/office/officeart/2018/2/layout/IconCircleList"/>
    <dgm:cxn modelId="{3FBDF0F9-8791-411A-AB83-CFC36EE48C09}" type="presParOf" srcId="{6EE29133-98DE-4BBC-8CFF-581922707E27}" destId="{49750085-5CC5-4F15-AAB3-04597D802253}" srcOrd="8" destOrd="0" presId="urn:microsoft.com/office/officeart/2018/2/layout/IconCircleList"/>
    <dgm:cxn modelId="{5F49619D-E987-4FF1-9C2D-281DD1E7886A}" type="presParOf" srcId="{49750085-5CC5-4F15-AAB3-04597D802253}" destId="{772C64ED-593C-441E-B5FA-CD21D599D677}" srcOrd="0" destOrd="0" presId="urn:microsoft.com/office/officeart/2018/2/layout/IconCircleList"/>
    <dgm:cxn modelId="{5022FBC0-F0CB-4900-9970-64D4C6AFBF29}" type="presParOf" srcId="{49750085-5CC5-4F15-AAB3-04597D802253}" destId="{A1FA6F2D-7EC1-4B09-BA61-28DCA9F01121}" srcOrd="1" destOrd="0" presId="urn:microsoft.com/office/officeart/2018/2/layout/IconCircleList"/>
    <dgm:cxn modelId="{F54B4FF1-E564-4966-94F4-2F68F508EC73}" type="presParOf" srcId="{49750085-5CC5-4F15-AAB3-04597D802253}" destId="{990242EC-F2A2-467B-BB5E-B2B2DA383265}" srcOrd="2" destOrd="0" presId="urn:microsoft.com/office/officeart/2018/2/layout/IconCircleList"/>
    <dgm:cxn modelId="{53246312-189A-4BB9-BA61-D1587B91D6E7}" type="presParOf" srcId="{49750085-5CC5-4F15-AAB3-04597D802253}" destId="{857107FB-D792-4F04-A82A-20753320208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90C8F1-B8F4-4747-B3D4-1F514068260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621E6E1-B171-4EE0-A114-D016429023D4}">
      <dgm:prSet/>
      <dgm:spPr/>
      <dgm:t>
        <a:bodyPr/>
        <a:lstStyle/>
        <a:p>
          <a:r>
            <a:rPr lang="en-GB" b="1"/>
            <a:t>Conflict is inevitable and arises from differences between people</a:t>
          </a:r>
          <a:endParaRPr lang="en-US"/>
        </a:p>
      </dgm:t>
    </dgm:pt>
    <dgm:pt modelId="{C53D163E-3089-4F40-B9D9-8219E33604D8}" type="parTrans" cxnId="{03E45928-5FE3-435D-8142-3E3A8D3CC35F}">
      <dgm:prSet/>
      <dgm:spPr/>
      <dgm:t>
        <a:bodyPr/>
        <a:lstStyle/>
        <a:p>
          <a:endParaRPr lang="en-US"/>
        </a:p>
      </dgm:t>
    </dgm:pt>
    <dgm:pt modelId="{74860102-ED43-4560-8A32-E5EDDDFC8866}" type="sibTrans" cxnId="{03E45928-5FE3-435D-8142-3E3A8D3CC35F}">
      <dgm:prSet/>
      <dgm:spPr/>
      <dgm:t>
        <a:bodyPr/>
        <a:lstStyle/>
        <a:p>
          <a:endParaRPr lang="en-US"/>
        </a:p>
      </dgm:t>
    </dgm:pt>
    <dgm:pt modelId="{E7C1194A-3094-4E2E-A898-A4FC5F234F67}">
      <dgm:prSet/>
      <dgm:spPr/>
      <dgm:t>
        <a:bodyPr/>
        <a:lstStyle/>
        <a:p>
          <a:r>
            <a:rPr lang="en-GB" b="1"/>
            <a:t>People respond to conflict in different ways (Thomas-Kilmann model)</a:t>
          </a:r>
          <a:endParaRPr lang="en-US"/>
        </a:p>
      </dgm:t>
    </dgm:pt>
    <dgm:pt modelId="{40DC3CC6-0F11-48D7-8AA0-54B90AE2A89C}" type="parTrans" cxnId="{FFB59BF4-ABFD-4FF6-B888-B99A88333A8D}">
      <dgm:prSet/>
      <dgm:spPr/>
      <dgm:t>
        <a:bodyPr/>
        <a:lstStyle/>
        <a:p>
          <a:endParaRPr lang="en-US"/>
        </a:p>
      </dgm:t>
    </dgm:pt>
    <dgm:pt modelId="{D4B0B9C2-259C-48EC-8564-254ED3420DF7}" type="sibTrans" cxnId="{FFB59BF4-ABFD-4FF6-B888-B99A88333A8D}">
      <dgm:prSet/>
      <dgm:spPr/>
      <dgm:t>
        <a:bodyPr/>
        <a:lstStyle/>
        <a:p>
          <a:endParaRPr lang="en-US"/>
        </a:p>
      </dgm:t>
    </dgm:pt>
    <dgm:pt modelId="{AF2EA301-12EF-4CD9-A5CA-84AEC3FDD4EC}">
      <dgm:prSet/>
      <dgm:spPr/>
      <dgm:t>
        <a:bodyPr/>
        <a:lstStyle/>
        <a:p>
          <a:r>
            <a:rPr lang="en-GB" b="1"/>
            <a:t>Effective conflict management requires structured skills and behaviours</a:t>
          </a:r>
          <a:endParaRPr lang="en-US"/>
        </a:p>
      </dgm:t>
    </dgm:pt>
    <dgm:pt modelId="{AD96664A-0412-4662-A08D-2C2DD5DDAE96}" type="parTrans" cxnId="{A00433EA-1822-4489-938F-A2463527D66C}">
      <dgm:prSet/>
      <dgm:spPr/>
      <dgm:t>
        <a:bodyPr/>
        <a:lstStyle/>
        <a:p>
          <a:endParaRPr lang="en-US"/>
        </a:p>
      </dgm:t>
    </dgm:pt>
    <dgm:pt modelId="{3917C1CB-9425-4F2C-99E3-92DFD3F986B0}" type="sibTrans" cxnId="{A00433EA-1822-4489-938F-A2463527D66C}">
      <dgm:prSet/>
      <dgm:spPr/>
      <dgm:t>
        <a:bodyPr/>
        <a:lstStyle/>
        <a:p>
          <a:endParaRPr lang="en-US"/>
        </a:p>
      </dgm:t>
    </dgm:pt>
    <dgm:pt modelId="{D09E96C9-3053-4B4A-B03E-A5AC3157CD0E}">
      <dgm:prSet/>
      <dgm:spPr/>
      <dgm:t>
        <a:bodyPr/>
        <a:lstStyle/>
        <a:p>
          <a:r>
            <a:rPr lang="en-GB" b="1"/>
            <a:t>Poorly managed conflict has negative impacts, while academic skills require proper referencing</a:t>
          </a:r>
          <a:endParaRPr lang="en-US"/>
        </a:p>
      </dgm:t>
    </dgm:pt>
    <dgm:pt modelId="{E707EACE-DA8C-4248-88C9-73CBDC0CF6D4}" type="parTrans" cxnId="{7120824A-8263-4363-AD93-BB7E6ABDD719}">
      <dgm:prSet/>
      <dgm:spPr/>
      <dgm:t>
        <a:bodyPr/>
        <a:lstStyle/>
        <a:p>
          <a:endParaRPr lang="en-US"/>
        </a:p>
      </dgm:t>
    </dgm:pt>
    <dgm:pt modelId="{C1C9FC18-EF4E-48B6-BF68-3811B0FBB7FE}" type="sibTrans" cxnId="{7120824A-8263-4363-AD93-BB7E6ABDD719}">
      <dgm:prSet/>
      <dgm:spPr/>
      <dgm:t>
        <a:bodyPr/>
        <a:lstStyle/>
        <a:p>
          <a:endParaRPr lang="en-US"/>
        </a:p>
      </dgm:t>
    </dgm:pt>
    <dgm:pt modelId="{5DF77F46-46C5-4141-B170-EAF113ED1449}" type="pres">
      <dgm:prSet presAssocID="{EF90C8F1-B8F4-4747-B3D4-1F5140682600}" presName="root" presStyleCnt="0">
        <dgm:presLayoutVars>
          <dgm:dir/>
          <dgm:resizeHandles val="exact"/>
        </dgm:presLayoutVars>
      </dgm:prSet>
      <dgm:spPr/>
    </dgm:pt>
    <dgm:pt modelId="{3CC63505-B47C-46F4-8BF8-611544EFA726}" type="pres">
      <dgm:prSet presAssocID="{0621E6E1-B171-4EE0-A114-D016429023D4}" presName="compNode" presStyleCnt="0"/>
      <dgm:spPr/>
    </dgm:pt>
    <dgm:pt modelId="{94FCC69E-00D2-4468-BFE4-9322FAE138DA}" type="pres">
      <dgm:prSet presAssocID="{0621E6E1-B171-4EE0-A114-D016429023D4}" presName="bgRect" presStyleLbl="bgShp" presStyleIdx="0" presStyleCnt="4"/>
      <dgm:spPr/>
    </dgm:pt>
    <dgm:pt modelId="{841A3508-4182-4AA7-9429-F51017D01F1F}" type="pres">
      <dgm:prSet presAssocID="{0621E6E1-B171-4EE0-A114-D016429023D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41EB76B1-CEF8-4793-9424-B56E8FFF874E}" type="pres">
      <dgm:prSet presAssocID="{0621E6E1-B171-4EE0-A114-D016429023D4}" presName="spaceRect" presStyleCnt="0"/>
      <dgm:spPr/>
    </dgm:pt>
    <dgm:pt modelId="{240840F8-8185-4DF5-A078-E4A96E2D8B9D}" type="pres">
      <dgm:prSet presAssocID="{0621E6E1-B171-4EE0-A114-D016429023D4}" presName="parTx" presStyleLbl="revTx" presStyleIdx="0" presStyleCnt="4">
        <dgm:presLayoutVars>
          <dgm:chMax val="0"/>
          <dgm:chPref val="0"/>
        </dgm:presLayoutVars>
      </dgm:prSet>
      <dgm:spPr/>
    </dgm:pt>
    <dgm:pt modelId="{5FE8D2D9-D4EF-495F-B0E5-45441C3BE86F}" type="pres">
      <dgm:prSet presAssocID="{74860102-ED43-4560-8A32-E5EDDDFC8866}" presName="sibTrans" presStyleCnt="0"/>
      <dgm:spPr/>
    </dgm:pt>
    <dgm:pt modelId="{3D40BBD0-9942-44F6-A7A0-144981EB68D0}" type="pres">
      <dgm:prSet presAssocID="{E7C1194A-3094-4E2E-A898-A4FC5F234F67}" presName="compNode" presStyleCnt="0"/>
      <dgm:spPr/>
    </dgm:pt>
    <dgm:pt modelId="{7DA33A91-3FB2-4DD6-B69A-179D622BCBFB}" type="pres">
      <dgm:prSet presAssocID="{E7C1194A-3094-4E2E-A898-A4FC5F234F67}" presName="bgRect" presStyleLbl="bgShp" presStyleIdx="1" presStyleCnt="4"/>
      <dgm:spPr/>
    </dgm:pt>
    <dgm:pt modelId="{46A97BA3-2EA1-4715-9C87-83480E2DE4C7}" type="pres">
      <dgm:prSet presAssocID="{E7C1194A-3094-4E2E-A898-A4FC5F234F6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45487BE8-04EC-460E-8E92-FCEE69036B3B}" type="pres">
      <dgm:prSet presAssocID="{E7C1194A-3094-4E2E-A898-A4FC5F234F67}" presName="spaceRect" presStyleCnt="0"/>
      <dgm:spPr/>
    </dgm:pt>
    <dgm:pt modelId="{B7CDD143-26C5-4080-92B7-23B3575CFC0E}" type="pres">
      <dgm:prSet presAssocID="{E7C1194A-3094-4E2E-A898-A4FC5F234F67}" presName="parTx" presStyleLbl="revTx" presStyleIdx="1" presStyleCnt="4">
        <dgm:presLayoutVars>
          <dgm:chMax val="0"/>
          <dgm:chPref val="0"/>
        </dgm:presLayoutVars>
      </dgm:prSet>
      <dgm:spPr/>
    </dgm:pt>
    <dgm:pt modelId="{78AF7CCD-4E1F-4DA3-8719-74C7A6A6A27F}" type="pres">
      <dgm:prSet presAssocID="{D4B0B9C2-259C-48EC-8564-254ED3420DF7}" presName="sibTrans" presStyleCnt="0"/>
      <dgm:spPr/>
    </dgm:pt>
    <dgm:pt modelId="{AE96C20A-1718-47ED-A1DD-67A492E9E1AA}" type="pres">
      <dgm:prSet presAssocID="{AF2EA301-12EF-4CD9-A5CA-84AEC3FDD4EC}" presName="compNode" presStyleCnt="0"/>
      <dgm:spPr/>
    </dgm:pt>
    <dgm:pt modelId="{1DFBCE0B-52C2-4D45-83E5-86B839C5F55B}" type="pres">
      <dgm:prSet presAssocID="{AF2EA301-12EF-4CD9-A5CA-84AEC3FDD4EC}" presName="bgRect" presStyleLbl="bgShp" presStyleIdx="2" presStyleCnt="4"/>
      <dgm:spPr/>
    </dgm:pt>
    <dgm:pt modelId="{A4685889-E151-48A4-AAD9-16131C303FA9}" type="pres">
      <dgm:prSet presAssocID="{AF2EA301-12EF-4CD9-A5CA-84AEC3FDD4E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ADBD6207-E5C0-41B1-A0F7-4A885C5EE4DD}" type="pres">
      <dgm:prSet presAssocID="{AF2EA301-12EF-4CD9-A5CA-84AEC3FDD4EC}" presName="spaceRect" presStyleCnt="0"/>
      <dgm:spPr/>
    </dgm:pt>
    <dgm:pt modelId="{04E8AA4E-B1D8-4377-8B67-70B074DCF66B}" type="pres">
      <dgm:prSet presAssocID="{AF2EA301-12EF-4CD9-A5CA-84AEC3FDD4EC}" presName="parTx" presStyleLbl="revTx" presStyleIdx="2" presStyleCnt="4">
        <dgm:presLayoutVars>
          <dgm:chMax val="0"/>
          <dgm:chPref val="0"/>
        </dgm:presLayoutVars>
      </dgm:prSet>
      <dgm:spPr/>
    </dgm:pt>
    <dgm:pt modelId="{2A64E307-4376-4290-A845-024E41BC226B}" type="pres">
      <dgm:prSet presAssocID="{3917C1CB-9425-4F2C-99E3-92DFD3F986B0}" presName="sibTrans" presStyleCnt="0"/>
      <dgm:spPr/>
    </dgm:pt>
    <dgm:pt modelId="{A342561C-C306-4D7A-840A-258B77F980FC}" type="pres">
      <dgm:prSet presAssocID="{D09E96C9-3053-4B4A-B03E-A5AC3157CD0E}" presName="compNode" presStyleCnt="0"/>
      <dgm:spPr/>
    </dgm:pt>
    <dgm:pt modelId="{7206202E-66C8-4377-A779-6C8864E0CD63}" type="pres">
      <dgm:prSet presAssocID="{D09E96C9-3053-4B4A-B03E-A5AC3157CD0E}" presName="bgRect" presStyleLbl="bgShp" presStyleIdx="3" presStyleCnt="4"/>
      <dgm:spPr/>
    </dgm:pt>
    <dgm:pt modelId="{7C179651-6BBD-4FE7-BE08-62C7043A8AFF}" type="pres">
      <dgm:prSet presAssocID="{D09E96C9-3053-4B4A-B03E-A5AC3157CD0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F2B92E2-FE26-44DE-9C79-88DD7538BF74}" type="pres">
      <dgm:prSet presAssocID="{D09E96C9-3053-4B4A-B03E-A5AC3157CD0E}" presName="spaceRect" presStyleCnt="0"/>
      <dgm:spPr/>
    </dgm:pt>
    <dgm:pt modelId="{CC70816C-7E80-48DA-9128-DBA3105127D0}" type="pres">
      <dgm:prSet presAssocID="{D09E96C9-3053-4B4A-B03E-A5AC3157CD0E}" presName="parTx" presStyleLbl="revTx" presStyleIdx="3" presStyleCnt="4">
        <dgm:presLayoutVars>
          <dgm:chMax val="0"/>
          <dgm:chPref val="0"/>
        </dgm:presLayoutVars>
      </dgm:prSet>
      <dgm:spPr/>
    </dgm:pt>
  </dgm:ptLst>
  <dgm:cxnLst>
    <dgm:cxn modelId="{03E45928-5FE3-435D-8142-3E3A8D3CC35F}" srcId="{EF90C8F1-B8F4-4747-B3D4-1F5140682600}" destId="{0621E6E1-B171-4EE0-A114-D016429023D4}" srcOrd="0" destOrd="0" parTransId="{C53D163E-3089-4F40-B9D9-8219E33604D8}" sibTransId="{74860102-ED43-4560-8A32-E5EDDDFC8866}"/>
    <dgm:cxn modelId="{AE000C44-75D5-48A8-A186-6A5C217D40C8}" type="presOf" srcId="{E7C1194A-3094-4E2E-A898-A4FC5F234F67}" destId="{B7CDD143-26C5-4080-92B7-23B3575CFC0E}" srcOrd="0" destOrd="0" presId="urn:microsoft.com/office/officeart/2018/2/layout/IconVerticalSolidList"/>
    <dgm:cxn modelId="{6DB33564-D2FC-4168-9D0F-BBA02B6E87EE}" type="presOf" srcId="{AF2EA301-12EF-4CD9-A5CA-84AEC3FDD4EC}" destId="{04E8AA4E-B1D8-4377-8B67-70B074DCF66B}" srcOrd="0" destOrd="0" presId="urn:microsoft.com/office/officeart/2018/2/layout/IconVerticalSolidList"/>
    <dgm:cxn modelId="{6C611149-797A-4172-B602-BDB9267484B4}" type="presOf" srcId="{D09E96C9-3053-4B4A-B03E-A5AC3157CD0E}" destId="{CC70816C-7E80-48DA-9128-DBA3105127D0}" srcOrd="0" destOrd="0" presId="urn:microsoft.com/office/officeart/2018/2/layout/IconVerticalSolidList"/>
    <dgm:cxn modelId="{7120824A-8263-4363-AD93-BB7E6ABDD719}" srcId="{EF90C8F1-B8F4-4747-B3D4-1F5140682600}" destId="{D09E96C9-3053-4B4A-B03E-A5AC3157CD0E}" srcOrd="3" destOrd="0" parTransId="{E707EACE-DA8C-4248-88C9-73CBDC0CF6D4}" sibTransId="{C1C9FC18-EF4E-48B6-BF68-3811B0FBB7FE}"/>
    <dgm:cxn modelId="{9F33CF6A-6B01-41A0-92EB-ADDA397B4140}" type="presOf" srcId="{0621E6E1-B171-4EE0-A114-D016429023D4}" destId="{240840F8-8185-4DF5-A078-E4A96E2D8B9D}" srcOrd="0" destOrd="0" presId="urn:microsoft.com/office/officeart/2018/2/layout/IconVerticalSolidList"/>
    <dgm:cxn modelId="{A00433EA-1822-4489-938F-A2463527D66C}" srcId="{EF90C8F1-B8F4-4747-B3D4-1F5140682600}" destId="{AF2EA301-12EF-4CD9-A5CA-84AEC3FDD4EC}" srcOrd="2" destOrd="0" parTransId="{AD96664A-0412-4662-A08D-2C2DD5DDAE96}" sibTransId="{3917C1CB-9425-4F2C-99E3-92DFD3F986B0}"/>
    <dgm:cxn modelId="{4D1480EE-3FF5-415F-A85E-BF687A5BDD08}" type="presOf" srcId="{EF90C8F1-B8F4-4747-B3D4-1F5140682600}" destId="{5DF77F46-46C5-4141-B170-EAF113ED1449}" srcOrd="0" destOrd="0" presId="urn:microsoft.com/office/officeart/2018/2/layout/IconVerticalSolidList"/>
    <dgm:cxn modelId="{FFB59BF4-ABFD-4FF6-B888-B99A88333A8D}" srcId="{EF90C8F1-B8F4-4747-B3D4-1F5140682600}" destId="{E7C1194A-3094-4E2E-A898-A4FC5F234F67}" srcOrd="1" destOrd="0" parTransId="{40DC3CC6-0F11-48D7-8AA0-54B90AE2A89C}" sibTransId="{D4B0B9C2-259C-48EC-8564-254ED3420DF7}"/>
    <dgm:cxn modelId="{710314F7-CD28-45C7-814F-BBB28E18DDB3}" type="presParOf" srcId="{5DF77F46-46C5-4141-B170-EAF113ED1449}" destId="{3CC63505-B47C-46F4-8BF8-611544EFA726}" srcOrd="0" destOrd="0" presId="urn:microsoft.com/office/officeart/2018/2/layout/IconVerticalSolidList"/>
    <dgm:cxn modelId="{407DB72C-786C-4066-9BF7-F002D42A8B04}" type="presParOf" srcId="{3CC63505-B47C-46F4-8BF8-611544EFA726}" destId="{94FCC69E-00D2-4468-BFE4-9322FAE138DA}" srcOrd="0" destOrd="0" presId="urn:microsoft.com/office/officeart/2018/2/layout/IconVerticalSolidList"/>
    <dgm:cxn modelId="{974DC22F-5D5E-4BC9-B4E1-EF331A703CE1}" type="presParOf" srcId="{3CC63505-B47C-46F4-8BF8-611544EFA726}" destId="{841A3508-4182-4AA7-9429-F51017D01F1F}" srcOrd="1" destOrd="0" presId="urn:microsoft.com/office/officeart/2018/2/layout/IconVerticalSolidList"/>
    <dgm:cxn modelId="{6F734DE1-E78A-4A51-839C-11555B934F92}" type="presParOf" srcId="{3CC63505-B47C-46F4-8BF8-611544EFA726}" destId="{41EB76B1-CEF8-4793-9424-B56E8FFF874E}" srcOrd="2" destOrd="0" presId="urn:microsoft.com/office/officeart/2018/2/layout/IconVerticalSolidList"/>
    <dgm:cxn modelId="{5B3A7898-61F4-46E8-A9C9-374645F144D7}" type="presParOf" srcId="{3CC63505-B47C-46F4-8BF8-611544EFA726}" destId="{240840F8-8185-4DF5-A078-E4A96E2D8B9D}" srcOrd="3" destOrd="0" presId="urn:microsoft.com/office/officeart/2018/2/layout/IconVerticalSolidList"/>
    <dgm:cxn modelId="{87434FC1-E4C6-4B73-B90A-AE306C8C98DE}" type="presParOf" srcId="{5DF77F46-46C5-4141-B170-EAF113ED1449}" destId="{5FE8D2D9-D4EF-495F-B0E5-45441C3BE86F}" srcOrd="1" destOrd="0" presId="urn:microsoft.com/office/officeart/2018/2/layout/IconVerticalSolidList"/>
    <dgm:cxn modelId="{8E4AED06-B992-46D2-8620-CC78304977E1}" type="presParOf" srcId="{5DF77F46-46C5-4141-B170-EAF113ED1449}" destId="{3D40BBD0-9942-44F6-A7A0-144981EB68D0}" srcOrd="2" destOrd="0" presId="urn:microsoft.com/office/officeart/2018/2/layout/IconVerticalSolidList"/>
    <dgm:cxn modelId="{FDFF06AD-CF1C-4041-8936-8204FF845570}" type="presParOf" srcId="{3D40BBD0-9942-44F6-A7A0-144981EB68D0}" destId="{7DA33A91-3FB2-4DD6-B69A-179D622BCBFB}" srcOrd="0" destOrd="0" presId="urn:microsoft.com/office/officeart/2018/2/layout/IconVerticalSolidList"/>
    <dgm:cxn modelId="{5445F9A7-D4AD-480A-ABF1-710F4A942CA9}" type="presParOf" srcId="{3D40BBD0-9942-44F6-A7A0-144981EB68D0}" destId="{46A97BA3-2EA1-4715-9C87-83480E2DE4C7}" srcOrd="1" destOrd="0" presId="urn:microsoft.com/office/officeart/2018/2/layout/IconVerticalSolidList"/>
    <dgm:cxn modelId="{D467659E-0D90-4C82-9317-9F8FDEEA02C5}" type="presParOf" srcId="{3D40BBD0-9942-44F6-A7A0-144981EB68D0}" destId="{45487BE8-04EC-460E-8E92-FCEE69036B3B}" srcOrd="2" destOrd="0" presId="urn:microsoft.com/office/officeart/2018/2/layout/IconVerticalSolidList"/>
    <dgm:cxn modelId="{2BC4A0EA-700E-4814-9006-00DC16B5F0DA}" type="presParOf" srcId="{3D40BBD0-9942-44F6-A7A0-144981EB68D0}" destId="{B7CDD143-26C5-4080-92B7-23B3575CFC0E}" srcOrd="3" destOrd="0" presId="urn:microsoft.com/office/officeart/2018/2/layout/IconVerticalSolidList"/>
    <dgm:cxn modelId="{515BC0FA-25E6-46CB-8FFD-E60A356E99E4}" type="presParOf" srcId="{5DF77F46-46C5-4141-B170-EAF113ED1449}" destId="{78AF7CCD-4E1F-4DA3-8719-74C7A6A6A27F}" srcOrd="3" destOrd="0" presId="urn:microsoft.com/office/officeart/2018/2/layout/IconVerticalSolidList"/>
    <dgm:cxn modelId="{3CF4D2BB-3AE7-409B-A4C2-D7312ADDCE5E}" type="presParOf" srcId="{5DF77F46-46C5-4141-B170-EAF113ED1449}" destId="{AE96C20A-1718-47ED-A1DD-67A492E9E1AA}" srcOrd="4" destOrd="0" presId="urn:microsoft.com/office/officeart/2018/2/layout/IconVerticalSolidList"/>
    <dgm:cxn modelId="{2E698A00-68DA-48A5-8D96-8BA89B3C34D5}" type="presParOf" srcId="{AE96C20A-1718-47ED-A1DD-67A492E9E1AA}" destId="{1DFBCE0B-52C2-4D45-83E5-86B839C5F55B}" srcOrd="0" destOrd="0" presId="urn:microsoft.com/office/officeart/2018/2/layout/IconVerticalSolidList"/>
    <dgm:cxn modelId="{9CD9FBC5-C1D8-4076-853D-A553CDB15B32}" type="presParOf" srcId="{AE96C20A-1718-47ED-A1DD-67A492E9E1AA}" destId="{A4685889-E151-48A4-AAD9-16131C303FA9}" srcOrd="1" destOrd="0" presId="urn:microsoft.com/office/officeart/2018/2/layout/IconVerticalSolidList"/>
    <dgm:cxn modelId="{FA9FFE2C-0D4B-45E6-9939-454D61272D43}" type="presParOf" srcId="{AE96C20A-1718-47ED-A1DD-67A492E9E1AA}" destId="{ADBD6207-E5C0-41B1-A0F7-4A885C5EE4DD}" srcOrd="2" destOrd="0" presId="urn:microsoft.com/office/officeart/2018/2/layout/IconVerticalSolidList"/>
    <dgm:cxn modelId="{72B97CC5-9273-4BD5-B5E7-8A88E2616404}" type="presParOf" srcId="{AE96C20A-1718-47ED-A1DD-67A492E9E1AA}" destId="{04E8AA4E-B1D8-4377-8B67-70B074DCF66B}" srcOrd="3" destOrd="0" presId="urn:microsoft.com/office/officeart/2018/2/layout/IconVerticalSolidList"/>
    <dgm:cxn modelId="{7523231B-8633-48B8-ABE2-6299A691B94D}" type="presParOf" srcId="{5DF77F46-46C5-4141-B170-EAF113ED1449}" destId="{2A64E307-4376-4290-A845-024E41BC226B}" srcOrd="5" destOrd="0" presId="urn:microsoft.com/office/officeart/2018/2/layout/IconVerticalSolidList"/>
    <dgm:cxn modelId="{A069D032-CC69-4165-A876-97AC862A8FE6}" type="presParOf" srcId="{5DF77F46-46C5-4141-B170-EAF113ED1449}" destId="{A342561C-C306-4D7A-840A-258B77F980FC}" srcOrd="6" destOrd="0" presId="urn:microsoft.com/office/officeart/2018/2/layout/IconVerticalSolidList"/>
    <dgm:cxn modelId="{587D2F76-386E-4CDA-9535-AFB2FE727489}" type="presParOf" srcId="{A342561C-C306-4D7A-840A-258B77F980FC}" destId="{7206202E-66C8-4377-A779-6C8864E0CD63}" srcOrd="0" destOrd="0" presId="urn:microsoft.com/office/officeart/2018/2/layout/IconVerticalSolidList"/>
    <dgm:cxn modelId="{F9534EA8-E401-4C51-8891-76F18758715C}" type="presParOf" srcId="{A342561C-C306-4D7A-840A-258B77F980FC}" destId="{7C179651-6BBD-4FE7-BE08-62C7043A8AFF}" srcOrd="1" destOrd="0" presId="urn:microsoft.com/office/officeart/2018/2/layout/IconVerticalSolidList"/>
    <dgm:cxn modelId="{AAA43F3A-52EE-45A9-B525-0671B2D15EFB}" type="presParOf" srcId="{A342561C-C306-4D7A-840A-258B77F980FC}" destId="{6F2B92E2-FE26-44DE-9C79-88DD7538BF74}" srcOrd="2" destOrd="0" presId="urn:microsoft.com/office/officeart/2018/2/layout/IconVerticalSolidList"/>
    <dgm:cxn modelId="{C9D372EC-F355-4A77-BC86-E1EFDA23BAB1}" type="presParOf" srcId="{A342561C-C306-4D7A-840A-258B77F980FC}" destId="{CC70816C-7E80-48DA-9128-DBA3105127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613D80-4634-4B99-A79C-B10EF7D4E2A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AC623A5F-8A15-4A49-9A69-789096F12734}">
      <dgm:prSet/>
      <dgm:spPr/>
      <dgm:t>
        <a:bodyPr/>
        <a:lstStyle/>
        <a:p>
          <a:r>
            <a:rPr lang="en-GB"/>
            <a:t>Developed in the 1950’s as a theory of human personality and social behaviour.</a:t>
          </a:r>
          <a:endParaRPr lang="en-US"/>
        </a:p>
      </dgm:t>
    </dgm:pt>
    <dgm:pt modelId="{42993374-E087-48EF-A052-D0D24C360119}" type="parTrans" cxnId="{54A4C1B5-D732-4EF0-9B85-24B0FC385328}">
      <dgm:prSet/>
      <dgm:spPr/>
      <dgm:t>
        <a:bodyPr/>
        <a:lstStyle/>
        <a:p>
          <a:endParaRPr lang="en-US"/>
        </a:p>
      </dgm:t>
    </dgm:pt>
    <dgm:pt modelId="{2777363C-2AE0-4D0F-BC82-70D5B495F559}" type="sibTrans" cxnId="{54A4C1B5-D732-4EF0-9B85-24B0FC385328}">
      <dgm:prSet/>
      <dgm:spPr/>
      <dgm:t>
        <a:bodyPr/>
        <a:lstStyle/>
        <a:p>
          <a:endParaRPr lang="en-US"/>
        </a:p>
      </dgm:t>
    </dgm:pt>
    <dgm:pt modelId="{1EF372C3-ADB2-4017-99F9-9B7DDBB78B26}">
      <dgm:prSet/>
      <dgm:spPr/>
      <dgm:t>
        <a:bodyPr/>
        <a:lstStyle/>
        <a:p>
          <a:r>
            <a:rPr lang="en-GB"/>
            <a:t>Parent – Adult – Child (Week 2)</a:t>
          </a:r>
          <a:endParaRPr lang="en-US"/>
        </a:p>
      </dgm:t>
    </dgm:pt>
    <dgm:pt modelId="{0E039FBF-B76D-4CF0-B7B3-AAB5B3B9A9E0}" type="parTrans" cxnId="{141EC31E-A387-4FBE-83FA-BAA2559A1B61}">
      <dgm:prSet/>
      <dgm:spPr/>
      <dgm:t>
        <a:bodyPr/>
        <a:lstStyle/>
        <a:p>
          <a:endParaRPr lang="en-US"/>
        </a:p>
      </dgm:t>
    </dgm:pt>
    <dgm:pt modelId="{0D562D79-F073-4228-A7ED-0C96A48AB39B}" type="sibTrans" cxnId="{141EC31E-A387-4FBE-83FA-BAA2559A1B61}">
      <dgm:prSet/>
      <dgm:spPr/>
      <dgm:t>
        <a:bodyPr/>
        <a:lstStyle/>
        <a:p>
          <a:endParaRPr lang="en-US"/>
        </a:p>
      </dgm:t>
    </dgm:pt>
    <dgm:pt modelId="{B9A3C720-E028-4BF5-8EA0-FB77667EEB2B}" type="pres">
      <dgm:prSet presAssocID="{BB613D80-4634-4B99-A79C-B10EF7D4E2AB}" presName="hierChild1" presStyleCnt="0">
        <dgm:presLayoutVars>
          <dgm:chPref val="1"/>
          <dgm:dir/>
          <dgm:animOne val="branch"/>
          <dgm:animLvl val="lvl"/>
          <dgm:resizeHandles/>
        </dgm:presLayoutVars>
      </dgm:prSet>
      <dgm:spPr/>
    </dgm:pt>
    <dgm:pt modelId="{262E7215-837C-4DC6-99D5-9FEBFFADCA2C}" type="pres">
      <dgm:prSet presAssocID="{AC623A5F-8A15-4A49-9A69-789096F12734}" presName="hierRoot1" presStyleCnt="0"/>
      <dgm:spPr/>
    </dgm:pt>
    <dgm:pt modelId="{7B96231C-41D9-44A5-9312-F173BDA36172}" type="pres">
      <dgm:prSet presAssocID="{AC623A5F-8A15-4A49-9A69-789096F12734}" presName="composite" presStyleCnt="0"/>
      <dgm:spPr/>
    </dgm:pt>
    <dgm:pt modelId="{6543F391-6144-41C7-9F2A-793AD31A03DB}" type="pres">
      <dgm:prSet presAssocID="{AC623A5F-8A15-4A49-9A69-789096F12734}" presName="background" presStyleLbl="node0" presStyleIdx="0" presStyleCnt="2"/>
      <dgm:spPr/>
    </dgm:pt>
    <dgm:pt modelId="{CAC14D1D-C016-48D0-AB2B-6D981358D9E8}" type="pres">
      <dgm:prSet presAssocID="{AC623A5F-8A15-4A49-9A69-789096F12734}" presName="text" presStyleLbl="fgAcc0" presStyleIdx="0" presStyleCnt="2">
        <dgm:presLayoutVars>
          <dgm:chPref val="3"/>
        </dgm:presLayoutVars>
      </dgm:prSet>
      <dgm:spPr/>
    </dgm:pt>
    <dgm:pt modelId="{8E965EC5-9883-4C72-9971-A972ECBCFF42}" type="pres">
      <dgm:prSet presAssocID="{AC623A5F-8A15-4A49-9A69-789096F12734}" presName="hierChild2" presStyleCnt="0"/>
      <dgm:spPr/>
    </dgm:pt>
    <dgm:pt modelId="{8925F072-02C7-45A0-8FF5-69AE4C2EFD44}" type="pres">
      <dgm:prSet presAssocID="{1EF372C3-ADB2-4017-99F9-9B7DDBB78B26}" presName="hierRoot1" presStyleCnt="0"/>
      <dgm:spPr/>
    </dgm:pt>
    <dgm:pt modelId="{9CF0B0F7-0CFD-4880-B73B-5551056F5330}" type="pres">
      <dgm:prSet presAssocID="{1EF372C3-ADB2-4017-99F9-9B7DDBB78B26}" presName="composite" presStyleCnt="0"/>
      <dgm:spPr/>
    </dgm:pt>
    <dgm:pt modelId="{4589A591-4BC1-41CF-899E-65CAA01F8E1F}" type="pres">
      <dgm:prSet presAssocID="{1EF372C3-ADB2-4017-99F9-9B7DDBB78B26}" presName="background" presStyleLbl="node0" presStyleIdx="1" presStyleCnt="2"/>
      <dgm:spPr/>
    </dgm:pt>
    <dgm:pt modelId="{702AD543-74A4-4185-A5BC-88D9E3497601}" type="pres">
      <dgm:prSet presAssocID="{1EF372C3-ADB2-4017-99F9-9B7DDBB78B26}" presName="text" presStyleLbl="fgAcc0" presStyleIdx="1" presStyleCnt="2">
        <dgm:presLayoutVars>
          <dgm:chPref val="3"/>
        </dgm:presLayoutVars>
      </dgm:prSet>
      <dgm:spPr/>
    </dgm:pt>
    <dgm:pt modelId="{F8CE31FE-AA9D-423A-887A-5DA0FC2FC4FD}" type="pres">
      <dgm:prSet presAssocID="{1EF372C3-ADB2-4017-99F9-9B7DDBB78B26}" presName="hierChild2" presStyleCnt="0"/>
      <dgm:spPr/>
    </dgm:pt>
  </dgm:ptLst>
  <dgm:cxnLst>
    <dgm:cxn modelId="{EC8F6E00-1281-46E1-9378-2CCE8C55DC32}" type="presOf" srcId="{AC623A5F-8A15-4A49-9A69-789096F12734}" destId="{CAC14D1D-C016-48D0-AB2B-6D981358D9E8}" srcOrd="0" destOrd="0" presId="urn:microsoft.com/office/officeart/2005/8/layout/hierarchy1"/>
    <dgm:cxn modelId="{141EC31E-A387-4FBE-83FA-BAA2559A1B61}" srcId="{BB613D80-4634-4B99-A79C-B10EF7D4E2AB}" destId="{1EF372C3-ADB2-4017-99F9-9B7DDBB78B26}" srcOrd="1" destOrd="0" parTransId="{0E039FBF-B76D-4CF0-B7B3-AAB5B3B9A9E0}" sibTransId="{0D562D79-F073-4228-A7ED-0C96A48AB39B}"/>
    <dgm:cxn modelId="{7776EE28-6AC4-48FD-BDD1-139480370312}" type="presOf" srcId="{1EF372C3-ADB2-4017-99F9-9B7DDBB78B26}" destId="{702AD543-74A4-4185-A5BC-88D9E3497601}" srcOrd="0" destOrd="0" presId="urn:microsoft.com/office/officeart/2005/8/layout/hierarchy1"/>
    <dgm:cxn modelId="{E3F29F55-E6A6-490F-9A28-1A9F294FC1CC}" type="presOf" srcId="{BB613D80-4634-4B99-A79C-B10EF7D4E2AB}" destId="{B9A3C720-E028-4BF5-8EA0-FB77667EEB2B}" srcOrd="0" destOrd="0" presId="urn:microsoft.com/office/officeart/2005/8/layout/hierarchy1"/>
    <dgm:cxn modelId="{54A4C1B5-D732-4EF0-9B85-24B0FC385328}" srcId="{BB613D80-4634-4B99-A79C-B10EF7D4E2AB}" destId="{AC623A5F-8A15-4A49-9A69-789096F12734}" srcOrd="0" destOrd="0" parTransId="{42993374-E087-48EF-A052-D0D24C360119}" sibTransId="{2777363C-2AE0-4D0F-BC82-70D5B495F559}"/>
    <dgm:cxn modelId="{6EEC6A04-D40C-473F-B2B4-3A90FDB5DB01}" type="presParOf" srcId="{B9A3C720-E028-4BF5-8EA0-FB77667EEB2B}" destId="{262E7215-837C-4DC6-99D5-9FEBFFADCA2C}" srcOrd="0" destOrd="0" presId="urn:microsoft.com/office/officeart/2005/8/layout/hierarchy1"/>
    <dgm:cxn modelId="{459579C0-A8FC-4052-8391-48B8BC3294C8}" type="presParOf" srcId="{262E7215-837C-4DC6-99D5-9FEBFFADCA2C}" destId="{7B96231C-41D9-44A5-9312-F173BDA36172}" srcOrd="0" destOrd="0" presId="urn:microsoft.com/office/officeart/2005/8/layout/hierarchy1"/>
    <dgm:cxn modelId="{B5140696-997A-4E52-AB65-372C5026BB7B}" type="presParOf" srcId="{7B96231C-41D9-44A5-9312-F173BDA36172}" destId="{6543F391-6144-41C7-9F2A-793AD31A03DB}" srcOrd="0" destOrd="0" presId="urn:microsoft.com/office/officeart/2005/8/layout/hierarchy1"/>
    <dgm:cxn modelId="{10BB326F-4733-4726-86F0-E32902FD0ACE}" type="presParOf" srcId="{7B96231C-41D9-44A5-9312-F173BDA36172}" destId="{CAC14D1D-C016-48D0-AB2B-6D981358D9E8}" srcOrd="1" destOrd="0" presId="urn:microsoft.com/office/officeart/2005/8/layout/hierarchy1"/>
    <dgm:cxn modelId="{5DE5879A-B1EC-40D7-B6FB-C65012C9C6B0}" type="presParOf" srcId="{262E7215-837C-4DC6-99D5-9FEBFFADCA2C}" destId="{8E965EC5-9883-4C72-9971-A972ECBCFF42}" srcOrd="1" destOrd="0" presId="urn:microsoft.com/office/officeart/2005/8/layout/hierarchy1"/>
    <dgm:cxn modelId="{7EEDE740-972F-412D-AEEC-C045EBED845B}" type="presParOf" srcId="{B9A3C720-E028-4BF5-8EA0-FB77667EEB2B}" destId="{8925F072-02C7-45A0-8FF5-69AE4C2EFD44}" srcOrd="1" destOrd="0" presId="urn:microsoft.com/office/officeart/2005/8/layout/hierarchy1"/>
    <dgm:cxn modelId="{1A50EB4F-58D0-4B7B-9E16-5109FC64E265}" type="presParOf" srcId="{8925F072-02C7-45A0-8FF5-69AE4C2EFD44}" destId="{9CF0B0F7-0CFD-4880-B73B-5551056F5330}" srcOrd="0" destOrd="0" presId="urn:microsoft.com/office/officeart/2005/8/layout/hierarchy1"/>
    <dgm:cxn modelId="{DAEE1EA3-09C8-436D-9598-49A64F3A7720}" type="presParOf" srcId="{9CF0B0F7-0CFD-4880-B73B-5551056F5330}" destId="{4589A591-4BC1-41CF-899E-65CAA01F8E1F}" srcOrd="0" destOrd="0" presId="urn:microsoft.com/office/officeart/2005/8/layout/hierarchy1"/>
    <dgm:cxn modelId="{8013754E-04B8-4341-A98B-78BEAFFB5573}" type="presParOf" srcId="{9CF0B0F7-0CFD-4880-B73B-5551056F5330}" destId="{702AD543-74A4-4185-A5BC-88D9E3497601}" srcOrd="1" destOrd="0" presId="urn:microsoft.com/office/officeart/2005/8/layout/hierarchy1"/>
    <dgm:cxn modelId="{D561F8C6-62DA-4322-A976-EF55D237650F}" type="presParOf" srcId="{8925F072-02C7-45A0-8FF5-69AE4C2EFD44}" destId="{F8CE31FE-AA9D-423A-887A-5DA0FC2FC4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F9D5A3-4BF8-4C5F-923D-37029AEEC21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23F2855-C212-4709-8378-40EFAE3D4C5E}">
      <dgm:prSet/>
      <dgm:spPr/>
      <dgm:t>
        <a:bodyPr/>
        <a:lstStyle/>
        <a:p>
          <a:r>
            <a:rPr lang="en-GB"/>
            <a:t>A conflict often starts with one person acting like a victim or persecutor, and then another person joins in as a rescuer. </a:t>
          </a:r>
          <a:endParaRPr lang="en-US"/>
        </a:p>
      </dgm:t>
    </dgm:pt>
    <dgm:pt modelId="{28AB9431-48A9-40F6-9174-4B1D1DD289F0}" type="parTrans" cxnId="{DC757C39-D9C5-4F75-86E9-0AC562E18E8E}">
      <dgm:prSet/>
      <dgm:spPr/>
      <dgm:t>
        <a:bodyPr/>
        <a:lstStyle/>
        <a:p>
          <a:endParaRPr lang="en-US"/>
        </a:p>
      </dgm:t>
    </dgm:pt>
    <dgm:pt modelId="{1C3451A4-B227-45B6-8819-C3F767DEAD6F}" type="sibTrans" cxnId="{DC757C39-D9C5-4F75-86E9-0AC562E18E8E}">
      <dgm:prSet/>
      <dgm:spPr/>
      <dgm:t>
        <a:bodyPr/>
        <a:lstStyle/>
        <a:p>
          <a:endParaRPr lang="en-US"/>
        </a:p>
      </dgm:t>
    </dgm:pt>
    <dgm:pt modelId="{2042822E-F606-4541-A618-642D86C8A304}">
      <dgm:prSet/>
      <dgm:spPr/>
      <dgm:t>
        <a:bodyPr/>
        <a:lstStyle/>
        <a:p>
          <a:r>
            <a:rPr lang="en-GB"/>
            <a:t>The roles can then switch, so the “helper” becomes controlling, or the “victim” starts blaming others. </a:t>
          </a:r>
          <a:endParaRPr lang="en-US"/>
        </a:p>
      </dgm:t>
    </dgm:pt>
    <dgm:pt modelId="{7C461298-BC46-4B25-A283-8305BCEE3610}" type="parTrans" cxnId="{F72A55B5-7938-4B69-A5C7-C78A32C1E8E3}">
      <dgm:prSet/>
      <dgm:spPr/>
      <dgm:t>
        <a:bodyPr/>
        <a:lstStyle/>
        <a:p>
          <a:endParaRPr lang="en-US"/>
        </a:p>
      </dgm:t>
    </dgm:pt>
    <dgm:pt modelId="{FBA4A20F-0949-44D1-AA49-C1E194AC5B19}" type="sibTrans" cxnId="{F72A55B5-7938-4B69-A5C7-C78A32C1E8E3}">
      <dgm:prSet/>
      <dgm:spPr/>
      <dgm:t>
        <a:bodyPr/>
        <a:lstStyle/>
        <a:p>
          <a:endParaRPr lang="en-US"/>
        </a:p>
      </dgm:t>
    </dgm:pt>
    <dgm:pt modelId="{C0AD1BF8-FF0A-47B5-A22E-81FABC661139}">
      <dgm:prSet/>
      <dgm:spPr/>
      <dgm:t>
        <a:bodyPr/>
        <a:lstStyle/>
        <a:p>
          <a:r>
            <a:rPr lang="en-GB"/>
            <a:t>The key idea is that the triangle keeps the conflict going instead of solving it.</a:t>
          </a:r>
          <a:endParaRPr lang="en-US"/>
        </a:p>
      </dgm:t>
    </dgm:pt>
    <dgm:pt modelId="{0A857EF4-6F13-44D4-B04B-DE8055F004E1}" type="parTrans" cxnId="{7D78AA39-E68A-4462-968E-2B374C168675}">
      <dgm:prSet/>
      <dgm:spPr/>
      <dgm:t>
        <a:bodyPr/>
        <a:lstStyle/>
        <a:p>
          <a:endParaRPr lang="en-US"/>
        </a:p>
      </dgm:t>
    </dgm:pt>
    <dgm:pt modelId="{A2A70873-BD65-4030-97E0-E41E5A0B1E57}" type="sibTrans" cxnId="{7D78AA39-E68A-4462-968E-2B374C168675}">
      <dgm:prSet/>
      <dgm:spPr/>
      <dgm:t>
        <a:bodyPr/>
        <a:lstStyle/>
        <a:p>
          <a:endParaRPr lang="en-US"/>
        </a:p>
      </dgm:t>
    </dgm:pt>
    <dgm:pt modelId="{29EAED24-BEFB-4067-B2D1-2B303BAE05CD}" type="pres">
      <dgm:prSet presAssocID="{84F9D5A3-4BF8-4C5F-923D-37029AEEC213}" presName="root" presStyleCnt="0">
        <dgm:presLayoutVars>
          <dgm:dir/>
          <dgm:resizeHandles val="exact"/>
        </dgm:presLayoutVars>
      </dgm:prSet>
      <dgm:spPr/>
    </dgm:pt>
    <dgm:pt modelId="{8CB12D59-85E9-4396-A29E-223AB1B12CD1}" type="pres">
      <dgm:prSet presAssocID="{523F2855-C212-4709-8378-40EFAE3D4C5E}" presName="compNode" presStyleCnt="0"/>
      <dgm:spPr/>
    </dgm:pt>
    <dgm:pt modelId="{237D9001-35D0-441D-9AC5-07538B68C7E6}" type="pres">
      <dgm:prSet presAssocID="{523F2855-C212-4709-8378-40EFAE3D4C5E}" presName="bgRect" presStyleLbl="bgShp" presStyleIdx="0" presStyleCnt="3"/>
      <dgm:spPr/>
    </dgm:pt>
    <dgm:pt modelId="{D7452EA3-78CA-4A6C-9D7D-50E31D39CF3D}" type="pres">
      <dgm:prSet presAssocID="{523F2855-C212-4709-8378-40EFAE3D4C5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irefighter"/>
        </a:ext>
      </dgm:extLst>
    </dgm:pt>
    <dgm:pt modelId="{0AAF1719-FB56-45B6-A236-5485032EB7A7}" type="pres">
      <dgm:prSet presAssocID="{523F2855-C212-4709-8378-40EFAE3D4C5E}" presName="spaceRect" presStyleCnt="0"/>
      <dgm:spPr/>
    </dgm:pt>
    <dgm:pt modelId="{799388E9-ECE0-4C11-B8FF-FE7A5A7DA23A}" type="pres">
      <dgm:prSet presAssocID="{523F2855-C212-4709-8378-40EFAE3D4C5E}" presName="parTx" presStyleLbl="revTx" presStyleIdx="0" presStyleCnt="3">
        <dgm:presLayoutVars>
          <dgm:chMax val="0"/>
          <dgm:chPref val="0"/>
        </dgm:presLayoutVars>
      </dgm:prSet>
      <dgm:spPr/>
    </dgm:pt>
    <dgm:pt modelId="{B6016EFA-0E54-4A53-BC08-B428A52919BC}" type="pres">
      <dgm:prSet presAssocID="{1C3451A4-B227-45B6-8819-C3F767DEAD6F}" presName="sibTrans" presStyleCnt="0"/>
      <dgm:spPr/>
    </dgm:pt>
    <dgm:pt modelId="{4B4B494D-AC6F-4DC9-9645-926E1C2294A8}" type="pres">
      <dgm:prSet presAssocID="{2042822E-F606-4541-A618-642D86C8A304}" presName="compNode" presStyleCnt="0"/>
      <dgm:spPr/>
    </dgm:pt>
    <dgm:pt modelId="{6104DAB7-BADB-4E0A-A381-CFCF7B7CCBB6}" type="pres">
      <dgm:prSet presAssocID="{2042822E-F606-4541-A618-642D86C8A304}" presName="bgRect" presStyleLbl="bgShp" presStyleIdx="1" presStyleCnt="3"/>
      <dgm:spPr/>
    </dgm:pt>
    <dgm:pt modelId="{28E7665C-5EEC-4390-BC6D-53FFBF1116A6}" type="pres">
      <dgm:prSet presAssocID="{2042822E-F606-4541-A618-642D86C8A30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2CC48FBF-78D4-4354-896D-9289A31A47AE}" type="pres">
      <dgm:prSet presAssocID="{2042822E-F606-4541-A618-642D86C8A304}" presName="spaceRect" presStyleCnt="0"/>
      <dgm:spPr/>
    </dgm:pt>
    <dgm:pt modelId="{AC74BEF4-DB24-4FA2-AC5F-E5CEB484F5FF}" type="pres">
      <dgm:prSet presAssocID="{2042822E-F606-4541-A618-642D86C8A304}" presName="parTx" presStyleLbl="revTx" presStyleIdx="1" presStyleCnt="3">
        <dgm:presLayoutVars>
          <dgm:chMax val="0"/>
          <dgm:chPref val="0"/>
        </dgm:presLayoutVars>
      </dgm:prSet>
      <dgm:spPr/>
    </dgm:pt>
    <dgm:pt modelId="{9DF49FF7-63D0-491F-9BE9-7BDAAAC31799}" type="pres">
      <dgm:prSet presAssocID="{FBA4A20F-0949-44D1-AA49-C1E194AC5B19}" presName="sibTrans" presStyleCnt="0"/>
      <dgm:spPr/>
    </dgm:pt>
    <dgm:pt modelId="{BA276657-4B15-40CC-9BC7-5B1DEC58F060}" type="pres">
      <dgm:prSet presAssocID="{C0AD1BF8-FF0A-47B5-A22E-81FABC661139}" presName="compNode" presStyleCnt="0"/>
      <dgm:spPr/>
    </dgm:pt>
    <dgm:pt modelId="{15B7BCCE-2E16-429D-81F7-85FE996F0A54}" type="pres">
      <dgm:prSet presAssocID="{C0AD1BF8-FF0A-47B5-A22E-81FABC661139}" presName="bgRect" presStyleLbl="bgShp" presStyleIdx="2" presStyleCnt="3"/>
      <dgm:spPr/>
    </dgm:pt>
    <dgm:pt modelId="{F3E2AC12-5ACA-4FCB-B6FF-89F3F2AD15CD}" type="pres">
      <dgm:prSet presAssocID="{C0AD1BF8-FF0A-47B5-A22E-81FABC66113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ey"/>
        </a:ext>
      </dgm:extLst>
    </dgm:pt>
    <dgm:pt modelId="{DFEFA5FD-2B62-4A72-8823-CF89513CA101}" type="pres">
      <dgm:prSet presAssocID="{C0AD1BF8-FF0A-47B5-A22E-81FABC661139}" presName="spaceRect" presStyleCnt="0"/>
      <dgm:spPr/>
    </dgm:pt>
    <dgm:pt modelId="{93DB2702-8559-4902-9E07-03691D3EFC78}" type="pres">
      <dgm:prSet presAssocID="{C0AD1BF8-FF0A-47B5-A22E-81FABC661139}" presName="parTx" presStyleLbl="revTx" presStyleIdx="2" presStyleCnt="3">
        <dgm:presLayoutVars>
          <dgm:chMax val="0"/>
          <dgm:chPref val="0"/>
        </dgm:presLayoutVars>
      </dgm:prSet>
      <dgm:spPr/>
    </dgm:pt>
  </dgm:ptLst>
  <dgm:cxnLst>
    <dgm:cxn modelId="{DC757C39-D9C5-4F75-86E9-0AC562E18E8E}" srcId="{84F9D5A3-4BF8-4C5F-923D-37029AEEC213}" destId="{523F2855-C212-4709-8378-40EFAE3D4C5E}" srcOrd="0" destOrd="0" parTransId="{28AB9431-48A9-40F6-9174-4B1D1DD289F0}" sibTransId="{1C3451A4-B227-45B6-8819-C3F767DEAD6F}"/>
    <dgm:cxn modelId="{7D78AA39-E68A-4462-968E-2B374C168675}" srcId="{84F9D5A3-4BF8-4C5F-923D-37029AEEC213}" destId="{C0AD1BF8-FF0A-47B5-A22E-81FABC661139}" srcOrd="2" destOrd="0" parTransId="{0A857EF4-6F13-44D4-B04B-DE8055F004E1}" sibTransId="{A2A70873-BD65-4030-97E0-E41E5A0B1E57}"/>
    <dgm:cxn modelId="{B408CE50-AA84-42AA-BCD0-ADDF70E6E705}" type="presOf" srcId="{C0AD1BF8-FF0A-47B5-A22E-81FABC661139}" destId="{93DB2702-8559-4902-9E07-03691D3EFC78}" srcOrd="0" destOrd="0" presId="urn:microsoft.com/office/officeart/2018/2/layout/IconVerticalSolidList"/>
    <dgm:cxn modelId="{C6CE028F-C2BB-4A8B-AEF6-238D1C5383E5}" type="presOf" srcId="{523F2855-C212-4709-8378-40EFAE3D4C5E}" destId="{799388E9-ECE0-4C11-B8FF-FE7A5A7DA23A}" srcOrd="0" destOrd="0" presId="urn:microsoft.com/office/officeart/2018/2/layout/IconVerticalSolidList"/>
    <dgm:cxn modelId="{F72A55B5-7938-4B69-A5C7-C78A32C1E8E3}" srcId="{84F9D5A3-4BF8-4C5F-923D-37029AEEC213}" destId="{2042822E-F606-4541-A618-642D86C8A304}" srcOrd="1" destOrd="0" parTransId="{7C461298-BC46-4B25-A283-8305BCEE3610}" sibTransId="{FBA4A20F-0949-44D1-AA49-C1E194AC5B19}"/>
    <dgm:cxn modelId="{AD51E7BA-5968-4364-8DAA-A6B4575EF2AE}" type="presOf" srcId="{2042822E-F606-4541-A618-642D86C8A304}" destId="{AC74BEF4-DB24-4FA2-AC5F-E5CEB484F5FF}" srcOrd="0" destOrd="0" presId="urn:microsoft.com/office/officeart/2018/2/layout/IconVerticalSolidList"/>
    <dgm:cxn modelId="{075204D8-5424-4920-8EF8-B03ACB449FC3}" type="presOf" srcId="{84F9D5A3-4BF8-4C5F-923D-37029AEEC213}" destId="{29EAED24-BEFB-4067-B2D1-2B303BAE05CD}" srcOrd="0" destOrd="0" presId="urn:microsoft.com/office/officeart/2018/2/layout/IconVerticalSolidList"/>
    <dgm:cxn modelId="{7FA515FE-E911-407C-A91F-D5E723299AA4}" type="presParOf" srcId="{29EAED24-BEFB-4067-B2D1-2B303BAE05CD}" destId="{8CB12D59-85E9-4396-A29E-223AB1B12CD1}" srcOrd="0" destOrd="0" presId="urn:microsoft.com/office/officeart/2018/2/layout/IconVerticalSolidList"/>
    <dgm:cxn modelId="{F0A4FDE5-A5CF-4D19-BC15-FF70F80B0728}" type="presParOf" srcId="{8CB12D59-85E9-4396-A29E-223AB1B12CD1}" destId="{237D9001-35D0-441D-9AC5-07538B68C7E6}" srcOrd="0" destOrd="0" presId="urn:microsoft.com/office/officeart/2018/2/layout/IconVerticalSolidList"/>
    <dgm:cxn modelId="{A1C86080-87DB-4747-8DAE-E2D706BA2473}" type="presParOf" srcId="{8CB12D59-85E9-4396-A29E-223AB1B12CD1}" destId="{D7452EA3-78CA-4A6C-9D7D-50E31D39CF3D}" srcOrd="1" destOrd="0" presId="urn:microsoft.com/office/officeart/2018/2/layout/IconVerticalSolidList"/>
    <dgm:cxn modelId="{F1F53382-1A60-4B4E-904D-769DC0AA4358}" type="presParOf" srcId="{8CB12D59-85E9-4396-A29E-223AB1B12CD1}" destId="{0AAF1719-FB56-45B6-A236-5485032EB7A7}" srcOrd="2" destOrd="0" presId="urn:microsoft.com/office/officeart/2018/2/layout/IconVerticalSolidList"/>
    <dgm:cxn modelId="{CE91DF3D-A0D9-40A8-8E86-9DDBB85F1E06}" type="presParOf" srcId="{8CB12D59-85E9-4396-A29E-223AB1B12CD1}" destId="{799388E9-ECE0-4C11-B8FF-FE7A5A7DA23A}" srcOrd="3" destOrd="0" presId="urn:microsoft.com/office/officeart/2018/2/layout/IconVerticalSolidList"/>
    <dgm:cxn modelId="{790C1245-27B6-4FE1-B09A-3835A61EAFCA}" type="presParOf" srcId="{29EAED24-BEFB-4067-B2D1-2B303BAE05CD}" destId="{B6016EFA-0E54-4A53-BC08-B428A52919BC}" srcOrd="1" destOrd="0" presId="urn:microsoft.com/office/officeart/2018/2/layout/IconVerticalSolidList"/>
    <dgm:cxn modelId="{A6853C7E-43F7-4F64-BB7A-F76D6F642903}" type="presParOf" srcId="{29EAED24-BEFB-4067-B2D1-2B303BAE05CD}" destId="{4B4B494D-AC6F-4DC9-9645-926E1C2294A8}" srcOrd="2" destOrd="0" presId="urn:microsoft.com/office/officeart/2018/2/layout/IconVerticalSolidList"/>
    <dgm:cxn modelId="{D51EDEDD-AF6E-4CD6-980C-FC74CC74BA6C}" type="presParOf" srcId="{4B4B494D-AC6F-4DC9-9645-926E1C2294A8}" destId="{6104DAB7-BADB-4E0A-A381-CFCF7B7CCBB6}" srcOrd="0" destOrd="0" presId="urn:microsoft.com/office/officeart/2018/2/layout/IconVerticalSolidList"/>
    <dgm:cxn modelId="{6160DBC6-0C82-4C5E-9E16-849BC2627C0A}" type="presParOf" srcId="{4B4B494D-AC6F-4DC9-9645-926E1C2294A8}" destId="{28E7665C-5EEC-4390-BC6D-53FFBF1116A6}" srcOrd="1" destOrd="0" presId="urn:microsoft.com/office/officeart/2018/2/layout/IconVerticalSolidList"/>
    <dgm:cxn modelId="{B6BDBB1F-D366-4935-95D8-0F44514B810D}" type="presParOf" srcId="{4B4B494D-AC6F-4DC9-9645-926E1C2294A8}" destId="{2CC48FBF-78D4-4354-896D-9289A31A47AE}" srcOrd="2" destOrd="0" presId="urn:microsoft.com/office/officeart/2018/2/layout/IconVerticalSolidList"/>
    <dgm:cxn modelId="{A46B3C09-5255-47BF-9753-C20115A2D9D8}" type="presParOf" srcId="{4B4B494D-AC6F-4DC9-9645-926E1C2294A8}" destId="{AC74BEF4-DB24-4FA2-AC5F-E5CEB484F5FF}" srcOrd="3" destOrd="0" presId="urn:microsoft.com/office/officeart/2018/2/layout/IconVerticalSolidList"/>
    <dgm:cxn modelId="{F3F45372-5B91-4C48-9420-F7124C713821}" type="presParOf" srcId="{29EAED24-BEFB-4067-B2D1-2B303BAE05CD}" destId="{9DF49FF7-63D0-491F-9BE9-7BDAAAC31799}" srcOrd="3" destOrd="0" presId="urn:microsoft.com/office/officeart/2018/2/layout/IconVerticalSolidList"/>
    <dgm:cxn modelId="{6A8D2018-6B24-4F2F-B4D7-8307A16ED1B2}" type="presParOf" srcId="{29EAED24-BEFB-4067-B2D1-2B303BAE05CD}" destId="{BA276657-4B15-40CC-9BC7-5B1DEC58F060}" srcOrd="4" destOrd="0" presId="urn:microsoft.com/office/officeart/2018/2/layout/IconVerticalSolidList"/>
    <dgm:cxn modelId="{6E4ED036-A06E-4F4D-89B5-2C1F58FCE95F}" type="presParOf" srcId="{BA276657-4B15-40CC-9BC7-5B1DEC58F060}" destId="{15B7BCCE-2E16-429D-81F7-85FE996F0A54}" srcOrd="0" destOrd="0" presId="urn:microsoft.com/office/officeart/2018/2/layout/IconVerticalSolidList"/>
    <dgm:cxn modelId="{544E93CD-7F66-4F7A-A7B6-FA1C0A93270D}" type="presParOf" srcId="{BA276657-4B15-40CC-9BC7-5B1DEC58F060}" destId="{F3E2AC12-5ACA-4FCB-B6FF-89F3F2AD15CD}" srcOrd="1" destOrd="0" presId="urn:microsoft.com/office/officeart/2018/2/layout/IconVerticalSolidList"/>
    <dgm:cxn modelId="{382A2AB1-4431-4A93-9035-3C7B6A68522E}" type="presParOf" srcId="{BA276657-4B15-40CC-9BC7-5B1DEC58F060}" destId="{DFEFA5FD-2B62-4A72-8823-CF89513CA101}" srcOrd="2" destOrd="0" presId="urn:microsoft.com/office/officeart/2018/2/layout/IconVerticalSolidList"/>
    <dgm:cxn modelId="{2F279FE9-C00A-43AD-B9A0-4DEBE88AB34B}" type="presParOf" srcId="{BA276657-4B15-40CC-9BC7-5B1DEC58F060}" destId="{93DB2702-8559-4902-9E07-03691D3EFC7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DE6D23-2C08-494A-83DA-AE3B565C0E0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FC72DD4-D237-4A9C-89DB-C011C187ECD4}">
      <dgm:prSet/>
      <dgm:spPr/>
      <dgm:t>
        <a:bodyPr/>
        <a:lstStyle/>
        <a:p>
          <a:r>
            <a:rPr lang="en-GB"/>
            <a:t>The drama triangle is useful because it helps people spot unhelpful habits in relationships, teams, and workplaces. </a:t>
          </a:r>
          <a:endParaRPr lang="en-US"/>
        </a:p>
      </dgm:t>
    </dgm:pt>
    <dgm:pt modelId="{D3600338-D00F-4A05-A705-4EC2BBA29292}" type="parTrans" cxnId="{B97E8E62-FA39-46AA-B0FB-9988B9D224C1}">
      <dgm:prSet/>
      <dgm:spPr/>
      <dgm:t>
        <a:bodyPr/>
        <a:lstStyle/>
        <a:p>
          <a:endParaRPr lang="en-US"/>
        </a:p>
      </dgm:t>
    </dgm:pt>
    <dgm:pt modelId="{99C073D4-EBD8-400F-98FF-51DFFF57A32D}" type="sibTrans" cxnId="{B97E8E62-FA39-46AA-B0FB-9988B9D224C1}">
      <dgm:prSet/>
      <dgm:spPr/>
      <dgm:t>
        <a:bodyPr/>
        <a:lstStyle/>
        <a:p>
          <a:endParaRPr lang="en-US"/>
        </a:p>
      </dgm:t>
    </dgm:pt>
    <dgm:pt modelId="{B2BF99A6-E6FC-468B-AF58-38C12FF4C26C}">
      <dgm:prSet/>
      <dgm:spPr/>
      <dgm:t>
        <a:bodyPr/>
        <a:lstStyle/>
        <a:p>
          <a:r>
            <a:rPr lang="en-GB"/>
            <a:t>Once you can name the role pattern, it becomes easier to step out of it and talk more directly and responsibly.</a:t>
          </a:r>
          <a:endParaRPr lang="en-US"/>
        </a:p>
      </dgm:t>
    </dgm:pt>
    <dgm:pt modelId="{CAE7F4F1-9770-457F-B032-2AF32AA82566}" type="parTrans" cxnId="{5EBEB00E-F780-4C2E-A86E-4383E5B1635A}">
      <dgm:prSet/>
      <dgm:spPr/>
      <dgm:t>
        <a:bodyPr/>
        <a:lstStyle/>
        <a:p>
          <a:endParaRPr lang="en-US"/>
        </a:p>
      </dgm:t>
    </dgm:pt>
    <dgm:pt modelId="{572A790A-EF9E-4CE2-8767-6D789A9E8D19}" type="sibTrans" cxnId="{5EBEB00E-F780-4C2E-A86E-4383E5B1635A}">
      <dgm:prSet/>
      <dgm:spPr/>
      <dgm:t>
        <a:bodyPr/>
        <a:lstStyle/>
        <a:p>
          <a:endParaRPr lang="en-US"/>
        </a:p>
      </dgm:t>
    </dgm:pt>
    <dgm:pt modelId="{D3228FF6-7911-4E3B-AAE5-6588A9DA9BC4}" type="pres">
      <dgm:prSet presAssocID="{0EDE6D23-2C08-494A-83DA-AE3B565C0E01}" presName="linear" presStyleCnt="0">
        <dgm:presLayoutVars>
          <dgm:animLvl val="lvl"/>
          <dgm:resizeHandles val="exact"/>
        </dgm:presLayoutVars>
      </dgm:prSet>
      <dgm:spPr/>
    </dgm:pt>
    <dgm:pt modelId="{E18ACF5D-2FC5-4320-A2AE-252F20039F3E}" type="pres">
      <dgm:prSet presAssocID="{CFC72DD4-D237-4A9C-89DB-C011C187ECD4}" presName="parentText" presStyleLbl="node1" presStyleIdx="0" presStyleCnt="2">
        <dgm:presLayoutVars>
          <dgm:chMax val="0"/>
          <dgm:bulletEnabled val="1"/>
        </dgm:presLayoutVars>
      </dgm:prSet>
      <dgm:spPr/>
    </dgm:pt>
    <dgm:pt modelId="{87ED24A2-055A-4038-983D-1F338DBE536D}" type="pres">
      <dgm:prSet presAssocID="{99C073D4-EBD8-400F-98FF-51DFFF57A32D}" presName="spacer" presStyleCnt="0"/>
      <dgm:spPr/>
    </dgm:pt>
    <dgm:pt modelId="{B11A3F0E-A976-4243-8EB7-6DAC45951F81}" type="pres">
      <dgm:prSet presAssocID="{B2BF99A6-E6FC-468B-AF58-38C12FF4C26C}" presName="parentText" presStyleLbl="node1" presStyleIdx="1" presStyleCnt="2">
        <dgm:presLayoutVars>
          <dgm:chMax val="0"/>
          <dgm:bulletEnabled val="1"/>
        </dgm:presLayoutVars>
      </dgm:prSet>
      <dgm:spPr/>
    </dgm:pt>
  </dgm:ptLst>
  <dgm:cxnLst>
    <dgm:cxn modelId="{5EBEB00E-F780-4C2E-A86E-4383E5B1635A}" srcId="{0EDE6D23-2C08-494A-83DA-AE3B565C0E01}" destId="{B2BF99A6-E6FC-468B-AF58-38C12FF4C26C}" srcOrd="1" destOrd="0" parTransId="{CAE7F4F1-9770-457F-B032-2AF32AA82566}" sibTransId="{572A790A-EF9E-4CE2-8767-6D789A9E8D19}"/>
    <dgm:cxn modelId="{4642573C-45C3-47FC-94F5-7C7E2DDA9C3B}" type="presOf" srcId="{B2BF99A6-E6FC-468B-AF58-38C12FF4C26C}" destId="{B11A3F0E-A976-4243-8EB7-6DAC45951F81}" srcOrd="0" destOrd="0" presId="urn:microsoft.com/office/officeart/2005/8/layout/vList2"/>
    <dgm:cxn modelId="{B97E8E62-FA39-46AA-B0FB-9988B9D224C1}" srcId="{0EDE6D23-2C08-494A-83DA-AE3B565C0E01}" destId="{CFC72DD4-D237-4A9C-89DB-C011C187ECD4}" srcOrd="0" destOrd="0" parTransId="{D3600338-D00F-4A05-A705-4EC2BBA29292}" sibTransId="{99C073D4-EBD8-400F-98FF-51DFFF57A32D}"/>
    <dgm:cxn modelId="{D85A9C9E-CEF9-40EC-8B01-F3772B06C919}" type="presOf" srcId="{CFC72DD4-D237-4A9C-89DB-C011C187ECD4}" destId="{E18ACF5D-2FC5-4320-A2AE-252F20039F3E}" srcOrd="0" destOrd="0" presId="urn:microsoft.com/office/officeart/2005/8/layout/vList2"/>
    <dgm:cxn modelId="{F65492FB-5A0F-4864-A0A1-7A9EFCA91790}" type="presOf" srcId="{0EDE6D23-2C08-494A-83DA-AE3B565C0E01}" destId="{D3228FF6-7911-4E3B-AAE5-6588A9DA9BC4}" srcOrd="0" destOrd="0" presId="urn:microsoft.com/office/officeart/2005/8/layout/vList2"/>
    <dgm:cxn modelId="{8D8775D1-066D-4ED9-A2AB-42A862D713D4}" type="presParOf" srcId="{D3228FF6-7911-4E3B-AAE5-6588A9DA9BC4}" destId="{E18ACF5D-2FC5-4320-A2AE-252F20039F3E}" srcOrd="0" destOrd="0" presId="urn:microsoft.com/office/officeart/2005/8/layout/vList2"/>
    <dgm:cxn modelId="{1333063A-0998-4DC5-A615-C92239B47919}" type="presParOf" srcId="{D3228FF6-7911-4E3B-AAE5-6588A9DA9BC4}" destId="{87ED24A2-055A-4038-983D-1F338DBE536D}" srcOrd="1" destOrd="0" presId="urn:microsoft.com/office/officeart/2005/8/layout/vList2"/>
    <dgm:cxn modelId="{71A00D4C-30D1-4ED4-A3AD-4CC57A89ED5F}" type="presParOf" srcId="{D3228FF6-7911-4E3B-AAE5-6588A9DA9BC4}" destId="{B11A3F0E-A976-4243-8EB7-6DAC45951F8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277238-3D9E-4CEB-9160-A1AC9FB7C44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060207B-BEBD-4F94-BDF6-03EB79D05CB3}">
      <dgm:prSet/>
      <dgm:spPr/>
      <dgm:t>
        <a:bodyPr/>
        <a:lstStyle/>
        <a:p>
          <a:pPr>
            <a:lnSpc>
              <a:spcPct val="100000"/>
            </a:lnSpc>
          </a:pPr>
          <a:r>
            <a:rPr lang="en-GB"/>
            <a:t>In pairs or small groups, share a time when you, or someone you know, played one of these roles.</a:t>
          </a:r>
          <a:endParaRPr lang="en-US"/>
        </a:p>
      </dgm:t>
    </dgm:pt>
    <dgm:pt modelId="{725AF84A-C0D8-4E7A-BA0B-BAD84476D136}" type="parTrans" cxnId="{3777BEC8-3DA3-4244-8139-C2EF46BCB0BF}">
      <dgm:prSet/>
      <dgm:spPr/>
      <dgm:t>
        <a:bodyPr/>
        <a:lstStyle/>
        <a:p>
          <a:endParaRPr lang="en-US"/>
        </a:p>
      </dgm:t>
    </dgm:pt>
    <dgm:pt modelId="{1BC1578B-3501-4DF8-89FC-265D8CB52708}" type="sibTrans" cxnId="{3777BEC8-3DA3-4244-8139-C2EF46BCB0BF}">
      <dgm:prSet/>
      <dgm:spPr/>
      <dgm:t>
        <a:bodyPr/>
        <a:lstStyle/>
        <a:p>
          <a:endParaRPr lang="en-US"/>
        </a:p>
      </dgm:t>
    </dgm:pt>
    <dgm:pt modelId="{2933B743-B56F-4673-ACDB-1AF292936478}">
      <dgm:prSet/>
      <dgm:spPr/>
      <dgm:t>
        <a:bodyPr/>
        <a:lstStyle/>
        <a:p>
          <a:pPr>
            <a:lnSpc>
              <a:spcPct val="100000"/>
            </a:lnSpc>
          </a:pPr>
          <a:r>
            <a:rPr lang="en-GB" dirty="0"/>
            <a:t>Have you ever felt like a Victim or a Rescuer?</a:t>
          </a:r>
          <a:endParaRPr lang="en-US" dirty="0"/>
        </a:p>
      </dgm:t>
    </dgm:pt>
    <dgm:pt modelId="{828B6B24-773C-48DA-BC11-F288DE96EEBE}" type="parTrans" cxnId="{D3BA03F9-E2DD-41D1-9762-1B39CFF810AD}">
      <dgm:prSet/>
      <dgm:spPr/>
      <dgm:t>
        <a:bodyPr/>
        <a:lstStyle/>
        <a:p>
          <a:endParaRPr lang="en-US"/>
        </a:p>
      </dgm:t>
    </dgm:pt>
    <dgm:pt modelId="{3BF94C7C-CCB3-403A-9240-5E04158BC00B}" type="sibTrans" cxnId="{D3BA03F9-E2DD-41D1-9762-1B39CFF810AD}">
      <dgm:prSet/>
      <dgm:spPr/>
      <dgm:t>
        <a:bodyPr/>
        <a:lstStyle/>
        <a:p>
          <a:endParaRPr lang="en-US"/>
        </a:p>
      </dgm:t>
    </dgm:pt>
    <dgm:pt modelId="{12D2C07F-1275-4257-9376-5B01EDB3A54B}">
      <dgm:prSet/>
      <dgm:spPr/>
      <dgm:t>
        <a:bodyPr/>
        <a:lstStyle/>
        <a:p>
          <a:pPr>
            <a:lnSpc>
              <a:spcPct val="100000"/>
            </a:lnSpc>
          </a:pPr>
          <a:r>
            <a:rPr lang="en-GB" dirty="0"/>
            <a:t>When have you seen someone act as a Persecutor?</a:t>
          </a:r>
          <a:endParaRPr lang="en-US" dirty="0"/>
        </a:p>
      </dgm:t>
    </dgm:pt>
    <dgm:pt modelId="{FD556FA5-59FF-4BEC-AEA9-4BFB32E6A27B}" type="parTrans" cxnId="{12CFFE02-6DE0-4B99-995D-35088809E16F}">
      <dgm:prSet/>
      <dgm:spPr/>
      <dgm:t>
        <a:bodyPr/>
        <a:lstStyle/>
        <a:p>
          <a:endParaRPr lang="en-US"/>
        </a:p>
      </dgm:t>
    </dgm:pt>
    <dgm:pt modelId="{B9D1692C-2CA9-49BB-9A4B-BAC70AA2F4DC}" type="sibTrans" cxnId="{12CFFE02-6DE0-4B99-995D-35088809E16F}">
      <dgm:prSet/>
      <dgm:spPr/>
      <dgm:t>
        <a:bodyPr/>
        <a:lstStyle/>
        <a:p>
          <a:endParaRPr lang="en-US"/>
        </a:p>
      </dgm:t>
    </dgm:pt>
    <dgm:pt modelId="{6271F173-FB61-4C82-81FC-71FF76A3B71D}">
      <dgm:prSet/>
      <dgm:spPr/>
      <dgm:t>
        <a:bodyPr/>
        <a:lstStyle/>
        <a:p>
          <a:pPr>
            <a:lnSpc>
              <a:spcPct val="100000"/>
            </a:lnSpc>
          </a:pPr>
          <a:r>
            <a:rPr lang="en-GB"/>
            <a:t>Volunteers share insights with the class.</a:t>
          </a:r>
          <a:endParaRPr lang="en-US"/>
        </a:p>
      </dgm:t>
    </dgm:pt>
    <dgm:pt modelId="{5A7FA7EB-568F-4075-AE0B-F26A06E8665E}" type="parTrans" cxnId="{98C7725A-01CE-497C-BFD2-FD8A5EE2E554}">
      <dgm:prSet/>
      <dgm:spPr/>
      <dgm:t>
        <a:bodyPr/>
        <a:lstStyle/>
        <a:p>
          <a:endParaRPr lang="en-US"/>
        </a:p>
      </dgm:t>
    </dgm:pt>
    <dgm:pt modelId="{7724B910-62CB-430F-A060-2887CC074294}" type="sibTrans" cxnId="{98C7725A-01CE-497C-BFD2-FD8A5EE2E554}">
      <dgm:prSet/>
      <dgm:spPr/>
      <dgm:t>
        <a:bodyPr/>
        <a:lstStyle/>
        <a:p>
          <a:endParaRPr lang="en-US"/>
        </a:p>
      </dgm:t>
    </dgm:pt>
    <dgm:pt modelId="{8FBB3F31-05A9-4000-9EA8-5D6E1A69F9BC}" type="pres">
      <dgm:prSet presAssocID="{D2277238-3D9E-4CEB-9160-A1AC9FB7C444}" presName="root" presStyleCnt="0">
        <dgm:presLayoutVars>
          <dgm:dir/>
          <dgm:resizeHandles val="exact"/>
        </dgm:presLayoutVars>
      </dgm:prSet>
      <dgm:spPr/>
    </dgm:pt>
    <dgm:pt modelId="{498DC7B7-C8CE-4899-9BB4-EF5F3B85AC17}" type="pres">
      <dgm:prSet presAssocID="{4060207B-BEBD-4F94-BDF6-03EB79D05CB3}" presName="compNode" presStyleCnt="0"/>
      <dgm:spPr/>
    </dgm:pt>
    <dgm:pt modelId="{C9987611-7C50-4B82-BEDA-17D063067119}" type="pres">
      <dgm:prSet presAssocID="{4060207B-BEBD-4F94-BDF6-03EB79D05CB3}" presName="bgRect" presStyleLbl="bgShp" presStyleIdx="0" presStyleCnt="4"/>
      <dgm:spPr/>
    </dgm:pt>
    <dgm:pt modelId="{F89A4F66-7488-4F1D-98BF-3BE77B6F75C6}" type="pres">
      <dgm:prSet presAssocID="{4060207B-BEBD-4F94-BDF6-03EB79D05CB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24217713-695B-441D-B02F-7B0B603E16A5}" type="pres">
      <dgm:prSet presAssocID="{4060207B-BEBD-4F94-BDF6-03EB79D05CB3}" presName="spaceRect" presStyleCnt="0"/>
      <dgm:spPr/>
    </dgm:pt>
    <dgm:pt modelId="{4F47AB4A-A074-48BB-8B19-4577FB593582}" type="pres">
      <dgm:prSet presAssocID="{4060207B-BEBD-4F94-BDF6-03EB79D05CB3}" presName="parTx" presStyleLbl="revTx" presStyleIdx="0" presStyleCnt="4">
        <dgm:presLayoutVars>
          <dgm:chMax val="0"/>
          <dgm:chPref val="0"/>
        </dgm:presLayoutVars>
      </dgm:prSet>
      <dgm:spPr/>
    </dgm:pt>
    <dgm:pt modelId="{5D170AA3-084B-4787-AE0E-12F460AB3DCB}" type="pres">
      <dgm:prSet presAssocID="{1BC1578B-3501-4DF8-89FC-265D8CB52708}" presName="sibTrans" presStyleCnt="0"/>
      <dgm:spPr/>
    </dgm:pt>
    <dgm:pt modelId="{2198871C-BC88-4398-9D80-FFA4E9C98665}" type="pres">
      <dgm:prSet presAssocID="{2933B743-B56F-4673-ACDB-1AF292936478}" presName="compNode" presStyleCnt="0"/>
      <dgm:spPr/>
    </dgm:pt>
    <dgm:pt modelId="{4308A4F6-0489-4C7E-BCA0-85410749EECA}" type="pres">
      <dgm:prSet presAssocID="{2933B743-B56F-4673-ACDB-1AF292936478}" presName="bgRect" presStyleLbl="bgShp" presStyleIdx="1" presStyleCnt="4"/>
      <dgm:spPr/>
    </dgm:pt>
    <dgm:pt modelId="{25C6BBD8-7420-4C91-AE2A-A3ACA17401E1}" type="pres">
      <dgm:prSet presAssocID="{2933B743-B56F-4673-ACDB-1AF29293647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68D7B2DB-30E7-4008-9D2A-8FBA92562F51}" type="pres">
      <dgm:prSet presAssocID="{2933B743-B56F-4673-ACDB-1AF292936478}" presName="spaceRect" presStyleCnt="0"/>
      <dgm:spPr/>
    </dgm:pt>
    <dgm:pt modelId="{1BB7D34F-E917-48D9-8749-13A4062503AD}" type="pres">
      <dgm:prSet presAssocID="{2933B743-B56F-4673-ACDB-1AF292936478}" presName="parTx" presStyleLbl="revTx" presStyleIdx="1" presStyleCnt="4">
        <dgm:presLayoutVars>
          <dgm:chMax val="0"/>
          <dgm:chPref val="0"/>
        </dgm:presLayoutVars>
      </dgm:prSet>
      <dgm:spPr/>
    </dgm:pt>
    <dgm:pt modelId="{592C9A71-AB91-4066-B89D-4CE1C28F5C4A}" type="pres">
      <dgm:prSet presAssocID="{3BF94C7C-CCB3-403A-9240-5E04158BC00B}" presName="sibTrans" presStyleCnt="0"/>
      <dgm:spPr/>
    </dgm:pt>
    <dgm:pt modelId="{E9B696E6-DDB8-499C-AD2E-E638E7405107}" type="pres">
      <dgm:prSet presAssocID="{12D2C07F-1275-4257-9376-5B01EDB3A54B}" presName="compNode" presStyleCnt="0"/>
      <dgm:spPr/>
    </dgm:pt>
    <dgm:pt modelId="{0F5927AD-1EC4-4D99-9B0E-2AA774757F48}" type="pres">
      <dgm:prSet presAssocID="{12D2C07F-1275-4257-9376-5B01EDB3A54B}" presName="bgRect" presStyleLbl="bgShp" presStyleIdx="2" presStyleCnt="4"/>
      <dgm:spPr/>
    </dgm:pt>
    <dgm:pt modelId="{5680A683-8658-4E30-BF66-D9303742CB5C}" type="pres">
      <dgm:prSet presAssocID="{12D2C07F-1275-4257-9376-5B01EDB3A54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yes"/>
        </a:ext>
      </dgm:extLst>
    </dgm:pt>
    <dgm:pt modelId="{FBF456EC-281C-4BC7-966D-624E461BB8DB}" type="pres">
      <dgm:prSet presAssocID="{12D2C07F-1275-4257-9376-5B01EDB3A54B}" presName="spaceRect" presStyleCnt="0"/>
      <dgm:spPr/>
    </dgm:pt>
    <dgm:pt modelId="{FB02E38D-FA0F-4E37-9D1D-875793EC137D}" type="pres">
      <dgm:prSet presAssocID="{12D2C07F-1275-4257-9376-5B01EDB3A54B}" presName="parTx" presStyleLbl="revTx" presStyleIdx="2" presStyleCnt="4">
        <dgm:presLayoutVars>
          <dgm:chMax val="0"/>
          <dgm:chPref val="0"/>
        </dgm:presLayoutVars>
      </dgm:prSet>
      <dgm:spPr/>
    </dgm:pt>
    <dgm:pt modelId="{B801C74C-FF3A-4DC6-B941-912DDF1097C1}" type="pres">
      <dgm:prSet presAssocID="{B9D1692C-2CA9-49BB-9A4B-BAC70AA2F4DC}" presName="sibTrans" presStyleCnt="0"/>
      <dgm:spPr/>
    </dgm:pt>
    <dgm:pt modelId="{03AB0D53-B4DA-4919-BF8E-6A5FC847AC90}" type="pres">
      <dgm:prSet presAssocID="{6271F173-FB61-4C82-81FC-71FF76A3B71D}" presName="compNode" presStyleCnt="0"/>
      <dgm:spPr/>
    </dgm:pt>
    <dgm:pt modelId="{67403B8A-8BA2-4BE3-96B4-6C74BDD6898C}" type="pres">
      <dgm:prSet presAssocID="{6271F173-FB61-4C82-81FC-71FF76A3B71D}" presName="bgRect" presStyleLbl="bgShp" presStyleIdx="3" presStyleCnt="4"/>
      <dgm:spPr/>
    </dgm:pt>
    <dgm:pt modelId="{6C8016B4-DB54-4643-95F3-A8D0F07FC137}" type="pres">
      <dgm:prSet presAssocID="{6271F173-FB61-4C82-81FC-71FF76A3B71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BC1C0E71-302A-4B62-B84F-39357287FA98}" type="pres">
      <dgm:prSet presAssocID="{6271F173-FB61-4C82-81FC-71FF76A3B71D}" presName="spaceRect" presStyleCnt="0"/>
      <dgm:spPr/>
    </dgm:pt>
    <dgm:pt modelId="{36DB9965-D7AB-4C89-9C4E-B7E7611C7D52}" type="pres">
      <dgm:prSet presAssocID="{6271F173-FB61-4C82-81FC-71FF76A3B71D}" presName="parTx" presStyleLbl="revTx" presStyleIdx="3" presStyleCnt="4">
        <dgm:presLayoutVars>
          <dgm:chMax val="0"/>
          <dgm:chPref val="0"/>
        </dgm:presLayoutVars>
      </dgm:prSet>
      <dgm:spPr/>
    </dgm:pt>
  </dgm:ptLst>
  <dgm:cxnLst>
    <dgm:cxn modelId="{12CFFE02-6DE0-4B99-995D-35088809E16F}" srcId="{D2277238-3D9E-4CEB-9160-A1AC9FB7C444}" destId="{12D2C07F-1275-4257-9376-5B01EDB3A54B}" srcOrd="2" destOrd="0" parTransId="{FD556FA5-59FF-4BEC-AEA9-4BFB32E6A27B}" sibTransId="{B9D1692C-2CA9-49BB-9A4B-BAC70AA2F4DC}"/>
    <dgm:cxn modelId="{A0CD9B49-CA3E-456F-AD85-760D5F32250A}" type="presOf" srcId="{12D2C07F-1275-4257-9376-5B01EDB3A54B}" destId="{FB02E38D-FA0F-4E37-9D1D-875793EC137D}" srcOrd="0" destOrd="0" presId="urn:microsoft.com/office/officeart/2018/2/layout/IconVerticalSolidList"/>
    <dgm:cxn modelId="{FA034671-9FFA-45A8-9EE1-AF15DF2432CD}" type="presOf" srcId="{2933B743-B56F-4673-ACDB-1AF292936478}" destId="{1BB7D34F-E917-48D9-8749-13A4062503AD}" srcOrd="0" destOrd="0" presId="urn:microsoft.com/office/officeart/2018/2/layout/IconVerticalSolidList"/>
    <dgm:cxn modelId="{98C7725A-01CE-497C-BFD2-FD8A5EE2E554}" srcId="{D2277238-3D9E-4CEB-9160-A1AC9FB7C444}" destId="{6271F173-FB61-4C82-81FC-71FF76A3B71D}" srcOrd="3" destOrd="0" parTransId="{5A7FA7EB-568F-4075-AE0B-F26A06E8665E}" sibTransId="{7724B910-62CB-430F-A060-2887CC074294}"/>
    <dgm:cxn modelId="{246E8DBE-C451-4C18-8867-88679134D1BB}" type="presOf" srcId="{6271F173-FB61-4C82-81FC-71FF76A3B71D}" destId="{36DB9965-D7AB-4C89-9C4E-B7E7611C7D52}" srcOrd="0" destOrd="0" presId="urn:microsoft.com/office/officeart/2018/2/layout/IconVerticalSolidList"/>
    <dgm:cxn modelId="{3777BEC8-3DA3-4244-8139-C2EF46BCB0BF}" srcId="{D2277238-3D9E-4CEB-9160-A1AC9FB7C444}" destId="{4060207B-BEBD-4F94-BDF6-03EB79D05CB3}" srcOrd="0" destOrd="0" parTransId="{725AF84A-C0D8-4E7A-BA0B-BAD84476D136}" sibTransId="{1BC1578B-3501-4DF8-89FC-265D8CB52708}"/>
    <dgm:cxn modelId="{E287ABDF-E464-4942-8A8C-3FA16A3BAF80}" type="presOf" srcId="{4060207B-BEBD-4F94-BDF6-03EB79D05CB3}" destId="{4F47AB4A-A074-48BB-8B19-4577FB593582}" srcOrd="0" destOrd="0" presId="urn:microsoft.com/office/officeart/2018/2/layout/IconVerticalSolidList"/>
    <dgm:cxn modelId="{F5078BF3-ACB2-4AA8-91B2-DA3109D9AADE}" type="presOf" srcId="{D2277238-3D9E-4CEB-9160-A1AC9FB7C444}" destId="{8FBB3F31-05A9-4000-9EA8-5D6E1A69F9BC}" srcOrd="0" destOrd="0" presId="urn:microsoft.com/office/officeart/2018/2/layout/IconVerticalSolidList"/>
    <dgm:cxn modelId="{D3BA03F9-E2DD-41D1-9762-1B39CFF810AD}" srcId="{D2277238-3D9E-4CEB-9160-A1AC9FB7C444}" destId="{2933B743-B56F-4673-ACDB-1AF292936478}" srcOrd="1" destOrd="0" parTransId="{828B6B24-773C-48DA-BC11-F288DE96EEBE}" sibTransId="{3BF94C7C-CCB3-403A-9240-5E04158BC00B}"/>
    <dgm:cxn modelId="{4EA6A037-48D0-4141-85FB-99FDE57B430D}" type="presParOf" srcId="{8FBB3F31-05A9-4000-9EA8-5D6E1A69F9BC}" destId="{498DC7B7-C8CE-4899-9BB4-EF5F3B85AC17}" srcOrd="0" destOrd="0" presId="urn:microsoft.com/office/officeart/2018/2/layout/IconVerticalSolidList"/>
    <dgm:cxn modelId="{92B9BDA3-B586-4A77-9824-B3C816715B8C}" type="presParOf" srcId="{498DC7B7-C8CE-4899-9BB4-EF5F3B85AC17}" destId="{C9987611-7C50-4B82-BEDA-17D063067119}" srcOrd="0" destOrd="0" presId="urn:microsoft.com/office/officeart/2018/2/layout/IconVerticalSolidList"/>
    <dgm:cxn modelId="{71FC35F5-1915-48D6-9395-6BFE1FCECD04}" type="presParOf" srcId="{498DC7B7-C8CE-4899-9BB4-EF5F3B85AC17}" destId="{F89A4F66-7488-4F1D-98BF-3BE77B6F75C6}" srcOrd="1" destOrd="0" presId="urn:microsoft.com/office/officeart/2018/2/layout/IconVerticalSolidList"/>
    <dgm:cxn modelId="{17A785E4-8453-41FD-98E8-7875C06ECE7B}" type="presParOf" srcId="{498DC7B7-C8CE-4899-9BB4-EF5F3B85AC17}" destId="{24217713-695B-441D-B02F-7B0B603E16A5}" srcOrd="2" destOrd="0" presId="urn:microsoft.com/office/officeart/2018/2/layout/IconVerticalSolidList"/>
    <dgm:cxn modelId="{485EFB0B-BE3C-45F5-8AC8-374504693782}" type="presParOf" srcId="{498DC7B7-C8CE-4899-9BB4-EF5F3B85AC17}" destId="{4F47AB4A-A074-48BB-8B19-4577FB593582}" srcOrd="3" destOrd="0" presId="urn:microsoft.com/office/officeart/2018/2/layout/IconVerticalSolidList"/>
    <dgm:cxn modelId="{3DB1F620-BE1D-4823-8FA4-7CBCC0B8753B}" type="presParOf" srcId="{8FBB3F31-05A9-4000-9EA8-5D6E1A69F9BC}" destId="{5D170AA3-084B-4787-AE0E-12F460AB3DCB}" srcOrd="1" destOrd="0" presId="urn:microsoft.com/office/officeart/2018/2/layout/IconVerticalSolidList"/>
    <dgm:cxn modelId="{F0955FBC-7359-4191-AEBA-7FE1ABF15ABB}" type="presParOf" srcId="{8FBB3F31-05A9-4000-9EA8-5D6E1A69F9BC}" destId="{2198871C-BC88-4398-9D80-FFA4E9C98665}" srcOrd="2" destOrd="0" presId="urn:microsoft.com/office/officeart/2018/2/layout/IconVerticalSolidList"/>
    <dgm:cxn modelId="{DC249E2C-2531-47A6-9B04-94B603062C41}" type="presParOf" srcId="{2198871C-BC88-4398-9D80-FFA4E9C98665}" destId="{4308A4F6-0489-4C7E-BCA0-85410749EECA}" srcOrd="0" destOrd="0" presId="urn:microsoft.com/office/officeart/2018/2/layout/IconVerticalSolidList"/>
    <dgm:cxn modelId="{B9B25F28-E48A-4153-B0B5-AEEBC9DBEC2A}" type="presParOf" srcId="{2198871C-BC88-4398-9D80-FFA4E9C98665}" destId="{25C6BBD8-7420-4C91-AE2A-A3ACA17401E1}" srcOrd="1" destOrd="0" presId="urn:microsoft.com/office/officeart/2018/2/layout/IconVerticalSolidList"/>
    <dgm:cxn modelId="{3C852C57-31E4-4126-9242-01E7EE68D009}" type="presParOf" srcId="{2198871C-BC88-4398-9D80-FFA4E9C98665}" destId="{68D7B2DB-30E7-4008-9D2A-8FBA92562F51}" srcOrd="2" destOrd="0" presId="urn:microsoft.com/office/officeart/2018/2/layout/IconVerticalSolidList"/>
    <dgm:cxn modelId="{EAC39E3F-DCA6-465B-8EE8-1C966FE95C7E}" type="presParOf" srcId="{2198871C-BC88-4398-9D80-FFA4E9C98665}" destId="{1BB7D34F-E917-48D9-8749-13A4062503AD}" srcOrd="3" destOrd="0" presId="urn:microsoft.com/office/officeart/2018/2/layout/IconVerticalSolidList"/>
    <dgm:cxn modelId="{4ACCA300-05A3-4CE1-9DDF-64841F4306F5}" type="presParOf" srcId="{8FBB3F31-05A9-4000-9EA8-5D6E1A69F9BC}" destId="{592C9A71-AB91-4066-B89D-4CE1C28F5C4A}" srcOrd="3" destOrd="0" presId="urn:microsoft.com/office/officeart/2018/2/layout/IconVerticalSolidList"/>
    <dgm:cxn modelId="{E29AAB29-D349-4481-AAF6-18483DE2B276}" type="presParOf" srcId="{8FBB3F31-05A9-4000-9EA8-5D6E1A69F9BC}" destId="{E9B696E6-DDB8-499C-AD2E-E638E7405107}" srcOrd="4" destOrd="0" presId="urn:microsoft.com/office/officeart/2018/2/layout/IconVerticalSolidList"/>
    <dgm:cxn modelId="{D6FC3F84-A58D-46BF-9E3C-CF12612F58C6}" type="presParOf" srcId="{E9B696E6-DDB8-499C-AD2E-E638E7405107}" destId="{0F5927AD-1EC4-4D99-9B0E-2AA774757F48}" srcOrd="0" destOrd="0" presId="urn:microsoft.com/office/officeart/2018/2/layout/IconVerticalSolidList"/>
    <dgm:cxn modelId="{31BD74B4-50BD-49C5-9E99-FABAE84C55AD}" type="presParOf" srcId="{E9B696E6-DDB8-499C-AD2E-E638E7405107}" destId="{5680A683-8658-4E30-BF66-D9303742CB5C}" srcOrd="1" destOrd="0" presId="urn:microsoft.com/office/officeart/2018/2/layout/IconVerticalSolidList"/>
    <dgm:cxn modelId="{94F2A1E4-11E1-4438-95A9-76883292C8E9}" type="presParOf" srcId="{E9B696E6-DDB8-499C-AD2E-E638E7405107}" destId="{FBF456EC-281C-4BC7-966D-624E461BB8DB}" srcOrd="2" destOrd="0" presId="urn:microsoft.com/office/officeart/2018/2/layout/IconVerticalSolidList"/>
    <dgm:cxn modelId="{63FA8905-F3DB-42E4-A626-4069DEC6E539}" type="presParOf" srcId="{E9B696E6-DDB8-499C-AD2E-E638E7405107}" destId="{FB02E38D-FA0F-4E37-9D1D-875793EC137D}" srcOrd="3" destOrd="0" presId="urn:microsoft.com/office/officeart/2018/2/layout/IconVerticalSolidList"/>
    <dgm:cxn modelId="{EBC0298F-A8B5-4EAD-97DC-C5B8261B7628}" type="presParOf" srcId="{8FBB3F31-05A9-4000-9EA8-5D6E1A69F9BC}" destId="{B801C74C-FF3A-4DC6-B941-912DDF1097C1}" srcOrd="5" destOrd="0" presId="urn:microsoft.com/office/officeart/2018/2/layout/IconVerticalSolidList"/>
    <dgm:cxn modelId="{3E2DD04C-D770-4B57-B1A0-932F291C3852}" type="presParOf" srcId="{8FBB3F31-05A9-4000-9EA8-5D6E1A69F9BC}" destId="{03AB0D53-B4DA-4919-BF8E-6A5FC847AC90}" srcOrd="6" destOrd="0" presId="urn:microsoft.com/office/officeart/2018/2/layout/IconVerticalSolidList"/>
    <dgm:cxn modelId="{E2C07CB0-49AC-48D7-B719-1CAFE3C30ACA}" type="presParOf" srcId="{03AB0D53-B4DA-4919-BF8E-6A5FC847AC90}" destId="{67403B8A-8BA2-4BE3-96B4-6C74BDD6898C}" srcOrd="0" destOrd="0" presId="urn:microsoft.com/office/officeart/2018/2/layout/IconVerticalSolidList"/>
    <dgm:cxn modelId="{5F95FCB6-9EB0-4DC6-A262-74EFA34F7CB2}" type="presParOf" srcId="{03AB0D53-B4DA-4919-BF8E-6A5FC847AC90}" destId="{6C8016B4-DB54-4643-95F3-A8D0F07FC137}" srcOrd="1" destOrd="0" presId="urn:microsoft.com/office/officeart/2018/2/layout/IconVerticalSolidList"/>
    <dgm:cxn modelId="{4CCD9A83-0FD8-4F5B-A690-C9FD07A137B0}" type="presParOf" srcId="{03AB0D53-B4DA-4919-BF8E-6A5FC847AC90}" destId="{BC1C0E71-302A-4B62-B84F-39357287FA98}" srcOrd="2" destOrd="0" presId="urn:microsoft.com/office/officeart/2018/2/layout/IconVerticalSolidList"/>
    <dgm:cxn modelId="{F7B39145-619B-49F8-A919-F5C32FD341B8}" type="presParOf" srcId="{03AB0D53-B4DA-4919-BF8E-6A5FC847AC90}" destId="{36DB9965-D7AB-4C89-9C4E-B7E7611C7D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02A811-8669-4C28-AA5E-F8FB12A8F33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D36F4A0-3DE8-4928-884C-ADE39A027ED1}">
      <dgm:prSet/>
      <dgm:spPr/>
      <dgm:t>
        <a:bodyPr/>
        <a:lstStyle/>
        <a:p>
          <a:r>
            <a:rPr lang="en-GB"/>
            <a:t>Why is it important to reward and recognise when a team has done a good job?</a:t>
          </a:r>
          <a:endParaRPr lang="en-US"/>
        </a:p>
      </dgm:t>
    </dgm:pt>
    <dgm:pt modelId="{C4404FBB-5EF7-431D-989B-7DDAC87E6868}" type="parTrans" cxnId="{8FD34FE5-CF95-4299-B9E7-C3C24224B4CC}">
      <dgm:prSet/>
      <dgm:spPr/>
      <dgm:t>
        <a:bodyPr/>
        <a:lstStyle/>
        <a:p>
          <a:endParaRPr lang="en-US"/>
        </a:p>
      </dgm:t>
    </dgm:pt>
    <dgm:pt modelId="{97A4B748-13AA-4037-967D-67F3ABA21444}" type="sibTrans" cxnId="{8FD34FE5-CF95-4299-B9E7-C3C24224B4CC}">
      <dgm:prSet/>
      <dgm:spPr/>
      <dgm:t>
        <a:bodyPr/>
        <a:lstStyle/>
        <a:p>
          <a:endParaRPr lang="en-US"/>
        </a:p>
      </dgm:t>
    </dgm:pt>
    <dgm:pt modelId="{8105A021-0127-401B-B211-8F1CD2E4ECEE}">
      <dgm:prSet/>
      <dgm:spPr/>
      <dgm:t>
        <a:bodyPr/>
        <a:lstStyle/>
        <a:p>
          <a:r>
            <a:rPr lang="en-GB"/>
            <a:t>Let’s discuss why this is important.</a:t>
          </a:r>
          <a:endParaRPr lang="en-US"/>
        </a:p>
      </dgm:t>
    </dgm:pt>
    <dgm:pt modelId="{7FDFD256-40BC-4C1D-944E-AF5B6AF4D19F}" type="parTrans" cxnId="{FC7A47FD-25AE-4CA9-9414-A143817B47EE}">
      <dgm:prSet/>
      <dgm:spPr/>
      <dgm:t>
        <a:bodyPr/>
        <a:lstStyle/>
        <a:p>
          <a:endParaRPr lang="en-US"/>
        </a:p>
      </dgm:t>
    </dgm:pt>
    <dgm:pt modelId="{CB711302-56B2-4FA2-AEC0-4C888ADC1E12}" type="sibTrans" cxnId="{FC7A47FD-25AE-4CA9-9414-A143817B47EE}">
      <dgm:prSet/>
      <dgm:spPr/>
      <dgm:t>
        <a:bodyPr/>
        <a:lstStyle/>
        <a:p>
          <a:endParaRPr lang="en-US"/>
        </a:p>
      </dgm:t>
    </dgm:pt>
    <dgm:pt modelId="{C99BDCBD-43E8-48BC-89B1-21072CCDCC7E}">
      <dgm:prSet/>
      <dgm:spPr/>
      <dgm:t>
        <a:bodyPr/>
        <a:lstStyle/>
        <a:p>
          <a:r>
            <a:rPr lang="en-GB"/>
            <a:t>What about individuals who have done a good job?</a:t>
          </a:r>
          <a:endParaRPr lang="en-US"/>
        </a:p>
      </dgm:t>
    </dgm:pt>
    <dgm:pt modelId="{763F2D11-3755-47AD-ACF9-1525C4CFE358}" type="parTrans" cxnId="{A6F402F8-635F-4B21-B0DC-6106090C2D60}">
      <dgm:prSet/>
      <dgm:spPr/>
      <dgm:t>
        <a:bodyPr/>
        <a:lstStyle/>
        <a:p>
          <a:endParaRPr lang="en-US"/>
        </a:p>
      </dgm:t>
    </dgm:pt>
    <dgm:pt modelId="{D4CE4A97-4084-410F-8118-449E317E7280}" type="sibTrans" cxnId="{A6F402F8-635F-4B21-B0DC-6106090C2D60}">
      <dgm:prSet/>
      <dgm:spPr/>
      <dgm:t>
        <a:bodyPr/>
        <a:lstStyle/>
        <a:p>
          <a:endParaRPr lang="en-US"/>
        </a:p>
      </dgm:t>
    </dgm:pt>
    <dgm:pt modelId="{49E67223-9AD7-4B43-B199-A7FA94E0ADB5}">
      <dgm:prSet/>
      <dgm:spPr/>
      <dgm:t>
        <a:bodyPr/>
        <a:lstStyle/>
        <a:p>
          <a:r>
            <a:rPr lang="en-GB"/>
            <a:t>What are your experiences of working in a team?</a:t>
          </a:r>
          <a:endParaRPr lang="en-US"/>
        </a:p>
      </dgm:t>
    </dgm:pt>
    <dgm:pt modelId="{928EB394-3B5A-4D4F-A0AF-FAC6DDE853A9}" type="parTrans" cxnId="{570F0EAA-CDBD-4ACA-8F06-78332DB23C90}">
      <dgm:prSet/>
      <dgm:spPr/>
      <dgm:t>
        <a:bodyPr/>
        <a:lstStyle/>
        <a:p>
          <a:endParaRPr lang="en-US"/>
        </a:p>
      </dgm:t>
    </dgm:pt>
    <dgm:pt modelId="{02A3F21A-6EB2-4A05-BEB0-B07438B37A05}" type="sibTrans" cxnId="{570F0EAA-CDBD-4ACA-8F06-78332DB23C90}">
      <dgm:prSet/>
      <dgm:spPr/>
      <dgm:t>
        <a:bodyPr/>
        <a:lstStyle/>
        <a:p>
          <a:endParaRPr lang="en-US"/>
        </a:p>
      </dgm:t>
    </dgm:pt>
    <dgm:pt modelId="{9728A339-CF48-45BD-B955-8CE6ABEABA32}">
      <dgm:prSet/>
      <dgm:spPr/>
      <dgm:t>
        <a:bodyPr/>
        <a:lstStyle/>
        <a:p>
          <a:r>
            <a:rPr lang="en-GB"/>
            <a:t>Good, Okay, Poor</a:t>
          </a:r>
          <a:endParaRPr lang="en-US"/>
        </a:p>
      </dgm:t>
    </dgm:pt>
    <dgm:pt modelId="{02E0491B-3F55-4BB2-895C-966F74C332A5}" type="parTrans" cxnId="{492E7912-2508-4ED8-AF10-73516E5F21E3}">
      <dgm:prSet/>
      <dgm:spPr/>
      <dgm:t>
        <a:bodyPr/>
        <a:lstStyle/>
        <a:p>
          <a:endParaRPr lang="en-US"/>
        </a:p>
      </dgm:t>
    </dgm:pt>
    <dgm:pt modelId="{820C7BE9-E87E-41EE-A593-9470EE5F11F1}" type="sibTrans" cxnId="{492E7912-2508-4ED8-AF10-73516E5F21E3}">
      <dgm:prSet/>
      <dgm:spPr/>
      <dgm:t>
        <a:bodyPr/>
        <a:lstStyle/>
        <a:p>
          <a:endParaRPr lang="en-US"/>
        </a:p>
      </dgm:t>
    </dgm:pt>
    <dgm:pt modelId="{AD7AF89D-FACB-40A2-B93B-CE73135D9223}" type="pres">
      <dgm:prSet presAssocID="{9E02A811-8669-4C28-AA5E-F8FB12A8F332}" presName="root" presStyleCnt="0">
        <dgm:presLayoutVars>
          <dgm:dir/>
          <dgm:resizeHandles val="exact"/>
        </dgm:presLayoutVars>
      </dgm:prSet>
      <dgm:spPr/>
    </dgm:pt>
    <dgm:pt modelId="{242D100C-6541-4F45-B928-325D198F81A4}" type="pres">
      <dgm:prSet presAssocID="{0D36F4A0-3DE8-4928-884C-ADE39A027ED1}" presName="compNode" presStyleCnt="0"/>
      <dgm:spPr/>
    </dgm:pt>
    <dgm:pt modelId="{D8155902-BFD1-4890-9CBE-F33945AAB171}" type="pres">
      <dgm:prSet presAssocID="{0D36F4A0-3DE8-4928-884C-ADE39A027ED1}" presName="bgRect" presStyleLbl="bgShp" presStyleIdx="0" presStyleCnt="3"/>
      <dgm:spPr/>
    </dgm:pt>
    <dgm:pt modelId="{1AECDD02-50CF-4323-87BE-7EA0BF316097}" type="pres">
      <dgm:prSet presAssocID="{0D36F4A0-3DE8-4928-884C-ADE39A027ED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6644A7D2-AB8A-4DD1-BDC1-1D46311C61A6}" type="pres">
      <dgm:prSet presAssocID="{0D36F4A0-3DE8-4928-884C-ADE39A027ED1}" presName="spaceRect" presStyleCnt="0"/>
      <dgm:spPr/>
    </dgm:pt>
    <dgm:pt modelId="{F330879B-8541-442F-B5DC-510632AACA4D}" type="pres">
      <dgm:prSet presAssocID="{0D36F4A0-3DE8-4928-884C-ADE39A027ED1}" presName="parTx" presStyleLbl="revTx" presStyleIdx="0" presStyleCnt="5">
        <dgm:presLayoutVars>
          <dgm:chMax val="0"/>
          <dgm:chPref val="0"/>
        </dgm:presLayoutVars>
      </dgm:prSet>
      <dgm:spPr/>
    </dgm:pt>
    <dgm:pt modelId="{82BD0FFA-BABC-421F-8B1D-22D6565203B8}" type="pres">
      <dgm:prSet presAssocID="{0D36F4A0-3DE8-4928-884C-ADE39A027ED1}" presName="desTx" presStyleLbl="revTx" presStyleIdx="1" presStyleCnt="5">
        <dgm:presLayoutVars/>
      </dgm:prSet>
      <dgm:spPr/>
    </dgm:pt>
    <dgm:pt modelId="{8CA22852-DDCA-4C34-843C-315CE117B009}" type="pres">
      <dgm:prSet presAssocID="{97A4B748-13AA-4037-967D-67F3ABA21444}" presName="sibTrans" presStyleCnt="0"/>
      <dgm:spPr/>
    </dgm:pt>
    <dgm:pt modelId="{56EE91E3-8F22-4135-9326-A7B150F1ECE6}" type="pres">
      <dgm:prSet presAssocID="{C99BDCBD-43E8-48BC-89B1-21072CCDCC7E}" presName="compNode" presStyleCnt="0"/>
      <dgm:spPr/>
    </dgm:pt>
    <dgm:pt modelId="{8EBAD5E5-5BC1-4E50-846D-6FF07E3D9AF6}" type="pres">
      <dgm:prSet presAssocID="{C99BDCBD-43E8-48BC-89B1-21072CCDCC7E}" presName="bgRect" presStyleLbl="bgShp" presStyleIdx="1" presStyleCnt="3"/>
      <dgm:spPr/>
    </dgm:pt>
    <dgm:pt modelId="{743DDB4D-2D42-49A3-9D78-67D30B73BC70}" type="pres">
      <dgm:prSet presAssocID="{C99BDCBD-43E8-48BC-89B1-21072CCDCC7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00539792-16E6-4105-8F47-817DA64B74E0}" type="pres">
      <dgm:prSet presAssocID="{C99BDCBD-43E8-48BC-89B1-21072CCDCC7E}" presName="spaceRect" presStyleCnt="0"/>
      <dgm:spPr/>
    </dgm:pt>
    <dgm:pt modelId="{3DE7434B-9876-4E9B-AA35-F15C736E45FD}" type="pres">
      <dgm:prSet presAssocID="{C99BDCBD-43E8-48BC-89B1-21072CCDCC7E}" presName="parTx" presStyleLbl="revTx" presStyleIdx="2" presStyleCnt="5">
        <dgm:presLayoutVars>
          <dgm:chMax val="0"/>
          <dgm:chPref val="0"/>
        </dgm:presLayoutVars>
      </dgm:prSet>
      <dgm:spPr/>
    </dgm:pt>
    <dgm:pt modelId="{D761747A-F883-495D-A099-BECE015356FD}" type="pres">
      <dgm:prSet presAssocID="{D4CE4A97-4084-410F-8118-449E317E7280}" presName="sibTrans" presStyleCnt="0"/>
      <dgm:spPr/>
    </dgm:pt>
    <dgm:pt modelId="{817E64EC-431F-40FD-B7BF-EFB101189E68}" type="pres">
      <dgm:prSet presAssocID="{49E67223-9AD7-4B43-B199-A7FA94E0ADB5}" presName="compNode" presStyleCnt="0"/>
      <dgm:spPr/>
    </dgm:pt>
    <dgm:pt modelId="{1DF3507A-359F-4A1F-8B9C-4587EFC4130D}" type="pres">
      <dgm:prSet presAssocID="{49E67223-9AD7-4B43-B199-A7FA94E0ADB5}" presName="bgRect" presStyleLbl="bgShp" presStyleIdx="2" presStyleCnt="3"/>
      <dgm:spPr/>
    </dgm:pt>
    <dgm:pt modelId="{4314D906-F71E-4A64-95B8-A77F7E6C6A23}" type="pres">
      <dgm:prSet presAssocID="{49E67223-9AD7-4B43-B199-A7FA94E0ADB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inning Face with No Fill"/>
        </a:ext>
      </dgm:extLst>
    </dgm:pt>
    <dgm:pt modelId="{B6F08400-E3CB-4980-B944-830DE146FD09}" type="pres">
      <dgm:prSet presAssocID="{49E67223-9AD7-4B43-B199-A7FA94E0ADB5}" presName="spaceRect" presStyleCnt="0"/>
      <dgm:spPr/>
    </dgm:pt>
    <dgm:pt modelId="{75477AAD-D6F6-4E53-A264-FDEED14B4BCB}" type="pres">
      <dgm:prSet presAssocID="{49E67223-9AD7-4B43-B199-A7FA94E0ADB5}" presName="parTx" presStyleLbl="revTx" presStyleIdx="3" presStyleCnt="5">
        <dgm:presLayoutVars>
          <dgm:chMax val="0"/>
          <dgm:chPref val="0"/>
        </dgm:presLayoutVars>
      </dgm:prSet>
      <dgm:spPr/>
    </dgm:pt>
    <dgm:pt modelId="{B52A3E5C-4563-4186-8D93-C117CE0C6332}" type="pres">
      <dgm:prSet presAssocID="{49E67223-9AD7-4B43-B199-A7FA94E0ADB5}" presName="desTx" presStyleLbl="revTx" presStyleIdx="4" presStyleCnt="5">
        <dgm:presLayoutVars/>
      </dgm:prSet>
      <dgm:spPr/>
    </dgm:pt>
  </dgm:ptLst>
  <dgm:cxnLst>
    <dgm:cxn modelId="{492E7912-2508-4ED8-AF10-73516E5F21E3}" srcId="{49E67223-9AD7-4B43-B199-A7FA94E0ADB5}" destId="{9728A339-CF48-45BD-B955-8CE6ABEABA32}" srcOrd="0" destOrd="0" parTransId="{02E0491B-3F55-4BB2-895C-966F74C332A5}" sibTransId="{820C7BE9-E87E-41EE-A593-9470EE5F11F1}"/>
    <dgm:cxn modelId="{1504FB63-E3B0-45ED-9921-6565A3648298}" type="presOf" srcId="{0D36F4A0-3DE8-4928-884C-ADE39A027ED1}" destId="{F330879B-8541-442F-B5DC-510632AACA4D}" srcOrd="0" destOrd="0" presId="urn:microsoft.com/office/officeart/2018/2/layout/IconVerticalSolidList"/>
    <dgm:cxn modelId="{568B02A2-4FDD-4261-A76E-8288C3D0F423}" type="presOf" srcId="{8105A021-0127-401B-B211-8F1CD2E4ECEE}" destId="{82BD0FFA-BABC-421F-8B1D-22D6565203B8}" srcOrd="0" destOrd="0" presId="urn:microsoft.com/office/officeart/2018/2/layout/IconVerticalSolidList"/>
    <dgm:cxn modelId="{570F0EAA-CDBD-4ACA-8F06-78332DB23C90}" srcId="{9E02A811-8669-4C28-AA5E-F8FB12A8F332}" destId="{49E67223-9AD7-4B43-B199-A7FA94E0ADB5}" srcOrd="2" destOrd="0" parTransId="{928EB394-3B5A-4D4F-A0AF-FAC6DDE853A9}" sibTransId="{02A3F21A-6EB2-4A05-BEB0-B07438B37A05}"/>
    <dgm:cxn modelId="{B6CDF8B1-356D-4432-A809-99400A7AAD06}" type="presOf" srcId="{C99BDCBD-43E8-48BC-89B1-21072CCDCC7E}" destId="{3DE7434B-9876-4E9B-AA35-F15C736E45FD}" srcOrd="0" destOrd="0" presId="urn:microsoft.com/office/officeart/2018/2/layout/IconVerticalSolidList"/>
    <dgm:cxn modelId="{A29C93CE-419B-4647-A516-E2E1F23FE8B5}" type="presOf" srcId="{9728A339-CF48-45BD-B955-8CE6ABEABA32}" destId="{B52A3E5C-4563-4186-8D93-C117CE0C6332}" srcOrd="0" destOrd="0" presId="urn:microsoft.com/office/officeart/2018/2/layout/IconVerticalSolidList"/>
    <dgm:cxn modelId="{9BB9E2CF-D0E7-477D-A543-068ABB168FB0}" type="presOf" srcId="{49E67223-9AD7-4B43-B199-A7FA94E0ADB5}" destId="{75477AAD-D6F6-4E53-A264-FDEED14B4BCB}" srcOrd="0" destOrd="0" presId="urn:microsoft.com/office/officeart/2018/2/layout/IconVerticalSolidList"/>
    <dgm:cxn modelId="{8FD34FE5-CF95-4299-B9E7-C3C24224B4CC}" srcId="{9E02A811-8669-4C28-AA5E-F8FB12A8F332}" destId="{0D36F4A0-3DE8-4928-884C-ADE39A027ED1}" srcOrd="0" destOrd="0" parTransId="{C4404FBB-5EF7-431D-989B-7DDAC87E6868}" sibTransId="{97A4B748-13AA-4037-967D-67F3ABA21444}"/>
    <dgm:cxn modelId="{5CCE9EEC-F53F-4829-B9FE-FFD84D2093CF}" type="presOf" srcId="{9E02A811-8669-4C28-AA5E-F8FB12A8F332}" destId="{AD7AF89D-FACB-40A2-B93B-CE73135D9223}" srcOrd="0" destOrd="0" presId="urn:microsoft.com/office/officeart/2018/2/layout/IconVerticalSolidList"/>
    <dgm:cxn modelId="{A6F402F8-635F-4B21-B0DC-6106090C2D60}" srcId="{9E02A811-8669-4C28-AA5E-F8FB12A8F332}" destId="{C99BDCBD-43E8-48BC-89B1-21072CCDCC7E}" srcOrd="1" destOrd="0" parTransId="{763F2D11-3755-47AD-ACF9-1525C4CFE358}" sibTransId="{D4CE4A97-4084-410F-8118-449E317E7280}"/>
    <dgm:cxn modelId="{FC7A47FD-25AE-4CA9-9414-A143817B47EE}" srcId="{0D36F4A0-3DE8-4928-884C-ADE39A027ED1}" destId="{8105A021-0127-401B-B211-8F1CD2E4ECEE}" srcOrd="0" destOrd="0" parTransId="{7FDFD256-40BC-4C1D-944E-AF5B6AF4D19F}" sibTransId="{CB711302-56B2-4FA2-AEC0-4C888ADC1E12}"/>
    <dgm:cxn modelId="{B7BB8476-F626-4605-82D6-05AB38504836}" type="presParOf" srcId="{AD7AF89D-FACB-40A2-B93B-CE73135D9223}" destId="{242D100C-6541-4F45-B928-325D198F81A4}" srcOrd="0" destOrd="0" presId="urn:microsoft.com/office/officeart/2018/2/layout/IconVerticalSolidList"/>
    <dgm:cxn modelId="{DD1C2A11-71A7-4500-91D6-9C5396D7FDB2}" type="presParOf" srcId="{242D100C-6541-4F45-B928-325D198F81A4}" destId="{D8155902-BFD1-4890-9CBE-F33945AAB171}" srcOrd="0" destOrd="0" presId="urn:microsoft.com/office/officeart/2018/2/layout/IconVerticalSolidList"/>
    <dgm:cxn modelId="{7B00440A-FB0F-471B-94D2-B54DFA6E6269}" type="presParOf" srcId="{242D100C-6541-4F45-B928-325D198F81A4}" destId="{1AECDD02-50CF-4323-87BE-7EA0BF316097}" srcOrd="1" destOrd="0" presId="urn:microsoft.com/office/officeart/2018/2/layout/IconVerticalSolidList"/>
    <dgm:cxn modelId="{DBE7E678-1878-429B-9394-1311A6687284}" type="presParOf" srcId="{242D100C-6541-4F45-B928-325D198F81A4}" destId="{6644A7D2-AB8A-4DD1-BDC1-1D46311C61A6}" srcOrd="2" destOrd="0" presId="urn:microsoft.com/office/officeart/2018/2/layout/IconVerticalSolidList"/>
    <dgm:cxn modelId="{011E4257-13F2-4E37-B6CA-4AEE8F5C5754}" type="presParOf" srcId="{242D100C-6541-4F45-B928-325D198F81A4}" destId="{F330879B-8541-442F-B5DC-510632AACA4D}" srcOrd="3" destOrd="0" presId="urn:microsoft.com/office/officeart/2018/2/layout/IconVerticalSolidList"/>
    <dgm:cxn modelId="{106EAF3F-6003-4803-96B4-6C60B6094B71}" type="presParOf" srcId="{242D100C-6541-4F45-B928-325D198F81A4}" destId="{82BD0FFA-BABC-421F-8B1D-22D6565203B8}" srcOrd="4" destOrd="0" presId="urn:microsoft.com/office/officeart/2018/2/layout/IconVerticalSolidList"/>
    <dgm:cxn modelId="{BA4D58B5-CF58-4DBF-8C13-12C6F45D9D35}" type="presParOf" srcId="{AD7AF89D-FACB-40A2-B93B-CE73135D9223}" destId="{8CA22852-DDCA-4C34-843C-315CE117B009}" srcOrd="1" destOrd="0" presId="urn:microsoft.com/office/officeart/2018/2/layout/IconVerticalSolidList"/>
    <dgm:cxn modelId="{17ECB46A-A2B1-4B7B-9CB9-F9B4E74CA53E}" type="presParOf" srcId="{AD7AF89D-FACB-40A2-B93B-CE73135D9223}" destId="{56EE91E3-8F22-4135-9326-A7B150F1ECE6}" srcOrd="2" destOrd="0" presId="urn:microsoft.com/office/officeart/2018/2/layout/IconVerticalSolidList"/>
    <dgm:cxn modelId="{68A1A884-FF2C-4CFD-A59D-589D8A3790C5}" type="presParOf" srcId="{56EE91E3-8F22-4135-9326-A7B150F1ECE6}" destId="{8EBAD5E5-5BC1-4E50-846D-6FF07E3D9AF6}" srcOrd="0" destOrd="0" presId="urn:microsoft.com/office/officeart/2018/2/layout/IconVerticalSolidList"/>
    <dgm:cxn modelId="{50173216-4486-461F-8E9F-FB02D15894DF}" type="presParOf" srcId="{56EE91E3-8F22-4135-9326-A7B150F1ECE6}" destId="{743DDB4D-2D42-49A3-9D78-67D30B73BC70}" srcOrd="1" destOrd="0" presId="urn:microsoft.com/office/officeart/2018/2/layout/IconVerticalSolidList"/>
    <dgm:cxn modelId="{11B26ACC-C4D2-4AC5-9214-F9D356BC7995}" type="presParOf" srcId="{56EE91E3-8F22-4135-9326-A7B150F1ECE6}" destId="{00539792-16E6-4105-8F47-817DA64B74E0}" srcOrd="2" destOrd="0" presId="urn:microsoft.com/office/officeart/2018/2/layout/IconVerticalSolidList"/>
    <dgm:cxn modelId="{8DA687E5-6FFB-4306-B521-0F46CF6D0B67}" type="presParOf" srcId="{56EE91E3-8F22-4135-9326-A7B150F1ECE6}" destId="{3DE7434B-9876-4E9B-AA35-F15C736E45FD}" srcOrd="3" destOrd="0" presId="urn:microsoft.com/office/officeart/2018/2/layout/IconVerticalSolidList"/>
    <dgm:cxn modelId="{E58694C8-B9FA-4CA0-A5E0-E2714F30AA47}" type="presParOf" srcId="{AD7AF89D-FACB-40A2-B93B-CE73135D9223}" destId="{D761747A-F883-495D-A099-BECE015356FD}" srcOrd="3" destOrd="0" presId="urn:microsoft.com/office/officeart/2018/2/layout/IconVerticalSolidList"/>
    <dgm:cxn modelId="{A23874D4-67EC-4959-AC0F-ACEEAA627A94}" type="presParOf" srcId="{AD7AF89D-FACB-40A2-B93B-CE73135D9223}" destId="{817E64EC-431F-40FD-B7BF-EFB101189E68}" srcOrd="4" destOrd="0" presId="urn:microsoft.com/office/officeart/2018/2/layout/IconVerticalSolidList"/>
    <dgm:cxn modelId="{65F6C9D1-2830-44DE-B5CD-E3AB0F55C797}" type="presParOf" srcId="{817E64EC-431F-40FD-B7BF-EFB101189E68}" destId="{1DF3507A-359F-4A1F-8B9C-4587EFC4130D}" srcOrd="0" destOrd="0" presId="urn:microsoft.com/office/officeart/2018/2/layout/IconVerticalSolidList"/>
    <dgm:cxn modelId="{74CF8CDE-DEAD-4D9C-BDB5-C4E181D31ECF}" type="presParOf" srcId="{817E64EC-431F-40FD-B7BF-EFB101189E68}" destId="{4314D906-F71E-4A64-95B8-A77F7E6C6A23}" srcOrd="1" destOrd="0" presId="urn:microsoft.com/office/officeart/2018/2/layout/IconVerticalSolidList"/>
    <dgm:cxn modelId="{147CE1E8-4266-4959-8DFF-F528C401ACE4}" type="presParOf" srcId="{817E64EC-431F-40FD-B7BF-EFB101189E68}" destId="{B6F08400-E3CB-4980-B944-830DE146FD09}" srcOrd="2" destOrd="0" presId="urn:microsoft.com/office/officeart/2018/2/layout/IconVerticalSolidList"/>
    <dgm:cxn modelId="{F6F9A40F-413E-4A34-B41D-4D58A3C0CF0C}" type="presParOf" srcId="{817E64EC-431F-40FD-B7BF-EFB101189E68}" destId="{75477AAD-D6F6-4E53-A264-FDEED14B4BCB}" srcOrd="3" destOrd="0" presId="urn:microsoft.com/office/officeart/2018/2/layout/IconVerticalSolidList"/>
    <dgm:cxn modelId="{D97641C7-B544-49B0-91C3-337796D6985C}" type="presParOf" srcId="{817E64EC-431F-40FD-B7BF-EFB101189E68}" destId="{B52A3E5C-4563-4186-8D93-C117CE0C6332}"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8B8FCC-3DDB-40B1-A643-4CA30C42F0D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F660EE1-D0F4-4483-8F67-F1F4FE98CC7D}">
      <dgm:prSet/>
      <dgm:spPr/>
      <dgm:t>
        <a:bodyPr/>
        <a:lstStyle/>
        <a:p>
          <a:r>
            <a:rPr lang="en-US"/>
            <a:t>If you want to build collaboration, how should you support and reward it?</a:t>
          </a:r>
        </a:p>
      </dgm:t>
    </dgm:pt>
    <dgm:pt modelId="{ED026E3F-9BF4-44D4-971C-0CD274A8F97F}" type="parTrans" cxnId="{D44A3923-8213-4A54-8EFB-C8BAEF291D1C}">
      <dgm:prSet/>
      <dgm:spPr/>
      <dgm:t>
        <a:bodyPr/>
        <a:lstStyle/>
        <a:p>
          <a:endParaRPr lang="en-US"/>
        </a:p>
      </dgm:t>
    </dgm:pt>
    <dgm:pt modelId="{9EBDBEDA-C2A4-4326-94CA-59AD6EB65FA7}" type="sibTrans" cxnId="{D44A3923-8213-4A54-8EFB-C8BAEF291D1C}">
      <dgm:prSet/>
      <dgm:spPr/>
      <dgm:t>
        <a:bodyPr/>
        <a:lstStyle/>
        <a:p>
          <a:endParaRPr lang="en-US"/>
        </a:p>
      </dgm:t>
    </dgm:pt>
    <dgm:pt modelId="{15F2EF75-F0D2-4482-BE16-7724273734EE}">
      <dgm:prSet/>
      <dgm:spPr/>
      <dgm:t>
        <a:bodyPr/>
        <a:lstStyle/>
        <a:p>
          <a:r>
            <a:rPr lang="en-US"/>
            <a:t>How should you challenge when people aren't collaborating?</a:t>
          </a:r>
        </a:p>
      </dgm:t>
    </dgm:pt>
    <dgm:pt modelId="{8CCB3867-EFE5-4D7C-94B5-E1BB82018F23}" type="parTrans" cxnId="{0B67F12E-B2DA-4857-918A-209FA40E0BAA}">
      <dgm:prSet/>
      <dgm:spPr/>
      <dgm:t>
        <a:bodyPr/>
        <a:lstStyle/>
        <a:p>
          <a:endParaRPr lang="en-US"/>
        </a:p>
      </dgm:t>
    </dgm:pt>
    <dgm:pt modelId="{10743D86-C909-4960-B9E1-FB631962F107}" type="sibTrans" cxnId="{0B67F12E-B2DA-4857-918A-209FA40E0BAA}">
      <dgm:prSet/>
      <dgm:spPr/>
      <dgm:t>
        <a:bodyPr/>
        <a:lstStyle/>
        <a:p>
          <a:endParaRPr lang="en-US"/>
        </a:p>
      </dgm:t>
    </dgm:pt>
    <dgm:pt modelId="{36035702-7C19-484F-938E-5C0758379CB5}" type="pres">
      <dgm:prSet presAssocID="{6F8B8FCC-3DDB-40B1-A643-4CA30C42F0D0}" presName="outerComposite" presStyleCnt="0">
        <dgm:presLayoutVars>
          <dgm:chMax val="5"/>
          <dgm:dir/>
          <dgm:resizeHandles val="exact"/>
        </dgm:presLayoutVars>
      </dgm:prSet>
      <dgm:spPr/>
    </dgm:pt>
    <dgm:pt modelId="{A5408C2D-5244-476A-84E0-62A962DBE95F}" type="pres">
      <dgm:prSet presAssocID="{6F8B8FCC-3DDB-40B1-A643-4CA30C42F0D0}" presName="dummyMaxCanvas" presStyleCnt="0">
        <dgm:presLayoutVars/>
      </dgm:prSet>
      <dgm:spPr/>
    </dgm:pt>
    <dgm:pt modelId="{84150DFA-BF19-4CF8-B84E-9418B621A271}" type="pres">
      <dgm:prSet presAssocID="{6F8B8FCC-3DDB-40B1-A643-4CA30C42F0D0}" presName="TwoNodes_1" presStyleLbl="node1" presStyleIdx="0" presStyleCnt="2">
        <dgm:presLayoutVars>
          <dgm:bulletEnabled val="1"/>
        </dgm:presLayoutVars>
      </dgm:prSet>
      <dgm:spPr/>
    </dgm:pt>
    <dgm:pt modelId="{5EA9EF37-F171-4CC7-8982-F311A08EED5B}" type="pres">
      <dgm:prSet presAssocID="{6F8B8FCC-3DDB-40B1-A643-4CA30C42F0D0}" presName="TwoNodes_2" presStyleLbl="node1" presStyleIdx="1" presStyleCnt="2">
        <dgm:presLayoutVars>
          <dgm:bulletEnabled val="1"/>
        </dgm:presLayoutVars>
      </dgm:prSet>
      <dgm:spPr/>
    </dgm:pt>
    <dgm:pt modelId="{7916540F-5BF8-4B36-B380-4F456349DF49}" type="pres">
      <dgm:prSet presAssocID="{6F8B8FCC-3DDB-40B1-A643-4CA30C42F0D0}" presName="TwoConn_1-2" presStyleLbl="fgAccFollowNode1" presStyleIdx="0" presStyleCnt="1">
        <dgm:presLayoutVars>
          <dgm:bulletEnabled val="1"/>
        </dgm:presLayoutVars>
      </dgm:prSet>
      <dgm:spPr/>
    </dgm:pt>
    <dgm:pt modelId="{891A9965-B082-489C-9BED-5FACC0CCA3DE}" type="pres">
      <dgm:prSet presAssocID="{6F8B8FCC-3DDB-40B1-A643-4CA30C42F0D0}" presName="TwoNodes_1_text" presStyleLbl="node1" presStyleIdx="1" presStyleCnt="2">
        <dgm:presLayoutVars>
          <dgm:bulletEnabled val="1"/>
        </dgm:presLayoutVars>
      </dgm:prSet>
      <dgm:spPr/>
    </dgm:pt>
    <dgm:pt modelId="{CA40628C-BEA4-46F5-BC75-E3F91348065F}" type="pres">
      <dgm:prSet presAssocID="{6F8B8FCC-3DDB-40B1-A643-4CA30C42F0D0}" presName="TwoNodes_2_text" presStyleLbl="node1" presStyleIdx="1" presStyleCnt="2">
        <dgm:presLayoutVars>
          <dgm:bulletEnabled val="1"/>
        </dgm:presLayoutVars>
      </dgm:prSet>
      <dgm:spPr/>
    </dgm:pt>
  </dgm:ptLst>
  <dgm:cxnLst>
    <dgm:cxn modelId="{7D27221E-8349-464A-9F28-30741AFFF852}" type="presOf" srcId="{15F2EF75-F0D2-4482-BE16-7724273734EE}" destId="{5EA9EF37-F171-4CC7-8982-F311A08EED5B}" srcOrd="0" destOrd="0" presId="urn:microsoft.com/office/officeart/2005/8/layout/vProcess5"/>
    <dgm:cxn modelId="{D44A3923-8213-4A54-8EFB-C8BAEF291D1C}" srcId="{6F8B8FCC-3DDB-40B1-A643-4CA30C42F0D0}" destId="{7F660EE1-D0F4-4483-8F67-F1F4FE98CC7D}" srcOrd="0" destOrd="0" parTransId="{ED026E3F-9BF4-44D4-971C-0CD274A8F97F}" sibTransId="{9EBDBEDA-C2A4-4326-94CA-59AD6EB65FA7}"/>
    <dgm:cxn modelId="{0B67F12E-B2DA-4857-918A-209FA40E0BAA}" srcId="{6F8B8FCC-3DDB-40B1-A643-4CA30C42F0D0}" destId="{15F2EF75-F0D2-4482-BE16-7724273734EE}" srcOrd="1" destOrd="0" parTransId="{8CCB3867-EFE5-4D7C-94B5-E1BB82018F23}" sibTransId="{10743D86-C909-4960-B9E1-FB631962F107}"/>
    <dgm:cxn modelId="{246286B7-5F2D-4CC2-B39D-BC818380A84A}" type="presOf" srcId="{7F660EE1-D0F4-4483-8F67-F1F4FE98CC7D}" destId="{891A9965-B082-489C-9BED-5FACC0CCA3DE}" srcOrd="1" destOrd="0" presId="urn:microsoft.com/office/officeart/2005/8/layout/vProcess5"/>
    <dgm:cxn modelId="{740038D2-3BDF-4CCE-875A-CB1B40F358B2}" type="presOf" srcId="{15F2EF75-F0D2-4482-BE16-7724273734EE}" destId="{CA40628C-BEA4-46F5-BC75-E3F91348065F}" srcOrd="1" destOrd="0" presId="urn:microsoft.com/office/officeart/2005/8/layout/vProcess5"/>
    <dgm:cxn modelId="{85C063D9-14AF-4DAD-AA92-4EAABB1246F8}" type="presOf" srcId="{6F8B8FCC-3DDB-40B1-A643-4CA30C42F0D0}" destId="{36035702-7C19-484F-938E-5C0758379CB5}" srcOrd="0" destOrd="0" presId="urn:microsoft.com/office/officeart/2005/8/layout/vProcess5"/>
    <dgm:cxn modelId="{E0FE5DE3-7444-4B87-A008-FB37487B4C30}" type="presOf" srcId="{7F660EE1-D0F4-4483-8F67-F1F4FE98CC7D}" destId="{84150DFA-BF19-4CF8-B84E-9418B621A271}" srcOrd="0" destOrd="0" presId="urn:microsoft.com/office/officeart/2005/8/layout/vProcess5"/>
    <dgm:cxn modelId="{785139F4-D551-4329-BFA6-62842E066081}" type="presOf" srcId="{9EBDBEDA-C2A4-4326-94CA-59AD6EB65FA7}" destId="{7916540F-5BF8-4B36-B380-4F456349DF49}" srcOrd="0" destOrd="0" presId="urn:microsoft.com/office/officeart/2005/8/layout/vProcess5"/>
    <dgm:cxn modelId="{0C9EAC92-C430-43FE-BED7-2D19432CAD0B}" type="presParOf" srcId="{36035702-7C19-484F-938E-5C0758379CB5}" destId="{A5408C2D-5244-476A-84E0-62A962DBE95F}" srcOrd="0" destOrd="0" presId="urn:microsoft.com/office/officeart/2005/8/layout/vProcess5"/>
    <dgm:cxn modelId="{480DC248-2CB7-4598-A16D-A76C95507AFF}" type="presParOf" srcId="{36035702-7C19-484F-938E-5C0758379CB5}" destId="{84150DFA-BF19-4CF8-B84E-9418B621A271}" srcOrd="1" destOrd="0" presId="urn:microsoft.com/office/officeart/2005/8/layout/vProcess5"/>
    <dgm:cxn modelId="{6D487253-F5DB-4544-9AD8-5A0CC1EE5791}" type="presParOf" srcId="{36035702-7C19-484F-938E-5C0758379CB5}" destId="{5EA9EF37-F171-4CC7-8982-F311A08EED5B}" srcOrd="2" destOrd="0" presId="urn:microsoft.com/office/officeart/2005/8/layout/vProcess5"/>
    <dgm:cxn modelId="{C4F6C5B2-C3F9-4B8B-B1CD-64B083A255C5}" type="presParOf" srcId="{36035702-7C19-484F-938E-5C0758379CB5}" destId="{7916540F-5BF8-4B36-B380-4F456349DF49}" srcOrd="3" destOrd="0" presId="urn:microsoft.com/office/officeart/2005/8/layout/vProcess5"/>
    <dgm:cxn modelId="{EBD6CAB0-02A6-48F7-BDBA-F9CEF3B66C8B}" type="presParOf" srcId="{36035702-7C19-484F-938E-5C0758379CB5}" destId="{891A9965-B082-489C-9BED-5FACC0CCA3DE}" srcOrd="4" destOrd="0" presId="urn:microsoft.com/office/officeart/2005/8/layout/vProcess5"/>
    <dgm:cxn modelId="{84B67518-F6A6-491B-AB10-FB40D8CEB3E8}" type="presParOf" srcId="{36035702-7C19-484F-938E-5C0758379CB5}" destId="{CA40628C-BEA4-46F5-BC75-E3F91348065F}"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DE8B5B-686F-472E-AFD1-DAED24BA481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097976D-D66A-43ED-A5B5-0E3C83C59E7B}">
      <dgm:prSet/>
      <dgm:spPr/>
      <dgm:t>
        <a:bodyPr/>
        <a:lstStyle/>
        <a:p>
          <a:r>
            <a:rPr lang="en-US"/>
            <a:t>Recognise and Reward:</a:t>
          </a:r>
        </a:p>
      </dgm:t>
    </dgm:pt>
    <dgm:pt modelId="{B1A9DDDB-3A8F-4F91-9B4B-B2D00E7CF83D}" type="parTrans" cxnId="{EF37DBAA-1241-490F-A222-995A7A3FEB89}">
      <dgm:prSet/>
      <dgm:spPr/>
      <dgm:t>
        <a:bodyPr/>
        <a:lstStyle/>
        <a:p>
          <a:endParaRPr lang="en-US"/>
        </a:p>
      </dgm:t>
    </dgm:pt>
    <dgm:pt modelId="{F35C2E15-032F-47DC-8B92-E6B03C1E190B}" type="sibTrans" cxnId="{EF37DBAA-1241-490F-A222-995A7A3FEB89}">
      <dgm:prSet/>
      <dgm:spPr/>
      <dgm:t>
        <a:bodyPr/>
        <a:lstStyle/>
        <a:p>
          <a:endParaRPr lang="en-US"/>
        </a:p>
      </dgm:t>
    </dgm:pt>
    <dgm:pt modelId="{EF7F1507-D94A-4618-869E-AA13334C69B6}">
      <dgm:prSet/>
      <dgm:spPr/>
      <dgm:t>
        <a:bodyPr/>
        <a:lstStyle/>
        <a:p>
          <a:r>
            <a:rPr lang="en-US"/>
            <a:t>Collaborative behaviours</a:t>
          </a:r>
        </a:p>
      </dgm:t>
    </dgm:pt>
    <dgm:pt modelId="{478E6EE3-8F54-40D2-9A01-5E6320A43AC3}" type="parTrans" cxnId="{5D670805-2D77-4677-8A9A-C5B1DD888FF5}">
      <dgm:prSet/>
      <dgm:spPr/>
      <dgm:t>
        <a:bodyPr/>
        <a:lstStyle/>
        <a:p>
          <a:endParaRPr lang="en-US"/>
        </a:p>
      </dgm:t>
    </dgm:pt>
    <dgm:pt modelId="{789443E1-99CD-406F-91C8-BBFA6D23A8FD}" type="sibTrans" cxnId="{5D670805-2D77-4677-8A9A-C5B1DD888FF5}">
      <dgm:prSet/>
      <dgm:spPr/>
      <dgm:t>
        <a:bodyPr/>
        <a:lstStyle/>
        <a:p>
          <a:endParaRPr lang="en-US"/>
        </a:p>
      </dgm:t>
    </dgm:pt>
    <dgm:pt modelId="{5C8B0163-0F34-4D58-939E-73F16BB7E47B}">
      <dgm:prSet/>
      <dgm:spPr/>
      <dgm:t>
        <a:bodyPr/>
        <a:lstStyle/>
        <a:p>
          <a:r>
            <a:rPr lang="en-US"/>
            <a:t>Socialisation skills and behaviours </a:t>
          </a:r>
        </a:p>
      </dgm:t>
    </dgm:pt>
    <dgm:pt modelId="{45257381-D937-4AE3-B49A-16E5812E1580}" type="parTrans" cxnId="{047D03A4-399C-43F9-875B-7E69C7302744}">
      <dgm:prSet/>
      <dgm:spPr/>
      <dgm:t>
        <a:bodyPr/>
        <a:lstStyle/>
        <a:p>
          <a:endParaRPr lang="en-US"/>
        </a:p>
      </dgm:t>
    </dgm:pt>
    <dgm:pt modelId="{E9EE2475-611C-4FE1-8154-8D1DC1F94040}" type="sibTrans" cxnId="{047D03A4-399C-43F9-875B-7E69C7302744}">
      <dgm:prSet/>
      <dgm:spPr/>
      <dgm:t>
        <a:bodyPr/>
        <a:lstStyle/>
        <a:p>
          <a:endParaRPr lang="en-US"/>
        </a:p>
      </dgm:t>
    </dgm:pt>
    <dgm:pt modelId="{BE78E47F-2843-41D0-857E-77B54771E3AD}">
      <dgm:prSet/>
      <dgm:spPr/>
      <dgm:t>
        <a:bodyPr/>
        <a:lstStyle/>
        <a:p>
          <a:r>
            <a:rPr lang="en-US"/>
            <a:t>Listening and the use of coaching questions</a:t>
          </a:r>
        </a:p>
      </dgm:t>
    </dgm:pt>
    <dgm:pt modelId="{F1666F1C-4A04-4624-AB5A-5D42983B9525}" type="parTrans" cxnId="{C7E6A7C5-CC3D-402A-91AC-C68D9989C199}">
      <dgm:prSet/>
      <dgm:spPr/>
      <dgm:t>
        <a:bodyPr/>
        <a:lstStyle/>
        <a:p>
          <a:endParaRPr lang="en-US"/>
        </a:p>
      </dgm:t>
    </dgm:pt>
    <dgm:pt modelId="{9208BBC5-9F77-46B8-81F1-03CB2F8085DD}" type="sibTrans" cxnId="{C7E6A7C5-CC3D-402A-91AC-C68D9989C199}">
      <dgm:prSet/>
      <dgm:spPr/>
      <dgm:t>
        <a:bodyPr/>
        <a:lstStyle/>
        <a:p>
          <a:endParaRPr lang="en-US"/>
        </a:p>
      </dgm:t>
    </dgm:pt>
    <dgm:pt modelId="{132EF304-A059-4C96-8699-3F14E98800F1}">
      <dgm:prSet/>
      <dgm:spPr/>
      <dgm:t>
        <a:bodyPr/>
        <a:lstStyle/>
        <a:p>
          <a:r>
            <a:rPr lang="en-US"/>
            <a:t>Experimentation/offering support/challenge to others</a:t>
          </a:r>
        </a:p>
      </dgm:t>
    </dgm:pt>
    <dgm:pt modelId="{02B225CF-69DD-4628-82EE-DEBA9A005D0D}" type="parTrans" cxnId="{11F0C6B3-20E8-413D-BCE7-002A7D12864A}">
      <dgm:prSet/>
      <dgm:spPr/>
      <dgm:t>
        <a:bodyPr/>
        <a:lstStyle/>
        <a:p>
          <a:endParaRPr lang="en-US"/>
        </a:p>
      </dgm:t>
    </dgm:pt>
    <dgm:pt modelId="{277BB6C9-9D77-49DC-8C3A-AF71C16F5A11}" type="sibTrans" cxnId="{11F0C6B3-20E8-413D-BCE7-002A7D12864A}">
      <dgm:prSet/>
      <dgm:spPr/>
      <dgm:t>
        <a:bodyPr/>
        <a:lstStyle/>
        <a:p>
          <a:endParaRPr lang="en-US"/>
        </a:p>
      </dgm:t>
    </dgm:pt>
    <dgm:pt modelId="{3FEECDF7-B299-4C46-8CDE-1458EA098EAC}" type="pres">
      <dgm:prSet presAssocID="{BDDE8B5B-686F-472E-AFD1-DAED24BA4813}" presName="vert0" presStyleCnt="0">
        <dgm:presLayoutVars>
          <dgm:dir/>
          <dgm:animOne val="branch"/>
          <dgm:animLvl val="lvl"/>
        </dgm:presLayoutVars>
      </dgm:prSet>
      <dgm:spPr/>
    </dgm:pt>
    <dgm:pt modelId="{BD1576C7-6AEA-49B9-95D6-FF5A669F568C}" type="pres">
      <dgm:prSet presAssocID="{2097976D-D66A-43ED-A5B5-0E3C83C59E7B}" presName="thickLine" presStyleLbl="alignNode1" presStyleIdx="0" presStyleCnt="1"/>
      <dgm:spPr/>
    </dgm:pt>
    <dgm:pt modelId="{F3E1B885-2775-4AAF-A7F5-BF891BCFFEA1}" type="pres">
      <dgm:prSet presAssocID="{2097976D-D66A-43ED-A5B5-0E3C83C59E7B}" presName="horz1" presStyleCnt="0"/>
      <dgm:spPr/>
    </dgm:pt>
    <dgm:pt modelId="{C09700A4-45DA-4F94-9C1B-40460DEAD40A}" type="pres">
      <dgm:prSet presAssocID="{2097976D-D66A-43ED-A5B5-0E3C83C59E7B}" presName="tx1" presStyleLbl="revTx" presStyleIdx="0" presStyleCnt="5"/>
      <dgm:spPr/>
    </dgm:pt>
    <dgm:pt modelId="{25B145A1-053E-4DC3-830C-74F534FECDBD}" type="pres">
      <dgm:prSet presAssocID="{2097976D-D66A-43ED-A5B5-0E3C83C59E7B}" presName="vert1" presStyleCnt="0"/>
      <dgm:spPr/>
    </dgm:pt>
    <dgm:pt modelId="{ECA0E462-0A5C-48E3-B4A4-2BD7BE8BF8DF}" type="pres">
      <dgm:prSet presAssocID="{EF7F1507-D94A-4618-869E-AA13334C69B6}" presName="vertSpace2a" presStyleCnt="0"/>
      <dgm:spPr/>
    </dgm:pt>
    <dgm:pt modelId="{621869F4-07C1-48C1-8C86-67CB9016816D}" type="pres">
      <dgm:prSet presAssocID="{EF7F1507-D94A-4618-869E-AA13334C69B6}" presName="horz2" presStyleCnt="0"/>
      <dgm:spPr/>
    </dgm:pt>
    <dgm:pt modelId="{0B32C0C0-D212-49DF-8BCB-4D171F757352}" type="pres">
      <dgm:prSet presAssocID="{EF7F1507-D94A-4618-869E-AA13334C69B6}" presName="horzSpace2" presStyleCnt="0"/>
      <dgm:spPr/>
    </dgm:pt>
    <dgm:pt modelId="{7DFA0DB1-3CA5-490B-B605-C577B81011A2}" type="pres">
      <dgm:prSet presAssocID="{EF7F1507-D94A-4618-869E-AA13334C69B6}" presName="tx2" presStyleLbl="revTx" presStyleIdx="1" presStyleCnt="5"/>
      <dgm:spPr/>
    </dgm:pt>
    <dgm:pt modelId="{EF9920B8-9684-4802-95AF-6B28AD88244A}" type="pres">
      <dgm:prSet presAssocID="{EF7F1507-D94A-4618-869E-AA13334C69B6}" presName="vert2" presStyleCnt="0"/>
      <dgm:spPr/>
    </dgm:pt>
    <dgm:pt modelId="{FF8625A3-F8A3-4CDD-A046-7B37BE2D13EC}" type="pres">
      <dgm:prSet presAssocID="{EF7F1507-D94A-4618-869E-AA13334C69B6}" presName="thinLine2b" presStyleLbl="callout" presStyleIdx="0" presStyleCnt="4"/>
      <dgm:spPr/>
    </dgm:pt>
    <dgm:pt modelId="{901BC8F9-9E27-48E9-9266-07E882D5B4B8}" type="pres">
      <dgm:prSet presAssocID="{EF7F1507-D94A-4618-869E-AA13334C69B6}" presName="vertSpace2b" presStyleCnt="0"/>
      <dgm:spPr/>
    </dgm:pt>
    <dgm:pt modelId="{DF4D4EFE-16E9-418F-BBF5-7E1C2301AE1C}" type="pres">
      <dgm:prSet presAssocID="{5C8B0163-0F34-4D58-939E-73F16BB7E47B}" presName="horz2" presStyleCnt="0"/>
      <dgm:spPr/>
    </dgm:pt>
    <dgm:pt modelId="{C1B95AD5-5713-4DAB-B559-A168C1D08A27}" type="pres">
      <dgm:prSet presAssocID="{5C8B0163-0F34-4D58-939E-73F16BB7E47B}" presName="horzSpace2" presStyleCnt="0"/>
      <dgm:spPr/>
    </dgm:pt>
    <dgm:pt modelId="{D9A3DA49-525B-4535-8F9C-2987F6481E21}" type="pres">
      <dgm:prSet presAssocID="{5C8B0163-0F34-4D58-939E-73F16BB7E47B}" presName="tx2" presStyleLbl="revTx" presStyleIdx="2" presStyleCnt="5"/>
      <dgm:spPr/>
    </dgm:pt>
    <dgm:pt modelId="{8CA2742B-C034-4060-8D14-F6558652281A}" type="pres">
      <dgm:prSet presAssocID="{5C8B0163-0F34-4D58-939E-73F16BB7E47B}" presName="vert2" presStyleCnt="0"/>
      <dgm:spPr/>
    </dgm:pt>
    <dgm:pt modelId="{BA0D5264-10B0-4D42-9E0C-B7043B037E9B}" type="pres">
      <dgm:prSet presAssocID="{5C8B0163-0F34-4D58-939E-73F16BB7E47B}" presName="thinLine2b" presStyleLbl="callout" presStyleIdx="1" presStyleCnt="4"/>
      <dgm:spPr/>
    </dgm:pt>
    <dgm:pt modelId="{C1F4BA48-2CE7-468B-B093-C1AD2F44F4E3}" type="pres">
      <dgm:prSet presAssocID="{5C8B0163-0F34-4D58-939E-73F16BB7E47B}" presName="vertSpace2b" presStyleCnt="0"/>
      <dgm:spPr/>
    </dgm:pt>
    <dgm:pt modelId="{3C12CF02-19CC-483B-A077-B49868C96D21}" type="pres">
      <dgm:prSet presAssocID="{BE78E47F-2843-41D0-857E-77B54771E3AD}" presName="horz2" presStyleCnt="0"/>
      <dgm:spPr/>
    </dgm:pt>
    <dgm:pt modelId="{6232E31B-38F1-47CF-8833-40EA60C538F1}" type="pres">
      <dgm:prSet presAssocID="{BE78E47F-2843-41D0-857E-77B54771E3AD}" presName="horzSpace2" presStyleCnt="0"/>
      <dgm:spPr/>
    </dgm:pt>
    <dgm:pt modelId="{4772E891-AEDA-4640-A20C-F1EE91FCBD01}" type="pres">
      <dgm:prSet presAssocID="{BE78E47F-2843-41D0-857E-77B54771E3AD}" presName="tx2" presStyleLbl="revTx" presStyleIdx="3" presStyleCnt="5"/>
      <dgm:spPr/>
    </dgm:pt>
    <dgm:pt modelId="{E82B7B02-D3BF-48C6-B127-3F6C2B19563A}" type="pres">
      <dgm:prSet presAssocID="{BE78E47F-2843-41D0-857E-77B54771E3AD}" presName="vert2" presStyleCnt="0"/>
      <dgm:spPr/>
    </dgm:pt>
    <dgm:pt modelId="{C9E1E3DB-0215-4845-B6F0-75A17F32EF5C}" type="pres">
      <dgm:prSet presAssocID="{BE78E47F-2843-41D0-857E-77B54771E3AD}" presName="thinLine2b" presStyleLbl="callout" presStyleIdx="2" presStyleCnt="4"/>
      <dgm:spPr/>
    </dgm:pt>
    <dgm:pt modelId="{63DD3617-F9E0-49BD-B33B-5B3F33499A07}" type="pres">
      <dgm:prSet presAssocID="{BE78E47F-2843-41D0-857E-77B54771E3AD}" presName="vertSpace2b" presStyleCnt="0"/>
      <dgm:spPr/>
    </dgm:pt>
    <dgm:pt modelId="{5605A908-B1DD-4C8C-BED3-9416014D312F}" type="pres">
      <dgm:prSet presAssocID="{132EF304-A059-4C96-8699-3F14E98800F1}" presName="horz2" presStyleCnt="0"/>
      <dgm:spPr/>
    </dgm:pt>
    <dgm:pt modelId="{78A8B4DC-291E-4460-B67A-48889713D75E}" type="pres">
      <dgm:prSet presAssocID="{132EF304-A059-4C96-8699-3F14E98800F1}" presName="horzSpace2" presStyleCnt="0"/>
      <dgm:spPr/>
    </dgm:pt>
    <dgm:pt modelId="{9BBC7943-03C2-4888-B4B9-D7AB9E5D706E}" type="pres">
      <dgm:prSet presAssocID="{132EF304-A059-4C96-8699-3F14E98800F1}" presName="tx2" presStyleLbl="revTx" presStyleIdx="4" presStyleCnt="5"/>
      <dgm:spPr/>
    </dgm:pt>
    <dgm:pt modelId="{0DAA13DF-4815-496A-A825-734866D5699B}" type="pres">
      <dgm:prSet presAssocID="{132EF304-A059-4C96-8699-3F14E98800F1}" presName="vert2" presStyleCnt="0"/>
      <dgm:spPr/>
    </dgm:pt>
    <dgm:pt modelId="{FA150E2B-CAAA-49DA-B71A-6A5A165A4A18}" type="pres">
      <dgm:prSet presAssocID="{132EF304-A059-4C96-8699-3F14E98800F1}" presName="thinLine2b" presStyleLbl="callout" presStyleIdx="3" presStyleCnt="4"/>
      <dgm:spPr/>
    </dgm:pt>
    <dgm:pt modelId="{B6E69AE5-5A69-478A-A982-900DABE5C203}" type="pres">
      <dgm:prSet presAssocID="{132EF304-A059-4C96-8699-3F14E98800F1}" presName="vertSpace2b" presStyleCnt="0"/>
      <dgm:spPr/>
    </dgm:pt>
  </dgm:ptLst>
  <dgm:cxnLst>
    <dgm:cxn modelId="{5D670805-2D77-4677-8A9A-C5B1DD888FF5}" srcId="{2097976D-D66A-43ED-A5B5-0E3C83C59E7B}" destId="{EF7F1507-D94A-4618-869E-AA13334C69B6}" srcOrd="0" destOrd="0" parTransId="{478E6EE3-8F54-40D2-9A01-5E6320A43AC3}" sibTransId="{789443E1-99CD-406F-91C8-BBFA6D23A8FD}"/>
    <dgm:cxn modelId="{0977E42F-2A4B-4588-AAAD-286789EB89F8}" type="presOf" srcId="{2097976D-D66A-43ED-A5B5-0E3C83C59E7B}" destId="{C09700A4-45DA-4F94-9C1B-40460DEAD40A}" srcOrd="0" destOrd="0" presId="urn:microsoft.com/office/officeart/2008/layout/LinedList"/>
    <dgm:cxn modelId="{9AC7C661-42AF-441E-B77C-75A3964A2771}" type="presOf" srcId="{BDDE8B5B-686F-472E-AFD1-DAED24BA4813}" destId="{3FEECDF7-B299-4C46-8CDE-1458EA098EAC}" srcOrd="0" destOrd="0" presId="urn:microsoft.com/office/officeart/2008/layout/LinedList"/>
    <dgm:cxn modelId="{047D03A4-399C-43F9-875B-7E69C7302744}" srcId="{2097976D-D66A-43ED-A5B5-0E3C83C59E7B}" destId="{5C8B0163-0F34-4D58-939E-73F16BB7E47B}" srcOrd="1" destOrd="0" parTransId="{45257381-D937-4AE3-B49A-16E5812E1580}" sibTransId="{E9EE2475-611C-4FE1-8154-8D1DC1F94040}"/>
    <dgm:cxn modelId="{EF37DBAA-1241-490F-A222-995A7A3FEB89}" srcId="{BDDE8B5B-686F-472E-AFD1-DAED24BA4813}" destId="{2097976D-D66A-43ED-A5B5-0E3C83C59E7B}" srcOrd="0" destOrd="0" parTransId="{B1A9DDDB-3A8F-4F91-9B4B-B2D00E7CF83D}" sibTransId="{F35C2E15-032F-47DC-8B92-E6B03C1E190B}"/>
    <dgm:cxn modelId="{11F0C6B3-20E8-413D-BCE7-002A7D12864A}" srcId="{2097976D-D66A-43ED-A5B5-0E3C83C59E7B}" destId="{132EF304-A059-4C96-8699-3F14E98800F1}" srcOrd="3" destOrd="0" parTransId="{02B225CF-69DD-4628-82EE-DEBA9A005D0D}" sibTransId="{277BB6C9-9D77-49DC-8C3A-AF71C16F5A11}"/>
    <dgm:cxn modelId="{D3F3FFBF-F8DA-4772-B63B-6FF271A0BE30}" type="presOf" srcId="{BE78E47F-2843-41D0-857E-77B54771E3AD}" destId="{4772E891-AEDA-4640-A20C-F1EE91FCBD01}" srcOrd="0" destOrd="0" presId="urn:microsoft.com/office/officeart/2008/layout/LinedList"/>
    <dgm:cxn modelId="{D1BB67C2-CF43-4999-98C8-237607D0B7F1}" type="presOf" srcId="{132EF304-A059-4C96-8699-3F14E98800F1}" destId="{9BBC7943-03C2-4888-B4B9-D7AB9E5D706E}" srcOrd="0" destOrd="0" presId="urn:microsoft.com/office/officeart/2008/layout/LinedList"/>
    <dgm:cxn modelId="{C7E6A7C5-CC3D-402A-91AC-C68D9989C199}" srcId="{2097976D-D66A-43ED-A5B5-0E3C83C59E7B}" destId="{BE78E47F-2843-41D0-857E-77B54771E3AD}" srcOrd="2" destOrd="0" parTransId="{F1666F1C-4A04-4624-AB5A-5D42983B9525}" sibTransId="{9208BBC5-9F77-46B8-81F1-03CB2F8085DD}"/>
    <dgm:cxn modelId="{688487D7-D2C8-4E24-8F27-56276B663954}" type="presOf" srcId="{5C8B0163-0F34-4D58-939E-73F16BB7E47B}" destId="{D9A3DA49-525B-4535-8F9C-2987F6481E21}" srcOrd="0" destOrd="0" presId="urn:microsoft.com/office/officeart/2008/layout/LinedList"/>
    <dgm:cxn modelId="{BCA148FA-22AF-4601-B5A2-7CB19F9F1F5D}" type="presOf" srcId="{EF7F1507-D94A-4618-869E-AA13334C69B6}" destId="{7DFA0DB1-3CA5-490B-B605-C577B81011A2}" srcOrd="0" destOrd="0" presId="urn:microsoft.com/office/officeart/2008/layout/LinedList"/>
    <dgm:cxn modelId="{CB93550A-E803-4DD4-8A27-97DC2C5DCCCC}" type="presParOf" srcId="{3FEECDF7-B299-4C46-8CDE-1458EA098EAC}" destId="{BD1576C7-6AEA-49B9-95D6-FF5A669F568C}" srcOrd="0" destOrd="0" presId="urn:microsoft.com/office/officeart/2008/layout/LinedList"/>
    <dgm:cxn modelId="{B33F2A3A-ED03-4EBB-9083-0E3FFF720135}" type="presParOf" srcId="{3FEECDF7-B299-4C46-8CDE-1458EA098EAC}" destId="{F3E1B885-2775-4AAF-A7F5-BF891BCFFEA1}" srcOrd="1" destOrd="0" presId="urn:microsoft.com/office/officeart/2008/layout/LinedList"/>
    <dgm:cxn modelId="{3CD41AF7-DB3E-4D1C-89BD-1F792A59A648}" type="presParOf" srcId="{F3E1B885-2775-4AAF-A7F5-BF891BCFFEA1}" destId="{C09700A4-45DA-4F94-9C1B-40460DEAD40A}" srcOrd="0" destOrd="0" presId="urn:microsoft.com/office/officeart/2008/layout/LinedList"/>
    <dgm:cxn modelId="{3FC619F6-6BB5-4B73-8BB1-FA1353509AED}" type="presParOf" srcId="{F3E1B885-2775-4AAF-A7F5-BF891BCFFEA1}" destId="{25B145A1-053E-4DC3-830C-74F534FECDBD}" srcOrd="1" destOrd="0" presId="urn:microsoft.com/office/officeart/2008/layout/LinedList"/>
    <dgm:cxn modelId="{85DC5057-B351-453C-81EC-018EA4AE3409}" type="presParOf" srcId="{25B145A1-053E-4DC3-830C-74F534FECDBD}" destId="{ECA0E462-0A5C-48E3-B4A4-2BD7BE8BF8DF}" srcOrd="0" destOrd="0" presId="urn:microsoft.com/office/officeart/2008/layout/LinedList"/>
    <dgm:cxn modelId="{C6CEC784-C2C7-48FA-B2C6-6CFFB5EE4866}" type="presParOf" srcId="{25B145A1-053E-4DC3-830C-74F534FECDBD}" destId="{621869F4-07C1-48C1-8C86-67CB9016816D}" srcOrd="1" destOrd="0" presId="urn:microsoft.com/office/officeart/2008/layout/LinedList"/>
    <dgm:cxn modelId="{EC9CBC37-F783-4327-9E50-A4A4404DEF26}" type="presParOf" srcId="{621869F4-07C1-48C1-8C86-67CB9016816D}" destId="{0B32C0C0-D212-49DF-8BCB-4D171F757352}" srcOrd="0" destOrd="0" presId="urn:microsoft.com/office/officeart/2008/layout/LinedList"/>
    <dgm:cxn modelId="{7906BB28-7ECE-4959-9617-52267B7D7040}" type="presParOf" srcId="{621869F4-07C1-48C1-8C86-67CB9016816D}" destId="{7DFA0DB1-3CA5-490B-B605-C577B81011A2}" srcOrd="1" destOrd="0" presId="urn:microsoft.com/office/officeart/2008/layout/LinedList"/>
    <dgm:cxn modelId="{94FCE326-6A55-4230-952C-32B82BD20C40}" type="presParOf" srcId="{621869F4-07C1-48C1-8C86-67CB9016816D}" destId="{EF9920B8-9684-4802-95AF-6B28AD88244A}" srcOrd="2" destOrd="0" presId="urn:microsoft.com/office/officeart/2008/layout/LinedList"/>
    <dgm:cxn modelId="{FDEF1D45-3E05-43E1-9D64-50A8853751AB}" type="presParOf" srcId="{25B145A1-053E-4DC3-830C-74F534FECDBD}" destId="{FF8625A3-F8A3-4CDD-A046-7B37BE2D13EC}" srcOrd="2" destOrd="0" presId="urn:microsoft.com/office/officeart/2008/layout/LinedList"/>
    <dgm:cxn modelId="{E8C87A7B-6096-40DF-A26F-52DC13A5CA56}" type="presParOf" srcId="{25B145A1-053E-4DC3-830C-74F534FECDBD}" destId="{901BC8F9-9E27-48E9-9266-07E882D5B4B8}" srcOrd="3" destOrd="0" presId="urn:microsoft.com/office/officeart/2008/layout/LinedList"/>
    <dgm:cxn modelId="{F0512526-E070-4B2D-84A1-98FFDC5D7F88}" type="presParOf" srcId="{25B145A1-053E-4DC3-830C-74F534FECDBD}" destId="{DF4D4EFE-16E9-418F-BBF5-7E1C2301AE1C}" srcOrd="4" destOrd="0" presId="urn:microsoft.com/office/officeart/2008/layout/LinedList"/>
    <dgm:cxn modelId="{A32AF328-4D37-4F6E-AD87-AF6342DC7822}" type="presParOf" srcId="{DF4D4EFE-16E9-418F-BBF5-7E1C2301AE1C}" destId="{C1B95AD5-5713-4DAB-B559-A168C1D08A27}" srcOrd="0" destOrd="0" presId="urn:microsoft.com/office/officeart/2008/layout/LinedList"/>
    <dgm:cxn modelId="{215E5627-B376-49D8-94AD-EE665DCD95EE}" type="presParOf" srcId="{DF4D4EFE-16E9-418F-BBF5-7E1C2301AE1C}" destId="{D9A3DA49-525B-4535-8F9C-2987F6481E21}" srcOrd="1" destOrd="0" presId="urn:microsoft.com/office/officeart/2008/layout/LinedList"/>
    <dgm:cxn modelId="{7CA9F897-DC1B-4001-BF6B-4583974EA325}" type="presParOf" srcId="{DF4D4EFE-16E9-418F-BBF5-7E1C2301AE1C}" destId="{8CA2742B-C034-4060-8D14-F6558652281A}" srcOrd="2" destOrd="0" presId="urn:microsoft.com/office/officeart/2008/layout/LinedList"/>
    <dgm:cxn modelId="{ECED14A5-7B7C-4B93-89BF-8D4BFB220A68}" type="presParOf" srcId="{25B145A1-053E-4DC3-830C-74F534FECDBD}" destId="{BA0D5264-10B0-4D42-9E0C-B7043B037E9B}" srcOrd="5" destOrd="0" presId="urn:microsoft.com/office/officeart/2008/layout/LinedList"/>
    <dgm:cxn modelId="{64B4E92A-4A35-41AB-99E2-7C16394FF60E}" type="presParOf" srcId="{25B145A1-053E-4DC3-830C-74F534FECDBD}" destId="{C1F4BA48-2CE7-468B-B093-C1AD2F44F4E3}" srcOrd="6" destOrd="0" presId="urn:microsoft.com/office/officeart/2008/layout/LinedList"/>
    <dgm:cxn modelId="{E0BD0E33-E691-4A96-B10C-34D515030620}" type="presParOf" srcId="{25B145A1-053E-4DC3-830C-74F534FECDBD}" destId="{3C12CF02-19CC-483B-A077-B49868C96D21}" srcOrd="7" destOrd="0" presId="urn:microsoft.com/office/officeart/2008/layout/LinedList"/>
    <dgm:cxn modelId="{248B1BB5-4C0A-4A3C-B36E-347FEC2A5D50}" type="presParOf" srcId="{3C12CF02-19CC-483B-A077-B49868C96D21}" destId="{6232E31B-38F1-47CF-8833-40EA60C538F1}" srcOrd="0" destOrd="0" presId="urn:microsoft.com/office/officeart/2008/layout/LinedList"/>
    <dgm:cxn modelId="{7757674A-C48C-4446-9CED-CFD3508810C1}" type="presParOf" srcId="{3C12CF02-19CC-483B-A077-B49868C96D21}" destId="{4772E891-AEDA-4640-A20C-F1EE91FCBD01}" srcOrd="1" destOrd="0" presId="urn:microsoft.com/office/officeart/2008/layout/LinedList"/>
    <dgm:cxn modelId="{8FAC845A-A6E7-4183-8672-E5250A7848B0}" type="presParOf" srcId="{3C12CF02-19CC-483B-A077-B49868C96D21}" destId="{E82B7B02-D3BF-48C6-B127-3F6C2B19563A}" srcOrd="2" destOrd="0" presId="urn:microsoft.com/office/officeart/2008/layout/LinedList"/>
    <dgm:cxn modelId="{FD22B158-E145-4F72-B79C-D0DF4979501C}" type="presParOf" srcId="{25B145A1-053E-4DC3-830C-74F534FECDBD}" destId="{C9E1E3DB-0215-4845-B6F0-75A17F32EF5C}" srcOrd="8" destOrd="0" presId="urn:microsoft.com/office/officeart/2008/layout/LinedList"/>
    <dgm:cxn modelId="{217D2AB3-F13B-43F3-8C76-85BD119F7AB2}" type="presParOf" srcId="{25B145A1-053E-4DC3-830C-74F534FECDBD}" destId="{63DD3617-F9E0-49BD-B33B-5B3F33499A07}" srcOrd="9" destOrd="0" presId="urn:microsoft.com/office/officeart/2008/layout/LinedList"/>
    <dgm:cxn modelId="{F87D0C30-B138-4097-A196-DC1FBA41D174}" type="presParOf" srcId="{25B145A1-053E-4DC3-830C-74F534FECDBD}" destId="{5605A908-B1DD-4C8C-BED3-9416014D312F}" srcOrd="10" destOrd="0" presId="urn:microsoft.com/office/officeart/2008/layout/LinedList"/>
    <dgm:cxn modelId="{AAC55F08-CC4C-4C4E-9701-E24F9B112197}" type="presParOf" srcId="{5605A908-B1DD-4C8C-BED3-9416014D312F}" destId="{78A8B4DC-291E-4460-B67A-48889713D75E}" srcOrd="0" destOrd="0" presId="urn:microsoft.com/office/officeart/2008/layout/LinedList"/>
    <dgm:cxn modelId="{C4CBB803-A0C3-4D1A-AC1C-985AA809AE9C}" type="presParOf" srcId="{5605A908-B1DD-4C8C-BED3-9416014D312F}" destId="{9BBC7943-03C2-4888-B4B9-D7AB9E5D706E}" srcOrd="1" destOrd="0" presId="urn:microsoft.com/office/officeart/2008/layout/LinedList"/>
    <dgm:cxn modelId="{069D24B7-2A6D-4395-B17A-DC0C46E462FB}" type="presParOf" srcId="{5605A908-B1DD-4C8C-BED3-9416014D312F}" destId="{0DAA13DF-4815-496A-A825-734866D5699B}" srcOrd="2" destOrd="0" presId="urn:microsoft.com/office/officeart/2008/layout/LinedList"/>
    <dgm:cxn modelId="{F4678F1E-EA65-44E9-BB5E-50A146AEB531}" type="presParOf" srcId="{25B145A1-053E-4DC3-830C-74F534FECDBD}" destId="{FA150E2B-CAAA-49DA-B71A-6A5A165A4A18}" srcOrd="11" destOrd="0" presId="urn:microsoft.com/office/officeart/2008/layout/LinedList"/>
    <dgm:cxn modelId="{E57D007E-2815-4DD5-A8B3-BC1264D45F51}" type="presParOf" srcId="{25B145A1-053E-4DC3-830C-74F534FECDBD}" destId="{B6E69AE5-5A69-478A-A982-900DABE5C203}"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D57CF29-6A20-4F0B-A67A-96ECFD976D4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0BFA8A82-4899-4CE6-8EE6-6A50D472F6B1}">
      <dgm:prSet/>
      <dgm:spPr/>
      <dgm:t>
        <a:bodyPr/>
        <a:lstStyle/>
        <a:p>
          <a:r>
            <a:rPr lang="en-GB"/>
            <a:t>You will be given 8 scenarios and need to determine which of the following delegation styles is appropriate and why:</a:t>
          </a:r>
          <a:endParaRPr lang="en-US"/>
        </a:p>
      </dgm:t>
    </dgm:pt>
    <dgm:pt modelId="{E079D2C6-D434-4E76-82B0-BA939942EA8F}" type="parTrans" cxnId="{75655B33-3195-4FC0-8361-7076FBBE8187}">
      <dgm:prSet/>
      <dgm:spPr/>
      <dgm:t>
        <a:bodyPr/>
        <a:lstStyle/>
        <a:p>
          <a:endParaRPr lang="en-US"/>
        </a:p>
      </dgm:t>
    </dgm:pt>
    <dgm:pt modelId="{E4326487-9278-4304-987F-68CD965AD0D4}" type="sibTrans" cxnId="{75655B33-3195-4FC0-8361-7076FBBE8187}">
      <dgm:prSet/>
      <dgm:spPr/>
      <dgm:t>
        <a:bodyPr/>
        <a:lstStyle/>
        <a:p>
          <a:endParaRPr lang="en-US"/>
        </a:p>
      </dgm:t>
    </dgm:pt>
    <dgm:pt modelId="{41DB53E6-A3AA-4616-A0ED-63DDBD71A5A7}">
      <dgm:prSet/>
      <dgm:spPr/>
      <dgm:t>
        <a:bodyPr/>
        <a:lstStyle/>
        <a:p>
          <a:r>
            <a:rPr lang="en-GB" dirty="0"/>
            <a:t>Tell – “Do exactly this”</a:t>
          </a:r>
          <a:endParaRPr lang="en-US" dirty="0"/>
        </a:p>
      </dgm:t>
    </dgm:pt>
    <dgm:pt modelId="{D9A499DE-C19E-448D-9E3D-16382BA6B171}" type="parTrans" cxnId="{62463B47-4FBF-443F-9629-BA078C16614D}">
      <dgm:prSet/>
      <dgm:spPr/>
      <dgm:t>
        <a:bodyPr/>
        <a:lstStyle/>
        <a:p>
          <a:endParaRPr lang="en-US"/>
        </a:p>
      </dgm:t>
    </dgm:pt>
    <dgm:pt modelId="{380DEB73-DBF1-487B-95B8-1256BEA3125B}" type="sibTrans" cxnId="{62463B47-4FBF-443F-9629-BA078C16614D}">
      <dgm:prSet/>
      <dgm:spPr/>
      <dgm:t>
        <a:bodyPr/>
        <a:lstStyle/>
        <a:p>
          <a:endParaRPr lang="en-US"/>
        </a:p>
      </dgm:t>
    </dgm:pt>
    <dgm:pt modelId="{43A4F08A-DFB0-42D9-81F3-93DF58BFEE2D}">
      <dgm:prSet/>
      <dgm:spPr/>
      <dgm:t>
        <a:bodyPr/>
        <a:lstStyle/>
        <a:p>
          <a:r>
            <a:rPr lang="en-GB" dirty="0"/>
            <a:t>Sell – “Do this, and here’s why it matters”</a:t>
          </a:r>
          <a:endParaRPr lang="en-US" dirty="0"/>
        </a:p>
      </dgm:t>
    </dgm:pt>
    <dgm:pt modelId="{18DC8212-CDF5-47D4-A6BF-F98D014924A2}" type="parTrans" cxnId="{49D8402C-DD53-46F8-89F3-A0B005C772DF}">
      <dgm:prSet/>
      <dgm:spPr/>
      <dgm:t>
        <a:bodyPr/>
        <a:lstStyle/>
        <a:p>
          <a:endParaRPr lang="en-US"/>
        </a:p>
      </dgm:t>
    </dgm:pt>
    <dgm:pt modelId="{B9909B42-9675-480D-8909-6DD06CDA233C}" type="sibTrans" cxnId="{49D8402C-DD53-46F8-89F3-A0B005C772DF}">
      <dgm:prSet/>
      <dgm:spPr/>
      <dgm:t>
        <a:bodyPr/>
        <a:lstStyle/>
        <a:p>
          <a:endParaRPr lang="en-US"/>
        </a:p>
      </dgm:t>
    </dgm:pt>
    <dgm:pt modelId="{A29B4576-79C8-43D0-83ED-2EEF9288C5C8}">
      <dgm:prSet/>
      <dgm:spPr/>
      <dgm:t>
        <a:bodyPr/>
        <a:lstStyle/>
        <a:p>
          <a:r>
            <a:rPr lang="en-GB" dirty="0"/>
            <a:t>Consult – “Tell me your view before I decide”</a:t>
          </a:r>
          <a:endParaRPr lang="en-US" dirty="0"/>
        </a:p>
      </dgm:t>
    </dgm:pt>
    <dgm:pt modelId="{6758A377-0343-4DA3-96AE-8832C60E73C3}" type="parTrans" cxnId="{9590899C-5490-419D-9A12-80F3688764B8}">
      <dgm:prSet/>
      <dgm:spPr/>
      <dgm:t>
        <a:bodyPr/>
        <a:lstStyle/>
        <a:p>
          <a:endParaRPr lang="en-US"/>
        </a:p>
      </dgm:t>
    </dgm:pt>
    <dgm:pt modelId="{C7C982F3-B748-4FFB-90E4-73E81FE4679E}" type="sibTrans" cxnId="{9590899C-5490-419D-9A12-80F3688764B8}">
      <dgm:prSet/>
      <dgm:spPr/>
      <dgm:t>
        <a:bodyPr/>
        <a:lstStyle/>
        <a:p>
          <a:endParaRPr lang="en-US"/>
        </a:p>
      </dgm:t>
    </dgm:pt>
    <dgm:pt modelId="{AF185500-4B55-4FF2-9079-110D4512C413}">
      <dgm:prSet/>
      <dgm:spPr/>
      <dgm:t>
        <a:bodyPr/>
        <a:lstStyle/>
        <a:p>
          <a:r>
            <a:rPr lang="en-GB" dirty="0"/>
            <a:t>Agree – “We decide together”</a:t>
          </a:r>
          <a:endParaRPr lang="en-US" dirty="0"/>
        </a:p>
      </dgm:t>
    </dgm:pt>
    <dgm:pt modelId="{63464A7F-D40C-4582-817F-01A9899E0767}" type="parTrans" cxnId="{3923A3D3-A2F1-4DAB-9D56-87839BD668C9}">
      <dgm:prSet/>
      <dgm:spPr/>
      <dgm:t>
        <a:bodyPr/>
        <a:lstStyle/>
        <a:p>
          <a:endParaRPr lang="en-US"/>
        </a:p>
      </dgm:t>
    </dgm:pt>
    <dgm:pt modelId="{724C4953-8938-4127-8BBF-78059FDD4AC1}" type="sibTrans" cxnId="{3923A3D3-A2F1-4DAB-9D56-87839BD668C9}">
      <dgm:prSet/>
      <dgm:spPr/>
      <dgm:t>
        <a:bodyPr/>
        <a:lstStyle/>
        <a:p>
          <a:endParaRPr lang="en-US"/>
        </a:p>
      </dgm:t>
    </dgm:pt>
    <dgm:pt modelId="{663B9303-7EB6-456E-830C-AFCEBCCFFB5F}">
      <dgm:prSet/>
      <dgm:spPr/>
      <dgm:t>
        <a:bodyPr/>
        <a:lstStyle/>
        <a:p>
          <a:r>
            <a:rPr lang="en-GB" dirty="0"/>
            <a:t>Advise – “You decide, but I’ll guide you”</a:t>
          </a:r>
          <a:endParaRPr lang="en-US" dirty="0"/>
        </a:p>
      </dgm:t>
    </dgm:pt>
    <dgm:pt modelId="{36674F98-FCAD-4A1C-9CD6-023A12853C42}" type="parTrans" cxnId="{1BE1E8DD-6362-4D4D-84C3-817D11AEDF28}">
      <dgm:prSet/>
      <dgm:spPr/>
      <dgm:t>
        <a:bodyPr/>
        <a:lstStyle/>
        <a:p>
          <a:endParaRPr lang="en-US"/>
        </a:p>
      </dgm:t>
    </dgm:pt>
    <dgm:pt modelId="{D160FAAF-FEB6-4A16-9874-A0EBE0067FA9}" type="sibTrans" cxnId="{1BE1E8DD-6362-4D4D-84C3-817D11AEDF28}">
      <dgm:prSet/>
      <dgm:spPr/>
      <dgm:t>
        <a:bodyPr/>
        <a:lstStyle/>
        <a:p>
          <a:endParaRPr lang="en-US"/>
        </a:p>
      </dgm:t>
    </dgm:pt>
    <dgm:pt modelId="{1C867B7E-49A4-49F0-A2DB-EAF93B861930}">
      <dgm:prSet/>
      <dgm:spPr/>
      <dgm:t>
        <a:bodyPr/>
        <a:lstStyle/>
        <a:p>
          <a:r>
            <a:rPr lang="en-GB" dirty="0"/>
            <a:t>Inquire – “You decide, then tell me”</a:t>
          </a:r>
          <a:endParaRPr lang="en-US" dirty="0"/>
        </a:p>
      </dgm:t>
    </dgm:pt>
    <dgm:pt modelId="{79364136-A38C-4590-A637-94058FBF4F0B}" type="parTrans" cxnId="{14261417-7D69-4118-B879-19C878DB406C}">
      <dgm:prSet/>
      <dgm:spPr/>
      <dgm:t>
        <a:bodyPr/>
        <a:lstStyle/>
        <a:p>
          <a:endParaRPr lang="en-US"/>
        </a:p>
      </dgm:t>
    </dgm:pt>
    <dgm:pt modelId="{85388228-EEC8-4305-B655-6E0298569534}" type="sibTrans" cxnId="{14261417-7D69-4118-B879-19C878DB406C}">
      <dgm:prSet/>
      <dgm:spPr/>
      <dgm:t>
        <a:bodyPr/>
        <a:lstStyle/>
        <a:p>
          <a:endParaRPr lang="en-US"/>
        </a:p>
      </dgm:t>
    </dgm:pt>
    <dgm:pt modelId="{B16D42D5-5F7F-4B5C-AE9D-B915109776E4}">
      <dgm:prSet/>
      <dgm:spPr/>
      <dgm:t>
        <a:bodyPr/>
        <a:lstStyle/>
        <a:p>
          <a:r>
            <a:rPr lang="en-GB" dirty="0"/>
            <a:t>Delegate – “You own it”</a:t>
          </a:r>
          <a:endParaRPr lang="en-US" dirty="0"/>
        </a:p>
      </dgm:t>
    </dgm:pt>
    <dgm:pt modelId="{6618B1F3-8AC9-4B35-9A93-88C46B225EFE}" type="parTrans" cxnId="{2CB56824-C290-4E7B-9659-54C5E92F8C90}">
      <dgm:prSet/>
      <dgm:spPr/>
      <dgm:t>
        <a:bodyPr/>
        <a:lstStyle/>
        <a:p>
          <a:endParaRPr lang="en-US"/>
        </a:p>
      </dgm:t>
    </dgm:pt>
    <dgm:pt modelId="{869CD8BA-50D6-4979-ADC0-7E1A170A5381}" type="sibTrans" cxnId="{2CB56824-C290-4E7B-9659-54C5E92F8C90}">
      <dgm:prSet/>
      <dgm:spPr/>
      <dgm:t>
        <a:bodyPr/>
        <a:lstStyle/>
        <a:p>
          <a:endParaRPr lang="en-US"/>
        </a:p>
      </dgm:t>
    </dgm:pt>
    <dgm:pt modelId="{1DCE4FBF-D0CC-4F46-A558-BCED6DCDE24E}" type="pres">
      <dgm:prSet presAssocID="{1D57CF29-6A20-4F0B-A67A-96ECFD976D4E}" presName="vert0" presStyleCnt="0">
        <dgm:presLayoutVars>
          <dgm:dir/>
          <dgm:animOne val="branch"/>
          <dgm:animLvl val="lvl"/>
        </dgm:presLayoutVars>
      </dgm:prSet>
      <dgm:spPr/>
    </dgm:pt>
    <dgm:pt modelId="{4DC279C1-DF4E-4978-B4E9-74706614D709}" type="pres">
      <dgm:prSet presAssocID="{0BFA8A82-4899-4CE6-8EE6-6A50D472F6B1}" presName="thickLine" presStyleLbl="alignNode1" presStyleIdx="0" presStyleCnt="8"/>
      <dgm:spPr/>
    </dgm:pt>
    <dgm:pt modelId="{5F6FD9E3-46DA-412C-B3F5-0E5B7A221D34}" type="pres">
      <dgm:prSet presAssocID="{0BFA8A82-4899-4CE6-8EE6-6A50D472F6B1}" presName="horz1" presStyleCnt="0"/>
      <dgm:spPr/>
    </dgm:pt>
    <dgm:pt modelId="{3B1129D1-E9E8-4B4B-9855-40EB2F269B24}" type="pres">
      <dgm:prSet presAssocID="{0BFA8A82-4899-4CE6-8EE6-6A50D472F6B1}" presName="tx1" presStyleLbl="revTx" presStyleIdx="0" presStyleCnt="8"/>
      <dgm:spPr/>
    </dgm:pt>
    <dgm:pt modelId="{591B03A7-380A-49AE-B52C-858AAA85B87A}" type="pres">
      <dgm:prSet presAssocID="{0BFA8A82-4899-4CE6-8EE6-6A50D472F6B1}" presName="vert1" presStyleCnt="0"/>
      <dgm:spPr/>
    </dgm:pt>
    <dgm:pt modelId="{A1BBFF7F-0848-4748-B871-0ADFD860A6D7}" type="pres">
      <dgm:prSet presAssocID="{41DB53E6-A3AA-4616-A0ED-63DDBD71A5A7}" presName="thickLine" presStyleLbl="alignNode1" presStyleIdx="1" presStyleCnt="8"/>
      <dgm:spPr/>
    </dgm:pt>
    <dgm:pt modelId="{84CEBAD7-968B-4402-B289-BC3EB340E520}" type="pres">
      <dgm:prSet presAssocID="{41DB53E6-A3AA-4616-A0ED-63DDBD71A5A7}" presName="horz1" presStyleCnt="0"/>
      <dgm:spPr/>
    </dgm:pt>
    <dgm:pt modelId="{E5EE1BB6-1252-4271-9F6A-1F3F8FD0155D}" type="pres">
      <dgm:prSet presAssocID="{41DB53E6-A3AA-4616-A0ED-63DDBD71A5A7}" presName="tx1" presStyleLbl="revTx" presStyleIdx="1" presStyleCnt="8"/>
      <dgm:spPr/>
    </dgm:pt>
    <dgm:pt modelId="{0C54D480-1FBE-4B9A-953B-8F00775F99A4}" type="pres">
      <dgm:prSet presAssocID="{41DB53E6-A3AA-4616-A0ED-63DDBD71A5A7}" presName="vert1" presStyleCnt="0"/>
      <dgm:spPr/>
    </dgm:pt>
    <dgm:pt modelId="{1BCCC2C7-E125-4F0B-B058-E7D16FFDE911}" type="pres">
      <dgm:prSet presAssocID="{43A4F08A-DFB0-42D9-81F3-93DF58BFEE2D}" presName="thickLine" presStyleLbl="alignNode1" presStyleIdx="2" presStyleCnt="8"/>
      <dgm:spPr/>
    </dgm:pt>
    <dgm:pt modelId="{421F6324-98AD-47DB-92F6-D4ED5B4C0F56}" type="pres">
      <dgm:prSet presAssocID="{43A4F08A-DFB0-42D9-81F3-93DF58BFEE2D}" presName="horz1" presStyleCnt="0"/>
      <dgm:spPr/>
    </dgm:pt>
    <dgm:pt modelId="{264558FF-626B-476A-AEF8-AFA1C576F34B}" type="pres">
      <dgm:prSet presAssocID="{43A4F08A-DFB0-42D9-81F3-93DF58BFEE2D}" presName="tx1" presStyleLbl="revTx" presStyleIdx="2" presStyleCnt="8"/>
      <dgm:spPr/>
    </dgm:pt>
    <dgm:pt modelId="{AB628908-BDC1-4626-8A1D-4755E5A7180B}" type="pres">
      <dgm:prSet presAssocID="{43A4F08A-DFB0-42D9-81F3-93DF58BFEE2D}" presName="vert1" presStyleCnt="0"/>
      <dgm:spPr/>
    </dgm:pt>
    <dgm:pt modelId="{CE8CC014-8597-4D84-A173-C5D21DBF5174}" type="pres">
      <dgm:prSet presAssocID="{A29B4576-79C8-43D0-83ED-2EEF9288C5C8}" presName="thickLine" presStyleLbl="alignNode1" presStyleIdx="3" presStyleCnt="8"/>
      <dgm:spPr/>
    </dgm:pt>
    <dgm:pt modelId="{6DABE08B-A85D-4574-B916-CC49073FB803}" type="pres">
      <dgm:prSet presAssocID="{A29B4576-79C8-43D0-83ED-2EEF9288C5C8}" presName="horz1" presStyleCnt="0"/>
      <dgm:spPr/>
    </dgm:pt>
    <dgm:pt modelId="{4860AA70-D8FA-47C6-A4B8-A5CAA94AF150}" type="pres">
      <dgm:prSet presAssocID="{A29B4576-79C8-43D0-83ED-2EEF9288C5C8}" presName="tx1" presStyleLbl="revTx" presStyleIdx="3" presStyleCnt="8"/>
      <dgm:spPr/>
    </dgm:pt>
    <dgm:pt modelId="{FF535FBF-4F29-4439-9A65-853BB00CEEE1}" type="pres">
      <dgm:prSet presAssocID="{A29B4576-79C8-43D0-83ED-2EEF9288C5C8}" presName="vert1" presStyleCnt="0"/>
      <dgm:spPr/>
    </dgm:pt>
    <dgm:pt modelId="{6F7A18D1-ACB7-4322-96CE-42A6FD5F1C84}" type="pres">
      <dgm:prSet presAssocID="{AF185500-4B55-4FF2-9079-110D4512C413}" presName="thickLine" presStyleLbl="alignNode1" presStyleIdx="4" presStyleCnt="8"/>
      <dgm:spPr/>
    </dgm:pt>
    <dgm:pt modelId="{0F92C517-046A-4242-9A7E-1DF14767E340}" type="pres">
      <dgm:prSet presAssocID="{AF185500-4B55-4FF2-9079-110D4512C413}" presName="horz1" presStyleCnt="0"/>
      <dgm:spPr/>
    </dgm:pt>
    <dgm:pt modelId="{1F9222F0-A90B-4059-8026-8DC57C7316FC}" type="pres">
      <dgm:prSet presAssocID="{AF185500-4B55-4FF2-9079-110D4512C413}" presName="tx1" presStyleLbl="revTx" presStyleIdx="4" presStyleCnt="8"/>
      <dgm:spPr/>
    </dgm:pt>
    <dgm:pt modelId="{71CE7F85-1847-4EC0-9DAC-755EEF69F5D6}" type="pres">
      <dgm:prSet presAssocID="{AF185500-4B55-4FF2-9079-110D4512C413}" presName="vert1" presStyleCnt="0"/>
      <dgm:spPr/>
    </dgm:pt>
    <dgm:pt modelId="{5647369D-2F10-4452-AB11-1FE9C33E49C0}" type="pres">
      <dgm:prSet presAssocID="{663B9303-7EB6-456E-830C-AFCEBCCFFB5F}" presName="thickLine" presStyleLbl="alignNode1" presStyleIdx="5" presStyleCnt="8"/>
      <dgm:spPr/>
    </dgm:pt>
    <dgm:pt modelId="{E5AAA863-F1C4-4DCF-9017-6C97466114E5}" type="pres">
      <dgm:prSet presAssocID="{663B9303-7EB6-456E-830C-AFCEBCCFFB5F}" presName="horz1" presStyleCnt="0"/>
      <dgm:spPr/>
    </dgm:pt>
    <dgm:pt modelId="{00A953AC-0886-41AB-A93D-DAE19E7B1B0D}" type="pres">
      <dgm:prSet presAssocID="{663B9303-7EB6-456E-830C-AFCEBCCFFB5F}" presName="tx1" presStyleLbl="revTx" presStyleIdx="5" presStyleCnt="8"/>
      <dgm:spPr/>
    </dgm:pt>
    <dgm:pt modelId="{455261C7-F3E5-49DF-8473-D797A93E4474}" type="pres">
      <dgm:prSet presAssocID="{663B9303-7EB6-456E-830C-AFCEBCCFFB5F}" presName="vert1" presStyleCnt="0"/>
      <dgm:spPr/>
    </dgm:pt>
    <dgm:pt modelId="{D0591BC1-B235-4062-A9CA-111FB3818642}" type="pres">
      <dgm:prSet presAssocID="{1C867B7E-49A4-49F0-A2DB-EAF93B861930}" presName="thickLine" presStyleLbl="alignNode1" presStyleIdx="6" presStyleCnt="8"/>
      <dgm:spPr/>
    </dgm:pt>
    <dgm:pt modelId="{CF316A60-5988-4FE4-86A0-B49C9517BB4B}" type="pres">
      <dgm:prSet presAssocID="{1C867B7E-49A4-49F0-A2DB-EAF93B861930}" presName="horz1" presStyleCnt="0"/>
      <dgm:spPr/>
    </dgm:pt>
    <dgm:pt modelId="{F7214E36-6B7D-4265-AD6D-00E12A71A2BC}" type="pres">
      <dgm:prSet presAssocID="{1C867B7E-49A4-49F0-A2DB-EAF93B861930}" presName="tx1" presStyleLbl="revTx" presStyleIdx="6" presStyleCnt="8"/>
      <dgm:spPr/>
    </dgm:pt>
    <dgm:pt modelId="{FAE6AF66-25B7-45E6-A0A2-D9AAAAAF31B1}" type="pres">
      <dgm:prSet presAssocID="{1C867B7E-49A4-49F0-A2DB-EAF93B861930}" presName="vert1" presStyleCnt="0"/>
      <dgm:spPr/>
    </dgm:pt>
    <dgm:pt modelId="{2687DDD2-9A2D-45B8-8D3D-5A18CCAD533C}" type="pres">
      <dgm:prSet presAssocID="{B16D42D5-5F7F-4B5C-AE9D-B915109776E4}" presName="thickLine" presStyleLbl="alignNode1" presStyleIdx="7" presStyleCnt="8"/>
      <dgm:spPr/>
    </dgm:pt>
    <dgm:pt modelId="{08FBD344-AD59-435E-BD4C-9A5E71944226}" type="pres">
      <dgm:prSet presAssocID="{B16D42D5-5F7F-4B5C-AE9D-B915109776E4}" presName="horz1" presStyleCnt="0"/>
      <dgm:spPr/>
    </dgm:pt>
    <dgm:pt modelId="{2D574A2F-7F23-4A5B-BDFF-0018735B7F43}" type="pres">
      <dgm:prSet presAssocID="{B16D42D5-5F7F-4B5C-AE9D-B915109776E4}" presName="tx1" presStyleLbl="revTx" presStyleIdx="7" presStyleCnt="8"/>
      <dgm:spPr/>
    </dgm:pt>
    <dgm:pt modelId="{E30C5F7F-53BB-4CCD-9E94-C04DF8D900A6}" type="pres">
      <dgm:prSet presAssocID="{B16D42D5-5F7F-4B5C-AE9D-B915109776E4}" presName="vert1" presStyleCnt="0"/>
      <dgm:spPr/>
    </dgm:pt>
  </dgm:ptLst>
  <dgm:cxnLst>
    <dgm:cxn modelId="{3520570D-99EF-4B46-A77F-5AFF934BCEE6}" type="presOf" srcId="{B16D42D5-5F7F-4B5C-AE9D-B915109776E4}" destId="{2D574A2F-7F23-4A5B-BDFF-0018735B7F43}" srcOrd="0" destOrd="0" presId="urn:microsoft.com/office/officeart/2008/layout/LinedList"/>
    <dgm:cxn modelId="{B0E60F16-CAC9-42EC-8D7F-DDD3AB234095}" type="presOf" srcId="{A29B4576-79C8-43D0-83ED-2EEF9288C5C8}" destId="{4860AA70-D8FA-47C6-A4B8-A5CAA94AF150}" srcOrd="0" destOrd="0" presId="urn:microsoft.com/office/officeart/2008/layout/LinedList"/>
    <dgm:cxn modelId="{14261417-7D69-4118-B879-19C878DB406C}" srcId="{1D57CF29-6A20-4F0B-A67A-96ECFD976D4E}" destId="{1C867B7E-49A4-49F0-A2DB-EAF93B861930}" srcOrd="6" destOrd="0" parTransId="{79364136-A38C-4590-A637-94058FBF4F0B}" sibTransId="{85388228-EEC8-4305-B655-6E0298569534}"/>
    <dgm:cxn modelId="{2CB56824-C290-4E7B-9659-54C5E92F8C90}" srcId="{1D57CF29-6A20-4F0B-A67A-96ECFD976D4E}" destId="{B16D42D5-5F7F-4B5C-AE9D-B915109776E4}" srcOrd="7" destOrd="0" parTransId="{6618B1F3-8AC9-4B35-9A93-88C46B225EFE}" sibTransId="{869CD8BA-50D6-4979-ADC0-7E1A170A5381}"/>
    <dgm:cxn modelId="{49D8402C-DD53-46F8-89F3-A0B005C772DF}" srcId="{1D57CF29-6A20-4F0B-A67A-96ECFD976D4E}" destId="{43A4F08A-DFB0-42D9-81F3-93DF58BFEE2D}" srcOrd="2" destOrd="0" parTransId="{18DC8212-CDF5-47D4-A6BF-F98D014924A2}" sibTransId="{B9909B42-9675-480D-8909-6DD06CDA233C}"/>
    <dgm:cxn modelId="{75655B33-3195-4FC0-8361-7076FBBE8187}" srcId="{1D57CF29-6A20-4F0B-A67A-96ECFD976D4E}" destId="{0BFA8A82-4899-4CE6-8EE6-6A50D472F6B1}" srcOrd="0" destOrd="0" parTransId="{E079D2C6-D434-4E76-82B0-BA939942EA8F}" sibTransId="{E4326487-9278-4304-987F-68CD965AD0D4}"/>
    <dgm:cxn modelId="{E73B6339-EE9C-4E4B-AA6F-3F693112F381}" type="presOf" srcId="{0BFA8A82-4899-4CE6-8EE6-6A50D472F6B1}" destId="{3B1129D1-E9E8-4B4B-9855-40EB2F269B24}" srcOrd="0" destOrd="0" presId="urn:microsoft.com/office/officeart/2008/layout/LinedList"/>
    <dgm:cxn modelId="{62463B47-4FBF-443F-9629-BA078C16614D}" srcId="{1D57CF29-6A20-4F0B-A67A-96ECFD976D4E}" destId="{41DB53E6-A3AA-4616-A0ED-63DDBD71A5A7}" srcOrd="1" destOrd="0" parTransId="{D9A499DE-C19E-448D-9E3D-16382BA6B171}" sibTransId="{380DEB73-DBF1-487B-95B8-1256BEA3125B}"/>
    <dgm:cxn modelId="{9AC93681-9496-4447-A288-06CDAC3EBF50}" type="presOf" srcId="{AF185500-4B55-4FF2-9079-110D4512C413}" destId="{1F9222F0-A90B-4059-8026-8DC57C7316FC}" srcOrd="0" destOrd="0" presId="urn:microsoft.com/office/officeart/2008/layout/LinedList"/>
    <dgm:cxn modelId="{C7DEE684-81D1-4F88-9A8A-2DCED21D2495}" type="presOf" srcId="{1C867B7E-49A4-49F0-A2DB-EAF93B861930}" destId="{F7214E36-6B7D-4265-AD6D-00E12A71A2BC}" srcOrd="0" destOrd="0" presId="urn:microsoft.com/office/officeart/2008/layout/LinedList"/>
    <dgm:cxn modelId="{AC33DE92-CB6D-40F5-9E2A-34AB69FF5582}" type="presOf" srcId="{41DB53E6-A3AA-4616-A0ED-63DDBD71A5A7}" destId="{E5EE1BB6-1252-4271-9F6A-1F3F8FD0155D}" srcOrd="0" destOrd="0" presId="urn:microsoft.com/office/officeart/2008/layout/LinedList"/>
    <dgm:cxn modelId="{94E0169C-8ED1-41FD-A99F-75A603185F58}" type="presOf" srcId="{43A4F08A-DFB0-42D9-81F3-93DF58BFEE2D}" destId="{264558FF-626B-476A-AEF8-AFA1C576F34B}" srcOrd="0" destOrd="0" presId="urn:microsoft.com/office/officeart/2008/layout/LinedList"/>
    <dgm:cxn modelId="{9590899C-5490-419D-9A12-80F3688764B8}" srcId="{1D57CF29-6A20-4F0B-A67A-96ECFD976D4E}" destId="{A29B4576-79C8-43D0-83ED-2EEF9288C5C8}" srcOrd="3" destOrd="0" parTransId="{6758A377-0343-4DA3-96AE-8832C60E73C3}" sibTransId="{C7C982F3-B748-4FFB-90E4-73E81FE4679E}"/>
    <dgm:cxn modelId="{61BF0CCA-54B8-4F9E-BDE5-36FFA4D6E44B}" type="presOf" srcId="{1D57CF29-6A20-4F0B-A67A-96ECFD976D4E}" destId="{1DCE4FBF-D0CC-4F46-A558-BCED6DCDE24E}" srcOrd="0" destOrd="0" presId="urn:microsoft.com/office/officeart/2008/layout/LinedList"/>
    <dgm:cxn modelId="{1DDB68CF-8EA6-4F8D-85F2-77FFE0EBE438}" type="presOf" srcId="{663B9303-7EB6-456E-830C-AFCEBCCFFB5F}" destId="{00A953AC-0886-41AB-A93D-DAE19E7B1B0D}" srcOrd="0" destOrd="0" presId="urn:microsoft.com/office/officeart/2008/layout/LinedList"/>
    <dgm:cxn modelId="{3923A3D3-A2F1-4DAB-9D56-87839BD668C9}" srcId="{1D57CF29-6A20-4F0B-A67A-96ECFD976D4E}" destId="{AF185500-4B55-4FF2-9079-110D4512C413}" srcOrd="4" destOrd="0" parTransId="{63464A7F-D40C-4582-817F-01A9899E0767}" sibTransId="{724C4953-8938-4127-8BBF-78059FDD4AC1}"/>
    <dgm:cxn modelId="{1BE1E8DD-6362-4D4D-84C3-817D11AEDF28}" srcId="{1D57CF29-6A20-4F0B-A67A-96ECFD976D4E}" destId="{663B9303-7EB6-456E-830C-AFCEBCCFFB5F}" srcOrd="5" destOrd="0" parTransId="{36674F98-FCAD-4A1C-9CD6-023A12853C42}" sibTransId="{D160FAAF-FEB6-4A16-9874-A0EBE0067FA9}"/>
    <dgm:cxn modelId="{9FD8214C-C01E-4D45-90FB-DD33464FC584}" type="presParOf" srcId="{1DCE4FBF-D0CC-4F46-A558-BCED6DCDE24E}" destId="{4DC279C1-DF4E-4978-B4E9-74706614D709}" srcOrd="0" destOrd="0" presId="urn:microsoft.com/office/officeart/2008/layout/LinedList"/>
    <dgm:cxn modelId="{699CC41E-ED50-4E8D-893D-2AF27C14941B}" type="presParOf" srcId="{1DCE4FBF-D0CC-4F46-A558-BCED6DCDE24E}" destId="{5F6FD9E3-46DA-412C-B3F5-0E5B7A221D34}" srcOrd="1" destOrd="0" presId="urn:microsoft.com/office/officeart/2008/layout/LinedList"/>
    <dgm:cxn modelId="{649E1224-6935-4942-A61B-C035FB2BC914}" type="presParOf" srcId="{5F6FD9E3-46DA-412C-B3F5-0E5B7A221D34}" destId="{3B1129D1-E9E8-4B4B-9855-40EB2F269B24}" srcOrd="0" destOrd="0" presId="urn:microsoft.com/office/officeart/2008/layout/LinedList"/>
    <dgm:cxn modelId="{01930B2F-6F5D-4E5C-8527-8F056DE74F2D}" type="presParOf" srcId="{5F6FD9E3-46DA-412C-B3F5-0E5B7A221D34}" destId="{591B03A7-380A-49AE-B52C-858AAA85B87A}" srcOrd="1" destOrd="0" presId="urn:microsoft.com/office/officeart/2008/layout/LinedList"/>
    <dgm:cxn modelId="{7091897C-726C-4682-A279-705B18AFE4C5}" type="presParOf" srcId="{1DCE4FBF-D0CC-4F46-A558-BCED6DCDE24E}" destId="{A1BBFF7F-0848-4748-B871-0ADFD860A6D7}" srcOrd="2" destOrd="0" presId="urn:microsoft.com/office/officeart/2008/layout/LinedList"/>
    <dgm:cxn modelId="{75BECBB6-DBD4-4842-A44D-662E701FDC66}" type="presParOf" srcId="{1DCE4FBF-D0CC-4F46-A558-BCED6DCDE24E}" destId="{84CEBAD7-968B-4402-B289-BC3EB340E520}" srcOrd="3" destOrd="0" presId="urn:microsoft.com/office/officeart/2008/layout/LinedList"/>
    <dgm:cxn modelId="{5A8ABA8E-D071-4A89-A762-CFC57746D3CD}" type="presParOf" srcId="{84CEBAD7-968B-4402-B289-BC3EB340E520}" destId="{E5EE1BB6-1252-4271-9F6A-1F3F8FD0155D}" srcOrd="0" destOrd="0" presId="urn:microsoft.com/office/officeart/2008/layout/LinedList"/>
    <dgm:cxn modelId="{4FAC1F45-170C-4277-A5EE-28F57314CBD4}" type="presParOf" srcId="{84CEBAD7-968B-4402-B289-BC3EB340E520}" destId="{0C54D480-1FBE-4B9A-953B-8F00775F99A4}" srcOrd="1" destOrd="0" presId="urn:microsoft.com/office/officeart/2008/layout/LinedList"/>
    <dgm:cxn modelId="{7823FB91-0AF1-44B5-A08A-509507A0422D}" type="presParOf" srcId="{1DCE4FBF-D0CC-4F46-A558-BCED6DCDE24E}" destId="{1BCCC2C7-E125-4F0B-B058-E7D16FFDE911}" srcOrd="4" destOrd="0" presId="urn:microsoft.com/office/officeart/2008/layout/LinedList"/>
    <dgm:cxn modelId="{D03770EC-A2DE-49C8-AC46-70ADD6964744}" type="presParOf" srcId="{1DCE4FBF-D0CC-4F46-A558-BCED6DCDE24E}" destId="{421F6324-98AD-47DB-92F6-D4ED5B4C0F56}" srcOrd="5" destOrd="0" presId="urn:microsoft.com/office/officeart/2008/layout/LinedList"/>
    <dgm:cxn modelId="{DD170B53-4D29-40C0-8DCD-2F9349625D08}" type="presParOf" srcId="{421F6324-98AD-47DB-92F6-D4ED5B4C0F56}" destId="{264558FF-626B-476A-AEF8-AFA1C576F34B}" srcOrd="0" destOrd="0" presId="urn:microsoft.com/office/officeart/2008/layout/LinedList"/>
    <dgm:cxn modelId="{EFC0F0B1-C0AB-4191-925F-DA9941889042}" type="presParOf" srcId="{421F6324-98AD-47DB-92F6-D4ED5B4C0F56}" destId="{AB628908-BDC1-4626-8A1D-4755E5A7180B}" srcOrd="1" destOrd="0" presId="urn:microsoft.com/office/officeart/2008/layout/LinedList"/>
    <dgm:cxn modelId="{BAFE42D7-954B-46D2-982A-BC0E724A79E8}" type="presParOf" srcId="{1DCE4FBF-D0CC-4F46-A558-BCED6DCDE24E}" destId="{CE8CC014-8597-4D84-A173-C5D21DBF5174}" srcOrd="6" destOrd="0" presId="urn:microsoft.com/office/officeart/2008/layout/LinedList"/>
    <dgm:cxn modelId="{D345F55B-99A1-4B20-B11A-B47E26BFB1F2}" type="presParOf" srcId="{1DCE4FBF-D0CC-4F46-A558-BCED6DCDE24E}" destId="{6DABE08B-A85D-4574-B916-CC49073FB803}" srcOrd="7" destOrd="0" presId="urn:microsoft.com/office/officeart/2008/layout/LinedList"/>
    <dgm:cxn modelId="{5F5FA7FE-82B3-4F0B-B62E-F009566072ED}" type="presParOf" srcId="{6DABE08B-A85D-4574-B916-CC49073FB803}" destId="{4860AA70-D8FA-47C6-A4B8-A5CAA94AF150}" srcOrd="0" destOrd="0" presId="urn:microsoft.com/office/officeart/2008/layout/LinedList"/>
    <dgm:cxn modelId="{570BF7F0-52C0-4DF3-A9FD-DFD3D706B3DC}" type="presParOf" srcId="{6DABE08B-A85D-4574-B916-CC49073FB803}" destId="{FF535FBF-4F29-4439-9A65-853BB00CEEE1}" srcOrd="1" destOrd="0" presId="urn:microsoft.com/office/officeart/2008/layout/LinedList"/>
    <dgm:cxn modelId="{05D6B9AD-4F45-4091-8FD2-F2FA72900513}" type="presParOf" srcId="{1DCE4FBF-D0CC-4F46-A558-BCED6DCDE24E}" destId="{6F7A18D1-ACB7-4322-96CE-42A6FD5F1C84}" srcOrd="8" destOrd="0" presId="urn:microsoft.com/office/officeart/2008/layout/LinedList"/>
    <dgm:cxn modelId="{3027C5A2-EBBE-4484-8FB6-E1A203355D90}" type="presParOf" srcId="{1DCE4FBF-D0CC-4F46-A558-BCED6DCDE24E}" destId="{0F92C517-046A-4242-9A7E-1DF14767E340}" srcOrd="9" destOrd="0" presId="urn:microsoft.com/office/officeart/2008/layout/LinedList"/>
    <dgm:cxn modelId="{57226ED0-A845-418C-89C6-06DF29F47528}" type="presParOf" srcId="{0F92C517-046A-4242-9A7E-1DF14767E340}" destId="{1F9222F0-A90B-4059-8026-8DC57C7316FC}" srcOrd="0" destOrd="0" presId="urn:microsoft.com/office/officeart/2008/layout/LinedList"/>
    <dgm:cxn modelId="{6E38B889-D3AC-4F5A-99CF-4C53440DFF44}" type="presParOf" srcId="{0F92C517-046A-4242-9A7E-1DF14767E340}" destId="{71CE7F85-1847-4EC0-9DAC-755EEF69F5D6}" srcOrd="1" destOrd="0" presId="urn:microsoft.com/office/officeart/2008/layout/LinedList"/>
    <dgm:cxn modelId="{80E320B0-08EC-459B-815C-F684B7938F18}" type="presParOf" srcId="{1DCE4FBF-D0CC-4F46-A558-BCED6DCDE24E}" destId="{5647369D-2F10-4452-AB11-1FE9C33E49C0}" srcOrd="10" destOrd="0" presId="urn:microsoft.com/office/officeart/2008/layout/LinedList"/>
    <dgm:cxn modelId="{C4AF07CD-3BDC-4EEC-B5D1-B02593D203B1}" type="presParOf" srcId="{1DCE4FBF-D0CC-4F46-A558-BCED6DCDE24E}" destId="{E5AAA863-F1C4-4DCF-9017-6C97466114E5}" srcOrd="11" destOrd="0" presId="urn:microsoft.com/office/officeart/2008/layout/LinedList"/>
    <dgm:cxn modelId="{865EBBBD-7CAC-4830-9CDE-9CBE30A6A8EC}" type="presParOf" srcId="{E5AAA863-F1C4-4DCF-9017-6C97466114E5}" destId="{00A953AC-0886-41AB-A93D-DAE19E7B1B0D}" srcOrd="0" destOrd="0" presId="urn:microsoft.com/office/officeart/2008/layout/LinedList"/>
    <dgm:cxn modelId="{F5D0F933-0A34-41B7-A9F1-4381C7583191}" type="presParOf" srcId="{E5AAA863-F1C4-4DCF-9017-6C97466114E5}" destId="{455261C7-F3E5-49DF-8473-D797A93E4474}" srcOrd="1" destOrd="0" presId="urn:microsoft.com/office/officeart/2008/layout/LinedList"/>
    <dgm:cxn modelId="{8ABBD966-9161-438D-A050-FBFAF0BF809A}" type="presParOf" srcId="{1DCE4FBF-D0CC-4F46-A558-BCED6DCDE24E}" destId="{D0591BC1-B235-4062-A9CA-111FB3818642}" srcOrd="12" destOrd="0" presId="urn:microsoft.com/office/officeart/2008/layout/LinedList"/>
    <dgm:cxn modelId="{384A6B0C-BF17-49A5-AD3B-AEBFCBE38FF4}" type="presParOf" srcId="{1DCE4FBF-D0CC-4F46-A558-BCED6DCDE24E}" destId="{CF316A60-5988-4FE4-86A0-B49C9517BB4B}" srcOrd="13" destOrd="0" presId="urn:microsoft.com/office/officeart/2008/layout/LinedList"/>
    <dgm:cxn modelId="{4B179377-61E5-442F-B652-FF6A18E55C47}" type="presParOf" srcId="{CF316A60-5988-4FE4-86A0-B49C9517BB4B}" destId="{F7214E36-6B7D-4265-AD6D-00E12A71A2BC}" srcOrd="0" destOrd="0" presId="urn:microsoft.com/office/officeart/2008/layout/LinedList"/>
    <dgm:cxn modelId="{E40598C7-3A9F-444F-A7F5-89970070897F}" type="presParOf" srcId="{CF316A60-5988-4FE4-86A0-B49C9517BB4B}" destId="{FAE6AF66-25B7-45E6-A0A2-D9AAAAAF31B1}" srcOrd="1" destOrd="0" presId="urn:microsoft.com/office/officeart/2008/layout/LinedList"/>
    <dgm:cxn modelId="{61A33117-0AA2-41F6-A912-0E8099153DF6}" type="presParOf" srcId="{1DCE4FBF-D0CC-4F46-A558-BCED6DCDE24E}" destId="{2687DDD2-9A2D-45B8-8D3D-5A18CCAD533C}" srcOrd="14" destOrd="0" presId="urn:microsoft.com/office/officeart/2008/layout/LinedList"/>
    <dgm:cxn modelId="{ED46CDC2-F326-4597-8EA7-D69CE99D924D}" type="presParOf" srcId="{1DCE4FBF-D0CC-4F46-A558-BCED6DCDE24E}" destId="{08FBD344-AD59-435E-BD4C-9A5E71944226}" srcOrd="15" destOrd="0" presId="urn:microsoft.com/office/officeart/2008/layout/LinedList"/>
    <dgm:cxn modelId="{26783625-53C4-4D5F-856B-9873817B54F1}" type="presParOf" srcId="{08FBD344-AD59-435E-BD4C-9A5E71944226}" destId="{2D574A2F-7F23-4A5B-BDFF-0018735B7F43}" srcOrd="0" destOrd="0" presId="urn:microsoft.com/office/officeart/2008/layout/LinedList"/>
    <dgm:cxn modelId="{2D8BC037-EA3F-4789-908C-1B356E637BFE}" type="presParOf" srcId="{08FBD344-AD59-435E-BD4C-9A5E71944226}" destId="{E30C5F7F-53BB-4CCD-9E94-C04DF8D900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C8ABA34-E5B1-40A5-B048-953313732A6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2974113-E529-4900-B43E-215FA42201E0}">
      <dgm:prSet/>
      <dgm:spPr/>
      <dgm:t>
        <a:bodyPr/>
        <a:lstStyle/>
        <a:p>
          <a:r>
            <a:rPr lang="en-GB"/>
            <a:t>A team must launch a new product in 2 weeks but morale is low and one team member is underperforming. </a:t>
          </a:r>
          <a:endParaRPr lang="en-US"/>
        </a:p>
      </dgm:t>
    </dgm:pt>
    <dgm:pt modelId="{D7D4C234-B73B-464D-8D5D-7484630A4594}" type="parTrans" cxnId="{8ABDEC94-3C6F-48CD-89F7-45CED33009C5}">
      <dgm:prSet/>
      <dgm:spPr/>
      <dgm:t>
        <a:bodyPr/>
        <a:lstStyle/>
        <a:p>
          <a:endParaRPr lang="en-US"/>
        </a:p>
      </dgm:t>
    </dgm:pt>
    <dgm:pt modelId="{1ED0C604-4A5B-441D-AD76-6C9882AC337B}" type="sibTrans" cxnId="{8ABDEC94-3C6F-48CD-89F7-45CED33009C5}">
      <dgm:prSet/>
      <dgm:spPr/>
      <dgm:t>
        <a:bodyPr/>
        <a:lstStyle/>
        <a:p>
          <a:endParaRPr lang="en-US"/>
        </a:p>
      </dgm:t>
    </dgm:pt>
    <dgm:pt modelId="{967C1F3B-C308-4E0E-93C6-60796937DFB1}">
      <dgm:prSet/>
      <dgm:spPr/>
      <dgm:t>
        <a:bodyPr/>
        <a:lstStyle/>
        <a:p>
          <a:r>
            <a:rPr lang="en-GB" dirty="0"/>
            <a:t>What actions should the leader take for the Task, Team, Individual.</a:t>
          </a:r>
          <a:endParaRPr lang="en-US" dirty="0"/>
        </a:p>
      </dgm:t>
    </dgm:pt>
    <dgm:pt modelId="{EDEE42A8-5BE6-4DE5-825F-918DD7861862}" type="parTrans" cxnId="{12CA5659-E425-412B-ABE5-5A2675CC1A75}">
      <dgm:prSet/>
      <dgm:spPr/>
      <dgm:t>
        <a:bodyPr/>
        <a:lstStyle/>
        <a:p>
          <a:endParaRPr lang="en-US"/>
        </a:p>
      </dgm:t>
    </dgm:pt>
    <dgm:pt modelId="{31398807-1EEC-47BE-B325-9BF9AA7630FB}" type="sibTrans" cxnId="{12CA5659-E425-412B-ABE5-5A2675CC1A75}">
      <dgm:prSet/>
      <dgm:spPr/>
      <dgm:t>
        <a:bodyPr/>
        <a:lstStyle/>
        <a:p>
          <a:endParaRPr lang="en-US"/>
        </a:p>
      </dgm:t>
    </dgm:pt>
    <dgm:pt modelId="{05CDF384-C332-4055-86A9-6E54C254DA53}" type="pres">
      <dgm:prSet presAssocID="{DC8ABA34-E5B1-40A5-B048-953313732A6F}" presName="root" presStyleCnt="0">
        <dgm:presLayoutVars>
          <dgm:dir/>
          <dgm:resizeHandles val="exact"/>
        </dgm:presLayoutVars>
      </dgm:prSet>
      <dgm:spPr/>
    </dgm:pt>
    <dgm:pt modelId="{F3314255-2F5D-4855-A803-475EAB537176}" type="pres">
      <dgm:prSet presAssocID="{C2974113-E529-4900-B43E-215FA42201E0}" presName="compNode" presStyleCnt="0"/>
      <dgm:spPr/>
    </dgm:pt>
    <dgm:pt modelId="{3C631350-4CE0-4434-B498-EEA645A3BC27}" type="pres">
      <dgm:prSet presAssocID="{C2974113-E529-4900-B43E-215FA42201E0}" presName="bgRect" presStyleLbl="bgShp" presStyleIdx="0" presStyleCnt="2"/>
      <dgm:spPr/>
    </dgm:pt>
    <dgm:pt modelId="{D87B1D50-8873-4557-AB33-6FD9642F5480}" type="pres">
      <dgm:prSet presAssocID="{C2974113-E529-4900-B43E-215FA42201E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F43E6E9E-17D9-4629-B156-29BD3A66BC43}" type="pres">
      <dgm:prSet presAssocID="{C2974113-E529-4900-B43E-215FA42201E0}" presName="spaceRect" presStyleCnt="0"/>
      <dgm:spPr/>
    </dgm:pt>
    <dgm:pt modelId="{F0583D01-43BC-4D6F-9D41-3200B1DBD1D7}" type="pres">
      <dgm:prSet presAssocID="{C2974113-E529-4900-B43E-215FA42201E0}" presName="parTx" presStyleLbl="revTx" presStyleIdx="0" presStyleCnt="2">
        <dgm:presLayoutVars>
          <dgm:chMax val="0"/>
          <dgm:chPref val="0"/>
        </dgm:presLayoutVars>
      </dgm:prSet>
      <dgm:spPr/>
    </dgm:pt>
    <dgm:pt modelId="{2B676D84-B482-4DD9-A091-E3511D0C1862}" type="pres">
      <dgm:prSet presAssocID="{1ED0C604-4A5B-441D-AD76-6C9882AC337B}" presName="sibTrans" presStyleCnt="0"/>
      <dgm:spPr/>
    </dgm:pt>
    <dgm:pt modelId="{D565F27B-EAF5-45C2-915F-9A5AB592779F}" type="pres">
      <dgm:prSet presAssocID="{967C1F3B-C308-4E0E-93C6-60796937DFB1}" presName="compNode" presStyleCnt="0"/>
      <dgm:spPr/>
    </dgm:pt>
    <dgm:pt modelId="{6290A2B6-027C-4936-87FA-D0441ECA5B6A}" type="pres">
      <dgm:prSet presAssocID="{967C1F3B-C308-4E0E-93C6-60796937DFB1}" presName="bgRect" presStyleLbl="bgShp" presStyleIdx="1" presStyleCnt="2"/>
      <dgm:spPr/>
    </dgm:pt>
    <dgm:pt modelId="{3FE7AB87-BC9E-4B3E-9DDC-1E2A9963E0D4}" type="pres">
      <dgm:prSet presAssocID="{967C1F3B-C308-4E0E-93C6-60796937DFB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21D6F39E-A8CD-4C82-A051-4C36D798CDE0}" type="pres">
      <dgm:prSet presAssocID="{967C1F3B-C308-4E0E-93C6-60796937DFB1}" presName="spaceRect" presStyleCnt="0"/>
      <dgm:spPr/>
    </dgm:pt>
    <dgm:pt modelId="{AF83DBFA-FE8A-4DF4-8D89-434759C9F6D0}" type="pres">
      <dgm:prSet presAssocID="{967C1F3B-C308-4E0E-93C6-60796937DFB1}" presName="parTx" presStyleLbl="revTx" presStyleIdx="1" presStyleCnt="2">
        <dgm:presLayoutVars>
          <dgm:chMax val="0"/>
          <dgm:chPref val="0"/>
        </dgm:presLayoutVars>
      </dgm:prSet>
      <dgm:spPr/>
    </dgm:pt>
  </dgm:ptLst>
  <dgm:cxnLst>
    <dgm:cxn modelId="{12CA5659-E425-412B-ABE5-5A2675CC1A75}" srcId="{DC8ABA34-E5B1-40A5-B048-953313732A6F}" destId="{967C1F3B-C308-4E0E-93C6-60796937DFB1}" srcOrd="1" destOrd="0" parTransId="{EDEE42A8-5BE6-4DE5-825F-918DD7861862}" sibTransId="{31398807-1EEC-47BE-B325-9BF9AA7630FB}"/>
    <dgm:cxn modelId="{94F78889-079A-4D76-99A0-B00C1591D62F}" type="presOf" srcId="{967C1F3B-C308-4E0E-93C6-60796937DFB1}" destId="{AF83DBFA-FE8A-4DF4-8D89-434759C9F6D0}" srcOrd="0" destOrd="0" presId="urn:microsoft.com/office/officeart/2018/2/layout/IconVerticalSolidList"/>
    <dgm:cxn modelId="{8ABDEC94-3C6F-48CD-89F7-45CED33009C5}" srcId="{DC8ABA34-E5B1-40A5-B048-953313732A6F}" destId="{C2974113-E529-4900-B43E-215FA42201E0}" srcOrd="0" destOrd="0" parTransId="{D7D4C234-B73B-464D-8D5D-7484630A4594}" sibTransId="{1ED0C604-4A5B-441D-AD76-6C9882AC337B}"/>
    <dgm:cxn modelId="{6CC531F7-8196-4881-BC91-B748685ABBD5}" type="presOf" srcId="{C2974113-E529-4900-B43E-215FA42201E0}" destId="{F0583D01-43BC-4D6F-9D41-3200B1DBD1D7}" srcOrd="0" destOrd="0" presId="urn:microsoft.com/office/officeart/2018/2/layout/IconVerticalSolidList"/>
    <dgm:cxn modelId="{939131FC-0F60-47EA-825E-21DD6C42A737}" type="presOf" srcId="{DC8ABA34-E5B1-40A5-B048-953313732A6F}" destId="{05CDF384-C332-4055-86A9-6E54C254DA53}" srcOrd="0" destOrd="0" presId="urn:microsoft.com/office/officeart/2018/2/layout/IconVerticalSolidList"/>
    <dgm:cxn modelId="{9A255554-A315-4EBA-9EE3-00FDC56606A9}" type="presParOf" srcId="{05CDF384-C332-4055-86A9-6E54C254DA53}" destId="{F3314255-2F5D-4855-A803-475EAB537176}" srcOrd="0" destOrd="0" presId="urn:microsoft.com/office/officeart/2018/2/layout/IconVerticalSolidList"/>
    <dgm:cxn modelId="{73493D9D-72B7-4C98-AB70-9FC28250C3F4}" type="presParOf" srcId="{F3314255-2F5D-4855-A803-475EAB537176}" destId="{3C631350-4CE0-4434-B498-EEA645A3BC27}" srcOrd="0" destOrd="0" presId="urn:microsoft.com/office/officeart/2018/2/layout/IconVerticalSolidList"/>
    <dgm:cxn modelId="{78F8E34A-7DE0-4834-8FAF-8B47C93C1A68}" type="presParOf" srcId="{F3314255-2F5D-4855-A803-475EAB537176}" destId="{D87B1D50-8873-4557-AB33-6FD9642F5480}" srcOrd="1" destOrd="0" presId="urn:microsoft.com/office/officeart/2018/2/layout/IconVerticalSolidList"/>
    <dgm:cxn modelId="{74947D01-A111-4621-8726-7AECFDB85154}" type="presParOf" srcId="{F3314255-2F5D-4855-A803-475EAB537176}" destId="{F43E6E9E-17D9-4629-B156-29BD3A66BC43}" srcOrd="2" destOrd="0" presId="urn:microsoft.com/office/officeart/2018/2/layout/IconVerticalSolidList"/>
    <dgm:cxn modelId="{BE9ED483-450E-4CD8-A824-73DAFE2359AC}" type="presParOf" srcId="{F3314255-2F5D-4855-A803-475EAB537176}" destId="{F0583D01-43BC-4D6F-9D41-3200B1DBD1D7}" srcOrd="3" destOrd="0" presId="urn:microsoft.com/office/officeart/2018/2/layout/IconVerticalSolidList"/>
    <dgm:cxn modelId="{32D917F3-E033-45C3-8162-2294AA4065B3}" type="presParOf" srcId="{05CDF384-C332-4055-86A9-6E54C254DA53}" destId="{2B676D84-B482-4DD9-A091-E3511D0C1862}" srcOrd="1" destOrd="0" presId="urn:microsoft.com/office/officeart/2018/2/layout/IconVerticalSolidList"/>
    <dgm:cxn modelId="{CA7294B3-3B27-4044-B346-9FF676339C3A}" type="presParOf" srcId="{05CDF384-C332-4055-86A9-6E54C254DA53}" destId="{D565F27B-EAF5-45C2-915F-9A5AB592779F}" srcOrd="2" destOrd="0" presId="urn:microsoft.com/office/officeart/2018/2/layout/IconVerticalSolidList"/>
    <dgm:cxn modelId="{5A9B4921-5726-41EF-BB33-25682004C9E9}" type="presParOf" srcId="{D565F27B-EAF5-45C2-915F-9A5AB592779F}" destId="{6290A2B6-027C-4936-87FA-D0441ECA5B6A}" srcOrd="0" destOrd="0" presId="urn:microsoft.com/office/officeart/2018/2/layout/IconVerticalSolidList"/>
    <dgm:cxn modelId="{703F2B6E-9F0B-445D-8B4C-0B505071F18F}" type="presParOf" srcId="{D565F27B-EAF5-45C2-915F-9A5AB592779F}" destId="{3FE7AB87-BC9E-4B3E-9DDC-1E2A9963E0D4}" srcOrd="1" destOrd="0" presId="urn:microsoft.com/office/officeart/2018/2/layout/IconVerticalSolidList"/>
    <dgm:cxn modelId="{81367D80-9F6E-4E14-9FB2-7CB690DCCCC7}" type="presParOf" srcId="{D565F27B-EAF5-45C2-915F-9A5AB592779F}" destId="{21D6F39E-A8CD-4C82-A051-4C36D798CDE0}" srcOrd="2" destOrd="0" presId="urn:microsoft.com/office/officeart/2018/2/layout/IconVerticalSolidList"/>
    <dgm:cxn modelId="{B0D1B003-E4BD-4C8B-9D14-16F0AFF3AE40}" type="presParOf" srcId="{D565F27B-EAF5-45C2-915F-9A5AB592779F}" destId="{AF83DBFA-FE8A-4DF4-8D89-434759C9F6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69AAD-E9CD-454D-B5CB-3A3793E72227}">
      <dsp:nvSpPr>
        <dsp:cNvPr id="0" name=""/>
        <dsp:cNvSpPr/>
      </dsp:nvSpPr>
      <dsp:spPr>
        <a:xfrm>
          <a:off x="370675" y="552947"/>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179071-EDB8-4AD9-9E93-58B70199D247}">
      <dsp:nvSpPr>
        <dsp:cNvPr id="0" name=""/>
        <dsp:cNvSpPr/>
      </dsp:nvSpPr>
      <dsp:spPr>
        <a:xfrm>
          <a:off x="566199"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88D946-DBAD-4A6A-83AA-3799C9932E5B}">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dirty="0"/>
            <a:t>Transactional Analysis (Drama Triangles)</a:t>
          </a:r>
          <a:endParaRPr lang="en-US" sz="2200" kern="1200" dirty="0"/>
        </a:p>
      </dsp:txBody>
      <dsp:txXfrm>
        <a:off x="1501254" y="552947"/>
        <a:ext cx="2194652" cy="931064"/>
      </dsp:txXfrm>
    </dsp:sp>
    <dsp:sp modelId="{7F1D2425-66A6-4173-9F6B-F722ACC3BB4B}">
      <dsp:nvSpPr>
        <dsp:cNvPr id="0" name=""/>
        <dsp:cNvSpPr/>
      </dsp:nvSpPr>
      <dsp:spPr>
        <a:xfrm>
          <a:off x="4078308" y="552947"/>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9392E-FE0C-454E-8B51-11012F3FE62C}">
      <dsp:nvSpPr>
        <dsp:cNvPr id="0" name=""/>
        <dsp:cNvSpPr/>
      </dsp:nvSpPr>
      <dsp:spPr>
        <a:xfrm>
          <a:off x="4273831"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65986F-527D-4CC0-9984-21CE4ABD7F75}">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Herzberg’s Motivation Theory</a:t>
          </a:r>
          <a:endParaRPr lang="en-US" sz="2200" kern="1200"/>
        </a:p>
      </dsp:txBody>
      <dsp:txXfrm>
        <a:off x="5208886" y="552947"/>
        <a:ext cx="2194652" cy="931064"/>
      </dsp:txXfrm>
    </dsp:sp>
    <dsp:sp modelId="{9DD6574A-6A9E-438F-A8D8-4AC2CD6D72BB}">
      <dsp:nvSpPr>
        <dsp:cNvPr id="0" name=""/>
        <dsp:cNvSpPr/>
      </dsp:nvSpPr>
      <dsp:spPr>
        <a:xfrm>
          <a:off x="7785940" y="552947"/>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163C6-4056-43B7-9992-E307D3933213}">
      <dsp:nvSpPr>
        <dsp:cNvPr id="0" name=""/>
        <dsp:cNvSpPr/>
      </dsp:nvSpPr>
      <dsp:spPr>
        <a:xfrm>
          <a:off x="7981464" y="748471"/>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65590C-C836-44AC-A419-28B3B2D1FFE5}">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Stephen Covey </a:t>
          </a:r>
          <a:endParaRPr lang="en-US" sz="2200" kern="1200"/>
        </a:p>
      </dsp:txBody>
      <dsp:txXfrm>
        <a:off x="8916518" y="552947"/>
        <a:ext cx="2194652" cy="931064"/>
      </dsp:txXfrm>
    </dsp:sp>
    <dsp:sp modelId="{879D452E-C7A9-4A85-B97D-18F35E6717E5}">
      <dsp:nvSpPr>
        <dsp:cNvPr id="0" name=""/>
        <dsp:cNvSpPr/>
      </dsp:nvSpPr>
      <dsp:spPr>
        <a:xfrm>
          <a:off x="370675" y="2091921"/>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85A29-C2C0-47BA-8E96-9115A8904767}">
      <dsp:nvSpPr>
        <dsp:cNvPr id="0" name=""/>
        <dsp:cNvSpPr/>
      </dsp:nvSpPr>
      <dsp:spPr>
        <a:xfrm>
          <a:off x="566199"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AA4C70-5473-4B37-9793-A123DE51018E}">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Situational Leadership</a:t>
          </a:r>
          <a:endParaRPr lang="en-US" sz="2200" kern="1200"/>
        </a:p>
      </dsp:txBody>
      <dsp:txXfrm>
        <a:off x="1501254" y="2091921"/>
        <a:ext cx="2194652" cy="931064"/>
      </dsp:txXfrm>
    </dsp:sp>
    <dsp:sp modelId="{772C64ED-593C-441E-B5FA-CD21D599D677}">
      <dsp:nvSpPr>
        <dsp:cNvPr id="0" name=""/>
        <dsp:cNvSpPr/>
      </dsp:nvSpPr>
      <dsp:spPr>
        <a:xfrm>
          <a:off x="4078308" y="2091921"/>
          <a:ext cx="931064" cy="93106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A6F2D-7EC1-4B09-BA61-28DCA9F01121}">
      <dsp:nvSpPr>
        <dsp:cNvPr id="0" name=""/>
        <dsp:cNvSpPr/>
      </dsp:nvSpPr>
      <dsp:spPr>
        <a:xfrm>
          <a:off x="4273831" y="2287444"/>
          <a:ext cx="540017" cy="5400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7107FB-D792-4F04-A82A-207533202082}">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GB" sz="2200" kern="1200"/>
            <a:t>Adair’s Action Centred Leadership</a:t>
          </a:r>
          <a:endParaRPr lang="en-US" sz="2200" kern="1200"/>
        </a:p>
      </dsp:txBody>
      <dsp:txXfrm>
        <a:off x="5208886" y="2091921"/>
        <a:ext cx="2194652" cy="9310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CC69E-00D2-4468-BFE4-9322FAE138DA}">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A3508-4182-4AA7-9429-F51017D01F1F}">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0840F8-8185-4DF5-A078-E4A96E2D8B9D}">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b="1" kern="1200"/>
            <a:t>Conflict is inevitable and arises from differences between people</a:t>
          </a:r>
          <a:endParaRPr lang="en-US" sz="2200" kern="1200"/>
        </a:p>
      </dsp:txBody>
      <dsp:txXfrm>
        <a:off x="951666" y="1625"/>
        <a:ext cx="10021133" cy="823953"/>
      </dsp:txXfrm>
    </dsp:sp>
    <dsp:sp modelId="{7DA33A91-3FB2-4DD6-B69A-179D622BCBFB}">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97BA3-2EA1-4715-9C87-83480E2DE4C7}">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CDD143-26C5-4080-92B7-23B3575CFC0E}">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b="1" kern="1200"/>
            <a:t>People respond to conflict in different ways (Thomas-Kilmann model)</a:t>
          </a:r>
          <a:endParaRPr lang="en-US" sz="2200" kern="1200"/>
        </a:p>
      </dsp:txBody>
      <dsp:txXfrm>
        <a:off x="951666" y="1031567"/>
        <a:ext cx="10021133" cy="823953"/>
      </dsp:txXfrm>
    </dsp:sp>
    <dsp:sp modelId="{1DFBCE0B-52C2-4D45-83E5-86B839C5F55B}">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85889-E151-48A4-AAD9-16131C303FA9}">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E8AA4E-B1D8-4377-8B67-70B074DCF66B}">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b="1" kern="1200"/>
            <a:t>Effective conflict management requires structured skills and behaviours</a:t>
          </a:r>
          <a:endParaRPr lang="en-US" sz="2200" kern="1200"/>
        </a:p>
      </dsp:txBody>
      <dsp:txXfrm>
        <a:off x="951666" y="2061510"/>
        <a:ext cx="10021133" cy="823953"/>
      </dsp:txXfrm>
    </dsp:sp>
    <dsp:sp modelId="{7206202E-66C8-4377-A779-6C8864E0CD63}">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9651-6BBD-4FE7-BE08-62C7043A8AFF}">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70816C-7E80-48DA-9128-DBA3105127D0}">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b="1" kern="1200"/>
            <a:t>Poorly managed conflict has negative impacts, while academic skills require proper referencing</a:t>
          </a:r>
          <a:endParaRPr lang="en-US" sz="2200" kern="1200"/>
        </a:p>
      </dsp:txBody>
      <dsp:txXfrm>
        <a:off x="951666" y="3091452"/>
        <a:ext cx="10021133" cy="8239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3F391-6144-41C7-9F2A-793AD31A03DB}">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AC14D1D-C016-48D0-AB2B-6D981358D9E8}">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Developed in the 1950’s as a theory of human personality and social behaviour.</a:t>
          </a:r>
          <a:endParaRPr lang="en-US" sz="4100" kern="1200"/>
        </a:p>
      </dsp:txBody>
      <dsp:txXfrm>
        <a:off x="688090" y="612949"/>
        <a:ext cx="4744015" cy="2945552"/>
      </dsp:txXfrm>
    </dsp:sp>
    <dsp:sp modelId="{4589A591-4BC1-41CF-899E-65CAA01F8E1F}">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02AD543-74A4-4185-A5BC-88D9E3497601}">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Parent – Adult – Child (Week 2)</a:t>
          </a:r>
          <a:endParaRPr lang="en-US" sz="4100" kern="1200"/>
        </a:p>
      </dsp:txBody>
      <dsp:txXfrm>
        <a:off x="6710340" y="612949"/>
        <a:ext cx="4744015" cy="29455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D9001-35D0-441D-9AC5-07538B68C7E6}">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52EA3-78CA-4A6C-9D7D-50E31D39CF3D}">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9388E9-ECE0-4C11-B8FF-FE7A5A7DA23A}">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A conflict often starts with one person acting like a victim or persecutor, and then another person joins in as a rescuer. </a:t>
          </a:r>
          <a:endParaRPr lang="en-US" sz="2500" kern="1200"/>
        </a:p>
      </dsp:txBody>
      <dsp:txXfrm>
        <a:off x="1292304" y="478"/>
        <a:ext cx="9680495" cy="1118878"/>
      </dsp:txXfrm>
    </dsp:sp>
    <dsp:sp modelId="{6104DAB7-BADB-4E0A-A381-CFCF7B7CCBB6}">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E7665C-5EEC-4390-BC6D-53FFBF1116A6}">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74BEF4-DB24-4FA2-AC5F-E5CEB484F5FF}">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The roles can then switch, so the “helper” becomes controlling, or the “victim” starts blaming others. </a:t>
          </a:r>
          <a:endParaRPr lang="en-US" sz="2500" kern="1200"/>
        </a:p>
      </dsp:txBody>
      <dsp:txXfrm>
        <a:off x="1292304" y="1399076"/>
        <a:ext cx="9680495" cy="1118878"/>
      </dsp:txXfrm>
    </dsp:sp>
    <dsp:sp modelId="{15B7BCCE-2E16-429D-81F7-85FE996F0A54}">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2AC12-5ACA-4FCB-B6FF-89F3F2AD15CD}">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DB2702-8559-4902-9E07-03691D3EFC78}">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The key idea is that the triangle keeps the conflict going instead of solving it.</a:t>
          </a:r>
          <a:endParaRPr lang="en-US" sz="2500" kern="1200"/>
        </a:p>
      </dsp:txBody>
      <dsp:txXfrm>
        <a:off x="1292304" y="2797675"/>
        <a:ext cx="9680495" cy="11188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ACF5D-2FC5-4320-A2AE-252F20039F3E}">
      <dsp:nvSpPr>
        <dsp:cNvPr id="0" name=""/>
        <dsp:cNvSpPr/>
      </dsp:nvSpPr>
      <dsp:spPr>
        <a:xfrm>
          <a:off x="0" y="105800"/>
          <a:ext cx="6666833" cy="25693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The drama triangle is useful because it helps people spot unhelpful habits in relationships, teams, and workplaces. </a:t>
          </a:r>
          <a:endParaRPr lang="en-US" sz="3600" kern="1200"/>
        </a:p>
      </dsp:txBody>
      <dsp:txXfrm>
        <a:off x="125424" y="231224"/>
        <a:ext cx="6415985" cy="2318471"/>
      </dsp:txXfrm>
    </dsp:sp>
    <dsp:sp modelId="{B11A3F0E-A976-4243-8EB7-6DAC45951F81}">
      <dsp:nvSpPr>
        <dsp:cNvPr id="0" name=""/>
        <dsp:cNvSpPr/>
      </dsp:nvSpPr>
      <dsp:spPr>
        <a:xfrm>
          <a:off x="0" y="2778799"/>
          <a:ext cx="6666833" cy="256931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Once you can name the role pattern, it becomes easier to step out of it and talk more directly and responsibly.</a:t>
          </a:r>
          <a:endParaRPr lang="en-US" sz="3600" kern="1200"/>
        </a:p>
      </dsp:txBody>
      <dsp:txXfrm>
        <a:off x="125424" y="2904223"/>
        <a:ext cx="6415985" cy="23184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87611-7C50-4B82-BEDA-17D063067119}">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A4F66-7488-4F1D-98BF-3BE77B6F75C6}">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47AB4A-A074-48BB-8B19-4577FB593582}">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In pairs or small groups, share a time when you, or someone you know, played one of these roles.</a:t>
          </a:r>
          <a:endParaRPr lang="en-US" sz="2200" kern="1200"/>
        </a:p>
      </dsp:txBody>
      <dsp:txXfrm>
        <a:off x="1057183" y="1805"/>
        <a:ext cx="9458416" cy="915310"/>
      </dsp:txXfrm>
    </dsp:sp>
    <dsp:sp modelId="{4308A4F6-0489-4C7E-BCA0-85410749EECA}">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6BBD8-7420-4C91-AE2A-A3ACA17401E1}">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B7D34F-E917-48D9-8749-13A4062503A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t>Have you ever felt like a Victim or a Rescuer?</a:t>
          </a:r>
          <a:endParaRPr lang="en-US" sz="2200" kern="1200" dirty="0"/>
        </a:p>
      </dsp:txBody>
      <dsp:txXfrm>
        <a:off x="1057183" y="1145944"/>
        <a:ext cx="9458416" cy="915310"/>
      </dsp:txXfrm>
    </dsp:sp>
    <dsp:sp modelId="{0F5927AD-1EC4-4D99-9B0E-2AA774757F48}">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0A683-8658-4E30-BF66-D9303742CB5C}">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02E38D-FA0F-4E37-9D1D-875793EC137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t>When have you seen someone act as a Persecutor?</a:t>
          </a:r>
          <a:endParaRPr lang="en-US" sz="2200" kern="1200" dirty="0"/>
        </a:p>
      </dsp:txBody>
      <dsp:txXfrm>
        <a:off x="1057183" y="2290082"/>
        <a:ext cx="9458416" cy="915310"/>
      </dsp:txXfrm>
    </dsp:sp>
    <dsp:sp modelId="{67403B8A-8BA2-4BE3-96B4-6C74BDD6898C}">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8016B4-DB54-4643-95F3-A8D0F07FC137}">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B9965-D7AB-4C89-9C4E-B7E7611C7D52}">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Volunteers share insights with the class.</a:t>
          </a:r>
          <a:endParaRPr lang="en-US" sz="2200" kern="1200"/>
        </a:p>
      </dsp:txBody>
      <dsp:txXfrm>
        <a:off x="1057183" y="3434221"/>
        <a:ext cx="9458416" cy="915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55902-BFD1-4890-9CBE-F33945AAB171}">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CDD02-50CF-4323-87BE-7EA0BF316097}">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0879B-8541-442F-B5DC-510632AACA4D}">
      <dsp:nvSpPr>
        <dsp:cNvPr id="0" name=""/>
        <dsp:cNvSpPr/>
      </dsp:nvSpPr>
      <dsp:spPr>
        <a:xfrm>
          <a:off x="1292304" y="478"/>
          <a:ext cx="4937760"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Why is it important to reward and recognise when a team has done a good job?</a:t>
          </a:r>
          <a:endParaRPr lang="en-US" sz="2100" kern="1200"/>
        </a:p>
      </dsp:txBody>
      <dsp:txXfrm>
        <a:off x="1292304" y="478"/>
        <a:ext cx="4937760" cy="1118878"/>
      </dsp:txXfrm>
    </dsp:sp>
    <dsp:sp modelId="{82BD0FFA-BABC-421F-8B1D-22D6565203B8}">
      <dsp:nvSpPr>
        <dsp:cNvPr id="0" name=""/>
        <dsp:cNvSpPr/>
      </dsp:nvSpPr>
      <dsp:spPr>
        <a:xfrm>
          <a:off x="6230064" y="478"/>
          <a:ext cx="474273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711200">
            <a:lnSpc>
              <a:spcPct val="90000"/>
            </a:lnSpc>
            <a:spcBef>
              <a:spcPct val="0"/>
            </a:spcBef>
            <a:spcAft>
              <a:spcPct val="35000"/>
            </a:spcAft>
            <a:buNone/>
          </a:pPr>
          <a:r>
            <a:rPr lang="en-GB" sz="1600" kern="1200"/>
            <a:t>Let’s discuss why this is important.</a:t>
          </a:r>
          <a:endParaRPr lang="en-US" sz="1600" kern="1200"/>
        </a:p>
      </dsp:txBody>
      <dsp:txXfrm>
        <a:off x="6230064" y="478"/>
        <a:ext cx="4742735" cy="1118878"/>
      </dsp:txXfrm>
    </dsp:sp>
    <dsp:sp modelId="{8EBAD5E5-5BC1-4E50-846D-6FF07E3D9AF6}">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DDB4D-2D42-49A3-9D78-67D30B73BC70}">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E7434B-9876-4E9B-AA35-F15C736E45FD}">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What about individuals who have done a good job?</a:t>
          </a:r>
          <a:endParaRPr lang="en-US" sz="2100" kern="1200"/>
        </a:p>
      </dsp:txBody>
      <dsp:txXfrm>
        <a:off x="1292304" y="1399076"/>
        <a:ext cx="9680495" cy="1118878"/>
      </dsp:txXfrm>
    </dsp:sp>
    <dsp:sp modelId="{1DF3507A-359F-4A1F-8B9C-4587EFC4130D}">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14D906-F71E-4A64-95B8-A77F7E6C6A23}">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77AAD-D6F6-4E53-A264-FDEED14B4BCB}">
      <dsp:nvSpPr>
        <dsp:cNvPr id="0" name=""/>
        <dsp:cNvSpPr/>
      </dsp:nvSpPr>
      <dsp:spPr>
        <a:xfrm>
          <a:off x="1292304" y="2797675"/>
          <a:ext cx="4937760"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What are your experiences of working in a team?</a:t>
          </a:r>
          <a:endParaRPr lang="en-US" sz="2100" kern="1200"/>
        </a:p>
      </dsp:txBody>
      <dsp:txXfrm>
        <a:off x="1292304" y="2797675"/>
        <a:ext cx="4937760" cy="1118878"/>
      </dsp:txXfrm>
    </dsp:sp>
    <dsp:sp modelId="{B52A3E5C-4563-4186-8D93-C117CE0C6332}">
      <dsp:nvSpPr>
        <dsp:cNvPr id="0" name=""/>
        <dsp:cNvSpPr/>
      </dsp:nvSpPr>
      <dsp:spPr>
        <a:xfrm>
          <a:off x="6230064" y="2797675"/>
          <a:ext cx="474273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711200">
            <a:lnSpc>
              <a:spcPct val="90000"/>
            </a:lnSpc>
            <a:spcBef>
              <a:spcPct val="0"/>
            </a:spcBef>
            <a:spcAft>
              <a:spcPct val="35000"/>
            </a:spcAft>
            <a:buNone/>
          </a:pPr>
          <a:r>
            <a:rPr lang="en-GB" sz="1600" kern="1200"/>
            <a:t>Good, Okay, Poor</a:t>
          </a:r>
          <a:endParaRPr lang="en-US" sz="1600" kern="1200"/>
        </a:p>
      </dsp:txBody>
      <dsp:txXfrm>
        <a:off x="6230064" y="2797675"/>
        <a:ext cx="4742735" cy="11188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50DFA-BF19-4CF8-B84E-9418B621A271}">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If you want to build collaboration, how should you support and reward it?</a:t>
          </a:r>
        </a:p>
      </dsp:txBody>
      <dsp:txXfrm>
        <a:off x="48627" y="48627"/>
        <a:ext cx="7572674" cy="1562978"/>
      </dsp:txXfrm>
    </dsp:sp>
    <dsp:sp modelId="{5EA9EF37-F171-4CC7-8982-F311A08EED5B}">
      <dsp:nvSpPr>
        <dsp:cNvPr id="0" name=""/>
        <dsp:cNvSpPr/>
      </dsp:nvSpPr>
      <dsp:spPr>
        <a:xfrm>
          <a:off x="1639174" y="2029172"/>
          <a:ext cx="9288654" cy="166023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How should you challenge when people aren't collaborating?</a:t>
          </a:r>
        </a:p>
      </dsp:txBody>
      <dsp:txXfrm>
        <a:off x="1687801" y="2077799"/>
        <a:ext cx="6473075" cy="1562978"/>
      </dsp:txXfrm>
    </dsp:sp>
    <dsp:sp modelId="{7916540F-5BF8-4B36-B380-4F456349DF49}">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576C7-6AEA-49B9-95D6-FF5A669F568C}">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9700A4-45DA-4F94-9C1B-40460DEAD40A}">
      <dsp:nvSpPr>
        <dsp:cNvPr id="0" name=""/>
        <dsp:cNvSpPr/>
      </dsp:nvSpPr>
      <dsp:spPr>
        <a:xfrm>
          <a:off x="0" y="0"/>
          <a:ext cx="2296369" cy="3575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Recognise and Reward:</a:t>
          </a:r>
        </a:p>
      </dsp:txBody>
      <dsp:txXfrm>
        <a:off x="0" y="0"/>
        <a:ext cx="2296369" cy="3575934"/>
      </dsp:txXfrm>
    </dsp:sp>
    <dsp:sp modelId="{7DFA0DB1-3CA5-490B-B605-C577B81011A2}">
      <dsp:nvSpPr>
        <dsp:cNvPr id="0" name=""/>
        <dsp:cNvSpPr/>
      </dsp:nvSpPr>
      <dsp:spPr>
        <a:xfrm>
          <a:off x="2468597" y="42036"/>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Collaborative behaviours</a:t>
          </a:r>
        </a:p>
      </dsp:txBody>
      <dsp:txXfrm>
        <a:off x="2468597" y="42036"/>
        <a:ext cx="9013249" cy="840728"/>
      </dsp:txXfrm>
    </dsp:sp>
    <dsp:sp modelId="{FF8625A3-F8A3-4CDD-A046-7B37BE2D13EC}">
      <dsp:nvSpPr>
        <dsp:cNvPr id="0" name=""/>
        <dsp:cNvSpPr/>
      </dsp:nvSpPr>
      <dsp:spPr>
        <a:xfrm>
          <a:off x="2296369" y="882765"/>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A3DA49-525B-4535-8F9C-2987F6481E21}">
      <dsp:nvSpPr>
        <dsp:cNvPr id="0" name=""/>
        <dsp:cNvSpPr/>
      </dsp:nvSpPr>
      <dsp:spPr>
        <a:xfrm>
          <a:off x="2468597" y="924801"/>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Socialisation skills and behaviours </a:t>
          </a:r>
        </a:p>
      </dsp:txBody>
      <dsp:txXfrm>
        <a:off x="2468597" y="924801"/>
        <a:ext cx="9013249" cy="840728"/>
      </dsp:txXfrm>
    </dsp:sp>
    <dsp:sp modelId="{BA0D5264-10B0-4D42-9E0C-B7043B037E9B}">
      <dsp:nvSpPr>
        <dsp:cNvPr id="0" name=""/>
        <dsp:cNvSpPr/>
      </dsp:nvSpPr>
      <dsp:spPr>
        <a:xfrm>
          <a:off x="2296369" y="1765530"/>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72E891-AEDA-4640-A20C-F1EE91FCBD01}">
      <dsp:nvSpPr>
        <dsp:cNvPr id="0" name=""/>
        <dsp:cNvSpPr/>
      </dsp:nvSpPr>
      <dsp:spPr>
        <a:xfrm>
          <a:off x="2468597" y="1807566"/>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Listening and the use of coaching questions</a:t>
          </a:r>
        </a:p>
      </dsp:txBody>
      <dsp:txXfrm>
        <a:off x="2468597" y="1807566"/>
        <a:ext cx="9013249" cy="840728"/>
      </dsp:txXfrm>
    </dsp:sp>
    <dsp:sp modelId="{C9E1E3DB-0215-4845-B6F0-75A17F32EF5C}">
      <dsp:nvSpPr>
        <dsp:cNvPr id="0" name=""/>
        <dsp:cNvSpPr/>
      </dsp:nvSpPr>
      <dsp:spPr>
        <a:xfrm>
          <a:off x="2296369" y="2648295"/>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BC7943-03C2-4888-B4B9-D7AB9E5D706E}">
      <dsp:nvSpPr>
        <dsp:cNvPr id="0" name=""/>
        <dsp:cNvSpPr/>
      </dsp:nvSpPr>
      <dsp:spPr>
        <a:xfrm>
          <a:off x="2468597" y="2690331"/>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Experimentation/offering support/challenge to others</a:t>
          </a:r>
        </a:p>
      </dsp:txBody>
      <dsp:txXfrm>
        <a:off x="2468597" y="2690331"/>
        <a:ext cx="9013249" cy="840728"/>
      </dsp:txXfrm>
    </dsp:sp>
    <dsp:sp modelId="{FA150E2B-CAAA-49DA-B71A-6A5A165A4A18}">
      <dsp:nvSpPr>
        <dsp:cNvPr id="0" name=""/>
        <dsp:cNvSpPr/>
      </dsp:nvSpPr>
      <dsp:spPr>
        <a:xfrm>
          <a:off x="2296369" y="3531060"/>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279C1-DF4E-4978-B4E9-74706614D709}">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1129D1-E9E8-4B4B-9855-40EB2F269B24}">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You will be given 8 scenarios and need to determine which of the following delegation styles is appropriate and why:</a:t>
          </a:r>
          <a:endParaRPr lang="en-US" sz="1900" kern="1200"/>
        </a:p>
      </dsp:txBody>
      <dsp:txXfrm>
        <a:off x="0" y="0"/>
        <a:ext cx="6666833" cy="681740"/>
      </dsp:txXfrm>
    </dsp:sp>
    <dsp:sp modelId="{A1BBFF7F-0848-4748-B871-0ADFD860A6D7}">
      <dsp:nvSpPr>
        <dsp:cNvPr id="0" name=""/>
        <dsp:cNvSpPr/>
      </dsp:nvSpPr>
      <dsp:spPr>
        <a:xfrm>
          <a:off x="0" y="68174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5EE1BB6-1252-4271-9F6A-1F3F8FD0155D}">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Tell – “Do exactly this”</a:t>
          </a:r>
          <a:endParaRPr lang="en-US" sz="1900" kern="1200" dirty="0"/>
        </a:p>
      </dsp:txBody>
      <dsp:txXfrm>
        <a:off x="0" y="681740"/>
        <a:ext cx="6666833" cy="681740"/>
      </dsp:txXfrm>
    </dsp:sp>
    <dsp:sp modelId="{1BCCC2C7-E125-4F0B-B058-E7D16FFDE911}">
      <dsp:nvSpPr>
        <dsp:cNvPr id="0" name=""/>
        <dsp:cNvSpPr/>
      </dsp:nvSpPr>
      <dsp:spPr>
        <a:xfrm>
          <a:off x="0" y="136348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4558FF-626B-476A-AEF8-AFA1C576F34B}">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Sell – “Do this, and here’s why it matters”</a:t>
          </a:r>
          <a:endParaRPr lang="en-US" sz="1900" kern="1200" dirty="0"/>
        </a:p>
      </dsp:txBody>
      <dsp:txXfrm>
        <a:off x="0" y="1363480"/>
        <a:ext cx="6666833" cy="681740"/>
      </dsp:txXfrm>
    </dsp:sp>
    <dsp:sp modelId="{CE8CC014-8597-4D84-A173-C5D21DBF5174}">
      <dsp:nvSpPr>
        <dsp:cNvPr id="0" name=""/>
        <dsp:cNvSpPr/>
      </dsp:nvSpPr>
      <dsp:spPr>
        <a:xfrm>
          <a:off x="0" y="204522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860AA70-D8FA-47C6-A4B8-A5CAA94AF150}">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Consult – “Tell me your view before I decide”</a:t>
          </a:r>
          <a:endParaRPr lang="en-US" sz="1900" kern="1200" dirty="0"/>
        </a:p>
      </dsp:txBody>
      <dsp:txXfrm>
        <a:off x="0" y="2045220"/>
        <a:ext cx="6666833" cy="681740"/>
      </dsp:txXfrm>
    </dsp:sp>
    <dsp:sp modelId="{6F7A18D1-ACB7-4322-96CE-42A6FD5F1C84}">
      <dsp:nvSpPr>
        <dsp:cNvPr id="0" name=""/>
        <dsp:cNvSpPr/>
      </dsp:nvSpPr>
      <dsp:spPr>
        <a:xfrm>
          <a:off x="0" y="2726960"/>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9222F0-A90B-4059-8026-8DC57C7316FC}">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Agree – “We decide together”</a:t>
          </a:r>
          <a:endParaRPr lang="en-US" sz="1900" kern="1200" dirty="0"/>
        </a:p>
      </dsp:txBody>
      <dsp:txXfrm>
        <a:off x="0" y="2726960"/>
        <a:ext cx="6666833" cy="681740"/>
      </dsp:txXfrm>
    </dsp:sp>
    <dsp:sp modelId="{5647369D-2F10-4452-AB11-1FE9C33E49C0}">
      <dsp:nvSpPr>
        <dsp:cNvPr id="0" name=""/>
        <dsp:cNvSpPr/>
      </dsp:nvSpPr>
      <dsp:spPr>
        <a:xfrm>
          <a:off x="0" y="340870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A953AC-0886-41AB-A93D-DAE19E7B1B0D}">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Advise – “You decide, but I’ll guide you”</a:t>
          </a:r>
          <a:endParaRPr lang="en-US" sz="1900" kern="1200" dirty="0"/>
        </a:p>
      </dsp:txBody>
      <dsp:txXfrm>
        <a:off x="0" y="3408700"/>
        <a:ext cx="6666833" cy="681740"/>
      </dsp:txXfrm>
    </dsp:sp>
    <dsp:sp modelId="{D0591BC1-B235-4062-A9CA-111FB3818642}">
      <dsp:nvSpPr>
        <dsp:cNvPr id="0" name=""/>
        <dsp:cNvSpPr/>
      </dsp:nvSpPr>
      <dsp:spPr>
        <a:xfrm>
          <a:off x="0" y="409044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214E36-6B7D-4265-AD6D-00E12A71A2BC}">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Inquire – “You decide, then tell me”</a:t>
          </a:r>
          <a:endParaRPr lang="en-US" sz="1900" kern="1200" dirty="0"/>
        </a:p>
      </dsp:txBody>
      <dsp:txXfrm>
        <a:off x="0" y="4090440"/>
        <a:ext cx="6666833" cy="681740"/>
      </dsp:txXfrm>
    </dsp:sp>
    <dsp:sp modelId="{2687DDD2-9A2D-45B8-8D3D-5A18CCAD533C}">
      <dsp:nvSpPr>
        <dsp:cNvPr id="0" name=""/>
        <dsp:cNvSpPr/>
      </dsp:nvSpPr>
      <dsp:spPr>
        <a:xfrm>
          <a:off x="0" y="4772179"/>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574A2F-7F23-4A5B-BDFF-0018735B7F43}">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Delegate – “You own it”</a:t>
          </a:r>
          <a:endParaRPr lang="en-US" sz="1900" kern="1200" dirty="0"/>
        </a:p>
      </dsp:txBody>
      <dsp:txXfrm>
        <a:off x="0" y="4772180"/>
        <a:ext cx="6666833" cy="6817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31350-4CE0-4434-B498-EEA645A3BC27}">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7B1D50-8873-4557-AB33-6FD9642F5480}">
      <dsp:nvSpPr>
        <dsp:cNvPr id="0" name=""/>
        <dsp:cNvSpPr/>
      </dsp:nvSpPr>
      <dsp:spPr>
        <a:xfrm>
          <a:off x="355470" y="900917"/>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83D01-43BC-4D6F-9D41-3200B1DBD1D7}">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a:t>A team must launch a new product in 2 weeks but morale is low and one team member is underperforming. </a:t>
          </a:r>
          <a:endParaRPr lang="en-US" sz="2500" kern="1200"/>
        </a:p>
      </dsp:txBody>
      <dsp:txXfrm>
        <a:off x="1357251" y="636517"/>
        <a:ext cx="9615548" cy="1175109"/>
      </dsp:txXfrm>
    </dsp:sp>
    <dsp:sp modelId="{6290A2B6-027C-4936-87FA-D0441ECA5B6A}">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7AB87-BC9E-4B3E-9DDC-1E2A9963E0D4}">
      <dsp:nvSpPr>
        <dsp:cNvPr id="0" name=""/>
        <dsp:cNvSpPr/>
      </dsp:nvSpPr>
      <dsp:spPr>
        <a:xfrm>
          <a:off x="355470" y="2369804"/>
          <a:ext cx="646310" cy="6463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83DBFA-FE8A-4DF4-8D89-434759C9F6D0}">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kern="1200" dirty="0"/>
            <a:t>What actions should the leader take for the Task, Team, Individual.</a:t>
          </a:r>
          <a:endParaRPr lang="en-US" sz="2500" kern="1200" dirty="0"/>
        </a:p>
      </dsp:txBody>
      <dsp:txXfrm>
        <a:off x="1357251" y="2105404"/>
        <a:ext cx="9615548" cy="117510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1284193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Conflict is inevitable and arises from differences between people</a:t>
            </a:r>
            <a:r>
              <a:rPr lang="en-GB" sz="1200" b="0" i="0" kern="1200" dirty="0">
                <a:solidFill>
                  <a:schemeClr val="tx1"/>
                </a:solidFill>
                <a:effectLst/>
                <a:latin typeface="+mn-lt"/>
                <a:ea typeface="+mn-ea"/>
                <a:cs typeface="+mn-cs"/>
              </a:rPr>
              <a:t>, including differing perspectives, needs, and the tension between collaboration and competition; it can be both internal and external but is a natural part of teamwork. </a:t>
            </a:r>
          </a:p>
          <a:p>
            <a:pPr fontAlgn="t"/>
            <a:r>
              <a:rPr lang="en-GB" sz="1200" b="1" i="0" kern="1200" dirty="0">
                <a:solidFill>
                  <a:schemeClr val="tx1"/>
                </a:solidFill>
                <a:effectLst/>
                <a:latin typeface="+mn-lt"/>
                <a:ea typeface="+mn-ea"/>
                <a:cs typeface="+mn-cs"/>
              </a:rPr>
              <a:t>People respond to conflict in different ways (Thomas-Kilmann model)</a:t>
            </a:r>
            <a:r>
              <a:rPr lang="en-GB" sz="1200" b="0" i="0" kern="1200" dirty="0">
                <a:solidFill>
                  <a:schemeClr val="tx1"/>
                </a:solidFill>
                <a:effectLst/>
                <a:latin typeface="+mn-lt"/>
                <a:ea typeface="+mn-ea"/>
                <a:cs typeface="+mn-cs"/>
              </a:rPr>
              <a:t>, competing, avoiding, accommodating, collaborating, and compromising, each with advantages and drawbacks depending on the situation and goals. </a:t>
            </a:r>
          </a:p>
          <a:p>
            <a:pPr fontAlgn="t"/>
            <a:r>
              <a:rPr lang="en-GB" sz="1200" b="1" i="0" kern="1200" dirty="0">
                <a:solidFill>
                  <a:schemeClr val="tx1"/>
                </a:solidFill>
                <a:effectLst/>
                <a:latin typeface="+mn-lt"/>
                <a:ea typeface="+mn-ea"/>
                <a:cs typeface="+mn-cs"/>
              </a:rPr>
              <a:t>Effective conflict management requires structured skills and behaviours</a:t>
            </a:r>
            <a:r>
              <a:rPr lang="en-GB" sz="1200" b="0" i="0" kern="1200" dirty="0">
                <a:solidFill>
                  <a:schemeClr val="tx1"/>
                </a:solidFill>
                <a:effectLst/>
                <a:latin typeface="+mn-lt"/>
                <a:ea typeface="+mn-ea"/>
                <a:cs typeface="+mn-cs"/>
              </a:rPr>
              <a:t>, such as de-escalating, active listening, clarifying underlying needs, co-creating solutions, using respectful communication, and maintaining positive intent to turn conflict into productive outcomes. </a:t>
            </a:r>
          </a:p>
          <a:p>
            <a:pPr fontAlgn="t"/>
            <a:r>
              <a:rPr lang="en-GB" sz="1200" b="1" i="0" kern="1200" dirty="0">
                <a:solidFill>
                  <a:schemeClr val="tx1"/>
                </a:solidFill>
                <a:effectLst/>
                <a:latin typeface="+mn-lt"/>
                <a:ea typeface="+mn-ea"/>
                <a:cs typeface="+mn-cs"/>
              </a:rPr>
              <a:t>Poorly managed conflict has negative impacts, while academic skills require proper referencing</a:t>
            </a:r>
            <a:r>
              <a:rPr lang="en-GB" sz="1200" b="0" i="0" kern="1200" dirty="0">
                <a:solidFill>
                  <a:schemeClr val="tx1"/>
                </a:solidFill>
                <a:effectLst/>
                <a:latin typeface="+mn-lt"/>
                <a:ea typeface="+mn-ea"/>
                <a:cs typeface="+mn-cs"/>
              </a:rPr>
              <a:t>, including recognising consequences like stress and reduced productivity, and using correct Harvard referencing (in-text citations, paraphrasing, quoting) to support academic integrity</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679737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1950825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p>
          <a:p>
            <a:endParaRPr lang="en-US" i="1" dirty="0"/>
          </a:p>
          <a:p>
            <a:r>
              <a:rPr lang="en-GB" dirty="0"/>
              <a:t>The concept of the drama triangle is a social model of human interaction introduced by Stephen </a:t>
            </a:r>
            <a:r>
              <a:rPr lang="en-GB" dirty="0" err="1"/>
              <a:t>Karpman</a:t>
            </a:r>
            <a:r>
              <a:rPr lang="en-GB" dirty="0"/>
              <a:t>. Here are five main points about drama triangles within relationships:</a:t>
            </a:r>
          </a:p>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sz="1200" b="1" dirty="0"/>
              <a:t>Roles in the Triangle</a:t>
            </a:r>
            <a:r>
              <a:rPr lang="en-GB" sz="1200"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sz="1200" b="1" dirty="0"/>
              <a:t>Shifting Roles</a:t>
            </a:r>
            <a:r>
              <a:rPr lang="en-GB" sz="1200"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sz="1200" b="1" dirty="0"/>
              <a:t>Cycle of Dysfunction</a:t>
            </a:r>
            <a:r>
              <a:rPr lang="en-GB" sz="1200" dirty="0"/>
              <a:t>: The drama triangle perpetuates dysfunctional relationships because it focuses on blame, avoidance of responsibility, and a lack of resolution. </a:t>
            </a:r>
          </a:p>
          <a:p>
            <a:pPr>
              <a:buFont typeface="+mj-lt"/>
              <a:buAutoNum type="arabicPeriod"/>
            </a:pPr>
            <a:r>
              <a:rPr lang="en-GB" sz="1200" b="1" dirty="0"/>
              <a:t>Emotional Payoff</a:t>
            </a:r>
            <a:r>
              <a:rPr lang="en-GB" sz="1200"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sz="1200" b="1" dirty="0"/>
              <a:t>Breaking the Cycle</a:t>
            </a:r>
            <a:r>
              <a:rPr lang="en-GB" sz="1200"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pPr marL="0" indent="0">
              <a:buNone/>
            </a:pPr>
            <a:r>
              <a:rPr lang="en-GB" sz="1200" dirty="0"/>
              <a:t>Understanding and addressing the dynamics of the drama triangle can lead to healthier and more mature interpersonal relationships.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548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065109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1795636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pPr marL="171450" indent="-171450">
              <a:buFont typeface="Calibri"/>
              <a:buChar char="-"/>
            </a:pPr>
            <a:endParaRPr lang="en-US" i="1" dirty="0">
              <a:ea typeface="Calibri"/>
              <a:cs typeface="Calibri"/>
            </a:endParaRPr>
          </a:p>
          <a:p>
            <a:pPr>
              <a:buFont typeface="+mj-lt"/>
              <a:buAutoNum type="arabicPeriod"/>
            </a:pPr>
            <a:r>
              <a:rPr lang="en-GB" b="1" dirty="0"/>
              <a:t>The Enabler as a Coach</a:t>
            </a:r>
            <a:r>
              <a:rPr lang="en-GB" dirty="0"/>
              <a:t>: In this reframed role, the enabler acts more like a coach who guides and supports the victim (now better termed as the "protégé" or "client") in overcoming challenges. Unlike the traditional enabler who prevents the client from facing the consequences of their actions, the coach encourages personal responsibility and self-awareness, providing tools and guidance to help the client make healthier decisions.</a:t>
            </a:r>
          </a:p>
          <a:p>
            <a:pPr>
              <a:buFont typeface="+mj-lt"/>
              <a:buAutoNum type="arabicPeriod"/>
            </a:pPr>
            <a:r>
              <a:rPr lang="en-GB" b="1" dirty="0"/>
              <a:t>The Persecutor as a Challenger</a:t>
            </a:r>
            <a:r>
              <a:rPr lang="en-GB" dirty="0"/>
              <a:t>: The persecutor, traditionally seen as an antagonist, can be viewed as a challenger who provides necessary feedback and adversity that can be used as a growth opportunity. This role is not about creating harm but about challenging the client to step out of their comfort zone, face reality, and develop resilience.</a:t>
            </a:r>
          </a:p>
          <a:p>
            <a:pPr>
              <a:buFont typeface="+mj-lt"/>
              <a:buAutoNum type="arabicPeriod"/>
            </a:pPr>
            <a:r>
              <a:rPr lang="en-GB" b="1" dirty="0"/>
              <a:t>Positive Stress and Growth</a:t>
            </a:r>
            <a:r>
              <a:rPr lang="en-GB" dirty="0"/>
              <a:t>: In this model, stress is not something to be avoided at all costs but is seen as an essential element of growth. The challenger introduces stress in a controlled and constructive manner, helping the client learn to cope with difficulties and build resilience. This is similar to how a trainer designs exercises that are challenging yet manageable to promote physical strength.</a:t>
            </a:r>
          </a:p>
          <a:p>
            <a:pPr>
              <a:buFont typeface="+mj-lt"/>
              <a:buAutoNum type="arabicPeriod"/>
            </a:pPr>
            <a:r>
              <a:rPr lang="en-GB" b="1" dirty="0"/>
              <a:t>Focus on Empowerment</a:t>
            </a:r>
            <a:r>
              <a:rPr lang="en-GB" dirty="0"/>
              <a:t>: The coach focuses on empowering the client, encouraging self-reflection and independence rather than dependency. This shift is crucial for the client's development, as it moves the focus from shielding them from reality to preparing them to face it confidently.</a:t>
            </a:r>
          </a:p>
          <a:p>
            <a:pPr>
              <a:buFont typeface="+mj-lt"/>
              <a:buAutoNum type="arabicPeriod"/>
            </a:pPr>
            <a:r>
              <a:rPr lang="en-GB" b="1" dirty="0"/>
              <a:t>Outcome-Oriented Approach</a:t>
            </a:r>
            <a:r>
              <a:rPr lang="en-GB" dirty="0"/>
              <a:t>: Both the coach and the challenger work with an outcome-oriented approach, where the goal is clear and all actions are aimed at achieving specific developmental milestones. This helps in setting clear expectations and measuring progress, which is crucial for the client’s growth.</a:t>
            </a:r>
          </a:p>
          <a:p>
            <a:r>
              <a:rPr lang="en-GB" dirty="0"/>
              <a:t>This approach fosters a more functional and healthy dynamic where the emphasis is on empowerment, skill development, and personal growth. It can lead to much more positive results, turning potentially negative interactions into opportunities for learning and improvement.</a:t>
            </a:r>
          </a:p>
          <a:p>
            <a:pPr marL="171450" indent="-171450">
              <a:buFont typeface="Calibri"/>
              <a:buChar char="-"/>
            </a:pPr>
            <a:endParaRPr lang="en-US" i="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11</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7626208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20</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Situational leadership is a flexible approach to leading others, where the leader adjusts their style based on the specific situation and the needs or maturity level of their team members</a:t>
            </a:r>
          </a:p>
          <a:p>
            <a:endParaRPr lang="en-GB" b="0" i="0" dirty="0">
              <a:effectLst/>
              <a:latin typeface="fkGroteskNeue"/>
            </a:endParaRPr>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algn="l">
              <a:buFont typeface="Arial" panose="020B0604020202020204" pitchFamily="34" charset="0"/>
              <a:buChar char="•"/>
            </a:pPr>
            <a:endParaRPr lang="en-GB" b="0" i="0" dirty="0">
              <a:effectLst/>
              <a:latin typeface="fkGroteskNeue"/>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960099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Match the scenario with the leadership style required: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0" i="0" dirty="0">
              <a:effectLst/>
              <a:latin typeface="fkGroteskNeue"/>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516604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23</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24</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36155153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26</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All three must be balanced Weakness in one affects the others</a:t>
            </a:r>
          </a:p>
          <a:p>
            <a:endParaRPr lang="en-GB" dirty="0"/>
          </a:p>
          <a:p>
            <a:r>
              <a:rPr lang="en-GB" dirty="0"/>
              <a:t>John Adair, born in 1934, British, developed his Action Centred Leadership model while lecturing at Sandhurst Royal Military Academy and as assistant director and head of leadership department at The Industrial Society. This would have been during the 1960s and 70s, so in terms of management theories, Adair's work is relatively recent.</a:t>
            </a:r>
          </a:p>
          <a:p>
            <a:endParaRPr lang="en-GB" dirty="0"/>
          </a:p>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535D0D52-B7B8-4C70-AE2E-EA49A1FAC794}" type="slidenum">
              <a:rPr lang="en-GB" smtClean="0"/>
              <a:pPr/>
              <a:t>27</a:t>
            </a:fld>
            <a:endParaRPr lang="en-GB"/>
          </a:p>
        </p:txBody>
      </p:sp>
    </p:spTree>
    <p:extLst>
      <p:ext uri="{BB962C8B-B14F-4D97-AF65-F5344CB8AC3E}">
        <p14:creationId xmlns:p14="http://schemas.microsoft.com/office/powerpoint/2010/main" val="36558098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39508431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Task responsibilities</a:t>
            </a:r>
          </a:p>
          <a:p>
            <a:pPr fontAlgn="t"/>
            <a:r>
              <a:rPr lang="en-GB" sz="1200" b="0" i="0" kern="1200" dirty="0">
                <a:solidFill>
                  <a:schemeClr val="tx1"/>
                </a:solidFill>
                <a:effectLst/>
                <a:latin typeface="+mn-lt"/>
                <a:ea typeface="+mn-ea"/>
                <a:cs typeface="+mn-cs"/>
              </a:rPr>
              <a:t>Setting goals</a:t>
            </a:r>
          </a:p>
          <a:p>
            <a:pPr fontAlgn="t"/>
            <a:r>
              <a:rPr lang="en-GB" sz="1200" b="0" i="0" kern="1200" dirty="0">
                <a:solidFill>
                  <a:schemeClr val="tx1"/>
                </a:solidFill>
                <a:effectLst/>
                <a:latin typeface="+mn-lt"/>
                <a:ea typeface="+mn-ea"/>
                <a:cs typeface="+mn-cs"/>
              </a:rPr>
              <a:t>Planning</a:t>
            </a:r>
          </a:p>
          <a:p>
            <a:pPr fontAlgn="t"/>
            <a:r>
              <a:rPr lang="en-GB" sz="1200" b="0" i="0" kern="1200" dirty="0">
                <a:solidFill>
                  <a:schemeClr val="tx1"/>
                </a:solidFill>
                <a:effectLst/>
                <a:latin typeface="+mn-lt"/>
                <a:ea typeface="+mn-ea"/>
                <a:cs typeface="+mn-cs"/>
              </a:rPr>
              <a:t>Monitoring performance</a:t>
            </a:r>
          </a:p>
          <a:p>
            <a:pPr fontAlgn="t"/>
            <a:r>
              <a:rPr lang="en-GB" sz="1200" b="1" i="0" kern="1200" dirty="0">
                <a:solidFill>
                  <a:schemeClr val="tx1"/>
                </a:solidFill>
                <a:effectLst/>
                <a:latin typeface="+mn-lt"/>
                <a:ea typeface="+mn-ea"/>
                <a:cs typeface="+mn-cs"/>
              </a:rPr>
              <a:t>Team responsibilities</a:t>
            </a:r>
          </a:p>
          <a:p>
            <a:pPr fontAlgn="t"/>
            <a:r>
              <a:rPr lang="en-GB" sz="1200" b="0" i="0" kern="1200" dirty="0">
                <a:solidFill>
                  <a:schemeClr val="tx1"/>
                </a:solidFill>
                <a:effectLst/>
                <a:latin typeface="+mn-lt"/>
                <a:ea typeface="+mn-ea"/>
                <a:cs typeface="+mn-cs"/>
              </a:rPr>
              <a:t>Building trust</a:t>
            </a:r>
          </a:p>
          <a:p>
            <a:pPr fontAlgn="t"/>
            <a:r>
              <a:rPr lang="en-GB" sz="1200" b="0" i="0" kern="1200" dirty="0">
                <a:solidFill>
                  <a:schemeClr val="tx1"/>
                </a:solidFill>
                <a:effectLst/>
                <a:latin typeface="+mn-lt"/>
                <a:ea typeface="+mn-ea"/>
                <a:cs typeface="+mn-cs"/>
              </a:rPr>
              <a:t>Managing conflict</a:t>
            </a:r>
          </a:p>
          <a:p>
            <a:pPr fontAlgn="t"/>
            <a:r>
              <a:rPr lang="en-GB" sz="1200" b="0" i="0" kern="1200" dirty="0">
                <a:solidFill>
                  <a:schemeClr val="tx1"/>
                </a:solidFill>
                <a:effectLst/>
                <a:latin typeface="+mn-lt"/>
                <a:ea typeface="+mn-ea"/>
                <a:cs typeface="+mn-cs"/>
              </a:rPr>
              <a:t>Encouraging collaboration</a:t>
            </a:r>
          </a:p>
          <a:p>
            <a:pPr fontAlgn="t"/>
            <a:r>
              <a:rPr lang="en-GB" sz="1200" b="1" i="0" kern="1200" dirty="0">
                <a:solidFill>
                  <a:schemeClr val="tx1"/>
                </a:solidFill>
                <a:effectLst/>
                <a:latin typeface="+mn-lt"/>
                <a:ea typeface="+mn-ea"/>
                <a:cs typeface="+mn-cs"/>
              </a:rPr>
              <a:t>Individual responsibilities</a:t>
            </a:r>
          </a:p>
          <a:p>
            <a:pPr fontAlgn="t"/>
            <a:r>
              <a:rPr lang="en-GB" sz="1200" b="0" i="0" kern="1200" dirty="0">
                <a:solidFill>
                  <a:schemeClr val="tx1"/>
                </a:solidFill>
                <a:effectLst/>
                <a:latin typeface="+mn-lt"/>
                <a:ea typeface="+mn-ea"/>
                <a:cs typeface="+mn-cs"/>
              </a:rPr>
              <a:t>Coaching</a:t>
            </a:r>
          </a:p>
          <a:p>
            <a:pPr fontAlgn="t"/>
            <a:r>
              <a:rPr lang="en-GB" sz="1200" b="0" i="0" kern="1200" dirty="0">
                <a:solidFill>
                  <a:schemeClr val="tx1"/>
                </a:solidFill>
                <a:effectLst/>
                <a:latin typeface="+mn-lt"/>
                <a:ea typeface="+mn-ea"/>
                <a:cs typeface="+mn-cs"/>
              </a:rPr>
              <a:t>Motivating</a:t>
            </a:r>
          </a:p>
          <a:p>
            <a:pPr fontAlgn="t"/>
            <a:r>
              <a:rPr lang="en-GB" sz="1200" b="0" i="0" kern="1200" dirty="0">
                <a:solidFill>
                  <a:schemeClr val="tx1"/>
                </a:solidFill>
                <a:effectLst/>
                <a:latin typeface="+mn-lt"/>
                <a:ea typeface="+mn-ea"/>
                <a:cs typeface="+mn-cs"/>
              </a:rPr>
              <a:t>Supporting development</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4236794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Task (Achieving the objective)</a:t>
            </a:r>
          </a:p>
          <a:p>
            <a:pPr fontAlgn="t"/>
            <a:r>
              <a:rPr lang="en-GB" sz="1200" b="0" i="0" kern="1200" dirty="0">
                <a:solidFill>
                  <a:schemeClr val="tx1"/>
                </a:solidFill>
                <a:effectLst/>
                <a:latin typeface="+mn-lt"/>
                <a:ea typeface="+mn-ea"/>
                <a:cs typeface="+mn-cs"/>
              </a:rPr>
              <a:t>What actions should Sophie take to meet the opening deadline?</a:t>
            </a:r>
          </a:p>
          <a:p>
            <a:pPr fontAlgn="t"/>
            <a:r>
              <a:rPr lang="en-GB" sz="1200" b="1" i="0" kern="1200" dirty="0">
                <a:solidFill>
                  <a:schemeClr val="tx1"/>
                </a:solidFill>
                <a:effectLst/>
                <a:latin typeface="+mn-lt"/>
                <a:ea typeface="+mn-ea"/>
                <a:cs typeface="+mn-cs"/>
              </a:rPr>
              <a:t>2. Team (Maintaining the group)</a:t>
            </a:r>
          </a:p>
          <a:p>
            <a:pPr fontAlgn="t"/>
            <a:r>
              <a:rPr lang="en-GB" sz="1200" b="0" i="0" kern="1200" dirty="0">
                <a:solidFill>
                  <a:schemeClr val="tx1"/>
                </a:solidFill>
                <a:effectLst/>
                <a:latin typeface="+mn-lt"/>
                <a:ea typeface="+mn-ea"/>
                <a:cs typeface="+mn-cs"/>
              </a:rPr>
              <a:t>How can she improve teamwork and communication?</a:t>
            </a:r>
          </a:p>
          <a:p>
            <a:pPr fontAlgn="t"/>
            <a:r>
              <a:rPr lang="en-GB" sz="1200" b="1" i="0" kern="1200" dirty="0">
                <a:solidFill>
                  <a:schemeClr val="tx1"/>
                </a:solidFill>
                <a:effectLst/>
                <a:latin typeface="+mn-lt"/>
                <a:ea typeface="+mn-ea"/>
                <a:cs typeface="+mn-cs"/>
              </a:rPr>
              <a:t>3. Individual (Supporting people)</a:t>
            </a:r>
          </a:p>
          <a:p>
            <a:pPr fontAlgn="t"/>
            <a:r>
              <a:rPr lang="en-GB" sz="1200" b="0" i="0" kern="1200" dirty="0">
                <a:solidFill>
                  <a:schemeClr val="tx1"/>
                </a:solidFill>
                <a:effectLst/>
                <a:latin typeface="+mn-lt"/>
                <a:ea typeface="+mn-ea"/>
                <a:cs typeface="+mn-cs"/>
              </a:rPr>
              <a:t>How should she deal with specific staff issues?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30</a:t>
            </a:fld>
            <a:endParaRPr lang="en-GB"/>
          </a:p>
        </p:txBody>
      </p:sp>
    </p:spTree>
    <p:extLst>
      <p:ext uri="{BB962C8B-B14F-4D97-AF65-F5344CB8AC3E}">
        <p14:creationId xmlns:p14="http://schemas.microsoft.com/office/powerpoint/2010/main" val="9652703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40241222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32</a:t>
            </a:fld>
            <a:endParaRPr lang="en-GB"/>
          </a:p>
        </p:txBody>
      </p:sp>
    </p:spTree>
    <p:extLst>
      <p:ext uri="{BB962C8B-B14F-4D97-AF65-F5344CB8AC3E}">
        <p14:creationId xmlns:p14="http://schemas.microsoft.com/office/powerpoint/2010/main" val="2959174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03/06/2026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7501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41589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97498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4.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03/06/2026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8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 id="2147483683" r:id="rId7"/>
    <p:sldLayoutId id="214748368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21.jpe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9.jpeg"/><Relationship Id="rId7"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30.jpeg"/><Relationship Id="rId5" Type="http://schemas.openxmlformats.org/officeDocument/2006/relationships/image" Target="../media/image21.jpe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8.png"/><Relationship Id="rId1" Type="http://schemas.openxmlformats.org/officeDocument/2006/relationships/slideLayout" Target="../slideLayouts/slideLayout10.xml"/><Relationship Id="rId5" Type="http://schemas.openxmlformats.org/officeDocument/2006/relationships/image" Target="../media/image39.png"/><Relationship Id="rId4" Type="http://schemas.openxmlformats.org/officeDocument/2006/relationships/hyperlink" Target="http://leadershipfreak.wordpress.com/category/delegatio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5.xml"/><Relationship Id="rId1" Type="http://schemas.openxmlformats.org/officeDocument/2006/relationships/slideLayout" Target="../slideLayouts/slideLayout10.xml"/><Relationship Id="rId4" Type="http://schemas.openxmlformats.org/officeDocument/2006/relationships/hyperlink" Target="http://shortformblog.com/post/27344520602/author-stephen-covey-dies"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0.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4.xml"/><Relationship Id="rId1" Type="http://schemas.openxmlformats.org/officeDocument/2006/relationships/slideLayout" Target="../slideLayouts/slideLayout10.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BMSW4009 - Effective Teamworking and Communication</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7F0165-ECD0-BEA0-E4E9-5A1CDE9F6C2D}"/>
              </a:ext>
            </a:extLst>
          </p:cNvPr>
          <p:cNvSpPr>
            <a:spLocks noGrp="1"/>
          </p:cNvSpPr>
          <p:nvPr>
            <p:ph type="title"/>
          </p:nvPr>
        </p:nvSpPr>
        <p:spPr>
          <a:xfrm>
            <a:off x="358219" y="365125"/>
            <a:ext cx="11481847" cy="1325563"/>
          </a:xfrm>
        </p:spPr>
        <p:txBody>
          <a:bodyPr anchor="ctr">
            <a:normAutofit/>
          </a:bodyPr>
          <a:lstStyle/>
          <a:p>
            <a:r>
              <a:rPr lang="en-GB" dirty="0"/>
              <a:t>Agenda</a:t>
            </a:r>
          </a:p>
        </p:txBody>
      </p:sp>
      <p:graphicFrame>
        <p:nvGraphicFramePr>
          <p:cNvPr id="7" name="Content Placeholder 4">
            <a:extLst>
              <a:ext uri="{FF2B5EF4-FFF2-40B4-BE49-F238E27FC236}">
                <a16:creationId xmlns:a16="http://schemas.microsoft.com/office/drawing/2014/main" id="{46B560B0-DE2D-3324-A11C-98D2B2F7DCF2}"/>
              </a:ext>
            </a:extLst>
          </p:cNvPr>
          <p:cNvGraphicFramePr>
            <a:graphicFrameLocks noGrp="1"/>
          </p:cNvGraphicFramePr>
          <p:nvPr>
            <p:ph idx="1"/>
            <p:extLst>
              <p:ext uri="{D42A27DB-BD31-4B8C-83A1-F6EECF244321}">
                <p14:modId xmlns:p14="http://schemas.microsoft.com/office/powerpoint/2010/main" val="67400124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0879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22F83-55EF-1ED6-C27C-E19A6309EEB5}"/>
              </a:ext>
            </a:extLst>
          </p:cNvPr>
          <p:cNvSpPr>
            <a:spLocks noGrp="1"/>
          </p:cNvSpPr>
          <p:nvPr>
            <p:ph type="title"/>
          </p:nvPr>
        </p:nvSpPr>
        <p:spPr>
          <a:xfrm>
            <a:off x="358219" y="365125"/>
            <a:ext cx="11481847" cy="1325563"/>
          </a:xfrm>
        </p:spPr>
        <p:txBody>
          <a:bodyPr anchor="ctr">
            <a:normAutofit/>
          </a:bodyPr>
          <a:lstStyle/>
          <a:p>
            <a:r>
              <a:rPr lang="en-GB" dirty="0"/>
              <a:t>Recap</a:t>
            </a:r>
          </a:p>
        </p:txBody>
      </p:sp>
      <p:graphicFrame>
        <p:nvGraphicFramePr>
          <p:cNvPr id="10" name="Content Placeholder 2">
            <a:extLst>
              <a:ext uri="{FF2B5EF4-FFF2-40B4-BE49-F238E27FC236}">
                <a16:creationId xmlns:a16="http://schemas.microsoft.com/office/drawing/2014/main" id="{05CCAC9F-6332-E12F-DE47-5EC1682BF881}"/>
              </a:ext>
            </a:extLst>
          </p:cNvPr>
          <p:cNvGraphicFramePr>
            <a:graphicFrameLocks noGrp="1"/>
          </p:cNvGraphicFramePr>
          <p:nvPr>
            <p:ph idx="1"/>
            <p:extLst>
              <p:ext uri="{D42A27DB-BD31-4B8C-83A1-F6EECF244321}">
                <p14:modId xmlns:p14="http://schemas.microsoft.com/office/powerpoint/2010/main" val="78382346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274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2B27E-765A-80C7-E895-0F80538A7CD1}"/>
              </a:ext>
            </a:extLst>
          </p:cNvPr>
          <p:cNvSpPr>
            <a:spLocks noGrp="1"/>
          </p:cNvSpPr>
          <p:nvPr>
            <p:ph type="title"/>
          </p:nvPr>
        </p:nvSpPr>
        <p:spPr>
          <a:xfrm>
            <a:off x="301657" y="1420926"/>
            <a:ext cx="11594969" cy="1325563"/>
          </a:xfrm>
        </p:spPr>
        <p:txBody>
          <a:bodyPr anchor="ctr">
            <a:normAutofit/>
          </a:bodyPr>
          <a:lstStyle/>
          <a:p>
            <a:r>
              <a:rPr lang="en-GB" dirty="0"/>
              <a:t>Reminder - What is Transactional Analysis?</a:t>
            </a:r>
          </a:p>
        </p:txBody>
      </p:sp>
      <p:graphicFrame>
        <p:nvGraphicFramePr>
          <p:cNvPr id="5" name="Content Placeholder 2">
            <a:extLst>
              <a:ext uri="{FF2B5EF4-FFF2-40B4-BE49-F238E27FC236}">
                <a16:creationId xmlns:a16="http://schemas.microsoft.com/office/drawing/2014/main" id="{825E914F-0F86-4B83-55DA-E0DECCA6CE64}"/>
              </a:ext>
            </a:extLst>
          </p:cNvPr>
          <p:cNvGraphicFramePr>
            <a:graphicFrameLocks noGrp="1"/>
          </p:cNvGraphicFramePr>
          <p:nvPr>
            <p:ph idx="1"/>
            <p:extLst>
              <p:ext uri="{D42A27DB-BD31-4B8C-83A1-F6EECF244321}">
                <p14:modId xmlns:p14="http://schemas.microsoft.com/office/powerpoint/2010/main" val="51005619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2037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10107048"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 (Karpman, 1968)</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7915" y="1350416"/>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094F48-0D31-1CE2-189E-D2E2CCBC5EAA}"/>
              </a:ext>
            </a:extLst>
          </p:cNvPr>
          <p:cNvSpPr txBox="1"/>
          <p:nvPr/>
        </p:nvSpPr>
        <p:spPr>
          <a:xfrm>
            <a:off x="979309" y="2030788"/>
            <a:ext cx="1632178" cy="400110"/>
          </a:xfrm>
          <a:prstGeom prst="rect">
            <a:avLst/>
          </a:prstGeom>
          <a:noFill/>
        </p:spPr>
        <p:txBody>
          <a:bodyPr wrap="none" rtlCol="0">
            <a:spAutoFit/>
          </a:bodyPr>
          <a:lstStyle/>
          <a:p>
            <a:r>
              <a:rPr lang="en-GB" sz="2000" b="1" dirty="0"/>
              <a:t>The Rescuer</a:t>
            </a:r>
          </a:p>
        </p:txBody>
      </p:sp>
      <p:sp>
        <p:nvSpPr>
          <p:cNvPr id="3" name="TextBox 2">
            <a:extLst>
              <a:ext uri="{FF2B5EF4-FFF2-40B4-BE49-F238E27FC236}">
                <a16:creationId xmlns:a16="http://schemas.microsoft.com/office/drawing/2014/main" id="{F5D43632-358C-22E1-0AD2-A4009F5A9A78}"/>
              </a:ext>
            </a:extLst>
          </p:cNvPr>
          <p:cNvSpPr txBox="1"/>
          <p:nvPr/>
        </p:nvSpPr>
        <p:spPr>
          <a:xfrm>
            <a:off x="9525168" y="1986180"/>
            <a:ext cx="1980863" cy="400110"/>
          </a:xfrm>
          <a:prstGeom prst="rect">
            <a:avLst/>
          </a:prstGeom>
          <a:noFill/>
        </p:spPr>
        <p:txBody>
          <a:bodyPr wrap="none" rtlCol="0">
            <a:spAutoFit/>
          </a:bodyPr>
          <a:lstStyle/>
          <a:p>
            <a:r>
              <a:rPr lang="en-GB" sz="2000" b="1" dirty="0"/>
              <a:t>The Persecutor</a:t>
            </a:r>
          </a:p>
        </p:txBody>
      </p:sp>
      <p:sp>
        <p:nvSpPr>
          <p:cNvPr id="12" name="TextBox 11">
            <a:extLst>
              <a:ext uri="{FF2B5EF4-FFF2-40B4-BE49-F238E27FC236}">
                <a16:creationId xmlns:a16="http://schemas.microsoft.com/office/drawing/2014/main" id="{89D0C85E-311E-FC1F-ABC5-4415FD72C769}"/>
              </a:ext>
            </a:extLst>
          </p:cNvPr>
          <p:cNvSpPr txBox="1"/>
          <p:nvPr/>
        </p:nvSpPr>
        <p:spPr>
          <a:xfrm>
            <a:off x="5231904" y="3683964"/>
            <a:ext cx="1473480" cy="400110"/>
          </a:xfrm>
          <a:prstGeom prst="rect">
            <a:avLst/>
          </a:prstGeom>
          <a:noFill/>
        </p:spPr>
        <p:txBody>
          <a:bodyPr wrap="none" rtlCol="0">
            <a:spAutoFit/>
          </a:bodyPr>
          <a:lstStyle/>
          <a:p>
            <a:r>
              <a:rPr lang="en-GB" sz="2000" b="1" dirty="0"/>
              <a:t>The Victim</a:t>
            </a:r>
          </a:p>
        </p:txBody>
      </p:sp>
      <p:sp>
        <p:nvSpPr>
          <p:cNvPr id="11" name="Title 10">
            <a:extLst>
              <a:ext uri="{FF2B5EF4-FFF2-40B4-BE49-F238E27FC236}">
                <a16:creationId xmlns:a16="http://schemas.microsoft.com/office/drawing/2014/main" id="{8C8B91A8-AE58-7576-A8F7-B2695F91A0E0}"/>
              </a:ext>
            </a:extLst>
          </p:cNvPr>
          <p:cNvSpPr>
            <a:spLocks noGrp="1"/>
          </p:cNvSpPr>
          <p:nvPr>
            <p:ph type="title"/>
          </p:nvPr>
        </p:nvSpPr>
        <p:spPr/>
        <p:txBody>
          <a:bodyPr/>
          <a:lstStyle/>
          <a:p>
            <a:endParaRPr lang="en-GB"/>
          </a:p>
        </p:txBody>
      </p:sp>
      <p:sp>
        <p:nvSpPr>
          <p:cNvPr id="13" name="Content Placeholder 12">
            <a:extLst>
              <a:ext uri="{FF2B5EF4-FFF2-40B4-BE49-F238E27FC236}">
                <a16:creationId xmlns:a16="http://schemas.microsoft.com/office/drawing/2014/main" id="{13366E6B-7359-486E-ABFF-7C79B744629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6011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358219" y="365125"/>
            <a:ext cx="11481847" cy="1325563"/>
          </a:xfrm>
        </p:spPr>
        <p:txBody>
          <a:bodyPr anchor="ctr">
            <a:normAutofit/>
          </a:bodyPr>
          <a:lstStyle/>
          <a:p>
            <a:r>
              <a:rPr lang="en-GB" b="1" dirty="0"/>
              <a:t>Drama Triangles – How they work</a:t>
            </a:r>
          </a:p>
        </p:txBody>
      </p:sp>
      <p:graphicFrame>
        <p:nvGraphicFramePr>
          <p:cNvPr id="7" name="Content Placeholder 2">
            <a:extLst>
              <a:ext uri="{FF2B5EF4-FFF2-40B4-BE49-F238E27FC236}">
                <a16:creationId xmlns:a16="http://schemas.microsoft.com/office/drawing/2014/main" id="{E5B41A0F-2D16-85B3-40F9-CCBB4B4875ED}"/>
              </a:ext>
            </a:extLst>
          </p:cNvPr>
          <p:cNvGraphicFramePr>
            <a:graphicFrameLocks noGrp="1"/>
          </p:cNvGraphicFramePr>
          <p:nvPr>
            <p:ph idx="1"/>
            <p:extLst>
              <p:ext uri="{D42A27DB-BD31-4B8C-83A1-F6EECF244321}">
                <p14:modId xmlns:p14="http://schemas.microsoft.com/office/powerpoint/2010/main" val="196714782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406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673C-948B-1358-720D-2FE2FAF1DE46}"/>
              </a:ext>
            </a:extLst>
          </p:cNvPr>
          <p:cNvSpPr>
            <a:spLocks noGrp="1"/>
          </p:cNvSpPr>
          <p:nvPr>
            <p:ph type="title"/>
          </p:nvPr>
        </p:nvSpPr>
        <p:spPr>
          <a:xfrm>
            <a:off x="358219" y="365125"/>
            <a:ext cx="11481847" cy="1325563"/>
          </a:xfrm>
        </p:spPr>
        <p:txBody>
          <a:bodyPr anchor="ctr">
            <a:normAutofit/>
          </a:bodyPr>
          <a:lstStyle/>
          <a:p>
            <a:r>
              <a:rPr lang="en-GB" b="1" dirty="0"/>
              <a:t>Drama Triangles – An example</a:t>
            </a:r>
          </a:p>
        </p:txBody>
      </p:sp>
      <p:sp>
        <p:nvSpPr>
          <p:cNvPr id="3" name="Content Placeholder 2">
            <a:extLst>
              <a:ext uri="{FF2B5EF4-FFF2-40B4-BE49-F238E27FC236}">
                <a16:creationId xmlns:a16="http://schemas.microsoft.com/office/drawing/2014/main" id="{F5C7D7C5-FB6D-0EA3-479F-851586F514AF}"/>
              </a:ext>
            </a:extLst>
          </p:cNvPr>
          <p:cNvSpPr>
            <a:spLocks noGrp="1"/>
          </p:cNvSpPr>
          <p:nvPr>
            <p:ph idx="1"/>
          </p:nvPr>
        </p:nvSpPr>
        <p:spPr>
          <a:xfrm>
            <a:off x="609600" y="1600201"/>
            <a:ext cx="10972800" cy="3917032"/>
          </a:xfrm>
        </p:spPr>
        <p:txBody>
          <a:bodyPr>
            <a:normAutofit/>
          </a:bodyPr>
          <a:lstStyle/>
          <a:p>
            <a:pPr>
              <a:buNone/>
            </a:pPr>
            <a:r>
              <a:rPr lang="en-GB" sz="2000" b="0" i="0">
                <a:effectLst/>
              </a:rPr>
              <a:t>Background:</a:t>
            </a:r>
            <a:br>
              <a:rPr lang="en-GB" sz="2000" b="0" i="0">
                <a:effectLst/>
              </a:rPr>
            </a:br>
            <a:r>
              <a:rPr lang="en-GB" sz="2000" b="0" i="0">
                <a:effectLst/>
              </a:rPr>
              <a:t>Three students - Alex, Jamie, and Taylor - are working together on a group project for their class. The project deadline is coming up, and the group is meeting after class to finish their work.</a:t>
            </a:r>
          </a:p>
          <a:p>
            <a:pPr>
              <a:buNone/>
            </a:pPr>
            <a:r>
              <a:rPr lang="en-GB" sz="2000" b="0" i="0">
                <a:effectLst/>
              </a:rPr>
              <a:t>Roles:</a:t>
            </a:r>
          </a:p>
          <a:p>
            <a:pPr>
              <a:buFont typeface="Arial" panose="020B0604020202020204" pitchFamily="34" charset="0"/>
              <a:buChar char="•"/>
            </a:pPr>
            <a:r>
              <a:rPr lang="en-GB" sz="2000" b="0" i="0">
                <a:effectLst/>
              </a:rPr>
              <a:t>Victim: Alex feels overwhelmed and believes that no one is listening to their ideas. Alex thinks the group is unfair and that they’re being left out.</a:t>
            </a:r>
          </a:p>
          <a:p>
            <a:pPr>
              <a:buFont typeface="Arial" panose="020B0604020202020204" pitchFamily="34" charset="0"/>
              <a:buChar char="•"/>
            </a:pPr>
            <a:r>
              <a:rPr lang="en-GB" sz="2000" b="0" i="0">
                <a:effectLst/>
              </a:rPr>
              <a:t>Persecutor: Jamie is frustrated because they think Alex isn’t doing enough work. Jamie criticises Alex and tells them they’re slowing the group down.</a:t>
            </a:r>
          </a:p>
          <a:p>
            <a:pPr>
              <a:buFont typeface="Arial" panose="020B0604020202020204" pitchFamily="34" charset="0"/>
              <a:buChar char="•"/>
            </a:pPr>
            <a:r>
              <a:rPr lang="en-GB" sz="2000" b="0" i="0">
                <a:effectLst/>
              </a:rPr>
              <a:t>Rescuer: Taylor tries to keep the peace, stepping in to defend Alex and offering to do Alex’s part of the project so no one argues.</a:t>
            </a:r>
          </a:p>
          <a:p>
            <a:endParaRPr lang="en-GB" sz="2000"/>
          </a:p>
        </p:txBody>
      </p:sp>
    </p:spTree>
    <p:extLst>
      <p:ext uri="{BB962C8B-B14F-4D97-AF65-F5344CB8AC3E}">
        <p14:creationId xmlns:p14="http://schemas.microsoft.com/office/powerpoint/2010/main" val="401198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0B155-6984-A666-4D1C-0C9751235B3C}"/>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Drama Triangles - Why they matter</a:t>
            </a:r>
          </a:p>
        </p:txBody>
      </p:sp>
      <p:graphicFrame>
        <p:nvGraphicFramePr>
          <p:cNvPr id="5" name="Content Placeholder 2">
            <a:extLst>
              <a:ext uri="{FF2B5EF4-FFF2-40B4-BE49-F238E27FC236}">
                <a16:creationId xmlns:a16="http://schemas.microsoft.com/office/drawing/2014/main" id="{F5B6AC7F-CC29-DC61-9BD9-4930CEB141D5}"/>
              </a:ext>
            </a:extLst>
          </p:cNvPr>
          <p:cNvGraphicFramePr>
            <a:graphicFrameLocks noGrp="1"/>
          </p:cNvGraphicFramePr>
          <p:nvPr>
            <p:ph idx="1"/>
            <p:extLst>
              <p:ext uri="{D42A27DB-BD31-4B8C-83A1-F6EECF244321}">
                <p14:modId xmlns:p14="http://schemas.microsoft.com/office/powerpoint/2010/main" val="122414304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032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44352-EBE5-6E97-4A7F-074E07EEDACF}"/>
              </a:ext>
            </a:extLst>
          </p:cNvPr>
          <p:cNvSpPr>
            <a:spLocks noGrp="1"/>
          </p:cNvSpPr>
          <p:nvPr>
            <p:ph type="title"/>
          </p:nvPr>
        </p:nvSpPr>
        <p:spPr>
          <a:xfrm>
            <a:off x="838200" y="556995"/>
            <a:ext cx="10515600" cy="1133693"/>
          </a:xfrm>
        </p:spPr>
        <p:txBody>
          <a:bodyPr>
            <a:normAutofit/>
          </a:bodyPr>
          <a:lstStyle/>
          <a:p>
            <a:r>
              <a:rPr lang="en-GB" sz="5200"/>
              <a:t>Group discussion</a:t>
            </a:r>
          </a:p>
        </p:txBody>
      </p:sp>
      <p:graphicFrame>
        <p:nvGraphicFramePr>
          <p:cNvPr id="5" name="Content Placeholder 2">
            <a:extLst>
              <a:ext uri="{FF2B5EF4-FFF2-40B4-BE49-F238E27FC236}">
                <a16:creationId xmlns:a16="http://schemas.microsoft.com/office/drawing/2014/main" id="{36C7E04D-BBAC-57B6-9A32-1907CFF2F2AD}"/>
              </a:ext>
            </a:extLst>
          </p:cNvPr>
          <p:cNvGraphicFramePr>
            <a:graphicFrameLocks noGrp="1"/>
          </p:cNvGraphicFramePr>
          <p:nvPr>
            <p:ph idx="1"/>
            <p:extLst>
              <p:ext uri="{D42A27DB-BD31-4B8C-83A1-F6EECF244321}">
                <p14:modId xmlns:p14="http://schemas.microsoft.com/office/powerpoint/2010/main" val="4276282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8233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5415AC-3C1D-A6B1-3464-65CA189692AA}"/>
              </a:ext>
            </a:extLst>
          </p:cNvPr>
          <p:cNvSpPr txBox="1"/>
          <p:nvPr/>
        </p:nvSpPr>
        <p:spPr>
          <a:xfrm>
            <a:off x="5550523" y="4858675"/>
            <a:ext cx="1026243" cy="461665"/>
          </a:xfrm>
          <a:prstGeom prst="rect">
            <a:avLst/>
          </a:prstGeom>
          <a:noFill/>
        </p:spPr>
        <p:txBody>
          <a:bodyPr wrap="none" rtlCol="0">
            <a:spAutoFit/>
          </a:bodyPr>
          <a:lstStyle/>
          <a:p>
            <a:r>
              <a:rPr lang="en-GB" sz="2400" b="1" dirty="0"/>
              <a:t>Client</a:t>
            </a:r>
          </a:p>
        </p:txBody>
      </p:sp>
      <p:sp>
        <p:nvSpPr>
          <p:cNvPr id="3" name="Title 2">
            <a:extLst>
              <a:ext uri="{FF2B5EF4-FFF2-40B4-BE49-F238E27FC236}">
                <a16:creationId xmlns:a16="http://schemas.microsoft.com/office/drawing/2014/main" id="{41CC461E-8555-BD73-A585-12E63409ABAA}"/>
              </a:ext>
            </a:extLst>
          </p:cNvPr>
          <p:cNvSpPr>
            <a:spLocks noGrp="1"/>
          </p:cNvSpPr>
          <p:nvPr>
            <p:ph type="title"/>
          </p:nvPr>
        </p:nvSpPr>
        <p:spPr/>
        <p:txBody>
          <a:bodyPr/>
          <a:lstStyle/>
          <a:p>
            <a:endParaRPr lang="en-GB" dirty="0"/>
          </a:p>
        </p:txBody>
      </p:sp>
      <p:sp>
        <p:nvSpPr>
          <p:cNvPr id="22" name="Content Placeholder 21">
            <a:extLst>
              <a:ext uri="{FF2B5EF4-FFF2-40B4-BE49-F238E27FC236}">
                <a16:creationId xmlns:a16="http://schemas.microsoft.com/office/drawing/2014/main" id="{2D77054C-D5A5-8282-3469-885D878CCB9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8427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a:xfrm>
            <a:off x="358219" y="365125"/>
            <a:ext cx="11481847" cy="1325563"/>
          </a:xfrm>
        </p:spPr>
        <p:txBody>
          <a:bodyPr anchor="ctr">
            <a:normAutofit/>
          </a:bodyPr>
          <a:lstStyle/>
          <a:p>
            <a:r>
              <a:rPr lang="en-GB" altLang="en-US"/>
              <a:t>Reward &amp; Recognition</a:t>
            </a:r>
            <a:endParaRPr lang="en-GB" dirty="0"/>
          </a:p>
        </p:txBody>
      </p:sp>
      <p:graphicFrame>
        <p:nvGraphicFramePr>
          <p:cNvPr id="5" name="Content Placeholder 2">
            <a:extLst>
              <a:ext uri="{FF2B5EF4-FFF2-40B4-BE49-F238E27FC236}">
                <a16:creationId xmlns:a16="http://schemas.microsoft.com/office/drawing/2014/main" id="{8ACF14C9-D18F-F6DC-B1D0-A62945085A6C}"/>
              </a:ext>
            </a:extLst>
          </p:cNvPr>
          <p:cNvGraphicFramePr>
            <a:graphicFrameLocks noGrp="1"/>
          </p:cNvGraphicFramePr>
          <p:nvPr>
            <p:ph idx="1"/>
            <p:extLst>
              <p:ext uri="{D42A27DB-BD31-4B8C-83A1-F6EECF244321}">
                <p14:modId xmlns:p14="http://schemas.microsoft.com/office/powerpoint/2010/main" val="366786533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5568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a:xfrm>
            <a:off x="358219" y="365125"/>
            <a:ext cx="11481847" cy="1325563"/>
          </a:xfrm>
        </p:spPr>
        <p:txBody>
          <a:bodyPr anchor="ctr">
            <a:normAutofit/>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sz="half" idx="1"/>
          </p:nvPr>
        </p:nvSpPr>
        <p:spPr>
          <a:xfrm>
            <a:off x="609600" y="1600201"/>
            <a:ext cx="5384800" cy="3989040"/>
          </a:xfrm>
        </p:spPr>
        <p:txBody>
          <a:bodyPr>
            <a:normAutofit/>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extLst>
              <p:ext uri="{D42A27DB-BD31-4B8C-83A1-F6EECF244321}">
                <p14:modId xmlns:p14="http://schemas.microsoft.com/office/powerpoint/2010/main" val="1069112227"/>
              </p:ext>
            </p:extLst>
          </p:nvPr>
        </p:nvGraphicFramePr>
        <p:xfrm>
          <a:off x="6433106" y="1600201"/>
          <a:ext cx="4913788" cy="3989048"/>
        </p:xfrm>
        <a:graphic>
          <a:graphicData uri="http://schemas.openxmlformats.org/drawingml/2006/table">
            <a:tbl>
              <a:tblPr>
                <a:tableStyleId>{5C22544A-7EE6-4342-B048-85BDC9FD1C3A}</a:tableStyleId>
              </a:tblPr>
              <a:tblGrid>
                <a:gridCol w="2300094">
                  <a:extLst>
                    <a:ext uri="{9D8B030D-6E8A-4147-A177-3AD203B41FA5}">
                      <a16:colId xmlns:a16="http://schemas.microsoft.com/office/drawing/2014/main" val="2133687007"/>
                    </a:ext>
                  </a:extLst>
                </a:gridCol>
                <a:gridCol w="1303732">
                  <a:extLst>
                    <a:ext uri="{9D8B030D-6E8A-4147-A177-3AD203B41FA5}">
                      <a16:colId xmlns:a16="http://schemas.microsoft.com/office/drawing/2014/main" val="701996058"/>
                    </a:ext>
                  </a:extLst>
                </a:gridCol>
                <a:gridCol w="1309962">
                  <a:extLst>
                    <a:ext uri="{9D8B030D-6E8A-4147-A177-3AD203B41FA5}">
                      <a16:colId xmlns:a16="http://schemas.microsoft.com/office/drawing/2014/main" val="1853959033"/>
                    </a:ext>
                  </a:extLst>
                </a:gridCol>
              </a:tblGrid>
              <a:tr h="284932">
                <a:tc>
                  <a:txBody>
                    <a:bodyPr/>
                    <a:lstStyle/>
                    <a:p>
                      <a:pPr algn="l" fontAlgn="b"/>
                      <a:r>
                        <a:rPr lang="en-GB" sz="1500" u="none" strike="noStrike">
                          <a:effectLst/>
                        </a:rPr>
                        <a:t>Factors </a:t>
                      </a:r>
                      <a:endParaRPr lang="en-GB" sz="1500" b="1"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Hygiene</a:t>
                      </a:r>
                      <a:endParaRPr lang="en-GB" sz="1500" b="1"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Motivation</a:t>
                      </a:r>
                      <a:endParaRPr lang="en-GB" sz="1500" b="1"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2949015275"/>
                  </a:ext>
                </a:extLst>
              </a:tr>
              <a:tr h="284932">
                <a:tc>
                  <a:txBody>
                    <a:bodyPr/>
                    <a:lstStyle/>
                    <a:p>
                      <a:pPr algn="l" fontAlgn="b"/>
                      <a:r>
                        <a:rPr lang="en-GB" sz="1500" u="none" strike="noStrike">
                          <a:effectLst/>
                        </a:rPr>
                        <a:t>Company policies</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64353245"/>
                  </a:ext>
                </a:extLst>
              </a:tr>
              <a:tr h="284932">
                <a:tc>
                  <a:txBody>
                    <a:bodyPr/>
                    <a:lstStyle/>
                    <a:p>
                      <a:pPr algn="l" fontAlgn="b"/>
                      <a:r>
                        <a:rPr lang="en-GB" sz="1500" u="none" strike="noStrike">
                          <a:effectLst/>
                        </a:rPr>
                        <a:t>Achievement</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70706809"/>
                  </a:ext>
                </a:extLst>
              </a:tr>
              <a:tr h="284932">
                <a:tc>
                  <a:txBody>
                    <a:bodyPr/>
                    <a:lstStyle/>
                    <a:p>
                      <a:pPr algn="l" fontAlgn="b"/>
                      <a:r>
                        <a:rPr lang="en-GB" sz="1500" u="none" strike="noStrike">
                          <a:effectLst/>
                        </a:rPr>
                        <a:t>Recognition</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3876928926"/>
                  </a:ext>
                </a:extLst>
              </a:tr>
              <a:tr h="284932">
                <a:tc>
                  <a:txBody>
                    <a:bodyPr/>
                    <a:lstStyle/>
                    <a:p>
                      <a:pPr algn="l" fontAlgn="b"/>
                      <a:r>
                        <a:rPr lang="en-GB" sz="1500" u="none" strike="noStrike">
                          <a:effectLst/>
                        </a:rPr>
                        <a:t>Supervision</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3986563246"/>
                  </a:ext>
                </a:extLst>
              </a:tr>
              <a:tr h="284932">
                <a:tc>
                  <a:txBody>
                    <a:bodyPr/>
                    <a:lstStyle/>
                    <a:p>
                      <a:pPr algn="l" fontAlgn="b"/>
                      <a:r>
                        <a:rPr lang="en-GB" sz="1500" u="none" strike="noStrike">
                          <a:effectLst/>
                        </a:rPr>
                        <a:t>The work itself</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1252052743"/>
                  </a:ext>
                </a:extLst>
              </a:tr>
              <a:tr h="284932">
                <a:tc>
                  <a:txBody>
                    <a:bodyPr/>
                    <a:lstStyle/>
                    <a:p>
                      <a:pPr algn="l" fontAlgn="b"/>
                      <a:r>
                        <a:rPr lang="en-GB" sz="1500" u="none" strike="noStrike">
                          <a:effectLst/>
                        </a:rPr>
                        <a:t>Relationships</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1458880281"/>
                  </a:ext>
                </a:extLst>
              </a:tr>
              <a:tr h="284932">
                <a:tc>
                  <a:txBody>
                    <a:bodyPr/>
                    <a:lstStyle/>
                    <a:p>
                      <a:pPr algn="l" fontAlgn="b"/>
                      <a:r>
                        <a:rPr lang="en-GB" sz="1500" u="none" strike="noStrike">
                          <a:effectLst/>
                        </a:rPr>
                        <a:t>Work conditions</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319597592"/>
                  </a:ext>
                </a:extLst>
              </a:tr>
              <a:tr h="284932">
                <a:tc>
                  <a:txBody>
                    <a:bodyPr/>
                    <a:lstStyle/>
                    <a:p>
                      <a:pPr algn="l" fontAlgn="b"/>
                      <a:r>
                        <a:rPr lang="en-GB" sz="1500" u="none" strike="noStrike">
                          <a:effectLst/>
                        </a:rPr>
                        <a:t>Responsibility</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3333866414"/>
                  </a:ext>
                </a:extLst>
              </a:tr>
              <a:tr h="284932">
                <a:tc>
                  <a:txBody>
                    <a:bodyPr/>
                    <a:lstStyle/>
                    <a:p>
                      <a:pPr algn="l" fontAlgn="b"/>
                      <a:r>
                        <a:rPr lang="en-GB" sz="1500" u="none" strike="noStrike">
                          <a:effectLst/>
                        </a:rPr>
                        <a:t>Salary</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246361890"/>
                  </a:ext>
                </a:extLst>
              </a:tr>
              <a:tr h="284932">
                <a:tc>
                  <a:txBody>
                    <a:bodyPr/>
                    <a:lstStyle/>
                    <a:p>
                      <a:pPr algn="l" fontAlgn="b"/>
                      <a:r>
                        <a:rPr lang="en-GB" sz="1500" u="none" strike="noStrike">
                          <a:effectLst/>
                        </a:rPr>
                        <a:t>Status</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4242033846"/>
                  </a:ext>
                </a:extLst>
              </a:tr>
              <a:tr h="284932">
                <a:tc>
                  <a:txBody>
                    <a:bodyPr/>
                    <a:lstStyle/>
                    <a:p>
                      <a:pPr algn="l" fontAlgn="b"/>
                      <a:r>
                        <a:rPr lang="en-GB" sz="1500" u="none" strike="noStrike">
                          <a:effectLst/>
                        </a:rPr>
                        <a:t>Advancement</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2667025733"/>
                  </a:ext>
                </a:extLst>
              </a:tr>
              <a:tr h="284932">
                <a:tc>
                  <a:txBody>
                    <a:bodyPr/>
                    <a:lstStyle/>
                    <a:p>
                      <a:pPr algn="l" fontAlgn="b"/>
                      <a:r>
                        <a:rPr lang="en-GB" sz="1500" u="none" strike="noStrike">
                          <a:effectLst/>
                        </a:rPr>
                        <a:t>Growth</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2895974083"/>
                  </a:ext>
                </a:extLst>
              </a:tr>
              <a:tr h="284932">
                <a:tc>
                  <a:txBody>
                    <a:bodyPr/>
                    <a:lstStyle/>
                    <a:p>
                      <a:pPr algn="l" fontAlgn="b"/>
                      <a:r>
                        <a:rPr lang="en-GB" sz="1500" u="none" strike="noStrike">
                          <a:effectLst/>
                        </a:rPr>
                        <a:t>Security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tc>
                  <a:txBody>
                    <a:bodyPr/>
                    <a:lstStyle/>
                    <a:p>
                      <a:pPr algn="l" fontAlgn="b"/>
                      <a:r>
                        <a:rPr lang="en-GB" sz="1500" u="none" strike="noStrike">
                          <a:effectLst/>
                        </a:rPr>
                        <a:t> </a:t>
                      </a:r>
                      <a:endParaRPr lang="en-GB" sz="1500" b="0" i="0" u="none" strike="noStrike">
                        <a:solidFill>
                          <a:srgbClr val="000000"/>
                        </a:solidFill>
                        <a:effectLst/>
                        <a:latin typeface="Aptos Narrow" panose="020B0004020202020204" pitchFamily="34" charset="0"/>
                      </a:endParaRPr>
                    </a:p>
                  </a:txBody>
                  <a:tcPr marL="6494" marR="6494" marT="6494"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9C03DF-4096-63C4-71D8-624FE75044A6}"/>
              </a:ext>
            </a:extLst>
          </p:cNvPr>
          <p:cNvSpPr>
            <a:spLocks noGrp="1"/>
          </p:cNvSpPr>
          <p:nvPr>
            <p:ph type="title"/>
          </p:nvPr>
        </p:nvSpPr>
        <p:spPr>
          <a:xfrm>
            <a:off x="358219" y="365125"/>
            <a:ext cx="11481847" cy="1325563"/>
          </a:xfrm>
        </p:spPr>
        <p:txBody>
          <a:bodyPr/>
          <a:lstStyle/>
          <a:p>
            <a:r>
              <a:rPr lang="en-US" dirty="0"/>
              <a:t>Boost Job Satisfaction</a:t>
            </a:r>
          </a:p>
        </p:txBody>
      </p:sp>
      <p:sp>
        <p:nvSpPr>
          <p:cNvPr id="3" name="Content Placeholder 2"/>
          <p:cNvSpPr>
            <a:spLocks noGrp="1"/>
          </p:cNvSpPr>
          <p:nvPr>
            <p:ph sz="half" idx="1"/>
          </p:nvPr>
        </p:nvSpPr>
        <p:spPr>
          <a:xfrm>
            <a:off x="609600" y="1600201"/>
            <a:ext cx="5384800" cy="3989040"/>
          </a:xfrm>
        </p:spPr>
        <p:txBody>
          <a:bodyPr vert="horz" lIns="91440" tIns="45720" rIns="91440" bIns="45720" rtlCol="0">
            <a:normAutofit/>
          </a:bodyPr>
          <a:lstStyle/>
          <a:p>
            <a:pPr lvl="1"/>
            <a:r>
              <a:rPr lang="en-GB" sz="2000" dirty="0"/>
              <a:t>Job enrichment : enriching a team member’s job by giving them more challenging or complex tasks to perform. </a:t>
            </a:r>
          </a:p>
          <a:p>
            <a:pPr lvl="1"/>
            <a:r>
              <a:rPr lang="en-GB" sz="2000" dirty="0"/>
              <a:t>Job enlargement: giving a team member a greater variety of tasks to perform.</a:t>
            </a:r>
          </a:p>
          <a:p>
            <a:pPr lvl="1"/>
            <a:r>
              <a:rPr lang="en-GB" sz="2000" dirty="0"/>
              <a:t>Employee empowerment: delegating increasing responsibility to each team member. This can be done by slowly increasing the amount of responsibility you delegate to an employee. Rewarding and recognising efforts, praising employees.</a:t>
            </a:r>
          </a:p>
          <a:p>
            <a:endParaRPr lang="en-GB" sz="2000" dirty="0"/>
          </a:p>
          <a:p>
            <a:endParaRPr lang="en-GB" sz="2000" dirty="0"/>
          </a:p>
        </p:txBody>
      </p:sp>
      <p:pic>
        <p:nvPicPr>
          <p:cNvPr id="4" name="Picture 3"/>
          <p:cNvPicPr>
            <a:picLocks noChangeAspect="1"/>
          </p:cNvPicPr>
          <p:nvPr/>
        </p:nvPicPr>
        <p:blipFill>
          <a:blip r:embed="rId3"/>
          <a:stretch>
            <a:fillRect/>
          </a:stretch>
        </p:blipFill>
        <p:spPr>
          <a:xfrm>
            <a:off x="6655244" y="1600201"/>
            <a:ext cx="4469512" cy="3989040"/>
          </a:xfrm>
          <a:prstGeom prst="rect">
            <a:avLst/>
          </a:prstGeom>
          <a:noFill/>
        </p:spPr>
      </p:pic>
    </p:spTree>
    <p:extLst>
      <p:ext uri="{BB962C8B-B14F-4D97-AF65-F5344CB8AC3E}">
        <p14:creationId xmlns:p14="http://schemas.microsoft.com/office/powerpoint/2010/main" val="153866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Building Team Motivation &amp; Engagement</a:t>
            </a:r>
            <a:br>
              <a:rPr lang="en-US" sz="4000" kern="1200">
                <a:solidFill>
                  <a:srgbClr val="FFFFFF"/>
                </a:solidFill>
                <a:latin typeface="+mj-lt"/>
                <a:ea typeface="+mj-ea"/>
                <a:cs typeface="+mj-cs"/>
              </a:rPr>
            </a:br>
            <a:r>
              <a:rPr lang="en-US" sz="4000" kern="1200">
                <a:solidFill>
                  <a:srgbClr val="FFFFFF"/>
                </a:solidFill>
                <a:latin typeface="+mj-lt"/>
                <a:ea typeface="+mj-ea"/>
                <a:cs typeface="+mj-cs"/>
              </a:rPr>
              <a:t>Group Discussion</a:t>
            </a:r>
          </a:p>
        </p:txBody>
      </p:sp>
      <p:graphicFrame>
        <p:nvGraphicFramePr>
          <p:cNvPr id="5" name="TextBox 2">
            <a:extLst>
              <a:ext uri="{FF2B5EF4-FFF2-40B4-BE49-F238E27FC236}">
                <a16:creationId xmlns:a16="http://schemas.microsoft.com/office/drawing/2014/main" id="{BFE7447C-E04A-8279-2333-4E16DDC223FA}"/>
              </a:ext>
            </a:extLst>
          </p:cNvPr>
          <p:cNvGraphicFramePr/>
          <p:nvPr>
            <p:extLst>
              <p:ext uri="{D42A27DB-BD31-4B8C-83A1-F6EECF244321}">
                <p14:modId xmlns:p14="http://schemas.microsoft.com/office/powerpoint/2010/main" val="1432447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6455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kern="1200">
                <a:latin typeface="+mj-lt"/>
                <a:ea typeface="+mj-ea"/>
                <a:cs typeface="+mj-cs"/>
              </a:rPr>
              <a:t>Building Team Motivation &amp; Engagement</a:t>
            </a:r>
          </a:p>
        </p:txBody>
      </p:sp>
      <p:graphicFrame>
        <p:nvGraphicFramePr>
          <p:cNvPr id="5" name="TextBox 2">
            <a:extLst>
              <a:ext uri="{FF2B5EF4-FFF2-40B4-BE49-F238E27FC236}">
                <a16:creationId xmlns:a16="http://schemas.microsoft.com/office/drawing/2014/main" id="{EB738143-1769-8D33-A715-3E872C3D6E2B}"/>
              </a:ext>
            </a:extLst>
          </p:cNvPr>
          <p:cNvGraphicFramePr/>
          <p:nvPr>
            <p:extLst>
              <p:ext uri="{D42A27DB-BD31-4B8C-83A1-F6EECF244321}">
                <p14:modId xmlns:p14="http://schemas.microsoft.com/office/powerpoint/2010/main" val="386978674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6818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Delegation</a:t>
            </a:r>
          </a:p>
        </p:txBody>
      </p:sp>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Effect>
                      <a14:brightnessContrast brigh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5748" y="2920277"/>
            <a:ext cx="5131088" cy="2519934"/>
          </a:xfrm>
          <a:prstGeom prst="rect">
            <a:avLst/>
          </a:prstGeom>
          <a:scene3d>
            <a:camera prst="orthographicFront">
              <a:rot lat="0" lon="0" rev="0"/>
            </a:camera>
            <a:lightRig rig="soft" dir="t">
              <a:rot lat="0" lon="0" rev="0"/>
            </a:lightRig>
          </a:scene3d>
          <a:sp3d contourW="44450" prstMaterial="matte">
            <a:bevelT w="63500" h="63500" prst="artDeco"/>
            <a:contourClr>
              <a:srgbClr val="FFFFFF"/>
            </a:contourClr>
          </a:sp3d>
        </p:spPr>
      </p:pic>
      <p:pic>
        <p:nvPicPr>
          <p:cNvPr id="4" name="Content Placeholder 3"/>
          <p:cNvPicPr>
            <a:picLocks noGrp="1" noChangeAspect="1"/>
          </p:cNvPicPr>
          <p:nvPr>
            <p:ph idx="1"/>
          </p:nvPr>
        </p:nvPicPr>
        <p:blipFill>
          <a:blip r:embed="rId5"/>
          <a:stretch>
            <a:fillRect/>
          </a:stretch>
        </p:blipFill>
        <p:spPr>
          <a:xfrm>
            <a:off x="6345165" y="2853722"/>
            <a:ext cx="5131087" cy="2726017"/>
          </a:xfrm>
          <a:prstGeom prst="rect">
            <a:avLst/>
          </a:prstGeom>
        </p:spPr>
      </p:pic>
    </p:spTree>
    <p:extLst>
      <p:ext uri="{BB962C8B-B14F-4D97-AF65-F5344CB8AC3E}">
        <p14:creationId xmlns:p14="http://schemas.microsoft.com/office/powerpoint/2010/main" val="399581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279008" y="252844"/>
            <a:ext cx="8799393"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nvGraphicFramePr>
        <p:xfrm>
          <a:off x="2308698" y="1288377"/>
          <a:ext cx="7571184" cy="3870960"/>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44096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718372">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44096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718372">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718372">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05687" y="251458"/>
            <a:ext cx="1763688" cy="1205187"/>
          </a:xfrm>
          <a:prstGeom prst="rect">
            <a:avLst/>
          </a:prstGeom>
        </p:spPr>
      </p:pic>
      <p:sp>
        <p:nvSpPr>
          <p:cNvPr id="8" name="Rectangle 7">
            <a:extLst>
              <a:ext uri="{FF2B5EF4-FFF2-40B4-BE49-F238E27FC236}">
                <a16:creationId xmlns:a16="http://schemas.microsoft.com/office/drawing/2014/main" id="{9C017701-083E-4D0B-B605-765BB8EF171E}"/>
              </a:ext>
            </a:extLst>
          </p:cNvPr>
          <p:cNvSpPr/>
          <p:nvPr/>
        </p:nvSpPr>
        <p:spPr>
          <a:xfrm>
            <a:off x="1963743" y="5882632"/>
            <a:ext cx="6731124" cy="369332"/>
          </a:xfrm>
          <a:prstGeom prst="rect">
            <a:avLst/>
          </a:prstGeom>
        </p:spPr>
        <p:txBody>
          <a:bodyPr wrap="square">
            <a:spAutoFit/>
          </a:bodyPr>
          <a:lstStyle/>
          <a:p>
            <a:r>
              <a:rPr lang="en-GB" sz="1800" dirty="0"/>
              <a:t>Adapted from Covey, S. The 7</a:t>
            </a:r>
            <a:r>
              <a:rPr lang="en-GB" sz="1800" i="1" dirty="0"/>
              <a:t> Habits of Highly Effective People</a:t>
            </a:r>
          </a:p>
        </p:txBody>
      </p:sp>
      <p:sp>
        <p:nvSpPr>
          <p:cNvPr id="5" name="TextBox 4">
            <a:extLst>
              <a:ext uri="{FF2B5EF4-FFF2-40B4-BE49-F238E27FC236}">
                <a16:creationId xmlns:a16="http://schemas.microsoft.com/office/drawing/2014/main" id="{A86D61C5-9C77-DE19-C43C-65226F71D3F1}"/>
              </a:ext>
            </a:extLst>
          </p:cNvPr>
          <p:cNvSpPr txBox="1"/>
          <p:nvPr/>
        </p:nvSpPr>
        <p:spPr>
          <a:xfrm rot="10800000">
            <a:off x="1183373" y="1877895"/>
            <a:ext cx="461665" cy="2316228"/>
          </a:xfrm>
          <a:prstGeom prst="rect">
            <a:avLst/>
          </a:prstGeom>
          <a:noFill/>
        </p:spPr>
        <p:txBody>
          <a:bodyPr vert="eaVert" wrap="square" rtlCol="0">
            <a:spAutoFit/>
          </a:bodyPr>
          <a:lstStyle/>
          <a:p>
            <a:r>
              <a:rPr lang="en-GB" b="1" dirty="0">
                <a:solidFill>
                  <a:srgbClr val="FF0000"/>
                </a:solidFill>
              </a:rPr>
              <a:t>Go-fer delegation</a:t>
            </a:r>
          </a:p>
        </p:txBody>
      </p:sp>
      <p:sp>
        <p:nvSpPr>
          <p:cNvPr id="7" name="TextBox 6">
            <a:extLst>
              <a:ext uri="{FF2B5EF4-FFF2-40B4-BE49-F238E27FC236}">
                <a16:creationId xmlns:a16="http://schemas.microsoft.com/office/drawing/2014/main" id="{7AB8D829-5816-142A-5370-F23C5476F027}"/>
              </a:ext>
            </a:extLst>
          </p:cNvPr>
          <p:cNvSpPr txBox="1"/>
          <p:nvPr/>
        </p:nvSpPr>
        <p:spPr>
          <a:xfrm>
            <a:off x="10774374" y="2031317"/>
            <a:ext cx="461665" cy="2859801"/>
          </a:xfrm>
          <a:prstGeom prst="rect">
            <a:avLst/>
          </a:prstGeom>
          <a:noFill/>
        </p:spPr>
        <p:txBody>
          <a:bodyPr vert="eaVert" wrap="square" rtlCol="0">
            <a:spAutoFit/>
          </a:bodyPr>
          <a:lstStyle/>
          <a:p>
            <a:r>
              <a:rPr lang="en-GB" b="1" dirty="0">
                <a:solidFill>
                  <a:srgbClr val="00B050"/>
                </a:solidFill>
              </a:rPr>
              <a:t>Stewardship delegation</a:t>
            </a:r>
          </a:p>
        </p:txBody>
      </p:sp>
    </p:spTree>
    <p:extLst>
      <p:ext uri="{BB962C8B-B14F-4D97-AF65-F5344CB8AC3E}">
        <p14:creationId xmlns:p14="http://schemas.microsoft.com/office/powerpoint/2010/main" val="2253537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FD331-4E25-BCBF-72A7-D5918DF01F8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Group activity </a:t>
            </a:r>
          </a:p>
        </p:txBody>
      </p:sp>
      <p:graphicFrame>
        <p:nvGraphicFramePr>
          <p:cNvPr id="5" name="Content Placeholder 2">
            <a:extLst>
              <a:ext uri="{FF2B5EF4-FFF2-40B4-BE49-F238E27FC236}">
                <a16:creationId xmlns:a16="http://schemas.microsoft.com/office/drawing/2014/main" id="{3071A8E6-FED3-D468-EC7F-A6444F2ED634}"/>
              </a:ext>
            </a:extLst>
          </p:cNvPr>
          <p:cNvGraphicFramePr>
            <a:graphicFrameLocks noGrp="1"/>
          </p:cNvGraphicFramePr>
          <p:nvPr>
            <p:ph idx="1"/>
            <p:extLst>
              <p:ext uri="{D42A27DB-BD31-4B8C-83A1-F6EECF244321}">
                <p14:modId xmlns:p14="http://schemas.microsoft.com/office/powerpoint/2010/main" val="7546948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510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dirty="0"/>
              <a:t>Alternative Delegation Style</a:t>
            </a:r>
          </a:p>
        </p:txBody>
      </p:sp>
      <p:sp>
        <p:nvSpPr>
          <p:cNvPr id="11" name="Text Placeholder 2">
            <a:extLst>
              <a:ext uri="{FF2B5EF4-FFF2-40B4-BE49-F238E27FC236}">
                <a16:creationId xmlns:a16="http://schemas.microsoft.com/office/drawing/2014/main" id="{1639044C-FA47-5A41-9503-4DE7CDD49AB4}"/>
              </a:ext>
            </a:extLst>
          </p:cNvPr>
          <p:cNvSpPr>
            <a:spLocks noGrp="1"/>
          </p:cNvSpPr>
          <p:nvPr>
            <p:ph type="body" idx="1"/>
          </p:nvPr>
        </p:nvSpPr>
        <p:spPr>
          <a:xfrm>
            <a:off x="609600" y="1535113"/>
            <a:ext cx="5386917" cy="639762"/>
          </a:xfrm>
        </p:spPr>
        <p:txBody>
          <a:bodyPr/>
          <a:lstStyle/>
          <a:p>
            <a:endParaRPr lang="en-US"/>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sz="half" idx="2"/>
          </p:nvPr>
        </p:nvSpPr>
        <p:spPr>
          <a:xfrm>
            <a:off x="609600" y="2174876"/>
            <a:ext cx="5386917" cy="3414365"/>
          </a:xfrm>
        </p:spPr>
        <p:txBody>
          <a:bodyPr vert="horz" lIns="91440" tIns="45720" rIns="91440" bIns="45720" rtlCol="0">
            <a:normAutofit/>
          </a:bodyPr>
          <a:lstStyle/>
          <a:p>
            <a:r>
              <a:rPr lang="en-GB"/>
              <a:t>Broad outline of what is required is provided</a:t>
            </a:r>
          </a:p>
          <a:p>
            <a:r>
              <a:rPr lang="en-GB"/>
              <a:t>No standards</a:t>
            </a:r>
          </a:p>
          <a:p>
            <a:r>
              <a:rPr lang="en-GB"/>
              <a:t>No focus on resource requirements</a:t>
            </a:r>
          </a:p>
          <a:p>
            <a:r>
              <a:rPr lang="en-GB"/>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6193368" y="1535113"/>
            <a:ext cx="5389033" cy="639762"/>
          </a:xfrm>
          <a:prstGeom prst="rect">
            <a:avLst/>
          </a:prstGeom>
        </p:spPr>
        <p:txBody>
          <a:bodyPr vert="horz" lIns="91440" tIns="45720" rIns="91440" bIns="45720" rtlCol="0" anchor="b">
            <a:normAutofit/>
          </a:bodyPr>
          <a:lstStyle/>
          <a:p>
            <a:pPr>
              <a:spcBef>
                <a:spcPct val="20000"/>
              </a:spcBef>
            </a:pPr>
            <a:r>
              <a:rPr lang="en-US" sz="2400" b="1" kern="1200">
                <a:latin typeface="+mn-lt"/>
                <a:ea typeface="+mn-ea"/>
                <a:cs typeface="+mn-cs"/>
              </a:rPr>
              <a:t>ABDICATION</a:t>
            </a:r>
          </a:p>
        </p:txBody>
      </p:sp>
      <p:pic>
        <p:nvPicPr>
          <p:cNvPr id="4" name="Picture 3"/>
          <p:cNvPicPr>
            <a:picLocks noChangeAspect="1"/>
          </p:cNvPicPr>
          <p:nvPr/>
        </p:nvPicPr>
        <p:blipFill>
          <a:blip r:embed="rId3"/>
          <a:stretch>
            <a:fillRect/>
          </a:stretch>
        </p:blipFill>
        <p:spPr>
          <a:xfrm>
            <a:off x="6193368" y="2581954"/>
            <a:ext cx="5389033" cy="2600208"/>
          </a:xfrm>
          <a:prstGeom prst="rect">
            <a:avLst/>
          </a:prstGeom>
          <a:noFill/>
        </p:spPr>
      </p:pic>
    </p:spTree>
    <p:extLst>
      <p:ext uri="{BB962C8B-B14F-4D97-AF65-F5344CB8AC3E}">
        <p14:creationId xmlns:p14="http://schemas.microsoft.com/office/powerpoint/2010/main" val="3578424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796" y="2293545"/>
            <a:ext cx="4264058" cy="1143000"/>
          </a:xfrm>
        </p:spPr>
        <p:txBody>
          <a:bodyPr>
            <a:normAutofit fontScale="90000"/>
          </a:bodyPr>
          <a:lstStyle/>
          <a:p>
            <a:pPr algn="ctr"/>
            <a:r>
              <a:rPr lang="en-GB" dirty="0">
                <a:latin typeface="Arial"/>
                <a:cs typeface="Arial"/>
              </a:rPr>
              <a:t>Situational Leadership</a:t>
            </a:r>
          </a:p>
        </p:txBody>
      </p:sp>
      <p:pic>
        <p:nvPicPr>
          <p:cNvPr id="4" name="Content Placeholder 3"/>
          <p:cNvPicPr>
            <a:picLocks noGrp="1" noChangeAspect="1"/>
          </p:cNvPicPr>
          <p:nvPr>
            <p:ph idx="1"/>
          </p:nvPr>
        </p:nvPicPr>
        <p:blipFill>
          <a:blip r:embed="rId3"/>
          <a:stretch>
            <a:fillRect/>
          </a:stretch>
        </p:blipFill>
        <p:spPr>
          <a:xfrm>
            <a:off x="5114111" y="159"/>
            <a:ext cx="5827447" cy="5554916"/>
          </a:xfrm>
          <a:prstGeom prst="rect">
            <a:avLst/>
          </a:prstGeom>
        </p:spPr>
      </p:pic>
    </p:spTree>
    <p:extLst>
      <p:ext uri="{BB962C8B-B14F-4D97-AF65-F5344CB8AC3E}">
        <p14:creationId xmlns:p14="http://schemas.microsoft.com/office/powerpoint/2010/main" val="615971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D021F-9DBB-A750-0380-469416FFE627}"/>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2452A38-5126-F6E4-2CE2-827905CEE737}"/>
              </a:ext>
            </a:extLst>
          </p:cNvPr>
          <p:cNvSpPr>
            <a:spLocks noGrp="1"/>
          </p:cNvSpPr>
          <p:nvPr>
            <p:ph idx="1"/>
          </p:nvPr>
        </p:nvSpPr>
        <p:spPr>
          <a:xfrm>
            <a:off x="480726" y="1147604"/>
            <a:ext cx="5901664" cy="4890351"/>
          </a:xfrm>
        </p:spPr>
        <p:txBody>
          <a:bodyPr>
            <a:normAutofit fontScale="32500" lnSpcReduction="20000"/>
          </a:bodyPr>
          <a:lstStyle/>
          <a:p>
            <a:pPr marL="0" indent="0">
              <a:buNone/>
            </a:pPr>
            <a:endParaRPr lang="en-GB" dirty="0"/>
          </a:p>
          <a:p>
            <a:pPr marL="0" indent="0">
              <a:buNone/>
            </a:pPr>
            <a:r>
              <a:rPr lang="en-GB" sz="6000" b="1" dirty="0"/>
              <a:t>A. </a:t>
            </a:r>
            <a:r>
              <a:rPr lang="en-GB" sz="6000" b="0" i="0" dirty="0">
                <a:effectLst/>
                <a:latin typeface="fkGroteskNeue"/>
              </a:rPr>
              <a:t>An experienced team member has the skills but is hesitant to take on a new challenge. The leader asks for their input, supports their ideas, and encourages them to take ownership.</a:t>
            </a:r>
          </a:p>
          <a:p>
            <a:pPr marL="0" indent="0">
              <a:buNone/>
            </a:pPr>
            <a:r>
              <a:rPr lang="en-GB" sz="6000" b="1" dirty="0">
                <a:latin typeface="fkGroteskNeue"/>
              </a:rPr>
              <a:t>B. </a:t>
            </a:r>
            <a:r>
              <a:rPr lang="en-GB" sz="6000" b="0" i="0" dirty="0">
                <a:effectLst/>
                <a:latin typeface="fkGroteskNeue"/>
              </a:rPr>
              <a:t>A highly skilled and confident team member is ready to work independently. The leader sets the goal, provides resources, and steps back to let the employee lead.</a:t>
            </a:r>
          </a:p>
          <a:p>
            <a:pPr marL="0" indent="0">
              <a:buNone/>
            </a:pPr>
            <a:r>
              <a:rPr lang="en-GB" sz="6000" b="1" dirty="0">
                <a:latin typeface="fkGroteskNeue"/>
              </a:rPr>
              <a:t>C. </a:t>
            </a:r>
            <a:r>
              <a:rPr lang="en-GB" sz="6000" b="0" i="0" dirty="0">
                <a:effectLst/>
                <a:latin typeface="fkGroteskNeue"/>
              </a:rPr>
              <a:t>A new employee is struggling with a basic task and is unsure how to proceed. The leader provides clear, step-by-step instructions and closely supervises the work.</a:t>
            </a:r>
          </a:p>
          <a:p>
            <a:pPr marL="0" indent="0">
              <a:buNone/>
            </a:pPr>
            <a:r>
              <a:rPr lang="en-GB" sz="6000" b="1" i="0" dirty="0">
                <a:effectLst/>
                <a:latin typeface="fkGroteskNeue"/>
              </a:rPr>
              <a:t>D. </a:t>
            </a:r>
            <a:r>
              <a:rPr lang="en-GB" sz="6000" b="0" i="0" dirty="0">
                <a:effectLst/>
                <a:latin typeface="fkGroteskNeue"/>
              </a:rPr>
              <a:t>A team member is motivated but lacks the skills needed for a project. The leader explains the task, provides encouragement, and coaches the employee through the process.</a:t>
            </a:r>
          </a:p>
          <a:p>
            <a:pPr marL="0" indent="0">
              <a:buNone/>
            </a:pPr>
            <a:endParaRPr lang="en-GB" dirty="0"/>
          </a:p>
          <a:p>
            <a:pPr marL="0" indent="0">
              <a:buNone/>
            </a:pPr>
            <a:endParaRPr lang="en-GB" b="0" i="0" dirty="0">
              <a:effectLst/>
              <a:latin typeface="fkGroteskNeue"/>
            </a:endParaRP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40F9A3ED-0213-D57D-A0FA-6494795C7F81}"/>
              </a:ext>
            </a:extLst>
          </p:cNvPr>
          <p:cNvSpPr txBox="1"/>
          <p:nvPr/>
        </p:nvSpPr>
        <p:spPr>
          <a:xfrm>
            <a:off x="8002534" y="1318491"/>
            <a:ext cx="3786476" cy="3970318"/>
          </a:xfrm>
          <a:prstGeom prst="rect">
            <a:avLst/>
          </a:prstGeom>
          <a:noFill/>
        </p:spPr>
        <p:txBody>
          <a:bodyPr wrap="square" rtlCol="0">
            <a:spAutoFit/>
          </a:bodyPr>
          <a:lstStyle/>
          <a:p>
            <a:r>
              <a:rPr lang="en-GB" sz="3600" dirty="0"/>
              <a:t>S1 – Directing</a:t>
            </a:r>
          </a:p>
          <a:p>
            <a:endParaRPr lang="en-GB" sz="3600" dirty="0"/>
          </a:p>
          <a:p>
            <a:r>
              <a:rPr lang="en-GB" sz="3600" dirty="0"/>
              <a:t>S2 – Coaching</a:t>
            </a:r>
          </a:p>
          <a:p>
            <a:endParaRPr lang="en-GB" sz="3600" dirty="0"/>
          </a:p>
          <a:p>
            <a:r>
              <a:rPr lang="en-GB" sz="3600" dirty="0"/>
              <a:t>S3 – Supporting</a:t>
            </a:r>
          </a:p>
          <a:p>
            <a:endParaRPr lang="en-GB" sz="3600" dirty="0"/>
          </a:p>
          <a:p>
            <a:r>
              <a:rPr lang="en-GB" sz="3600" dirty="0"/>
              <a:t>S4 - Delegating</a:t>
            </a:r>
          </a:p>
        </p:txBody>
      </p:sp>
    </p:spTree>
    <p:extLst>
      <p:ext uri="{BB962C8B-B14F-4D97-AF65-F5344CB8AC3E}">
        <p14:creationId xmlns:p14="http://schemas.microsoft.com/office/powerpoint/2010/main" val="186035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377806" y="1417639"/>
            <a:ext cx="10266467" cy="2947468"/>
          </a:xfrm>
        </p:spPr>
        <p:txBody>
          <a:bodyPr>
            <a:noAutofit/>
          </a:bodyPr>
          <a:lstStyle/>
          <a:p>
            <a:pPr marL="0" indent="0">
              <a:lnSpc>
                <a:spcPct val="90000"/>
              </a:lnSpc>
              <a:spcBef>
                <a:spcPct val="50000"/>
              </a:spcBef>
              <a:buClr>
                <a:srgbClr val="395A79"/>
              </a:buClr>
              <a:buNone/>
            </a:pPr>
            <a:r>
              <a:rPr lang="en-GB" sz="2400" b="1" dirty="0">
                <a:latin typeface="+mj-lt"/>
              </a:rPr>
              <a:t>The Team Leader: -</a:t>
            </a:r>
          </a:p>
          <a:p>
            <a:pPr>
              <a:lnSpc>
                <a:spcPct val="90000"/>
              </a:lnSpc>
              <a:spcBef>
                <a:spcPct val="50000"/>
              </a:spcBef>
              <a:buClr>
                <a:srgbClr val="395A79"/>
              </a:buClr>
            </a:pPr>
            <a:r>
              <a:rPr lang="en-GB" sz="2400" i="1" dirty="0">
                <a:latin typeface="+mj-lt"/>
              </a:rPr>
              <a:t>Sets boundaries but allows freedom over approach.</a:t>
            </a:r>
          </a:p>
          <a:p>
            <a:pPr>
              <a:lnSpc>
                <a:spcPct val="90000"/>
              </a:lnSpc>
              <a:spcBef>
                <a:spcPct val="50000"/>
              </a:spcBef>
              <a:buClr>
                <a:srgbClr val="395A79"/>
              </a:buClr>
            </a:pPr>
            <a:r>
              <a:rPr lang="en-GB" sz="2400" i="1" dirty="0">
                <a:latin typeface="+mj-lt"/>
              </a:rPr>
              <a:t>Uses clear communication.</a:t>
            </a:r>
          </a:p>
          <a:p>
            <a:pPr>
              <a:lnSpc>
                <a:spcPct val="90000"/>
              </a:lnSpc>
              <a:spcBef>
                <a:spcPct val="50000"/>
              </a:spcBef>
              <a:buClr>
                <a:srgbClr val="395A79"/>
              </a:buClr>
            </a:pPr>
            <a:r>
              <a:rPr lang="en-GB" sz="2400" i="1" dirty="0">
                <a:latin typeface="+mj-lt"/>
              </a:rPr>
              <a:t>Makes time for questions.</a:t>
            </a:r>
          </a:p>
          <a:p>
            <a:pPr>
              <a:lnSpc>
                <a:spcPct val="90000"/>
              </a:lnSpc>
              <a:spcBef>
                <a:spcPct val="50000"/>
              </a:spcBef>
              <a:buClr>
                <a:srgbClr val="395A79"/>
              </a:buClr>
            </a:pPr>
            <a:r>
              <a:rPr lang="en-GB" sz="2400" i="1" dirty="0">
                <a:latin typeface="+mj-lt"/>
              </a:rPr>
              <a:t>Allows alternate solutions.</a:t>
            </a:r>
          </a:p>
          <a:p>
            <a:pPr>
              <a:lnSpc>
                <a:spcPct val="90000"/>
              </a:lnSpc>
              <a:spcBef>
                <a:spcPct val="50000"/>
              </a:spcBef>
              <a:buClr>
                <a:srgbClr val="395A79"/>
              </a:buClr>
            </a:pPr>
            <a:r>
              <a:rPr lang="en-GB" sz="2400" i="1" dirty="0">
                <a:latin typeface="+mj-lt"/>
              </a:rPr>
              <a:t>Builds trust and confidence, motivates and develops.</a:t>
            </a:r>
          </a:p>
          <a:p>
            <a:pPr>
              <a:lnSpc>
                <a:spcPct val="90000"/>
              </a:lnSpc>
              <a:spcBef>
                <a:spcPct val="50000"/>
              </a:spcBef>
              <a:buClr>
                <a:srgbClr val="395A79"/>
              </a:buClr>
            </a:pPr>
            <a:r>
              <a:rPr lang="en-GB" sz="2400" i="1" dirty="0">
                <a:latin typeface="+mj-lt"/>
              </a:rPr>
              <a:t>Requires regular progress reports.</a:t>
            </a:r>
          </a:p>
          <a:p>
            <a:pPr>
              <a:lnSpc>
                <a:spcPct val="90000"/>
              </a:lnSpc>
              <a:spcBef>
                <a:spcPct val="50000"/>
              </a:spcBef>
              <a:buClr>
                <a:srgbClr val="395A79"/>
              </a:buClr>
            </a:pPr>
            <a:r>
              <a:rPr lang="en-GB" sz="2400" i="1" dirty="0">
                <a:latin typeface="+mj-lt"/>
              </a:rPr>
              <a:t>Accepts that final accountability resides with manager.</a:t>
            </a:r>
          </a:p>
          <a:p>
            <a:endParaRPr lang="en-GB" b="1" dirty="0">
              <a:latin typeface="+mj-lt"/>
            </a:endParaRPr>
          </a:p>
        </p:txBody>
      </p:sp>
      <p:pic>
        <p:nvPicPr>
          <p:cNvPr id="4" name="Picture 3"/>
          <p:cNvPicPr>
            <a:picLocks noChangeAspect="1"/>
          </p:cNvPicPr>
          <p:nvPr/>
        </p:nvPicPr>
        <p:blipFill>
          <a:blip r:embed="rId3"/>
          <a:stretch>
            <a:fillRect/>
          </a:stretch>
        </p:blipFill>
        <p:spPr>
          <a:xfrm>
            <a:off x="8553633" y="1915162"/>
            <a:ext cx="2890055" cy="3255507"/>
          </a:xfrm>
          <a:prstGeom prst="rect">
            <a:avLst/>
          </a:prstGeom>
        </p:spPr>
      </p:pic>
    </p:spTree>
    <p:extLst>
      <p:ext uri="{BB962C8B-B14F-4D97-AF65-F5344CB8AC3E}">
        <p14:creationId xmlns:p14="http://schemas.microsoft.com/office/powerpoint/2010/main" val="594510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a:xfrm>
            <a:off x="609600" y="274638"/>
            <a:ext cx="10972800" cy="930897"/>
          </a:xfrm>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341853" y="1236004"/>
            <a:ext cx="8291528" cy="4383354"/>
          </a:xfrm>
        </p:spPr>
        <p:txBody>
          <a:bodyPr>
            <a:normAutofit fontScale="925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and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pic>
        <p:nvPicPr>
          <p:cNvPr id="4" name="Picture 3"/>
          <p:cNvPicPr>
            <a:picLocks noChangeAspect="1"/>
          </p:cNvPicPr>
          <p:nvPr/>
        </p:nvPicPr>
        <p:blipFill>
          <a:blip r:embed="rId3"/>
          <a:stretch>
            <a:fillRect/>
          </a:stretch>
        </p:blipFill>
        <p:spPr>
          <a:xfrm>
            <a:off x="8630727" y="1415362"/>
            <a:ext cx="2783541" cy="3024336"/>
          </a:xfrm>
          <a:prstGeom prst="rect">
            <a:avLst/>
          </a:prstGeom>
        </p:spPr>
      </p:pic>
    </p:spTree>
    <p:extLst>
      <p:ext uri="{BB962C8B-B14F-4D97-AF65-F5344CB8AC3E}">
        <p14:creationId xmlns:p14="http://schemas.microsoft.com/office/powerpoint/2010/main" val="417067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teams fail</a:t>
            </a:r>
          </a:p>
        </p:txBody>
      </p:sp>
      <p:pic>
        <p:nvPicPr>
          <p:cNvPr id="4" name="Content Placeholder 3"/>
          <p:cNvPicPr>
            <a:picLocks noGrp="1" noChangeAspect="1"/>
          </p:cNvPicPr>
          <p:nvPr>
            <p:ph idx="1"/>
          </p:nvPr>
        </p:nvPicPr>
        <p:blipFill>
          <a:blip r:embed="rId3"/>
          <a:stretch>
            <a:fillRect/>
          </a:stretch>
        </p:blipFill>
        <p:spPr>
          <a:xfrm>
            <a:off x="1209494" y="1813477"/>
            <a:ext cx="8582573" cy="4615391"/>
          </a:xfrm>
          <a:prstGeom prst="rect">
            <a:avLst/>
          </a:prstGeom>
        </p:spPr>
      </p:pic>
      <p:pic>
        <p:nvPicPr>
          <p:cNvPr id="5" name="Picture 4"/>
          <p:cNvPicPr>
            <a:picLocks noChangeAspect="1"/>
          </p:cNvPicPr>
          <p:nvPr/>
        </p:nvPicPr>
        <p:blipFill>
          <a:blip r:embed="rId4"/>
          <a:stretch>
            <a:fillRect/>
          </a:stretch>
        </p:blipFill>
        <p:spPr>
          <a:xfrm>
            <a:off x="8197516" y="2740048"/>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Other contributing factors</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1085144" y="1471086"/>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03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5591944" y="1916833"/>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565-BE6C-4FF5-8BC5-C166F65A4AF9}"/>
              </a:ext>
            </a:extLst>
          </p:cNvPr>
          <p:cNvSpPr>
            <a:spLocks noGrp="1"/>
          </p:cNvSpPr>
          <p:nvPr>
            <p:ph type="title"/>
          </p:nvPr>
        </p:nvSpPr>
        <p:spPr>
          <a:xfrm>
            <a:off x="609600" y="274638"/>
            <a:ext cx="10972800" cy="1143000"/>
          </a:xfrm>
        </p:spPr>
        <p:txBody>
          <a:bodyPr anchor="ctr">
            <a:normAutofit/>
          </a:bodyPr>
          <a:lstStyle/>
          <a:p>
            <a:r>
              <a:rPr lang="en-GB" dirty="0"/>
              <a:t>Adair’s Action Centred Leadership </a:t>
            </a:r>
          </a:p>
        </p:txBody>
      </p:sp>
      <p:pic>
        <p:nvPicPr>
          <p:cNvPr id="2050" name="Picture 2" descr="Action Centred Leadership in the New Normal">
            <a:extLst>
              <a:ext uri="{FF2B5EF4-FFF2-40B4-BE49-F238E27FC236}">
                <a16:creationId xmlns:a16="http://schemas.microsoft.com/office/drawing/2014/main" id="{F9B51F28-E2E9-4248-9CA2-E80F977F40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0972" y="1600201"/>
            <a:ext cx="4702056" cy="3989040"/>
          </a:xfrm>
          <a:prstGeom prst="rect">
            <a:avLst/>
          </a:prstGeom>
          <a:solidFill>
            <a:srgbClr val="FFFFFF"/>
          </a:solidFill>
        </p:spPr>
      </p:pic>
      <p:sp>
        <p:nvSpPr>
          <p:cNvPr id="8" name="Content Placeholder 7">
            <a:extLst>
              <a:ext uri="{FF2B5EF4-FFF2-40B4-BE49-F238E27FC236}">
                <a16:creationId xmlns:a16="http://schemas.microsoft.com/office/drawing/2014/main" id="{3E42AF06-0588-4F79-AA8F-F229555AB1E1}"/>
              </a:ext>
            </a:extLst>
          </p:cNvPr>
          <p:cNvSpPr>
            <a:spLocks noGrp="1"/>
          </p:cNvSpPr>
          <p:nvPr>
            <p:ph sz="half" idx="2"/>
          </p:nvPr>
        </p:nvSpPr>
        <p:spPr>
          <a:xfrm>
            <a:off x="6197600" y="1600201"/>
            <a:ext cx="5384800" cy="3989040"/>
          </a:xfrm>
        </p:spPr>
        <p:txBody>
          <a:bodyPr>
            <a:normAutofit/>
          </a:bodyPr>
          <a:lstStyle/>
          <a:p>
            <a:r>
              <a:rPr lang="en-GB" dirty="0"/>
              <a:t>Task – achieving the goal</a:t>
            </a:r>
          </a:p>
          <a:p>
            <a:endParaRPr lang="en-GB" dirty="0"/>
          </a:p>
          <a:p>
            <a:r>
              <a:rPr lang="en-GB" dirty="0"/>
              <a:t>Team – building and maintaining the group</a:t>
            </a:r>
          </a:p>
          <a:p>
            <a:pPr marL="457200" lvl="1" indent="0">
              <a:buNone/>
            </a:pPr>
            <a:endParaRPr lang="en-GB" dirty="0"/>
          </a:p>
          <a:p>
            <a:r>
              <a:rPr lang="en-GB" dirty="0"/>
              <a:t>Individual – developing and supporting each person</a:t>
            </a:r>
          </a:p>
        </p:txBody>
      </p:sp>
    </p:spTree>
    <p:extLst>
      <p:ext uri="{BB962C8B-B14F-4D97-AF65-F5344CB8AC3E}">
        <p14:creationId xmlns:p14="http://schemas.microsoft.com/office/powerpoint/2010/main" val="16912778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60DC3-00B1-9F1B-001C-3C0D0D6DEBBE}"/>
              </a:ext>
            </a:extLst>
          </p:cNvPr>
          <p:cNvSpPr>
            <a:spLocks noGrp="1"/>
          </p:cNvSpPr>
          <p:nvPr>
            <p:ph type="title"/>
          </p:nvPr>
        </p:nvSpPr>
        <p:spPr>
          <a:xfrm>
            <a:off x="358219" y="365125"/>
            <a:ext cx="11481847" cy="1325563"/>
          </a:xfrm>
        </p:spPr>
        <p:txBody>
          <a:bodyPr anchor="ctr">
            <a:normAutofit/>
          </a:bodyPr>
          <a:lstStyle/>
          <a:p>
            <a:r>
              <a:rPr lang="en-GB" dirty="0"/>
              <a:t>Scenario</a:t>
            </a:r>
          </a:p>
        </p:txBody>
      </p:sp>
      <p:graphicFrame>
        <p:nvGraphicFramePr>
          <p:cNvPr id="5" name="Content Placeholder 2">
            <a:extLst>
              <a:ext uri="{FF2B5EF4-FFF2-40B4-BE49-F238E27FC236}">
                <a16:creationId xmlns:a16="http://schemas.microsoft.com/office/drawing/2014/main" id="{42DA0134-0C92-C648-01C3-0E2D508069BB}"/>
              </a:ext>
            </a:extLst>
          </p:cNvPr>
          <p:cNvGraphicFramePr>
            <a:graphicFrameLocks noGrp="1"/>
          </p:cNvGraphicFramePr>
          <p:nvPr>
            <p:ph idx="1"/>
            <p:extLst>
              <p:ext uri="{D42A27DB-BD31-4B8C-83A1-F6EECF244321}">
                <p14:modId xmlns:p14="http://schemas.microsoft.com/office/powerpoint/2010/main" val="419666981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84805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6BDD-FD71-2E26-3A73-81E2F00593DB}"/>
              </a:ext>
            </a:extLst>
          </p:cNvPr>
          <p:cNvSpPr>
            <a:spLocks noGrp="1"/>
          </p:cNvSpPr>
          <p:nvPr>
            <p:ph type="title"/>
          </p:nvPr>
        </p:nvSpPr>
        <p:spPr/>
        <p:txBody>
          <a:bodyPr/>
          <a:lstStyle/>
          <a:p>
            <a:r>
              <a:rPr lang="en-GB" dirty="0"/>
              <a:t>What leaders can do</a:t>
            </a:r>
          </a:p>
        </p:txBody>
      </p:sp>
      <p:sp>
        <p:nvSpPr>
          <p:cNvPr id="3" name="Content Placeholder 2">
            <a:extLst>
              <a:ext uri="{FF2B5EF4-FFF2-40B4-BE49-F238E27FC236}">
                <a16:creationId xmlns:a16="http://schemas.microsoft.com/office/drawing/2014/main" id="{E8B8C62A-621E-48C6-60CB-906901D54E0B}"/>
              </a:ext>
            </a:extLst>
          </p:cNvPr>
          <p:cNvSpPr>
            <a:spLocks noGrp="1"/>
          </p:cNvSpPr>
          <p:nvPr>
            <p:ph sz="half" idx="1"/>
          </p:nvPr>
        </p:nvSpPr>
        <p:spPr>
          <a:xfrm>
            <a:off x="609599" y="1600201"/>
            <a:ext cx="6896669" cy="3989040"/>
          </a:xfrm>
        </p:spPr>
        <p:txBody>
          <a:bodyPr>
            <a:normAutofit fontScale="62500" lnSpcReduction="20000"/>
          </a:bodyPr>
          <a:lstStyle/>
          <a:p>
            <a:pPr marL="0" indent="0" fontAlgn="t">
              <a:buNone/>
            </a:pPr>
            <a:r>
              <a:rPr lang="en-GB" b="1" dirty="0"/>
              <a:t>Task responsibilities</a:t>
            </a:r>
          </a:p>
          <a:p>
            <a:pPr fontAlgn="t"/>
            <a:r>
              <a:rPr lang="en-GB" dirty="0"/>
              <a:t>Setting goals</a:t>
            </a:r>
          </a:p>
          <a:p>
            <a:pPr fontAlgn="t"/>
            <a:r>
              <a:rPr lang="en-GB" dirty="0"/>
              <a:t>Planning</a:t>
            </a:r>
          </a:p>
          <a:p>
            <a:pPr fontAlgn="t"/>
            <a:r>
              <a:rPr lang="en-GB" dirty="0"/>
              <a:t>Monitoring performance</a:t>
            </a:r>
          </a:p>
          <a:p>
            <a:pPr marL="0" indent="0" fontAlgn="t">
              <a:buNone/>
            </a:pPr>
            <a:r>
              <a:rPr lang="en-GB" b="1" dirty="0"/>
              <a:t>Team responsibilities</a:t>
            </a:r>
          </a:p>
          <a:p>
            <a:pPr fontAlgn="t"/>
            <a:r>
              <a:rPr lang="en-GB" dirty="0"/>
              <a:t>Building trust</a:t>
            </a:r>
          </a:p>
          <a:p>
            <a:pPr fontAlgn="t"/>
            <a:r>
              <a:rPr lang="en-GB" dirty="0"/>
              <a:t>Managing conflict</a:t>
            </a:r>
          </a:p>
          <a:p>
            <a:pPr fontAlgn="t"/>
            <a:r>
              <a:rPr lang="en-GB" dirty="0"/>
              <a:t>Encouraging collaboration</a:t>
            </a:r>
          </a:p>
          <a:p>
            <a:pPr marL="0" indent="0" fontAlgn="t">
              <a:buNone/>
            </a:pPr>
            <a:r>
              <a:rPr lang="en-GB" b="1" dirty="0"/>
              <a:t>Individual responsibilities</a:t>
            </a:r>
          </a:p>
          <a:p>
            <a:pPr fontAlgn="t"/>
            <a:r>
              <a:rPr lang="en-GB" dirty="0"/>
              <a:t>Coaching</a:t>
            </a:r>
          </a:p>
          <a:p>
            <a:pPr fontAlgn="t"/>
            <a:r>
              <a:rPr lang="en-GB" dirty="0"/>
              <a:t>Motivating</a:t>
            </a:r>
          </a:p>
          <a:p>
            <a:pPr fontAlgn="t"/>
            <a:r>
              <a:rPr lang="en-GB" dirty="0"/>
              <a:t>Supporting development</a:t>
            </a:r>
          </a:p>
          <a:p>
            <a:endParaRPr lang="en-GB" dirty="0"/>
          </a:p>
        </p:txBody>
      </p:sp>
    </p:spTree>
    <p:extLst>
      <p:ext uri="{BB962C8B-B14F-4D97-AF65-F5344CB8AC3E}">
        <p14:creationId xmlns:p14="http://schemas.microsoft.com/office/powerpoint/2010/main" val="25182451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CA077-B847-641E-2B44-3950F0409F1F}"/>
              </a:ext>
            </a:extLst>
          </p:cNvPr>
          <p:cNvSpPr>
            <a:spLocks noGrp="1"/>
          </p:cNvSpPr>
          <p:nvPr>
            <p:ph type="title"/>
          </p:nvPr>
        </p:nvSpPr>
        <p:spPr/>
        <p:txBody>
          <a:bodyPr/>
          <a:lstStyle/>
          <a:p>
            <a:r>
              <a:rPr lang="en-GB" dirty="0"/>
              <a:t>Case Study </a:t>
            </a:r>
          </a:p>
        </p:txBody>
      </p:sp>
      <p:sp>
        <p:nvSpPr>
          <p:cNvPr id="3" name="Content Placeholder 2">
            <a:extLst>
              <a:ext uri="{FF2B5EF4-FFF2-40B4-BE49-F238E27FC236}">
                <a16:creationId xmlns:a16="http://schemas.microsoft.com/office/drawing/2014/main" id="{F6F1B20B-C685-0680-2C31-EEA0058C4A30}"/>
              </a:ext>
            </a:extLst>
          </p:cNvPr>
          <p:cNvSpPr>
            <a:spLocks noGrp="1"/>
          </p:cNvSpPr>
          <p:nvPr>
            <p:ph sz="half" idx="1"/>
          </p:nvPr>
        </p:nvSpPr>
        <p:spPr>
          <a:xfrm>
            <a:off x="609599" y="1600201"/>
            <a:ext cx="9626221" cy="3989040"/>
          </a:xfrm>
        </p:spPr>
        <p:txBody>
          <a:bodyPr>
            <a:normAutofit/>
          </a:bodyPr>
          <a:lstStyle/>
          <a:p>
            <a:r>
              <a:rPr lang="en-GB" dirty="0"/>
              <a:t>Categorise the issues into the Task, Team, Individual</a:t>
            </a:r>
          </a:p>
          <a:p>
            <a:r>
              <a:rPr lang="en-GB" dirty="0"/>
              <a:t>What should Sophie do in each area?</a:t>
            </a:r>
          </a:p>
          <a:p>
            <a:pPr fontAlgn="t"/>
            <a:r>
              <a:rPr lang="en-GB" b="1" dirty="0"/>
              <a:t>1. Task (Achieving the objective)</a:t>
            </a:r>
          </a:p>
          <a:p>
            <a:pPr lvl="1" fontAlgn="t"/>
            <a:r>
              <a:rPr lang="en-GB" dirty="0"/>
              <a:t>What actions should Sophie take to meet the opening deadline?</a:t>
            </a:r>
          </a:p>
          <a:p>
            <a:pPr fontAlgn="t"/>
            <a:r>
              <a:rPr lang="en-GB" b="1" dirty="0"/>
              <a:t>2. Team (Maintaining the group)</a:t>
            </a:r>
          </a:p>
          <a:p>
            <a:pPr lvl="1" fontAlgn="t"/>
            <a:r>
              <a:rPr lang="en-GB" dirty="0"/>
              <a:t>How can she improve teamwork and communication?</a:t>
            </a:r>
          </a:p>
          <a:p>
            <a:pPr fontAlgn="t"/>
            <a:r>
              <a:rPr lang="en-GB" b="1" dirty="0"/>
              <a:t>3. Individual (Supporting people)</a:t>
            </a:r>
          </a:p>
          <a:p>
            <a:pPr lvl="1" fontAlgn="t"/>
            <a:r>
              <a:rPr lang="en-GB" dirty="0"/>
              <a:t>How should she deal with specific staff issues?</a:t>
            </a:r>
          </a:p>
          <a:p>
            <a:endParaRPr lang="en-GB" dirty="0"/>
          </a:p>
          <a:p>
            <a:endParaRPr lang="en-GB" dirty="0"/>
          </a:p>
        </p:txBody>
      </p:sp>
    </p:spTree>
    <p:extLst>
      <p:ext uri="{BB962C8B-B14F-4D97-AF65-F5344CB8AC3E}">
        <p14:creationId xmlns:p14="http://schemas.microsoft.com/office/powerpoint/2010/main" val="19267050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F3F4B-EA9A-464F-96ED-4908DCFB6ECA}"/>
              </a:ext>
            </a:extLst>
          </p:cNvPr>
          <p:cNvSpPr>
            <a:spLocks noGrp="1"/>
          </p:cNvSpPr>
          <p:nvPr>
            <p:ph type="title"/>
          </p:nvPr>
        </p:nvSpPr>
        <p:spPr>
          <a:xfrm>
            <a:off x="767353" y="3690838"/>
            <a:ext cx="10906026" cy="1450757"/>
          </a:xfrm>
        </p:spPr>
        <p:txBody>
          <a:bodyPr>
            <a:noAutofit/>
          </a:bodyPr>
          <a:lstStyle/>
          <a:p>
            <a:pPr algn="ctr"/>
            <a:r>
              <a:rPr lang="en-GB" sz="3600" dirty="0"/>
              <a:t>Consider how you would use the different leadership styles to help your team overcome failures and perform effectively. </a:t>
            </a:r>
          </a:p>
        </p:txBody>
      </p:sp>
      <p:pic>
        <p:nvPicPr>
          <p:cNvPr id="4" name="Picture 3">
            <a:extLst>
              <a:ext uri="{FF2B5EF4-FFF2-40B4-BE49-F238E27FC236}">
                <a16:creationId xmlns:a16="http://schemas.microsoft.com/office/drawing/2014/main" id="{DFFDF79E-92C7-4301-9B36-BAD1C198114E}"/>
              </a:ext>
            </a:extLst>
          </p:cNvPr>
          <p:cNvPicPr>
            <a:picLocks noChangeAspect="1"/>
          </p:cNvPicPr>
          <p:nvPr/>
        </p:nvPicPr>
        <p:blipFill>
          <a:blip r:embed="rId3"/>
          <a:stretch>
            <a:fillRect/>
          </a:stretch>
        </p:blipFill>
        <p:spPr>
          <a:xfrm>
            <a:off x="1702192" y="166380"/>
            <a:ext cx="4035089" cy="2879026"/>
          </a:xfrm>
          <a:prstGeom prst="rect">
            <a:avLst/>
          </a:prstGeom>
        </p:spPr>
      </p:pic>
      <p:pic>
        <p:nvPicPr>
          <p:cNvPr id="5" name="Picture 4">
            <a:extLst>
              <a:ext uri="{FF2B5EF4-FFF2-40B4-BE49-F238E27FC236}">
                <a16:creationId xmlns:a16="http://schemas.microsoft.com/office/drawing/2014/main" id="{205D451B-BC60-4D9C-B1E2-CBAFDAA57AF4}"/>
              </a:ext>
            </a:extLst>
          </p:cNvPr>
          <p:cNvPicPr>
            <a:picLocks noChangeAspect="1"/>
          </p:cNvPicPr>
          <p:nvPr/>
        </p:nvPicPr>
        <p:blipFill>
          <a:blip r:embed="rId4"/>
          <a:stretch>
            <a:fillRect/>
          </a:stretch>
        </p:blipFill>
        <p:spPr>
          <a:xfrm>
            <a:off x="6960096" y="12150"/>
            <a:ext cx="3281636" cy="3202146"/>
          </a:xfrm>
          <a:prstGeom prst="rect">
            <a:avLst/>
          </a:prstGeom>
        </p:spPr>
      </p:pic>
    </p:spTree>
    <p:extLst>
      <p:ext uri="{BB962C8B-B14F-4D97-AF65-F5344CB8AC3E}">
        <p14:creationId xmlns:p14="http://schemas.microsoft.com/office/powerpoint/2010/main" val="5772980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6E18B-175C-D673-CF01-732AB63D1BC8}"/>
              </a:ext>
            </a:extLst>
          </p:cNvPr>
          <p:cNvSpPr>
            <a:spLocks noGrp="1"/>
          </p:cNvSpPr>
          <p:nvPr>
            <p:ph type="title"/>
          </p:nvPr>
        </p:nvSpPr>
        <p:spPr>
          <a:xfrm>
            <a:off x="358219" y="365125"/>
            <a:ext cx="11481847" cy="1325563"/>
          </a:xfrm>
        </p:spPr>
        <p:txBody>
          <a:bodyPr anchor="ctr">
            <a:normAutofit/>
          </a:bodyPr>
          <a:lstStyle/>
          <a:p>
            <a:r>
              <a:rPr lang="en-GB" dirty="0"/>
              <a:t>Summary</a:t>
            </a:r>
          </a:p>
        </p:txBody>
      </p:sp>
      <p:sp>
        <p:nvSpPr>
          <p:cNvPr id="3" name="Content Placeholder 2">
            <a:extLst>
              <a:ext uri="{FF2B5EF4-FFF2-40B4-BE49-F238E27FC236}">
                <a16:creationId xmlns:a16="http://schemas.microsoft.com/office/drawing/2014/main" id="{0266F33C-1F57-3BA8-A395-1767F3F73712}"/>
              </a:ext>
            </a:extLst>
          </p:cNvPr>
          <p:cNvSpPr>
            <a:spLocks noGrp="1"/>
          </p:cNvSpPr>
          <p:nvPr>
            <p:ph idx="1"/>
          </p:nvPr>
        </p:nvSpPr>
        <p:spPr>
          <a:xfrm>
            <a:off x="358219" y="1825625"/>
            <a:ext cx="11481847" cy="3575934"/>
          </a:xfrm>
        </p:spPr>
        <p:txBody>
          <a:bodyPr>
            <a:normAutofit/>
          </a:bodyPr>
          <a:lstStyle/>
          <a:p>
            <a:r>
              <a:rPr lang="en-GB" sz="2000" dirty="0"/>
              <a:t>Reward and recognition are key drivers of motivation, meaningful, timely appreciation often has a greater impact than monetary incentives. </a:t>
            </a:r>
          </a:p>
          <a:p>
            <a:r>
              <a:rPr lang="en-GB" sz="2000" dirty="0"/>
              <a:t>Herzberg’s Two-Factor Theory, distinguishes between hygiene factors (which prevent dissatisfaction) and motivators (which increase satisfaction). </a:t>
            </a:r>
          </a:p>
          <a:p>
            <a:r>
              <a:rPr lang="en-GB" sz="2000" dirty="0"/>
              <a:t>Differing delegation styles, comparing Covey’s "Go-fer" (directive, restrictive) vs. "Stewardship" delegation (empowering, accountability‑focused), and identifying ineffective “abdication.” </a:t>
            </a:r>
          </a:p>
          <a:p>
            <a:r>
              <a:rPr lang="en-GB" sz="2000" dirty="0"/>
              <a:t>Situational Leadership, outlines four styles (S1–S4) and the importance of matching each to team members’ competence and confidence levels. </a:t>
            </a:r>
          </a:p>
          <a:p>
            <a:r>
              <a:rPr lang="en-GB" sz="2000" dirty="0"/>
              <a:t>Adair’s Action-Centred Leadership Model, emphasises the balance between task, team, and individual needs as essential for effective leadership and teamwork</a:t>
            </a:r>
          </a:p>
        </p:txBody>
      </p:sp>
    </p:spTree>
    <p:extLst>
      <p:ext uri="{BB962C8B-B14F-4D97-AF65-F5344CB8AC3E}">
        <p14:creationId xmlns:p14="http://schemas.microsoft.com/office/powerpoint/2010/main" val="16882161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3835</Words>
  <Application>Microsoft Office PowerPoint</Application>
  <PresentationFormat>Widescreen</PresentationFormat>
  <Paragraphs>362</Paragraphs>
  <Slides>33</Slides>
  <Notes>28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33</vt:i4>
      </vt:variant>
    </vt:vector>
  </HeadingPairs>
  <TitlesOfParts>
    <vt:vector size="42" baseType="lpstr">
      <vt:lpstr>fkGroteskNeue</vt:lpstr>
      <vt:lpstr>Aptos</vt:lpstr>
      <vt:lpstr>Aptos Narrow</vt:lpstr>
      <vt:lpstr>Arial</vt:lpstr>
      <vt:lpstr>Calibri</vt:lpstr>
      <vt:lpstr>Calibri Light</vt:lpstr>
      <vt:lpstr>Theme1</vt:lpstr>
      <vt:lpstr>UWTSD Text 2</vt:lpstr>
      <vt:lpstr>UWTSD Logo Variations place image in Background</vt:lpstr>
      <vt:lpstr>PowerPoint Presentation</vt:lpstr>
      <vt:lpstr>Agenda</vt:lpstr>
      <vt:lpstr>Recap</vt:lpstr>
      <vt:lpstr>Reminder - What is Transactional Analysis?</vt:lpstr>
      <vt:lpstr>PowerPoint Presentation</vt:lpstr>
      <vt:lpstr>Drama Triangles – How they work</vt:lpstr>
      <vt:lpstr>Drama Triangles – An example</vt:lpstr>
      <vt:lpstr>Drama Triangles - Why they matter</vt:lpstr>
      <vt:lpstr>Group discussion</vt:lpstr>
      <vt:lpstr>PowerPoint Presentation</vt:lpstr>
      <vt:lpstr>Reward &amp; Recognition</vt:lpstr>
      <vt:lpstr>Herzberg’s Motivation Theory – Two Factor Theory</vt:lpstr>
      <vt:lpstr>Group activity</vt:lpstr>
      <vt:lpstr>Boost Job Satisfaction</vt:lpstr>
      <vt:lpstr>Building Team Motivation &amp; Engagement Group Discussion</vt:lpstr>
      <vt:lpstr>Building Team Motivation &amp; Engagement</vt:lpstr>
      <vt:lpstr>Delegation</vt:lpstr>
      <vt:lpstr>Stephen Covey – Styles of Delegation</vt:lpstr>
      <vt:lpstr>Group activity </vt:lpstr>
      <vt:lpstr>Alternative Delegation Style</vt:lpstr>
      <vt:lpstr>Situational Leadership</vt:lpstr>
      <vt:lpstr>Group activity</vt:lpstr>
      <vt:lpstr>Effective Delegation</vt:lpstr>
      <vt:lpstr>The Act of Delegation</vt:lpstr>
      <vt:lpstr>Identifying why teams fail</vt:lpstr>
      <vt:lpstr>Other contributing factors</vt:lpstr>
      <vt:lpstr>Adair’s Action Centred Leadership </vt:lpstr>
      <vt:lpstr>Scenario</vt:lpstr>
      <vt:lpstr>What leaders can do</vt:lpstr>
      <vt:lpstr>Case Study </vt:lpstr>
      <vt:lpstr>Consider how you would use the different leadership styles to help your team overcome failures and perform effectively. </vt:lpstr>
      <vt:lpstr>Summary</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2026-06-03T11:50:15Z</dcterms:modified>
</cp:coreProperties>
</file>