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0" r:id="rId1"/>
  </p:sldMasterIdLst>
  <p:sldIdLst>
    <p:sldId id="256" r:id="rId2"/>
    <p:sldId id="269" r:id="rId3"/>
    <p:sldId id="266" r:id="rId4"/>
    <p:sldId id="267" r:id="rId5"/>
    <p:sldId id="270" r:id="rId6"/>
    <p:sldId id="271" r:id="rId7"/>
    <p:sldId id="272" r:id="rId8"/>
    <p:sldId id="273" r:id="rId9"/>
    <p:sldId id="274" r:id="rId10"/>
    <p:sldId id="275" r:id="rId11"/>
    <p:sldId id="276" r:id="rId12"/>
    <p:sldId id="277" r:id="rId13"/>
    <p:sldId id="278" r:id="rId14"/>
    <p:sldId id="316" r:id="rId15"/>
    <p:sldId id="259" r:id="rId16"/>
    <p:sldId id="261" r:id="rId17"/>
    <p:sldId id="260" r:id="rId18"/>
    <p:sldId id="279" r:id="rId19"/>
    <p:sldId id="280" r:id="rId20"/>
    <p:sldId id="317" r:id="rId21"/>
    <p:sldId id="318" r:id="rId22"/>
    <p:sldId id="319" r:id="rId23"/>
    <p:sldId id="320" r:id="rId24"/>
    <p:sldId id="321" r:id="rId25"/>
    <p:sldId id="322" r:id="rId26"/>
    <p:sldId id="323" r:id="rId27"/>
    <p:sldId id="262" r:id="rId28"/>
    <p:sldId id="263" r:id="rId29"/>
    <p:sldId id="324" r:id="rId30"/>
    <p:sldId id="325" r:id="rId31"/>
    <p:sldId id="326" r:id="rId32"/>
    <p:sldId id="327" r:id="rId33"/>
    <p:sldId id="328" r:id="rId34"/>
    <p:sldId id="264" r:id="rId35"/>
    <p:sldId id="329" r:id="rId36"/>
    <p:sldId id="339" r:id="rId37"/>
    <p:sldId id="330" r:id="rId38"/>
    <p:sldId id="340" r:id="rId39"/>
    <p:sldId id="331" r:id="rId40"/>
    <p:sldId id="332" r:id="rId41"/>
    <p:sldId id="333" r:id="rId42"/>
    <p:sldId id="334" r:id="rId43"/>
    <p:sldId id="335" r:id="rId44"/>
    <p:sldId id="341" r:id="rId45"/>
    <p:sldId id="336" r:id="rId46"/>
    <p:sldId id="337" r:id="rId47"/>
    <p:sldId id="338" r:id="rId48"/>
    <p:sldId id="342"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36A5D7A-5B51-43D2-AF1B-E96A01507213}" v="18" dt="2022-02-17T10:01:57.9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7" d="100"/>
          <a:sy n="87" d="100"/>
        </p:scale>
        <p:origin x="5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Turvey" userId="9a374997-2901-41ac-b51e-a8948a26085a" providerId="ADAL" clId="{A36A5D7A-5B51-43D2-AF1B-E96A01507213}"/>
    <pc:docChg chg="undo custSel addSld delSld modSld sldOrd">
      <pc:chgData name="Sian Turvey" userId="9a374997-2901-41ac-b51e-a8948a26085a" providerId="ADAL" clId="{A36A5D7A-5B51-43D2-AF1B-E96A01507213}" dt="2022-02-17T10:02:06.208" v="1430" actId="313"/>
      <pc:docMkLst>
        <pc:docMk/>
      </pc:docMkLst>
      <pc:sldChg chg="addSp modSp mod">
        <pc:chgData name="Sian Turvey" userId="9a374997-2901-41ac-b51e-a8948a26085a" providerId="ADAL" clId="{A36A5D7A-5B51-43D2-AF1B-E96A01507213}" dt="2022-02-17T09:41:28.942" v="1421"/>
        <pc:sldMkLst>
          <pc:docMk/>
          <pc:sldMk cId="1415922079" sldId="256"/>
        </pc:sldMkLst>
        <pc:spChg chg="mod">
          <ac:chgData name="Sian Turvey" userId="9a374997-2901-41ac-b51e-a8948a26085a" providerId="ADAL" clId="{A36A5D7A-5B51-43D2-AF1B-E96A01507213}" dt="2022-01-06T17:09:58.045" v="3" actId="20577"/>
          <ac:spMkLst>
            <pc:docMk/>
            <pc:sldMk cId="1415922079" sldId="256"/>
            <ac:spMk id="2" creationId="{00000000-0000-0000-0000-000000000000}"/>
          </ac:spMkLst>
        </pc:spChg>
        <pc:spChg chg="mod">
          <ac:chgData name="Sian Turvey" userId="9a374997-2901-41ac-b51e-a8948a26085a" providerId="ADAL" clId="{A36A5D7A-5B51-43D2-AF1B-E96A01507213}" dt="2022-02-06T10:37:20.716" v="1420" actId="20577"/>
          <ac:spMkLst>
            <pc:docMk/>
            <pc:sldMk cId="1415922079" sldId="256"/>
            <ac:spMk id="3" creationId="{00000000-0000-0000-0000-000000000000}"/>
          </ac:spMkLst>
        </pc:spChg>
        <pc:picChg chg="add mod">
          <ac:chgData name="Sian Turvey" userId="9a374997-2901-41ac-b51e-a8948a26085a" providerId="ADAL" clId="{A36A5D7A-5B51-43D2-AF1B-E96A01507213}" dt="2022-02-17T09:41:28.942" v="1421"/>
          <ac:picMkLst>
            <pc:docMk/>
            <pc:sldMk cId="1415922079" sldId="256"/>
            <ac:picMk id="4" creationId="{5F65F3AF-D94C-4D42-A7E3-64810D3B85E7}"/>
          </ac:picMkLst>
        </pc:picChg>
      </pc:sldChg>
      <pc:sldChg chg="del">
        <pc:chgData name="Sian Turvey" userId="9a374997-2901-41ac-b51e-a8948a26085a" providerId="ADAL" clId="{A36A5D7A-5B51-43D2-AF1B-E96A01507213}" dt="2022-01-06T17:15:00.473" v="93" actId="47"/>
        <pc:sldMkLst>
          <pc:docMk/>
          <pc:sldMk cId="1730841846" sldId="257"/>
        </pc:sldMkLst>
      </pc:sldChg>
      <pc:sldChg chg="del">
        <pc:chgData name="Sian Turvey" userId="9a374997-2901-41ac-b51e-a8948a26085a" providerId="ADAL" clId="{A36A5D7A-5B51-43D2-AF1B-E96A01507213}" dt="2022-01-06T17:24:54.298" v="480" actId="47"/>
        <pc:sldMkLst>
          <pc:docMk/>
          <pc:sldMk cId="473378627" sldId="258"/>
        </pc:sldMkLst>
      </pc:sldChg>
      <pc:sldChg chg="addSp modSp">
        <pc:chgData name="Sian Turvey" userId="9a374997-2901-41ac-b51e-a8948a26085a" providerId="ADAL" clId="{A36A5D7A-5B51-43D2-AF1B-E96A01507213}" dt="2022-02-17T09:41:28.942" v="1421"/>
        <pc:sldMkLst>
          <pc:docMk/>
          <pc:sldMk cId="999213422" sldId="259"/>
        </pc:sldMkLst>
        <pc:picChg chg="add mod">
          <ac:chgData name="Sian Turvey" userId="9a374997-2901-41ac-b51e-a8948a26085a" providerId="ADAL" clId="{A36A5D7A-5B51-43D2-AF1B-E96A01507213}" dt="2022-02-17T09:41:28.942" v="1421"/>
          <ac:picMkLst>
            <pc:docMk/>
            <pc:sldMk cId="999213422" sldId="259"/>
            <ac:picMk id="2" creationId="{B3664138-4305-477C-B35C-9935BEAC81DC}"/>
          </ac:picMkLst>
        </pc:picChg>
      </pc:sldChg>
      <pc:sldChg chg="addSp modSp mod">
        <pc:chgData name="Sian Turvey" userId="9a374997-2901-41ac-b51e-a8948a26085a" providerId="ADAL" clId="{A36A5D7A-5B51-43D2-AF1B-E96A01507213}" dt="2022-02-17T09:41:28.942" v="1421"/>
        <pc:sldMkLst>
          <pc:docMk/>
          <pc:sldMk cId="1957693201" sldId="260"/>
        </pc:sldMkLst>
        <pc:spChg chg="mod">
          <ac:chgData name="Sian Turvey" userId="9a374997-2901-41ac-b51e-a8948a26085a" providerId="ADAL" clId="{A36A5D7A-5B51-43D2-AF1B-E96A01507213}" dt="2022-01-06T17:26:53.022" v="496" actId="27636"/>
          <ac:spMkLst>
            <pc:docMk/>
            <pc:sldMk cId="1957693201" sldId="260"/>
            <ac:spMk id="3" creationId="{00000000-0000-0000-0000-000000000000}"/>
          </ac:spMkLst>
        </pc:spChg>
        <pc:picChg chg="add mod">
          <ac:chgData name="Sian Turvey" userId="9a374997-2901-41ac-b51e-a8948a26085a" providerId="ADAL" clId="{A36A5D7A-5B51-43D2-AF1B-E96A01507213}" dt="2022-02-17T09:41:28.942" v="1421"/>
          <ac:picMkLst>
            <pc:docMk/>
            <pc:sldMk cId="1957693201" sldId="260"/>
            <ac:picMk id="4" creationId="{94BE159B-DABD-4795-800A-B0490432239B}"/>
          </ac:picMkLst>
        </pc:picChg>
      </pc:sldChg>
      <pc:sldChg chg="addSp modSp">
        <pc:chgData name="Sian Turvey" userId="9a374997-2901-41ac-b51e-a8948a26085a" providerId="ADAL" clId="{A36A5D7A-5B51-43D2-AF1B-E96A01507213}" dt="2022-02-17T09:41:28.942" v="1421"/>
        <pc:sldMkLst>
          <pc:docMk/>
          <pc:sldMk cId="3684531232" sldId="261"/>
        </pc:sldMkLst>
        <pc:picChg chg="add mod">
          <ac:chgData name="Sian Turvey" userId="9a374997-2901-41ac-b51e-a8948a26085a" providerId="ADAL" clId="{A36A5D7A-5B51-43D2-AF1B-E96A01507213}" dt="2022-02-17T09:41:28.942" v="1421"/>
          <ac:picMkLst>
            <pc:docMk/>
            <pc:sldMk cId="3684531232" sldId="261"/>
            <ac:picMk id="4" creationId="{D9A71BBB-B413-40A4-A077-14B0633CA034}"/>
          </ac:picMkLst>
        </pc:picChg>
      </pc:sldChg>
      <pc:sldChg chg="addSp delSp modSp">
        <pc:chgData name="Sian Turvey" userId="9a374997-2901-41ac-b51e-a8948a26085a" providerId="ADAL" clId="{A36A5D7A-5B51-43D2-AF1B-E96A01507213}" dt="2022-02-17T09:45:40.481" v="1427"/>
        <pc:sldMkLst>
          <pc:docMk/>
          <pc:sldMk cId="3382521682" sldId="262"/>
        </pc:sldMkLst>
        <pc:picChg chg="add del mod">
          <ac:chgData name="Sian Turvey" userId="9a374997-2901-41ac-b51e-a8948a26085a" providerId="ADAL" clId="{A36A5D7A-5B51-43D2-AF1B-E96A01507213}" dt="2022-02-17T09:45:40.481" v="1427"/>
          <ac:picMkLst>
            <pc:docMk/>
            <pc:sldMk cId="3382521682" sldId="262"/>
            <ac:picMk id="4" creationId="{A12055C6-A2A1-4C15-BD4F-DF5348641C73}"/>
          </ac:picMkLst>
        </pc:picChg>
        <pc:picChg chg="add mod">
          <ac:chgData name="Sian Turvey" userId="9a374997-2901-41ac-b51e-a8948a26085a" providerId="ADAL" clId="{A36A5D7A-5B51-43D2-AF1B-E96A01507213}" dt="2022-02-17T09:45:40.481" v="1427"/>
          <ac:picMkLst>
            <pc:docMk/>
            <pc:sldMk cId="3382521682" sldId="262"/>
            <ac:picMk id="5" creationId="{2387DA49-77C1-41FB-B255-BE316E99A97C}"/>
          </ac:picMkLst>
        </pc:picChg>
      </pc:sldChg>
      <pc:sldChg chg="addSp modSp mod">
        <pc:chgData name="Sian Turvey" userId="9a374997-2901-41ac-b51e-a8948a26085a" providerId="ADAL" clId="{A36A5D7A-5B51-43D2-AF1B-E96A01507213}" dt="2022-02-17T09:45:40.481" v="1427"/>
        <pc:sldMkLst>
          <pc:docMk/>
          <pc:sldMk cId="1852260710" sldId="263"/>
        </pc:sldMkLst>
        <pc:spChg chg="mod">
          <ac:chgData name="Sian Turvey" userId="9a374997-2901-41ac-b51e-a8948a26085a" providerId="ADAL" clId="{A36A5D7A-5B51-43D2-AF1B-E96A01507213}" dt="2022-02-06T10:24:51.276" v="782" actId="21"/>
          <ac:spMkLst>
            <pc:docMk/>
            <pc:sldMk cId="1852260710" sldId="263"/>
            <ac:spMk id="3" creationId="{00000000-0000-0000-0000-000000000000}"/>
          </ac:spMkLst>
        </pc:spChg>
        <pc:picChg chg="add mod">
          <ac:chgData name="Sian Turvey" userId="9a374997-2901-41ac-b51e-a8948a26085a" providerId="ADAL" clId="{A36A5D7A-5B51-43D2-AF1B-E96A01507213}" dt="2022-02-17T09:45:40.481" v="1427"/>
          <ac:picMkLst>
            <pc:docMk/>
            <pc:sldMk cId="1852260710" sldId="263"/>
            <ac:picMk id="4" creationId="{6663748D-7EC3-49C7-BE0D-8A286F109C5E}"/>
          </ac:picMkLst>
        </pc:picChg>
      </pc:sldChg>
      <pc:sldChg chg="addSp modSp ord">
        <pc:chgData name="Sian Turvey" userId="9a374997-2901-41ac-b51e-a8948a26085a" providerId="ADAL" clId="{A36A5D7A-5B51-43D2-AF1B-E96A01507213}" dt="2022-02-17T10:01:57.914" v="1429"/>
        <pc:sldMkLst>
          <pc:docMk/>
          <pc:sldMk cId="653237039" sldId="264"/>
        </pc:sldMkLst>
        <pc:picChg chg="add mod">
          <ac:chgData name="Sian Turvey" userId="9a374997-2901-41ac-b51e-a8948a26085a" providerId="ADAL" clId="{A36A5D7A-5B51-43D2-AF1B-E96A01507213}" dt="2022-02-17T10:01:57.914" v="1429"/>
          <ac:picMkLst>
            <pc:docMk/>
            <pc:sldMk cId="653237039" sldId="264"/>
            <ac:picMk id="2" creationId="{A8F1C528-A3E4-4CB6-9BB4-84BC3B3E17D8}"/>
          </ac:picMkLst>
        </pc:picChg>
      </pc:sldChg>
      <pc:sldChg chg="del">
        <pc:chgData name="Sian Turvey" userId="9a374997-2901-41ac-b51e-a8948a26085a" providerId="ADAL" clId="{A36A5D7A-5B51-43D2-AF1B-E96A01507213}" dt="2022-02-06T10:31:31.344" v="1185" actId="47"/>
        <pc:sldMkLst>
          <pc:docMk/>
          <pc:sldMk cId="1203637957" sldId="265"/>
        </pc:sldMkLst>
      </pc:sldChg>
      <pc:sldChg chg="addSp modSp new mod">
        <pc:chgData name="Sian Turvey" userId="9a374997-2901-41ac-b51e-a8948a26085a" providerId="ADAL" clId="{A36A5D7A-5B51-43D2-AF1B-E96A01507213}" dt="2022-02-17T09:41:28.942" v="1421"/>
        <pc:sldMkLst>
          <pc:docMk/>
          <pc:sldMk cId="3228849938" sldId="266"/>
        </pc:sldMkLst>
        <pc:spChg chg="mod">
          <ac:chgData name="Sian Turvey" userId="9a374997-2901-41ac-b51e-a8948a26085a" providerId="ADAL" clId="{A36A5D7A-5B51-43D2-AF1B-E96A01507213}" dt="2022-01-06T17:10:08.728" v="17" actId="20577"/>
          <ac:spMkLst>
            <pc:docMk/>
            <pc:sldMk cId="3228849938" sldId="266"/>
            <ac:spMk id="2" creationId="{3A4329AC-358C-483A-B08C-618E6673D386}"/>
          </ac:spMkLst>
        </pc:spChg>
        <pc:spChg chg="mod">
          <ac:chgData name="Sian Turvey" userId="9a374997-2901-41ac-b51e-a8948a26085a" providerId="ADAL" clId="{A36A5D7A-5B51-43D2-AF1B-E96A01507213}" dt="2022-01-06T17:10:28.265" v="21" actId="27636"/>
          <ac:spMkLst>
            <pc:docMk/>
            <pc:sldMk cId="3228849938" sldId="266"/>
            <ac:spMk id="3" creationId="{0823A347-D42D-4547-B413-B1D355734F48}"/>
          </ac:spMkLst>
        </pc:spChg>
        <pc:picChg chg="add mod">
          <ac:chgData name="Sian Turvey" userId="9a374997-2901-41ac-b51e-a8948a26085a" providerId="ADAL" clId="{A36A5D7A-5B51-43D2-AF1B-E96A01507213}" dt="2022-02-17T09:41:28.942" v="1421"/>
          <ac:picMkLst>
            <pc:docMk/>
            <pc:sldMk cId="3228849938" sldId="266"/>
            <ac:picMk id="4" creationId="{393B67A0-B906-4662-B1B8-AF77F138AEC1}"/>
          </ac:picMkLst>
        </pc:picChg>
      </pc:sldChg>
      <pc:sldChg chg="addSp modSp new mod">
        <pc:chgData name="Sian Turvey" userId="9a374997-2901-41ac-b51e-a8948a26085a" providerId="ADAL" clId="{A36A5D7A-5B51-43D2-AF1B-E96A01507213}" dt="2022-02-17T09:41:28.942" v="1421"/>
        <pc:sldMkLst>
          <pc:docMk/>
          <pc:sldMk cId="1680743423" sldId="267"/>
        </pc:sldMkLst>
        <pc:spChg chg="mod">
          <ac:chgData name="Sian Turvey" userId="9a374997-2901-41ac-b51e-a8948a26085a" providerId="ADAL" clId="{A36A5D7A-5B51-43D2-AF1B-E96A01507213}" dt="2022-01-06T17:12:43.177" v="41" actId="27636"/>
          <ac:spMkLst>
            <pc:docMk/>
            <pc:sldMk cId="1680743423" sldId="267"/>
            <ac:spMk id="3" creationId="{D06FB47C-6A4D-4BCC-800A-1734EF75632D}"/>
          </ac:spMkLst>
        </pc:spChg>
        <pc:picChg chg="add mod">
          <ac:chgData name="Sian Turvey" userId="9a374997-2901-41ac-b51e-a8948a26085a" providerId="ADAL" clId="{A36A5D7A-5B51-43D2-AF1B-E96A01507213}" dt="2022-02-17T09:41:28.942" v="1421"/>
          <ac:picMkLst>
            <pc:docMk/>
            <pc:sldMk cId="1680743423" sldId="267"/>
            <ac:picMk id="4" creationId="{7AE38215-27F9-47E2-99E1-55CDB55C5121}"/>
          </ac:picMkLst>
        </pc:picChg>
      </pc:sldChg>
      <pc:sldChg chg="modSp del mod">
        <pc:chgData name="Sian Turvey" userId="9a374997-2901-41ac-b51e-a8948a26085a" providerId="ADAL" clId="{A36A5D7A-5B51-43D2-AF1B-E96A01507213}" dt="2022-01-06T17:41:05.177" v="653" actId="47"/>
        <pc:sldMkLst>
          <pc:docMk/>
          <pc:sldMk cId="701175096" sldId="268"/>
        </pc:sldMkLst>
        <pc:spChg chg="mod">
          <ac:chgData name="Sian Turvey" userId="9a374997-2901-41ac-b51e-a8948a26085a" providerId="ADAL" clId="{A36A5D7A-5B51-43D2-AF1B-E96A01507213}" dt="2022-01-06T17:33:08.118" v="652" actId="20577"/>
          <ac:spMkLst>
            <pc:docMk/>
            <pc:sldMk cId="701175096" sldId="268"/>
            <ac:spMk id="2" creationId="{96CC404E-CE01-40C7-A55F-72E359E1DD33}"/>
          </ac:spMkLst>
        </pc:spChg>
        <pc:spChg chg="mod">
          <ac:chgData name="Sian Turvey" userId="9a374997-2901-41ac-b51e-a8948a26085a" providerId="ADAL" clId="{A36A5D7A-5B51-43D2-AF1B-E96A01507213}" dt="2022-01-06T17:31:22.827" v="601" actId="27636"/>
          <ac:spMkLst>
            <pc:docMk/>
            <pc:sldMk cId="701175096" sldId="268"/>
            <ac:spMk id="3" creationId="{5C0E6178-58C2-4357-A990-07741862182F}"/>
          </ac:spMkLst>
        </pc:spChg>
      </pc:sldChg>
      <pc:sldChg chg="modSp new del mod">
        <pc:chgData name="Sian Turvey" userId="9a374997-2901-41ac-b51e-a8948a26085a" providerId="ADAL" clId="{A36A5D7A-5B51-43D2-AF1B-E96A01507213}" dt="2022-01-06T17:15:10.234" v="94" actId="2696"/>
        <pc:sldMkLst>
          <pc:docMk/>
          <pc:sldMk cId="730240072" sldId="268"/>
        </pc:sldMkLst>
        <pc:spChg chg="mod">
          <ac:chgData name="Sian Turvey" userId="9a374997-2901-41ac-b51e-a8948a26085a" providerId="ADAL" clId="{A36A5D7A-5B51-43D2-AF1B-E96A01507213}" dt="2022-01-06T17:14:07.234" v="55" actId="20577"/>
          <ac:spMkLst>
            <pc:docMk/>
            <pc:sldMk cId="730240072" sldId="268"/>
            <ac:spMk id="3" creationId="{5C0E6178-58C2-4357-A990-07741862182F}"/>
          </ac:spMkLst>
        </pc:spChg>
      </pc:sldChg>
      <pc:sldChg chg="addSp modSp new mod">
        <pc:chgData name="Sian Turvey" userId="9a374997-2901-41ac-b51e-a8948a26085a" providerId="ADAL" clId="{A36A5D7A-5B51-43D2-AF1B-E96A01507213}" dt="2022-02-17T09:41:28.942" v="1421"/>
        <pc:sldMkLst>
          <pc:docMk/>
          <pc:sldMk cId="726506293" sldId="269"/>
        </pc:sldMkLst>
        <pc:spChg chg="mod">
          <ac:chgData name="Sian Turvey" userId="9a374997-2901-41ac-b51e-a8948a26085a" providerId="ADAL" clId="{A36A5D7A-5B51-43D2-AF1B-E96A01507213}" dt="2022-01-06T17:14:43.975" v="82" actId="20577"/>
          <ac:spMkLst>
            <pc:docMk/>
            <pc:sldMk cId="726506293" sldId="269"/>
            <ac:spMk id="2" creationId="{142AA0B7-23AC-4763-9052-8BD1C9498559}"/>
          </ac:spMkLst>
        </pc:spChg>
        <pc:spChg chg="mod">
          <ac:chgData name="Sian Turvey" userId="9a374997-2901-41ac-b51e-a8948a26085a" providerId="ADAL" clId="{A36A5D7A-5B51-43D2-AF1B-E96A01507213}" dt="2022-01-06T17:14:48.653" v="92" actId="20577"/>
          <ac:spMkLst>
            <pc:docMk/>
            <pc:sldMk cId="726506293" sldId="269"/>
            <ac:spMk id="3" creationId="{03B6CB18-C7F8-44C0-AADE-F1AB60D68288}"/>
          </ac:spMkLst>
        </pc:spChg>
        <pc:picChg chg="add mod">
          <ac:chgData name="Sian Turvey" userId="9a374997-2901-41ac-b51e-a8948a26085a" providerId="ADAL" clId="{A36A5D7A-5B51-43D2-AF1B-E96A01507213}" dt="2022-02-17T09:41:28.942" v="1421"/>
          <ac:picMkLst>
            <pc:docMk/>
            <pc:sldMk cId="726506293" sldId="269"/>
            <ac:picMk id="4" creationId="{ED09D11B-EAC9-45E4-A471-F0FBDAAA6E5A}"/>
          </ac:picMkLst>
        </pc:picChg>
      </pc:sldChg>
      <pc:sldChg chg="addSp modSp new mod">
        <pc:chgData name="Sian Turvey" userId="9a374997-2901-41ac-b51e-a8948a26085a" providerId="ADAL" clId="{A36A5D7A-5B51-43D2-AF1B-E96A01507213}" dt="2022-02-17T09:41:28.942" v="1421"/>
        <pc:sldMkLst>
          <pc:docMk/>
          <pc:sldMk cId="281826305" sldId="270"/>
        </pc:sldMkLst>
        <pc:spChg chg="mod">
          <ac:chgData name="Sian Turvey" userId="9a374997-2901-41ac-b51e-a8948a26085a" providerId="ADAL" clId="{A36A5D7A-5B51-43D2-AF1B-E96A01507213}" dt="2022-01-06T17:15:38.586" v="107" actId="20577"/>
          <ac:spMkLst>
            <pc:docMk/>
            <pc:sldMk cId="281826305" sldId="270"/>
            <ac:spMk id="2" creationId="{C49EF945-5F34-4393-9C1C-123B9B818E8C}"/>
          </ac:spMkLst>
        </pc:spChg>
        <pc:spChg chg="mod">
          <ac:chgData name="Sian Turvey" userId="9a374997-2901-41ac-b51e-a8948a26085a" providerId="ADAL" clId="{A36A5D7A-5B51-43D2-AF1B-E96A01507213}" dt="2022-01-06T17:16:52.207" v="148" actId="115"/>
          <ac:spMkLst>
            <pc:docMk/>
            <pc:sldMk cId="281826305" sldId="270"/>
            <ac:spMk id="3" creationId="{DF80D7D5-65BD-46FF-B574-B434F7129373}"/>
          </ac:spMkLst>
        </pc:spChg>
        <pc:picChg chg="add mod">
          <ac:chgData name="Sian Turvey" userId="9a374997-2901-41ac-b51e-a8948a26085a" providerId="ADAL" clId="{A36A5D7A-5B51-43D2-AF1B-E96A01507213}" dt="2022-02-17T09:41:28.942" v="1421"/>
          <ac:picMkLst>
            <pc:docMk/>
            <pc:sldMk cId="281826305" sldId="270"/>
            <ac:picMk id="4" creationId="{2FD5536C-2E6B-40F2-AB05-6B0A736F0857}"/>
          </ac:picMkLst>
        </pc:picChg>
      </pc:sldChg>
      <pc:sldChg chg="addSp modSp new mod">
        <pc:chgData name="Sian Turvey" userId="9a374997-2901-41ac-b51e-a8948a26085a" providerId="ADAL" clId="{A36A5D7A-5B51-43D2-AF1B-E96A01507213}" dt="2022-02-17T09:41:28.942" v="1421"/>
        <pc:sldMkLst>
          <pc:docMk/>
          <pc:sldMk cId="2635023939" sldId="271"/>
        </pc:sldMkLst>
        <pc:spChg chg="mod">
          <ac:chgData name="Sian Turvey" userId="9a374997-2901-41ac-b51e-a8948a26085a" providerId="ADAL" clId="{A36A5D7A-5B51-43D2-AF1B-E96A01507213}" dt="2022-01-06T17:18:58.229" v="211" actId="20577"/>
          <ac:spMkLst>
            <pc:docMk/>
            <pc:sldMk cId="2635023939" sldId="271"/>
            <ac:spMk id="2" creationId="{4CC00C70-EF5C-4FE3-A457-04896863F71D}"/>
          </ac:spMkLst>
        </pc:spChg>
        <pc:spChg chg="mod">
          <ac:chgData name="Sian Turvey" userId="9a374997-2901-41ac-b51e-a8948a26085a" providerId="ADAL" clId="{A36A5D7A-5B51-43D2-AF1B-E96A01507213}" dt="2022-01-06T17:17:55.116" v="155" actId="27636"/>
          <ac:spMkLst>
            <pc:docMk/>
            <pc:sldMk cId="2635023939" sldId="271"/>
            <ac:spMk id="3" creationId="{2046EC56-3080-47D1-924A-CEA7A7E5A959}"/>
          </ac:spMkLst>
        </pc:spChg>
        <pc:picChg chg="add mod">
          <ac:chgData name="Sian Turvey" userId="9a374997-2901-41ac-b51e-a8948a26085a" providerId="ADAL" clId="{A36A5D7A-5B51-43D2-AF1B-E96A01507213}" dt="2022-02-17T09:41:28.942" v="1421"/>
          <ac:picMkLst>
            <pc:docMk/>
            <pc:sldMk cId="2635023939" sldId="271"/>
            <ac:picMk id="4" creationId="{132DD72C-966D-4954-A0A2-A27D860D8E43}"/>
          </ac:picMkLst>
        </pc:picChg>
      </pc:sldChg>
      <pc:sldChg chg="addSp modSp new mod">
        <pc:chgData name="Sian Turvey" userId="9a374997-2901-41ac-b51e-a8948a26085a" providerId="ADAL" clId="{A36A5D7A-5B51-43D2-AF1B-E96A01507213}" dt="2022-02-17T09:41:28.942" v="1421"/>
        <pc:sldMkLst>
          <pc:docMk/>
          <pc:sldMk cId="1820209006" sldId="272"/>
        </pc:sldMkLst>
        <pc:spChg chg="mod">
          <ac:chgData name="Sian Turvey" userId="9a374997-2901-41ac-b51e-a8948a26085a" providerId="ADAL" clId="{A36A5D7A-5B51-43D2-AF1B-E96A01507213}" dt="2022-01-06T17:19:22.945" v="246" actId="20577"/>
          <ac:spMkLst>
            <pc:docMk/>
            <pc:sldMk cId="1820209006" sldId="272"/>
            <ac:spMk id="2" creationId="{BFEFA53F-4007-4673-8D79-E25A3D13F646}"/>
          </ac:spMkLst>
        </pc:spChg>
        <pc:spChg chg="mod">
          <ac:chgData name="Sian Turvey" userId="9a374997-2901-41ac-b51e-a8948a26085a" providerId="ADAL" clId="{A36A5D7A-5B51-43D2-AF1B-E96A01507213}" dt="2022-01-06T17:18:14.956" v="159" actId="20577"/>
          <ac:spMkLst>
            <pc:docMk/>
            <pc:sldMk cId="1820209006" sldId="272"/>
            <ac:spMk id="3" creationId="{5A294AF7-8E62-409E-BA36-7876B2CDD280}"/>
          </ac:spMkLst>
        </pc:spChg>
        <pc:picChg chg="add mod">
          <ac:chgData name="Sian Turvey" userId="9a374997-2901-41ac-b51e-a8948a26085a" providerId="ADAL" clId="{A36A5D7A-5B51-43D2-AF1B-E96A01507213}" dt="2022-02-17T09:41:28.942" v="1421"/>
          <ac:picMkLst>
            <pc:docMk/>
            <pc:sldMk cId="1820209006" sldId="272"/>
            <ac:picMk id="4" creationId="{3308052C-FBA7-4414-AE26-B741C9973A72}"/>
          </ac:picMkLst>
        </pc:picChg>
      </pc:sldChg>
      <pc:sldChg chg="addSp modSp new mod">
        <pc:chgData name="Sian Turvey" userId="9a374997-2901-41ac-b51e-a8948a26085a" providerId="ADAL" clId="{A36A5D7A-5B51-43D2-AF1B-E96A01507213}" dt="2022-02-17T09:41:28.942" v="1421"/>
        <pc:sldMkLst>
          <pc:docMk/>
          <pc:sldMk cId="2633072056" sldId="273"/>
        </pc:sldMkLst>
        <pc:spChg chg="mod">
          <ac:chgData name="Sian Turvey" userId="9a374997-2901-41ac-b51e-a8948a26085a" providerId="ADAL" clId="{A36A5D7A-5B51-43D2-AF1B-E96A01507213}" dt="2022-01-06T17:18:50.435" v="191" actId="20577"/>
          <ac:spMkLst>
            <pc:docMk/>
            <pc:sldMk cId="2633072056" sldId="273"/>
            <ac:spMk id="2" creationId="{1321A7F6-8D39-4C51-83DC-8C2F09CB9C17}"/>
          </ac:spMkLst>
        </pc:spChg>
        <pc:spChg chg="mod">
          <ac:chgData name="Sian Turvey" userId="9a374997-2901-41ac-b51e-a8948a26085a" providerId="ADAL" clId="{A36A5D7A-5B51-43D2-AF1B-E96A01507213}" dt="2022-01-06T17:19:38.963" v="250" actId="20577"/>
          <ac:spMkLst>
            <pc:docMk/>
            <pc:sldMk cId="2633072056" sldId="273"/>
            <ac:spMk id="3" creationId="{757753CA-78E5-4334-A9BA-37F2459E65FC}"/>
          </ac:spMkLst>
        </pc:spChg>
        <pc:picChg chg="add mod">
          <ac:chgData name="Sian Turvey" userId="9a374997-2901-41ac-b51e-a8948a26085a" providerId="ADAL" clId="{A36A5D7A-5B51-43D2-AF1B-E96A01507213}" dt="2022-02-17T09:41:28.942" v="1421"/>
          <ac:picMkLst>
            <pc:docMk/>
            <pc:sldMk cId="2633072056" sldId="273"/>
            <ac:picMk id="4" creationId="{57503A41-9617-45F9-B9ED-60545C1A0FD2}"/>
          </ac:picMkLst>
        </pc:picChg>
      </pc:sldChg>
      <pc:sldChg chg="addSp modSp new mod">
        <pc:chgData name="Sian Turvey" userId="9a374997-2901-41ac-b51e-a8948a26085a" providerId="ADAL" clId="{A36A5D7A-5B51-43D2-AF1B-E96A01507213}" dt="2022-02-17T09:41:28.942" v="1421"/>
        <pc:sldMkLst>
          <pc:docMk/>
          <pc:sldMk cId="2398169605" sldId="274"/>
        </pc:sldMkLst>
        <pc:spChg chg="mod">
          <ac:chgData name="Sian Turvey" userId="9a374997-2901-41ac-b51e-a8948a26085a" providerId="ADAL" clId="{A36A5D7A-5B51-43D2-AF1B-E96A01507213}" dt="2022-01-06T17:20:06.499" v="286" actId="20577"/>
          <ac:spMkLst>
            <pc:docMk/>
            <pc:sldMk cId="2398169605" sldId="274"/>
            <ac:spMk id="2" creationId="{F62E7D90-6FE5-4633-ADD5-6C6A695CE240}"/>
          </ac:spMkLst>
        </pc:spChg>
        <pc:spChg chg="mod">
          <ac:chgData name="Sian Turvey" userId="9a374997-2901-41ac-b51e-a8948a26085a" providerId="ADAL" clId="{A36A5D7A-5B51-43D2-AF1B-E96A01507213}" dt="2022-01-06T17:20:30.562" v="299" actId="20577"/>
          <ac:spMkLst>
            <pc:docMk/>
            <pc:sldMk cId="2398169605" sldId="274"/>
            <ac:spMk id="3" creationId="{464735D6-D42D-4ACF-A2F1-F8659FC47C2D}"/>
          </ac:spMkLst>
        </pc:spChg>
        <pc:picChg chg="add mod">
          <ac:chgData name="Sian Turvey" userId="9a374997-2901-41ac-b51e-a8948a26085a" providerId="ADAL" clId="{A36A5D7A-5B51-43D2-AF1B-E96A01507213}" dt="2022-02-17T09:41:28.942" v="1421"/>
          <ac:picMkLst>
            <pc:docMk/>
            <pc:sldMk cId="2398169605" sldId="274"/>
            <ac:picMk id="4" creationId="{744315BC-4F99-48AB-B969-5E2838AFC85F}"/>
          </ac:picMkLst>
        </pc:picChg>
      </pc:sldChg>
      <pc:sldChg chg="addSp modSp new mod">
        <pc:chgData name="Sian Turvey" userId="9a374997-2901-41ac-b51e-a8948a26085a" providerId="ADAL" clId="{A36A5D7A-5B51-43D2-AF1B-E96A01507213}" dt="2022-02-17T09:41:28.942" v="1421"/>
        <pc:sldMkLst>
          <pc:docMk/>
          <pc:sldMk cId="4227310032" sldId="275"/>
        </pc:sldMkLst>
        <pc:spChg chg="mod">
          <ac:chgData name="Sian Turvey" userId="9a374997-2901-41ac-b51e-a8948a26085a" providerId="ADAL" clId="{A36A5D7A-5B51-43D2-AF1B-E96A01507213}" dt="2022-01-06T17:21:00.840" v="351" actId="20577"/>
          <ac:spMkLst>
            <pc:docMk/>
            <pc:sldMk cId="4227310032" sldId="275"/>
            <ac:spMk id="2" creationId="{F1847182-CE0F-4432-9F58-7C3842BA1A06}"/>
          </ac:spMkLst>
        </pc:spChg>
        <pc:spChg chg="mod">
          <ac:chgData name="Sian Turvey" userId="9a374997-2901-41ac-b51e-a8948a26085a" providerId="ADAL" clId="{A36A5D7A-5B51-43D2-AF1B-E96A01507213}" dt="2022-01-06T17:20:45.468" v="301"/>
          <ac:spMkLst>
            <pc:docMk/>
            <pc:sldMk cId="4227310032" sldId="275"/>
            <ac:spMk id="3" creationId="{140A265F-DCF4-4EC1-A624-234568448C14}"/>
          </ac:spMkLst>
        </pc:spChg>
        <pc:picChg chg="add mod">
          <ac:chgData name="Sian Turvey" userId="9a374997-2901-41ac-b51e-a8948a26085a" providerId="ADAL" clId="{A36A5D7A-5B51-43D2-AF1B-E96A01507213}" dt="2022-02-17T09:41:28.942" v="1421"/>
          <ac:picMkLst>
            <pc:docMk/>
            <pc:sldMk cId="4227310032" sldId="275"/>
            <ac:picMk id="4" creationId="{17F2CAAB-0B92-4960-9A79-AA70E88B3ED1}"/>
          </ac:picMkLst>
        </pc:picChg>
      </pc:sldChg>
      <pc:sldChg chg="addSp modSp new mod">
        <pc:chgData name="Sian Turvey" userId="9a374997-2901-41ac-b51e-a8948a26085a" providerId="ADAL" clId="{A36A5D7A-5B51-43D2-AF1B-E96A01507213}" dt="2022-02-17T09:41:28.942" v="1421"/>
        <pc:sldMkLst>
          <pc:docMk/>
          <pc:sldMk cId="3631785148" sldId="276"/>
        </pc:sldMkLst>
        <pc:spChg chg="mod">
          <ac:chgData name="Sian Turvey" userId="9a374997-2901-41ac-b51e-a8948a26085a" providerId="ADAL" clId="{A36A5D7A-5B51-43D2-AF1B-E96A01507213}" dt="2022-01-06T17:21:46.609" v="373" actId="20577"/>
          <ac:spMkLst>
            <pc:docMk/>
            <pc:sldMk cId="3631785148" sldId="276"/>
            <ac:spMk id="2" creationId="{B7EEC7F6-E775-43D6-8983-373B09EE0DB7}"/>
          </ac:spMkLst>
        </pc:spChg>
        <pc:spChg chg="mod">
          <ac:chgData name="Sian Turvey" userId="9a374997-2901-41ac-b51e-a8948a26085a" providerId="ADAL" clId="{A36A5D7A-5B51-43D2-AF1B-E96A01507213}" dt="2022-01-06T17:22:48.380" v="433" actId="27636"/>
          <ac:spMkLst>
            <pc:docMk/>
            <pc:sldMk cId="3631785148" sldId="276"/>
            <ac:spMk id="3" creationId="{E5031011-058C-48EB-A19E-DE7CD8451B8A}"/>
          </ac:spMkLst>
        </pc:spChg>
        <pc:picChg chg="add mod">
          <ac:chgData name="Sian Turvey" userId="9a374997-2901-41ac-b51e-a8948a26085a" providerId="ADAL" clId="{A36A5D7A-5B51-43D2-AF1B-E96A01507213}" dt="2022-02-17T09:41:28.942" v="1421"/>
          <ac:picMkLst>
            <pc:docMk/>
            <pc:sldMk cId="3631785148" sldId="276"/>
            <ac:picMk id="4" creationId="{BCE1026F-70B8-48A2-9A7A-BCAFBE044976}"/>
          </ac:picMkLst>
        </pc:picChg>
      </pc:sldChg>
      <pc:sldChg chg="addSp modSp new mod">
        <pc:chgData name="Sian Turvey" userId="9a374997-2901-41ac-b51e-a8948a26085a" providerId="ADAL" clId="{A36A5D7A-5B51-43D2-AF1B-E96A01507213}" dt="2022-02-17T09:41:28.942" v="1421"/>
        <pc:sldMkLst>
          <pc:docMk/>
          <pc:sldMk cId="218737725" sldId="277"/>
        </pc:sldMkLst>
        <pc:spChg chg="mod">
          <ac:chgData name="Sian Turvey" userId="9a374997-2901-41ac-b51e-a8948a26085a" providerId="ADAL" clId="{A36A5D7A-5B51-43D2-AF1B-E96A01507213}" dt="2022-01-06T17:23:06.366" v="436"/>
          <ac:spMkLst>
            <pc:docMk/>
            <pc:sldMk cId="218737725" sldId="277"/>
            <ac:spMk id="3" creationId="{A1B6A68E-130C-4CC0-8D86-17E7AC4E7E75}"/>
          </ac:spMkLst>
        </pc:spChg>
        <pc:picChg chg="add mod">
          <ac:chgData name="Sian Turvey" userId="9a374997-2901-41ac-b51e-a8948a26085a" providerId="ADAL" clId="{A36A5D7A-5B51-43D2-AF1B-E96A01507213}" dt="2022-02-17T09:41:28.942" v="1421"/>
          <ac:picMkLst>
            <pc:docMk/>
            <pc:sldMk cId="218737725" sldId="277"/>
            <ac:picMk id="4" creationId="{28F817A8-B795-432C-99C7-92287E66DCB7}"/>
          </ac:picMkLst>
        </pc:picChg>
      </pc:sldChg>
      <pc:sldChg chg="addSp modSp new mod">
        <pc:chgData name="Sian Turvey" userId="9a374997-2901-41ac-b51e-a8948a26085a" providerId="ADAL" clId="{A36A5D7A-5B51-43D2-AF1B-E96A01507213}" dt="2022-02-17T09:41:28.942" v="1421"/>
        <pc:sldMkLst>
          <pc:docMk/>
          <pc:sldMk cId="2522128503" sldId="278"/>
        </pc:sldMkLst>
        <pc:spChg chg="mod">
          <ac:chgData name="Sian Turvey" userId="9a374997-2901-41ac-b51e-a8948a26085a" providerId="ADAL" clId="{A36A5D7A-5B51-43D2-AF1B-E96A01507213}" dt="2022-01-06T17:23:46.424" v="452" actId="20577"/>
          <ac:spMkLst>
            <pc:docMk/>
            <pc:sldMk cId="2522128503" sldId="278"/>
            <ac:spMk id="2" creationId="{021BF567-5F89-4530-AB01-25434B12929C}"/>
          </ac:spMkLst>
        </pc:spChg>
        <pc:spChg chg="mod">
          <ac:chgData name="Sian Turvey" userId="9a374997-2901-41ac-b51e-a8948a26085a" providerId="ADAL" clId="{A36A5D7A-5B51-43D2-AF1B-E96A01507213}" dt="2022-01-06T17:24:37.227" v="479" actId="20577"/>
          <ac:spMkLst>
            <pc:docMk/>
            <pc:sldMk cId="2522128503" sldId="278"/>
            <ac:spMk id="3" creationId="{821A8303-653F-4B50-B537-095A7DD1D538}"/>
          </ac:spMkLst>
        </pc:spChg>
        <pc:picChg chg="add mod">
          <ac:chgData name="Sian Turvey" userId="9a374997-2901-41ac-b51e-a8948a26085a" providerId="ADAL" clId="{A36A5D7A-5B51-43D2-AF1B-E96A01507213}" dt="2022-02-17T09:41:28.942" v="1421"/>
          <ac:picMkLst>
            <pc:docMk/>
            <pc:sldMk cId="2522128503" sldId="278"/>
            <ac:picMk id="4" creationId="{840C1E75-DC85-45D3-9127-8125AC442926}"/>
          </ac:picMkLst>
        </pc:picChg>
      </pc:sldChg>
      <pc:sldChg chg="addSp modSp new mod">
        <pc:chgData name="Sian Turvey" userId="9a374997-2901-41ac-b51e-a8948a26085a" providerId="ADAL" clId="{A36A5D7A-5B51-43D2-AF1B-E96A01507213}" dt="2022-02-17T09:41:28.942" v="1421"/>
        <pc:sldMkLst>
          <pc:docMk/>
          <pc:sldMk cId="3100672773" sldId="279"/>
        </pc:sldMkLst>
        <pc:spChg chg="mod">
          <ac:chgData name="Sian Turvey" userId="9a374997-2901-41ac-b51e-a8948a26085a" providerId="ADAL" clId="{A36A5D7A-5B51-43D2-AF1B-E96A01507213}" dt="2022-01-06T17:27:35.166" v="514" actId="20577"/>
          <ac:spMkLst>
            <pc:docMk/>
            <pc:sldMk cId="3100672773" sldId="279"/>
            <ac:spMk id="2" creationId="{F1DC23A3-33A8-4B3E-B155-95000CD1B9D4}"/>
          </ac:spMkLst>
        </pc:spChg>
        <pc:spChg chg="mod">
          <ac:chgData name="Sian Turvey" userId="9a374997-2901-41ac-b51e-a8948a26085a" providerId="ADAL" clId="{A36A5D7A-5B51-43D2-AF1B-E96A01507213}" dt="2022-01-06T17:28:52.194" v="580" actId="114"/>
          <ac:spMkLst>
            <pc:docMk/>
            <pc:sldMk cId="3100672773" sldId="279"/>
            <ac:spMk id="3" creationId="{05BFDBAC-FD06-467C-A5C6-F6E6FDD11C25}"/>
          </ac:spMkLst>
        </pc:spChg>
        <pc:picChg chg="add mod">
          <ac:chgData name="Sian Turvey" userId="9a374997-2901-41ac-b51e-a8948a26085a" providerId="ADAL" clId="{A36A5D7A-5B51-43D2-AF1B-E96A01507213}" dt="2022-02-17T09:41:28.942" v="1421"/>
          <ac:picMkLst>
            <pc:docMk/>
            <pc:sldMk cId="3100672773" sldId="279"/>
            <ac:picMk id="4" creationId="{08B6E7B8-396F-4982-94B0-F86E28314535}"/>
          </ac:picMkLst>
        </pc:picChg>
      </pc:sldChg>
      <pc:sldChg chg="addSp modSp new mod">
        <pc:chgData name="Sian Turvey" userId="9a374997-2901-41ac-b51e-a8948a26085a" providerId="ADAL" clId="{A36A5D7A-5B51-43D2-AF1B-E96A01507213}" dt="2022-02-17T09:41:28.942" v="1421"/>
        <pc:sldMkLst>
          <pc:docMk/>
          <pc:sldMk cId="1851323179" sldId="280"/>
        </pc:sldMkLst>
        <pc:spChg chg="mod">
          <ac:chgData name="Sian Turvey" userId="9a374997-2901-41ac-b51e-a8948a26085a" providerId="ADAL" clId="{A36A5D7A-5B51-43D2-AF1B-E96A01507213}" dt="2022-01-06T17:29:10.523" v="594" actId="20577"/>
          <ac:spMkLst>
            <pc:docMk/>
            <pc:sldMk cId="1851323179" sldId="280"/>
            <ac:spMk id="2" creationId="{09662DB2-BE03-475B-A0BB-083DA5E07DEB}"/>
          </ac:spMkLst>
        </pc:spChg>
        <pc:spChg chg="mod">
          <ac:chgData name="Sian Turvey" userId="9a374997-2901-41ac-b51e-a8948a26085a" providerId="ADAL" clId="{A36A5D7A-5B51-43D2-AF1B-E96A01507213}" dt="2022-01-06T17:29:28.745" v="597" actId="20577"/>
          <ac:spMkLst>
            <pc:docMk/>
            <pc:sldMk cId="1851323179" sldId="280"/>
            <ac:spMk id="3" creationId="{87F679FF-B563-401A-A83B-AC0A1D1F0E0E}"/>
          </ac:spMkLst>
        </pc:spChg>
        <pc:picChg chg="add mod">
          <ac:chgData name="Sian Turvey" userId="9a374997-2901-41ac-b51e-a8948a26085a" providerId="ADAL" clId="{A36A5D7A-5B51-43D2-AF1B-E96A01507213}" dt="2022-02-17T09:41:28.942" v="1421"/>
          <ac:picMkLst>
            <pc:docMk/>
            <pc:sldMk cId="1851323179" sldId="280"/>
            <ac:picMk id="4" creationId="{F5DA3035-2430-4C06-897A-A204572210DF}"/>
          </ac:picMkLst>
        </pc:picChg>
      </pc:sldChg>
      <pc:sldChg chg="new del">
        <pc:chgData name="Sian Turvey" userId="9a374997-2901-41ac-b51e-a8948a26085a" providerId="ADAL" clId="{A36A5D7A-5B51-43D2-AF1B-E96A01507213}" dt="2022-01-06T17:31:17.911" v="599" actId="47"/>
        <pc:sldMkLst>
          <pc:docMk/>
          <pc:sldMk cId="1143771118" sldId="281"/>
        </pc:sldMkLst>
      </pc:sldChg>
      <pc:sldChg chg="addSp modSp ord">
        <pc:chgData name="Sian Turvey" userId="9a374997-2901-41ac-b51e-a8948a26085a" providerId="ADAL" clId="{A36A5D7A-5B51-43D2-AF1B-E96A01507213}" dt="2022-02-17T09:41:28.942" v="1421"/>
        <pc:sldMkLst>
          <pc:docMk/>
          <pc:sldMk cId="3957398351" sldId="316"/>
        </pc:sldMkLst>
        <pc:picChg chg="add mod">
          <ac:chgData name="Sian Turvey" userId="9a374997-2901-41ac-b51e-a8948a26085a" providerId="ADAL" clId="{A36A5D7A-5B51-43D2-AF1B-E96A01507213}" dt="2022-02-17T09:41:28.942" v="1421"/>
          <ac:picMkLst>
            <pc:docMk/>
            <pc:sldMk cId="3957398351" sldId="316"/>
            <ac:picMk id="3" creationId="{63FAF8AE-C97E-4682-AC2B-08129AD42258}"/>
          </ac:picMkLst>
        </pc:picChg>
      </pc:sldChg>
      <pc:sldChg chg="addSp modSp new mod">
        <pc:chgData name="Sian Turvey" userId="9a374997-2901-41ac-b51e-a8948a26085a" providerId="ADAL" clId="{A36A5D7A-5B51-43D2-AF1B-E96A01507213}" dt="2022-02-17T09:41:28.942" v="1421"/>
        <pc:sldMkLst>
          <pc:docMk/>
          <pc:sldMk cId="1181711262" sldId="317"/>
        </pc:sldMkLst>
        <pc:spChg chg="mod">
          <ac:chgData name="Sian Turvey" userId="9a374997-2901-41ac-b51e-a8948a26085a" providerId="ADAL" clId="{A36A5D7A-5B51-43D2-AF1B-E96A01507213}" dt="2022-02-06T10:19:42.491" v="657"/>
          <ac:spMkLst>
            <pc:docMk/>
            <pc:sldMk cId="1181711262" sldId="317"/>
            <ac:spMk id="3" creationId="{AB40EDE3-294D-4653-B58F-6BF300149083}"/>
          </ac:spMkLst>
        </pc:spChg>
        <pc:picChg chg="add mod">
          <ac:chgData name="Sian Turvey" userId="9a374997-2901-41ac-b51e-a8948a26085a" providerId="ADAL" clId="{A36A5D7A-5B51-43D2-AF1B-E96A01507213}" dt="2022-02-17T09:41:28.942" v="1421"/>
          <ac:picMkLst>
            <pc:docMk/>
            <pc:sldMk cId="1181711262" sldId="317"/>
            <ac:picMk id="4" creationId="{3DBE6944-8521-403C-BE89-72FDCDCA900A}"/>
          </ac:picMkLst>
        </pc:picChg>
      </pc:sldChg>
      <pc:sldChg chg="addSp modSp new mod">
        <pc:chgData name="Sian Turvey" userId="9a374997-2901-41ac-b51e-a8948a26085a" providerId="ADAL" clId="{A36A5D7A-5B51-43D2-AF1B-E96A01507213}" dt="2022-02-17T09:41:55.322" v="1426" actId="27636"/>
        <pc:sldMkLst>
          <pc:docMk/>
          <pc:sldMk cId="981083235" sldId="318"/>
        </pc:sldMkLst>
        <pc:spChg chg="mod">
          <ac:chgData name="Sian Turvey" userId="9a374997-2901-41ac-b51e-a8948a26085a" providerId="ADAL" clId="{A36A5D7A-5B51-43D2-AF1B-E96A01507213}" dt="2022-02-17T09:41:55.322" v="1426" actId="27636"/>
          <ac:spMkLst>
            <pc:docMk/>
            <pc:sldMk cId="981083235" sldId="318"/>
            <ac:spMk id="3" creationId="{C5F21421-1C3E-408C-9C20-A974180F0D6F}"/>
          </ac:spMkLst>
        </pc:spChg>
        <pc:picChg chg="add mod">
          <ac:chgData name="Sian Turvey" userId="9a374997-2901-41ac-b51e-a8948a26085a" providerId="ADAL" clId="{A36A5D7A-5B51-43D2-AF1B-E96A01507213}" dt="2022-02-17T09:41:28.942" v="1421"/>
          <ac:picMkLst>
            <pc:docMk/>
            <pc:sldMk cId="981083235" sldId="318"/>
            <ac:picMk id="4" creationId="{4A3CFF36-DA00-488C-B787-4931C1E9FD10}"/>
          </ac:picMkLst>
        </pc:picChg>
      </pc:sldChg>
      <pc:sldChg chg="addSp modSp new mod">
        <pc:chgData name="Sian Turvey" userId="9a374997-2901-41ac-b51e-a8948a26085a" providerId="ADAL" clId="{A36A5D7A-5B51-43D2-AF1B-E96A01507213}" dt="2022-02-17T09:41:28.942" v="1421"/>
        <pc:sldMkLst>
          <pc:docMk/>
          <pc:sldMk cId="4154290475" sldId="319"/>
        </pc:sldMkLst>
        <pc:spChg chg="mod">
          <ac:chgData name="Sian Turvey" userId="9a374997-2901-41ac-b51e-a8948a26085a" providerId="ADAL" clId="{A36A5D7A-5B51-43D2-AF1B-E96A01507213}" dt="2022-02-06T10:20:08.820" v="672" actId="20577"/>
          <ac:spMkLst>
            <pc:docMk/>
            <pc:sldMk cId="4154290475" sldId="319"/>
            <ac:spMk id="2" creationId="{380DB5B3-A531-455F-96BE-23A36A0E6A11}"/>
          </ac:spMkLst>
        </pc:spChg>
        <pc:spChg chg="mod">
          <ac:chgData name="Sian Turvey" userId="9a374997-2901-41ac-b51e-a8948a26085a" providerId="ADAL" clId="{A36A5D7A-5B51-43D2-AF1B-E96A01507213}" dt="2022-02-06T10:20:05.882" v="662"/>
          <ac:spMkLst>
            <pc:docMk/>
            <pc:sldMk cId="4154290475" sldId="319"/>
            <ac:spMk id="3" creationId="{02C0AB58-BD08-45AC-9C18-AE555333097B}"/>
          </ac:spMkLst>
        </pc:spChg>
        <pc:picChg chg="add mod">
          <ac:chgData name="Sian Turvey" userId="9a374997-2901-41ac-b51e-a8948a26085a" providerId="ADAL" clId="{A36A5D7A-5B51-43D2-AF1B-E96A01507213}" dt="2022-02-17T09:41:28.942" v="1421"/>
          <ac:picMkLst>
            <pc:docMk/>
            <pc:sldMk cId="4154290475" sldId="319"/>
            <ac:picMk id="4" creationId="{33F67A59-D963-4A47-AEAD-F4816CCEE509}"/>
          </ac:picMkLst>
        </pc:picChg>
      </pc:sldChg>
      <pc:sldChg chg="addSp modSp new mod">
        <pc:chgData name="Sian Turvey" userId="9a374997-2901-41ac-b51e-a8948a26085a" providerId="ADAL" clId="{A36A5D7A-5B51-43D2-AF1B-E96A01507213}" dt="2022-02-17T09:41:28.942" v="1421"/>
        <pc:sldMkLst>
          <pc:docMk/>
          <pc:sldMk cId="2049231206" sldId="320"/>
        </pc:sldMkLst>
        <pc:spChg chg="mod">
          <ac:chgData name="Sian Turvey" userId="9a374997-2901-41ac-b51e-a8948a26085a" providerId="ADAL" clId="{A36A5D7A-5B51-43D2-AF1B-E96A01507213}" dt="2022-02-06T10:20:30.555" v="689" actId="20577"/>
          <ac:spMkLst>
            <pc:docMk/>
            <pc:sldMk cId="2049231206" sldId="320"/>
            <ac:spMk id="2" creationId="{5699AEAE-380B-47B9-83D4-7EEAF16D8095}"/>
          </ac:spMkLst>
        </pc:spChg>
        <pc:spChg chg="mod">
          <ac:chgData name="Sian Turvey" userId="9a374997-2901-41ac-b51e-a8948a26085a" providerId="ADAL" clId="{A36A5D7A-5B51-43D2-AF1B-E96A01507213}" dt="2022-02-06T10:20:26.173" v="674"/>
          <ac:spMkLst>
            <pc:docMk/>
            <pc:sldMk cId="2049231206" sldId="320"/>
            <ac:spMk id="3" creationId="{E552E2ED-4E80-4F3D-AD65-0BD76C0349DA}"/>
          </ac:spMkLst>
        </pc:spChg>
        <pc:picChg chg="add mod">
          <ac:chgData name="Sian Turvey" userId="9a374997-2901-41ac-b51e-a8948a26085a" providerId="ADAL" clId="{A36A5D7A-5B51-43D2-AF1B-E96A01507213}" dt="2022-02-17T09:41:28.942" v="1421"/>
          <ac:picMkLst>
            <pc:docMk/>
            <pc:sldMk cId="2049231206" sldId="320"/>
            <ac:picMk id="4" creationId="{E73463FB-1082-42C4-AEEA-8C9CD8161D2B}"/>
          </ac:picMkLst>
        </pc:picChg>
      </pc:sldChg>
      <pc:sldChg chg="addSp modSp new mod">
        <pc:chgData name="Sian Turvey" userId="9a374997-2901-41ac-b51e-a8948a26085a" providerId="ADAL" clId="{A36A5D7A-5B51-43D2-AF1B-E96A01507213}" dt="2022-02-17T09:41:28.942" v="1421"/>
        <pc:sldMkLst>
          <pc:docMk/>
          <pc:sldMk cId="1562568749" sldId="321"/>
        </pc:sldMkLst>
        <pc:spChg chg="mod">
          <ac:chgData name="Sian Turvey" userId="9a374997-2901-41ac-b51e-a8948a26085a" providerId="ADAL" clId="{A36A5D7A-5B51-43D2-AF1B-E96A01507213}" dt="2022-02-06T10:20:48.856" v="718" actId="20577"/>
          <ac:spMkLst>
            <pc:docMk/>
            <pc:sldMk cId="1562568749" sldId="321"/>
            <ac:spMk id="2" creationId="{D3AF5117-13E7-468F-8318-162D596C2D1E}"/>
          </ac:spMkLst>
        </pc:spChg>
        <pc:spChg chg="mod">
          <ac:chgData name="Sian Turvey" userId="9a374997-2901-41ac-b51e-a8948a26085a" providerId="ADAL" clId="{A36A5D7A-5B51-43D2-AF1B-E96A01507213}" dt="2022-02-06T10:20:43.398" v="691"/>
          <ac:spMkLst>
            <pc:docMk/>
            <pc:sldMk cId="1562568749" sldId="321"/>
            <ac:spMk id="3" creationId="{E913B2AF-C22D-4EEA-AF5B-D840C43842BF}"/>
          </ac:spMkLst>
        </pc:spChg>
        <pc:picChg chg="add mod">
          <ac:chgData name="Sian Turvey" userId="9a374997-2901-41ac-b51e-a8948a26085a" providerId="ADAL" clId="{A36A5D7A-5B51-43D2-AF1B-E96A01507213}" dt="2022-02-17T09:41:28.942" v="1421"/>
          <ac:picMkLst>
            <pc:docMk/>
            <pc:sldMk cId="1562568749" sldId="321"/>
            <ac:picMk id="4" creationId="{6FA4BD20-40D8-4998-BCD0-144A37B30F11}"/>
          </ac:picMkLst>
        </pc:picChg>
      </pc:sldChg>
      <pc:sldChg chg="addSp delSp modSp new mod">
        <pc:chgData name="Sian Turvey" userId="9a374997-2901-41ac-b51e-a8948a26085a" providerId="ADAL" clId="{A36A5D7A-5B51-43D2-AF1B-E96A01507213}" dt="2022-02-17T09:41:28.942" v="1421"/>
        <pc:sldMkLst>
          <pc:docMk/>
          <pc:sldMk cId="4149403096" sldId="322"/>
        </pc:sldMkLst>
        <pc:spChg chg="del mod">
          <ac:chgData name="Sian Turvey" userId="9a374997-2901-41ac-b51e-a8948a26085a" providerId="ADAL" clId="{A36A5D7A-5B51-43D2-AF1B-E96A01507213}" dt="2022-02-06T10:21:26.065" v="722"/>
          <ac:spMkLst>
            <pc:docMk/>
            <pc:sldMk cId="4149403096" sldId="322"/>
            <ac:spMk id="3" creationId="{2D35E55E-2140-4964-8D09-D9C7BBAB375D}"/>
          </ac:spMkLst>
        </pc:spChg>
        <pc:spChg chg="add del mod">
          <ac:chgData name="Sian Turvey" userId="9a374997-2901-41ac-b51e-a8948a26085a" providerId="ADAL" clId="{A36A5D7A-5B51-43D2-AF1B-E96A01507213}" dt="2022-02-06T10:21:47.380" v="723" actId="931"/>
          <ac:spMkLst>
            <pc:docMk/>
            <pc:sldMk cId="4149403096" sldId="322"/>
            <ac:spMk id="4" creationId="{FED253AA-5183-414D-8A3E-08F41B6DA7A3}"/>
          </ac:spMkLst>
        </pc:spChg>
        <pc:picChg chg="add mod">
          <ac:chgData name="Sian Turvey" userId="9a374997-2901-41ac-b51e-a8948a26085a" providerId="ADAL" clId="{A36A5D7A-5B51-43D2-AF1B-E96A01507213}" dt="2022-02-17T09:41:28.942" v="1421"/>
          <ac:picMkLst>
            <pc:docMk/>
            <pc:sldMk cId="4149403096" sldId="322"/>
            <ac:picMk id="3" creationId="{0B380AF2-D198-48CA-B4DA-807961E50C23}"/>
          </ac:picMkLst>
        </pc:picChg>
        <pc:picChg chg="add mod">
          <ac:chgData name="Sian Turvey" userId="9a374997-2901-41ac-b51e-a8948a26085a" providerId="ADAL" clId="{A36A5D7A-5B51-43D2-AF1B-E96A01507213}" dt="2022-02-06T10:21:58.456" v="728" actId="14100"/>
          <ac:picMkLst>
            <pc:docMk/>
            <pc:sldMk cId="4149403096" sldId="322"/>
            <ac:picMk id="6" creationId="{7B46AD14-0BA3-4747-A5DE-3A6DC5BDBD20}"/>
          </ac:picMkLst>
        </pc:picChg>
      </pc:sldChg>
      <pc:sldChg chg="addSp modSp new mod">
        <pc:chgData name="Sian Turvey" userId="9a374997-2901-41ac-b51e-a8948a26085a" providerId="ADAL" clId="{A36A5D7A-5B51-43D2-AF1B-E96A01507213}" dt="2022-02-17T09:41:28.942" v="1421"/>
        <pc:sldMkLst>
          <pc:docMk/>
          <pc:sldMk cId="2995625516" sldId="323"/>
        </pc:sldMkLst>
        <pc:spChg chg="mod">
          <ac:chgData name="Sian Turvey" userId="9a374997-2901-41ac-b51e-a8948a26085a" providerId="ADAL" clId="{A36A5D7A-5B51-43D2-AF1B-E96A01507213}" dt="2022-02-06T10:22:39.523" v="754" actId="20577"/>
          <ac:spMkLst>
            <pc:docMk/>
            <pc:sldMk cId="2995625516" sldId="323"/>
            <ac:spMk id="2" creationId="{8ADEA248-7D57-494E-AE8B-F47066D67609}"/>
          </ac:spMkLst>
        </pc:spChg>
        <pc:spChg chg="mod">
          <ac:chgData name="Sian Turvey" userId="9a374997-2901-41ac-b51e-a8948a26085a" providerId="ADAL" clId="{A36A5D7A-5B51-43D2-AF1B-E96A01507213}" dt="2022-02-06T10:22:33.817" v="730"/>
          <ac:spMkLst>
            <pc:docMk/>
            <pc:sldMk cId="2995625516" sldId="323"/>
            <ac:spMk id="3" creationId="{DD79AC77-AFC4-4E2D-8625-A64CC93C50C3}"/>
          </ac:spMkLst>
        </pc:spChg>
        <pc:picChg chg="add mod">
          <ac:chgData name="Sian Turvey" userId="9a374997-2901-41ac-b51e-a8948a26085a" providerId="ADAL" clId="{A36A5D7A-5B51-43D2-AF1B-E96A01507213}" dt="2022-02-17T09:41:28.942" v="1421"/>
          <ac:picMkLst>
            <pc:docMk/>
            <pc:sldMk cId="2995625516" sldId="323"/>
            <ac:picMk id="4" creationId="{C3502F6B-99B7-4334-95FE-FEC4FE38C254}"/>
          </ac:picMkLst>
        </pc:picChg>
      </pc:sldChg>
      <pc:sldChg chg="addSp delSp modSp new mod">
        <pc:chgData name="Sian Turvey" userId="9a374997-2901-41ac-b51e-a8948a26085a" providerId="ADAL" clId="{A36A5D7A-5B51-43D2-AF1B-E96A01507213}" dt="2022-02-17T09:45:40.481" v="1427"/>
        <pc:sldMkLst>
          <pc:docMk/>
          <pc:sldMk cId="3234128551" sldId="324"/>
        </pc:sldMkLst>
        <pc:spChg chg="mod">
          <ac:chgData name="Sian Turvey" userId="9a374997-2901-41ac-b51e-a8948a26085a" providerId="ADAL" clId="{A36A5D7A-5B51-43D2-AF1B-E96A01507213}" dt="2022-02-06T10:23:51.750" v="774" actId="20577"/>
          <ac:spMkLst>
            <pc:docMk/>
            <pc:sldMk cId="3234128551" sldId="324"/>
            <ac:spMk id="2" creationId="{05138500-4C78-4196-A6E3-C958A2DB555F}"/>
          </ac:spMkLst>
        </pc:spChg>
        <pc:spChg chg="add del mod">
          <ac:chgData name="Sian Turvey" userId="9a374997-2901-41ac-b51e-a8948a26085a" providerId="ADAL" clId="{A36A5D7A-5B51-43D2-AF1B-E96A01507213}" dt="2022-02-06T10:26:11.998" v="831" actId="2711"/>
          <ac:spMkLst>
            <pc:docMk/>
            <pc:sldMk cId="3234128551" sldId="324"/>
            <ac:spMk id="3" creationId="{E5D8AE06-40C2-437C-8F16-23BFC5F13C99}"/>
          </ac:spMkLst>
        </pc:spChg>
        <pc:spChg chg="add del mod">
          <ac:chgData name="Sian Turvey" userId="9a374997-2901-41ac-b51e-a8948a26085a" providerId="ADAL" clId="{A36A5D7A-5B51-43D2-AF1B-E96A01507213}" dt="2022-02-06T10:23:47.342" v="758"/>
          <ac:spMkLst>
            <pc:docMk/>
            <pc:sldMk cId="3234128551" sldId="324"/>
            <ac:spMk id="4" creationId="{CEF735A1-583D-4425-9EDB-FEE7A22F86A1}"/>
          </ac:spMkLst>
        </pc:spChg>
        <pc:spChg chg="add del">
          <ac:chgData name="Sian Turvey" userId="9a374997-2901-41ac-b51e-a8948a26085a" providerId="ADAL" clId="{A36A5D7A-5B51-43D2-AF1B-E96A01507213}" dt="2022-02-06T10:24:37.572" v="781"/>
          <ac:spMkLst>
            <pc:docMk/>
            <pc:sldMk cId="3234128551" sldId="324"/>
            <ac:spMk id="5" creationId="{363896B9-2C16-4B6B-82D6-BC138D3C941F}"/>
          </ac:spMkLst>
        </pc:spChg>
        <pc:picChg chg="add mod">
          <ac:chgData name="Sian Turvey" userId="9a374997-2901-41ac-b51e-a8948a26085a" providerId="ADAL" clId="{A36A5D7A-5B51-43D2-AF1B-E96A01507213}" dt="2022-02-17T09:45:40.481" v="1427"/>
          <ac:picMkLst>
            <pc:docMk/>
            <pc:sldMk cId="3234128551" sldId="324"/>
            <ac:picMk id="4" creationId="{02BAEC69-CD0C-4AD5-B6F4-544F223434CE}"/>
          </ac:picMkLst>
        </pc:picChg>
      </pc:sldChg>
      <pc:sldChg chg="addSp delSp modSp new mod modAnim">
        <pc:chgData name="Sian Turvey" userId="9a374997-2901-41ac-b51e-a8948a26085a" providerId="ADAL" clId="{A36A5D7A-5B51-43D2-AF1B-E96A01507213}" dt="2022-02-17T10:01:57.914" v="1429"/>
        <pc:sldMkLst>
          <pc:docMk/>
          <pc:sldMk cId="1786993653" sldId="325"/>
        </pc:sldMkLst>
        <pc:spChg chg="mod">
          <ac:chgData name="Sian Turvey" userId="9a374997-2901-41ac-b51e-a8948a26085a" providerId="ADAL" clId="{A36A5D7A-5B51-43D2-AF1B-E96A01507213}" dt="2022-02-06T10:26:34.458" v="853" actId="20577"/>
          <ac:spMkLst>
            <pc:docMk/>
            <pc:sldMk cId="1786993653" sldId="325"/>
            <ac:spMk id="2" creationId="{D2537BC6-FBB8-4482-A474-CA723EFA18E4}"/>
          </ac:spMkLst>
        </pc:spChg>
        <pc:spChg chg="mod">
          <ac:chgData name="Sian Turvey" userId="9a374997-2901-41ac-b51e-a8948a26085a" providerId="ADAL" clId="{A36A5D7A-5B51-43D2-AF1B-E96A01507213}" dt="2022-02-06T10:26:30.120" v="833"/>
          <ac:spMkLst>
            <pc:docMk/>
            <pc:sldMk cId="1786993653" sldId="325"/>
            <ac:spMk id="3" creationId="{451D9320-6579-442F-AAEF-66C8A6B44E8C}"/>
          </ac:spMkLst>
        </pc:spChg>
        <pc:picChg chg="add del mod">
          <ac:chgData name="Sian Turvey" userId="9a374997-2901-41ac-b51e-a8948a26085a" providerId="ADAL" clId="{A36A5D7A-5B51-43D2-AF1B-E96A01507213}" dt="2022-02-17T09:46:04.510" v="1428"/>
          <ac:picMkLst>
            <pc:docMk/>
            <pc:sldMk cId="1786993653" sldId="325"/>
            <ac:picMk id="4" creationId="{92FB2DBC-F793-4E47-AAAD-EDB14B7794DC}"/>
          </ac:picMkLst>
        </pc:picChg>
        <pc:picChg chg="add mod">
          <ac:chgData name="Sian Turvey" userId="9a374997-2901-41ac-b51e-a8948a26085a" providerId="ADAL" clId="{A36A5D7A-5B51-43D2-AF1B-E96A01507213}" dt="2022-02-17T10:01:57.914" v="1429"/>
          <ac:picMkLst>
            <pc:docMk/>
            <pc:sldMk cId="1786993653" sldId="325"/>
            <ac:picMk id="5" creationId="{CB0A0214-0D34-4361-88A1-C9509AB5D5CF}"/>
          </ac:picMkLst>
        </pc:picChg>
      </pc:sldChg>
      <pc:sldChg chg="addSp modSp new mod">
        <pc:chgData name="Sian Turvey" userId="9a374997-2901-41ac-b51e-a8948a26085a" providerId="ADAL" clId="{A36A5D7A-5B51-43D2-AF1B-E96A01507213}" dt="2022-02-17T10:01:57.914" v="1429"/>
        <pc:sldMkLst>
          <pc:docMk/>
          <pc:sldMk cId="1304215553" sldId="326"/>
        </pc:sldMkLst>
        <pc:spChg chg="mod">
          <ac:chgData name="Sian Turvey" userId="9a374997-2901-41ac-b51e-a8948a26085a" providerId="ADAL" clId="{A36A5D7A-5B51-43D2-AF1B-E96A01507213}" dt="2022-02-06T10:26:48.321" v="855"/>
          <ac:spMkLst>
            <pc:docMk/>
            <pc:sldMk cId="1304215553" sldId="326"/>
            <ac:spMk id="3" creationId="{908AE979-B6E8-4281-953E-993BAB0C424F}"/>
          </ac:spMkLst>
        </pc:spChg>
        <pc:picChg chg="add mod">
          <ac:chgData name="Sian Turvey" userId="9a374997-2901-41ac-b51e-a8948a26085a" providerId="ADAL" clId="{A36A5D7A-5B51-43D2-AF1B-E96A01507213}" dt="2022-02-17T10:01:57.914" v="1429"/>
          <ac:picMkLst>
            <pc:docMk/>
            <pc:sldMk cId="1304215553" sldId="326"/>
            <ac:picMk id="4" creationId="{4FAD474F-29B0-4077-9B82-D3A9CD75D31B}"/>
          </ac:picMkLst>
        </pc:picChg>
      </pc:sldChg>
      <pc:sldChg chg="addSp modSp new mod">
        <pc:chgData name="Sian Turvey" userId="9a374997-2901-41ac-b51e-a8948a26085a" providerId="ADAL" clId="{A36A5D7A-5B51-43D2-AF1B-E96A01507213}" dt="2022-02-17T10:01:57.914" v="1429"/>
        <pc:sldMkLst>
          <pc:docMk/>
          <pc:sldMk cId="3711212193" sldId="327"/>
        </pc:sldMkLst>
        <pc:spChg chg="mod">
          <ac:chgData name="Sian Turvey" userId="9a374997-2901-41ac-b51e-a8948a26085a" providerId="ADAL" clId="{A36A5D7A-5B51-43D2-AF1B-E96A01507213}" dt="2022-02-06T10:27:09.211" v="889" actId="20577"/>
          <ac:spMkLst>
            <pc:docMk/>
            <pc:sldMk cId="3711212193" sldId="327"/>
            <ac:spMk id="2" creationId="{A8CB1EC5-A77B-466E-BC13-212BA62E0611}"/>
          </ac:spMkLst>
        </pc:spChg>
        <pc:spChg chg="mod">
          <ac:chgData name="Sian Turvey" userId="9a374997-2901-41ac-b51e-a8948a26085a" providerId="ADAL" clId="{A36A5D7A-5B51-43D2-AF1B-E96A01507213}" dt="2022-02-06T10:27:01.762" v="857"/>
          <ac:spMkLst>
            <pc:docMk/>
            <pc:sldMk cId="3711212193" sldId="327"/>
            <ac:spMk id="3" creationId="{BCC4F927-78AE-4508-A621-F2507A6F396F}"/>
          </ac:spMkLst>
        </pc:spChg>
        <pc:picChg chg="add mod">
          <ac:chgData name="Sian Turvey" userId="9a374997-2901-41ac-b51e-a8948a26085a" providerId="ADAL" clId="{A36A5D7A-5B51-43D2-AF1B-E96A01507213}" dt="2022-02-17T10:01:57.914" v="1429"/>
          <ac:picMkLst>
            <pc:docMk/>
            <pc:sldMk cId="3711212193" sldId="327"/>
            <ac:picMk id="4" creationId="{DDA8604F-DD6C-46AE-A3E6-754A26171DD2}"/>
          </ac:picMkLst>
        </pc:picChg>
      </pc:sldChg>
      <pc:sldChg chg="addSp modSp new mod">
        <pc:chgData name="Sian Turvey" userId="9a374997-2901-41ac-b51e-a8948a26085a" providerId="ADAL" clId="{A36A5D7A-5B51-43D2-AF1B-E96A01507213}" dt="2022-02-17T10:01:57.914" v="1429"/>
        <pc:sldMkLst>
          <pc:docMk/>
          <pc:sldMk cId="3905373683" sldId="328"/>
        </pc:sldMkLst>
        <pc:spChg chg="mod">
          <ac:chgData name="Sian Turvey" userId="9a374997-2901-41ac-b51e-a8948a26085a" providerId="ADAL" clId="{A36A5D7A-5B51-43D2-AF1B-E96A01507213}" dt="2022-02-06T10:27:22.556" v="891"/>
          <ac:spMkLst>
            <pc:docMk/>
            <pc:sldMk cId="3905373683" sldId="328"/>
            <ac:spMk id="3" creationId="{301EB8A9-D4C1-4F8D-83AF-EFFC94310F78}"/>
          </ac:spMkLst>
        </pc:spChg>
        <pc:picChg chg="add mod">
          <ac:chgData name="Sian Turvey" userId="9a374997-2901-41ac-b51e-a8948a26085a" providerId="ADAL" clId="{A36A5D7A-5B51-43D2-AF1B-E96A01507213}" dt="2022-02-17T10:01:57.914" v="1429"/>
          <ac:picMkLst>
            <pc:docMk/>
            <pc:sldMk cId="3905373683" sldId="328"/>
            <ac:picMk id="4" creationId="{1722D432-4060-436C-8569-8A0CC6450F65}"/>
          </ac:picMkLst>
        </pc:picChg>
      </pc:sldChg>
      <pc:sldChg chg="addSp modSp new mod">
        <pc:chgData name="Sian Turvey" userId="9a374997-2901-41ac-b51e-a8948a26085a" providerId="ADAL" clId="{A36A5D7A-5B51-43D2-AF1B-E96A01507213}" dt="2022-02-17T10:01:57.914" v="1429"/>
        <pc:sldMkLst>
          <pc:docMk/>
          <pc:sldMk cId="1154963373" sldId="329"/>
        </pc:sldMkLst>
        <pc:spChg chg="mod">
          <ac:chgData name="Sian Turvey" userId="9a374997-2901-41ac-b51e-a8948a26085a" providerId="ADAL" clId="{A36A5D7A-5B51-43D2-AF1B-E96A01507213}" dt="2022-02-06T10:27:45.451" v="920" actId="20577"/>
          <ac:spMkLst>
            <pc:docMk/>
            <pc:sldMk cId="1154963373" sldId="329"/>
            <ac:spMk id="2" creationId="{A8AD8667-A01F-48DB-8200-51516B17914F}"/>
          </ac:spMkLst>
        </pc:spChg>
        <pc:spChg chg="mod">
          <ac:chgData name="Sian Turvey" userId="9a374997-2901-41ac-b51e-a8948a26085a" providerId="ADAL" clId="{A36A5D7A-5B51-43D2-AF1B-E96A01507213}" dt="2022-02-06T10:32:22.938" v="1203" actId="255"/>
          <ac:spMkLst>
            <pc:docMk/>
            <pc:sldMk cId="1154963373" sldId="329"/>
            <ac:spMk id="3" creationId="{DEF0CB5E-927C-4C6A-8938-BEE0C1A06EF2}"/>
          </ac:spMkLst>
        </pc:spChg>
        <pc:picChg chg="add mod">
          <ac:chgData name="Sian Turvey" userId="9a374997-2901-41ac-b51e-a8948a26085a" providerId="ADAL" clId="{A36A5D7A-5B51-43D2-AF1B-E96A01507213}" dt="2022-02-17T10:01:57.914" v="1429"/>
          <ac:picMkLst>
            <pc:docMk/>
            <pc:sldMk cId="1154963373" sldId="329"/>
            <ac:picMk id="4" creationId="{5C9B3453-042C-46F3-9AB4-DCBEAF7A8B49}"/>
          </ac:picMkLst>
        </pc:picChg>
      </pc:sldChg>
      <pc:sldChg chg="addSp modSp new mod">
        <pc:chgData name="Sian Turvey" userId="9a374997-2901-41ac-b51e-a8948a26085a" providerId="ADAL" clId="{A36A5D7A-5B51-43D2-AF1B-E96A01507213}" dt="2022-02-17T10:01:57.914" v="1429"/>
        <pc:sldMkLst>
          <pc:docMk/>
          <pc:sldMk cId="305198438" sldId="330"/>
        </pc:sldMkLst>
        <pc:spChg chg="mod">
          <ac:chgData name="Sian Turvey" userId="9a374997-2901-41ac-b51e-a8948a26085a" providerId="ADAL" clId="{A36A5D7A-5B51-43D2-AF1B-E96A01507213}" dt="2022-02-06T10:32:43.555" v="1206" actId="313"/>
          <ac:spMkLst>
            <pc:docMk/>
            <pc:sldMk cId="305198438" sldId="330"/>
            <ac:spMk id="2" creationId="{015C8BD3-2BF7-488E-9EF0-07FB7731AA94}"/>
          </ac:spMkLst>
        </pc:spChg>
        <pc:spChg chg="mod">
          <ac:chgData name="Sian Turvey" userId="9a374997-2901-41ac-b51e-a8948a26085a" providerId="ADAL" clId="{A36A5D7A-5B51-43D2-AF1B-E96A01507213}" dt="2022-02-06T10:33:04.045" v="1213" actId="255"/>
          <ac:spMkLst>
            <pc:docMk/>
            <pc:sldMk cId="305198438" sldId="330"/>
            <ac:spMk id="3" creationId="{7CC07B47-EE77-4448-A9DF-FE1FB7B31393}"/>
          </ac:spMkLst>
        </pc:spChg>
        <pc:picChg chg="add mod">
          <ac:chgData name="Sian Turvey" userId="9a374997-2901-41ac-b51e-a8948a26085a" providerId="ADAL" clId="{A36A5D7A-5B51-43D2-AF1B-E96A01507213}" dt="2022-02-17T10:01:57.914" v="1429"/>
          <ac:picMkLst>
            <pc:docMk/>
            <pc:sldMk cId="305198438" sldId="330"/>
            <ac:picMk id="4" creationId="{1143839E-D98A-4E0C-80B1-8BF9C41E2229}"/>
          </ac:picMkLst>
        </pc:picChg>
      </pc:sldChg>
      <pc:sldChg chg="addSp modSp new mod">
        <pc:chgData name="Sian Turvey" userId="9a374997-2901-41ac-b51e-a8948a26085a" providerId="ADAL" clId="{A36A5D7A-5B51-43D2-AF1B-E96A01507213}" dt="2022-02-17T10:01:57.914" v="1429"/>
        <pc:sldMkLst>
          <pc:docMk/>
          <pc:sldMk cId="890206254" sldId="331"/>
        </pc:sldMkLst>
        <pc:spChg chg="mod">
          <ac:chgData name="Sian Turvey" userId="9a374997-2901-41ac-b51e-a8948a26085a" providerId="ADAL" clId="{A36A5D7A-5B51-43D2-AF1B-E96A01507213}" dt="2022-02-06T10:28:51.150" v="1015" actId="20577"/>
          <ac:spMkLst>
            <pc:docMk/>
            <pc:sldMk cId="890206254" sldId="331"/>
            <ac:spMk id="2" creationId="{FE50C4E2-1CBC-4738-8828-800332DD6344}"/>
          </ac:spMkLst>
        </pc:spChg>
        <pc:spChg chg="mod">
          <ac:chgData name="Sian Turvey" userId="9a374997-2901-41ac-b51e-a8948a26085a" providerId="ADAL" clId="{A36A5D7A-5B51-43D2-AF1B-E96A01507213}" dt="2022-02-06T10:33:34.465" v="1218" actId="27636"/>
          <ac:spMkLst>
            <pc:docMk/>
            <pc:sldMk cId="890206254" sldId="331"/>
            <ac:spMk id="3" creationId="{DA4EFCEC-31C2-4D8F-9B76-0869D493E88B}"/>
          </ac:spMkLst>
        </pc:spChg>
        <pc:picChg chg="add mod">
          <ac:chgData name="Sian Turvey" userId="9a374997-2901-41ac-b51e-a8948a26085a" providerId="ADAL" clId="{A36A5D7A-5B51-43D2-AF1B-E96A01507213}" dt="2022-02-17T10:01:57.914" v="1429"/>
          <ac:picMkLst>
            <pc:docMk/>
            <pc:sldMk cId="890206254" sldId="331"/>
            <ac:picMk id="4" creationId="{2CEBFC1C-3E51-4CC3-A202-3DCC3005D673}"/>
          </ac:picMkLst>
        </pc:picChg>
      </pc:sldChg>
      <pc:sldChg chg="addSp modSp new mod">
        <pc:chgData name="Sian Turvey" userId="9a374997-2901-41ac-b51e-a8948a26085a" providerId="ADAL" clId="{A36A5D7A-5B51-43D2-AF1B-E96A01507213}" dt="2022-02-17T10:01:57.914" v="1429"/>
        <pc:sldMkLst>
          <pc:docMk/>
          <pc:sldMk cId="273431082" sldId="332"/>
        </pc:sldMkLst>
        <pc:spChg chg="mod">
          <ac:chgData name="Sian Turvey" userId="9a374997-2901-41ac-b51e-a8948a26085a" providerId="ADAL" clId="{A36A5D7A-5B51-43D2-AF1B-E96A01507213}" dt="2022-02-06T10:29:06.794" v="1037" actId="20577"/>
          <ac:spMkLst>
            <pc:docMk/>
            <pc:sldMk cId="273431082" sldId="332"/>
            <ac:spMk id="2" creationId="{C62EA8FB-0184-4352-A2CC-E47CCA2125E6}"/>
          </ac:spMkLst>
        </pc:spChg>
        <pc:spChg chg="mod">
          <ac:chgData name="Sian Turvey" userId="9a374997-2901-41ac-b51e-a8948a26085a" providerId="ADAL" clId="{A36A5D7A-5B51-43D2-AF1B-E96A01507213}" dt="2022-02-06T10:34:01.766" v="1221" actId="255"/>
          <ac:spMkLst>
            <pc:docMk/>
            <pc:sldMk cId="273431082" sldId="332"/>
            <ac:spMk id="3" creationId="{2E388851-1CF6-46BE-AFFF-812DDE87C6EF}"/>
          </ac:spMkLst>
        </pc:spChg>
        <pc:picChg chg="add mod">
          <ac:chgData name="Sian Turvey" userId="9a374997-2901-41ac-b51e-a8948a26085a" providerId="ADAL" clId="{A36A5D7A-5B51-43D2-AF1B-E96A01507213}" dt="2022-02-17T10:01:57.914" v="1429"/>
          <ac:picMkLst>
            <pc:docMk/>
            <pc:sldMk cId="273431082" sldId="332"/>
            <ac:picMk id="4" creationId="{5B249DEF-DD37-4BF8-AD8F-391021CE74F8}"/>
          </ac:picMkLst>
        </pc:picChg>
      </pc:sldChg>
      <pc:sldChg chg="addSp modSp new mod">
        <pc:chgData name="Sian Turvey" userId="9a374997-2901-41ac-b51e-a8948a26085a" providerId="ADAL" clId="{A36A5D7A-5B51-43D2-AF1B-E96A01507213}" dt="2022-02-17T10:01:57.914" v="1429"/>
        <pc:sldMkLst>
          <pc:docMk/>
          <pc:sldMk cId="3896453559" sldId="333"/>
        </pc:sldMkLst>
        <pc:spChg chg="mod">
          <ac:chgData name="Sian Turvey" userId="9a374997-2901-41ac-b51e-a8948a26085a" providerId="ADAL" clId="{A36A5D7A-5B51-43D2-AF1B-E96A01507213}" dt="2022-02-06T10:29:23.484" v="1055" actId="20577"/>
          <ac:spMkLst>
            <pc:docMk/>
            <pc:sldMk cId="3896453559" sldId="333"/>
            <ac:spMk id="2" creationId="{DF0E2218-459D-47A7-AF25-6DF15C981A91}"/>
          </ac:spMkLst>
        </pc:spChg>
        <pc:spChg chg="mod">
          <ac:chgData name="Sian Turvey" userId="9a374997-2901-41ac-b51e-a8948a26085a" providerId="ADAL" clId="{A36A5D7A-5B51-43D2-AF1B-E96A01507213}" dt="2022-02-06T10:33:49.272" v="1219" actId="255"/>
          <ac:spMkLst>
            <pc:docMk/>
            <pc:sldMk cId="3896453559" sldId="333"/>
            <ac:spMk id="3" creationId="{A5448222-0565-4C4C-9B6F-BF2DA152470E}"/>
          </ac:spMkLst>
        </pc:spChg>
        <pc:picChg chg="add mod">
          <ac:chgData name="Sian Turvey" userId="9a374997-2901-41ac-b51e-a8948a26085a" providerId="ADAL" clId="{A36A5D7A-5B51-43D2-AF1B-E96A01507213}" dt="2022-02-17T10:01:57.914" v="1429"/>
          <ac:picMkLst>
            <pc:docMk/>
            <pc:sldMk cId="3896453559" sldId="333"/>
            <ac:picMk id="4" creationId="{C17DC665-3A9A-4156-AE10-0B246D09D6B5}"/>
          </ac:picMkLst>
        </pc:picChg>
      </pc:sldChg>
      <pc:sldChg chg="addSp modSp new mod">
        <pc:chgData name="Sian Turvey" userId="9a374997-2901-41ac-b51e-a8948a26085a" providerId="ADAL" clId="{A36A5D7A-5B51-43D2-AF1B-E96A01507213}" dt="2022-02-17T10:01:57.914" v="1429"/>
        <pc:sldMkLst>
          <pc:docMk/>
          <pc:sldMk cId="3037810380" sldId="334"/>
        </pc:sldMkLst>
        <pc:spChg chg="mod">
          <ac:chgData name="Sian Turvey" userId="9a374997-2901-41ac-b51e-a8948a26085a" providerId="ADAL" clId="{A36A5D7A-5B51-43D2-AF1B-E96A01507213}" dt="2022-02-06T10:29:40.950" v="1066" actId="20577"/>
          <ac:spMkLst>
            <pc:docMk/>
            <pc:sldMk cId="3037810380" sldId="334"/>
            <ac:spMk id="2" creationId="{D13FFA41-BD36-430E-B158-9F5C7009A138}"/>
          </ac:spMkLst>
        </pc:spChg>
        <pc:spChg chg="mod">
          <ac:chgData name="Sian Turvey" userId="9a374997-2901-41ac-b51e-a8948a26085a" providerId="ADAL" clId="{A36A5D7A-5B51-43D2-AF1B-E96A01507213}" dt="2022-02-06T10:33:55.523" v="1220" actId="255"/>
          <ac:spMkLst>
            <pc:docMk/>
            <pc:sldMk cId="3037810380" sldId="334"/>
            <ac:spMk id="3" creationId="{284666E2-AC29-47B8-B3D0-442FB7AC33E8}"/>
          </ac:spMkLst>
        </pc:spChg>
        <pc:picChg chg="add mod">
          <ac:chgData name="Sian Turvey" userId="9a374997-2901-41ac-b51e-a8948a26085a" providerId="ADAL" clId="{A36A5D7A-5B51-43D2-AF1B-E96A01507213}" dt="2022-02-17T10:01:57.914" v="1429"/>
          <ac:picMkLst>
            <pc:docMk/>
            <pc:sldMk cId="3037810380" sldId="334"/>
            <ac:picMk id="4" creationId="{4CF72ECB-D9AD-492C-BD60-DA164566AD26}"/>
          </ac:picMkLst>
        </pc:picChg>
      </pc:sldChg>
      <pc:sldChg chg="addSp modSp new mod">
        <pc:chgData name="Sian Turvey" userId="9a374997-2901-41ac-b51e-a8948a26085a" providerId="ADAL" clId="{A36A5D7A-5B51-43D2-AF1B-E96A01507213}" dt="2022-02-17T10:01:57.914" v="1429"/>
        <pc:sldMkLst>
          <pc:docMk/>
          <pc:sldMk cId="3627265838" sldId="335"/>
        </pc:sldMkLst>
        <pc:spChg chg="mod">
          <ac:chgData name="Sian Turvey" userId="9a374997-2901-41ac-b51e-a8948a26085a" providerId="ADAL" clId="{A36A5D7A-5B51-43D2-AF1B-E96A01507213}" dt="2022-02-06T10:30:21.158" v="1087" actId="20577"/>
          <ac:spMkLst>
            <pc:docMk/>
            <pc:sldMk cId="3627265838" sldId="335"/>
            <ac:spMk id="2" creationId="{DE95B127-49AC-4736-AD66-2C931832BA9B}"/>
          </ac:spMkLst>
        </pc:spChg>
        <pc:spChg chg="mod">
          <ac:chgData name="Sian Turvey" userId="9a374997-2901-41ac-b51e-a8948a26085a" providerId="ADAL" clId="{A36A5D7A-5B51-43D2-AF1B-E96A01507213}" dt="2022-02-06T10:35:10.867" v="1233" actId="20577"/>
          <ac:spMkLst>
            <pc:docMk/>
            <pc:sldMk cId="3627265838" sldId="335"/>
            <ac:spMk id="3" creationId="{926E1DE0-7758-444A-9906-9E69489CA90B}"/>
          </ac:spMkLst>
        </pc:spChg>
        <pc:picChg chg="add mod">
          <ac:chgData name="Sian Turvey" userId="9a374997-2901-41ac-b51e-a8948a26085a" providerId="ADAL" clId="{A36A5D7A-5B51-43D2-AF1B-E96A01507213}" dt="2022-02-17T10:01:57.914" v="1429"/>
          <ac:picMkLst>
            <pc:docMk/>
            <pc:sldMk cId="3627265838" sldId="335"/>
            <ac:picMk id="4" creationId="{9FFEE030-3625-44F0-93C0-FE4EADD998D3}"/>
          </ac:picMkLst>
        </pc:picChg>
      </pc:sldChg>
      <pc:sldChg chg="addSp modSp new mod">
        <pc:chgData name="Sian Turvey" userId="9a374997-2901-41ac-b51e-a8948a26085a" providerId="ADAL" clId="{A36A5D7A-5B51-43D2-AF1B-E96A01507213}" dt="2022-02-17T10:01:57.914" v="1429"/>
        <pc:sldMkLst>
          <pc:docMk/>
          <pc:sldMk cId="1248354405" sldId="336"/>
        </pc:sldMkLst>
        <pc:spChg chg="mod">
          <ac:chgData name="Sian Turvey" userId="9a374997-2901-41ac-b51e-a8948a26085a" providerId="ADAL" clId="{A36A5D7A-5B51-43D2-AF1B-E96A01507213}" dt="2022-02-06T10:30:36.849" v="1109" actId="20577"/>
          <ac:spMkLst>
            <pc:docMk/>
            <pc:sldMk cId="1248354405" sldId="336"/>
            <ac:spMk id="2" creationId="{380E5341-E12A-4413-9A14-F7C662B20807}"/>
          </ac:spMkLst>
        </pc:spChg>
        <pc:spChg chg="mod">
          <ac:chgData name="Sian Turvey" userId="9a374997-2901-41ac-b51e-a8948a26085a" providerId="ADAL" clId="{A36A5D7A-5B51-43D2-AF1B-E96A01507213}" dt="2022-02-06T10:30:33.179" v="1090" actId="27636"/>
          <ac:spMkLst>
            <pc:docMk/>
            <pc:sldMk cId="1248354405" sldId="336"/>
            <ac:spMk id="3" creationId="{819A32F8-5C88-46F6-B1D6-42F586AB7674}"/>
          </ac:spMkLst>
        </pc:spChg>
        <pc:picChg chg="add mod">
          <ac:chgData name="Sian Turvey" userId="9a374997-2901-41ac-b51e-a8948a26085a" providerId="ADAL" clId="{A36A5D7A-5B51-43D2-AF1B-E96A01507213}" dt="2022-02-17T10:01:57.914" v="1429"/>
          <ac:picMkLst>
            <pc:docMk/>
            <pc:sldMk cId="1248354405" sldId="336"/>
            <ac:picMk id="4" creationId="{A6293B7F-7B5F-4D3D-8BC3-DAF7EA78F6A9}"/>
          </ac:picMkLst>
        </pc:picChg>
      </pc:sldChg>
      <pc:sldChg chg="addSp modSp new mod">
        <pc:chgData name="Sian Turvey" userId="9a374997-2901-41ac-b51e-a8948a26085a" providerId="ADAL" clId="{A36A5D7A-5B51-43D2-AF1B-E96A01507213}" dt="2022-02-17T10:01:57.914" v="1429"/>
        <pc:sldMkLst>
          <pc:docMk/>
          <pc:sldMk cId="49703148" sldId="337"/>
        </pc:sldMkLst>
        <pc:spChg chg="mod">
          <ac:chgData name="Sian Turvey" userId="9a374997-2901-41ac-b51e-a8948a26085a" providerId="ADAL" clId="{A36A5D7A-5B51-43D2-AF1B-E96A01507213}" dt="2022-02-06T10:31:04.254" v="1135" actId="20577"/>
          <ac:spMkLst>
            <pc:docMk/>
            <pc:sldMk cId="49703148" sldId="337"/>
            <ac:spMk id="2" creationId="{899156AB-856B-4DD8-A45C-4165A2BA2F51}"/>
          </ac:spMkLst>
        </pc:spChg>
        <pc:spChg chg="mod">
          <ac:chgData name="Sian Turvey" userId="9a374997-2901-41ac-b51e-a8948a26085a" providerId="ADAL" clId="{A36A5D7A-5B51-43D2-AF1B-E96A01507213}" dt="2022-02-06T10:36:00.622" v="1240" actId="27636"/>
          <ac:spMkLst>
            <pc:docMk/>
            <pc:sldMk cId="49703148" sldId="337"/>
            <ac:spMk id="3" creationId="{D77B797A-3D3E-4BBB-B834-DFA68E848CA3}"/>
          </ac:spMkLst>
        </pc:spChg>
        <pc:picChg chg="add mod">
          <ac:chgData name="Sian Turvey" userId="9a374997-2901-41ac-b51e-a8948a26085a" providerId="ADAL" clId="{A36A5D7A-5B51-43D2-AF1B-E96A01507213}" dt="2022-02-17T10:01:57.914" v="1429"/>
          <ac:picMkLst>
            <pc:docMk/>
            <pc:sldMk cId="49703148" sldId="337"/>
            <ac:picMk id="4" creationId="{8CFF489A-806A-448E-BD7E-123276C39FCB}"/>
          </ac:picMkLst>
        </pc:picChg>
      </pc:sldChg>
      <pc:sldChg chg="addSp modSp new mod">
        <pc:chgData name="Sian Turvey" userId="9a374997-2901-41ac-b51e-a8948a26085a" providerId="ADAL" clId="{A36A5D7A-5B51-43D2-AF1B-E96A01507213}" dt="2022-02-17T10:01:57.914" v="1429"/>
        <pc:sldMkLst>
          <pc:docMk/>
          <pc:sldMk cId="1924016281" sldId="338"/>
        </pc:sldMkLst>
        <pc:spChg chg="mod">
          <ac:chgData name="Sian Turvey" userId="9a374997-2901-41ac-b51e-a8948a26085a" providerId="ADAL" clId="{A36A5D7A-5B51-43D2-AF1B-E96A01507213}" dt="2022-02-06T10:31:23.163" v="1184" actId="20577"/>
          <ac:spMkLst>
            <pc:docMk/>
            <pc:sldMk cId="1924016281" sldId="338"/>
            <ac:spMk id="2" creationId="{236B9A15-2E50-4BDE-9A32-CD135C6B2DAA}"/>
          </ac:spMkLst>
        </pc:spChg>
        <pc:spChg chg="mod">
          <ac:chgData name="Sian Turvey" userId="9a374997-2901-41ac-b51e-a8948a26085a" providerId="ADAL" clId="{A36A5D7A-5B51-43D2-AF1B-E96A01507213}" dt="2022-02-06T10:36:24.971" v="1244" actId="255"/>
          <ac:spMkLst>
            <pc:docMk/>
            <pc:sldMk cId="1924016281" sldId="338"/>
            <ac:spMk id="3" creationId="{917992DD-311B-4C59-94D2-E787310D80BB}"/>
          </ac:spMkLst>
        </pc:spChg>
        <pc:picChg chg="add mod">
          <ac:chgData name="Sian Turvey" userId="9a374997-2901-41ac-b51e-a8948a26085a" providerId="ADAL" clId="{A36A5D7A-5B51-43D2-AF1B-E96A01507213}" dt="2022-02-17T10:01:57.914" v="1429"/>
          <ac:picMkLst>
            <pc:docMk/>
            <pc:sldMk cId="1924016281" sldId="338"/>
            <ac:picMk id="4" creationId="{41F4BFAD-AAEA-40BD-8C9E-6FFB763CE56C}"/>
          </ac:picMkLst>
        </pc:picChg>
      </pc:sldChg>
      <pc:sldChg chg="addSp modSp new mod">
        <pc:chgData name="Sian Turvey" userId="9a374997-2901-41ac-b51e-a8948a26085a" providerId="ADAL" clId="{A36A5D7A-5B51-43D2-AF1B-E96A01507213}" dt="2022-02-17T10:01:57.914" v="1429"/>
        <pc:sldMkLst>
          <pc:docMk/>
          <pc:sldMk cId="653647015" sldId="339"/>
        </pc:sldMkLst>
        <pc:spChg chg="mod">
          <ac:chgData name="Sian Turvey" userId="9a374997-2901-41ac-b51e-a8948a26085a" providerId="ADAL" clId="{A36A5D7A-5B51-43D2-AF1B-E96A01507213}" dt="2022-02-06T10:32:34.050" v="1205" actId="20577"/>
          <ac:spMkLst>
            <pc:docMk/>
            <pc:sldMk cId="653647015" sldId="339"/>
            <ac:spMk id="3" creationId="{0C4D1404-FD84-48D3-823A-A6CAB1D712EE}"/>
          </ac:spMkLst>
        </pc:spChg>
        <pc:picChg chg="add mod">
          <ac:chgData name="Sian Turvey" userId="9a374997-2901-41ac-b51e-a8948a26085a" providerId="ADAL" clId="{A36A5D7A-5B51-43D2-AF1B-E96A01507213}" dt="2022-02-17T10:01:57.914" v="1429"/>
          <ac:picMkLst>
            <pc:docMk/>
            <pc:sldMk cId="653647015" sldId="339"/>
            <ac:picMk id="4" creationId="{BB5CFF1D-6192-48CB-84A8-1A4B10B5B65D}"/>
          </ac:picMkLst>
        </pc:picChg>
      </pc:sldChg>
      <pc:sldChg chg="addSp modSp new mod">
        <pc:chgData name="Sian Turvey" userId="9a374997-2901-41ac-b51e-a8948a26085a" providerId="ADAL" clId="{A36A5D7A-5B51-43D2-AF1B-E96A01507213}" dt="2022-02-17T10:01:57.914" v="1429"/>
        <pc:sldMkLst>
          <pc:docMk/>
          <pc:sldMk cId="3729854834" sldId="340"/>
        </pc:sldMkLst>
        <pc:spChg chg="mod">
          <ac:chgData name="Sian Turvey" userId="9a374997-2901-41ac-b51e-a8948a26085a" providerId="ADAL" clId="{A36A5D7A-5B51-43D2-AF1B-E96A01507213}" dt="2022-02-06T10:33:15.260" v="1214" actId="255"/>
          <ac:spMkLst>
            <pc:docMk/>
            <pc:sldMk cId="3729854834" sldId="340"/>
            <ac:spMk id="3" creationId="{8B8A8EE8-F088-44BE-AD20-CA5671658244}"/>
          </ac:spMkLst>
        </pc:spChg>
        <pc:picChg chg="add mod">
          <ac:chgData name="Sian Turvey" userId="9a374997-2901-41ac-b51e-a8948a26085a" providerId="ADAL" clId="{A36A5D7A-5B51-43D2-AF1B-E96A01507213}" dt="2022-02-17T10:01:57.914" v="1429"/>
          <ac:picMkLst>
            <pc:docMk/>
            <pc:sldMk cId="3729854834" sldId="340"/>
            <ac:picMk id="4" creationId="{13AC2427-3875-46A3-A2C8-7657D77BEB20}"/>
          </ac:picMkLst>
        </pc:picChg>
      </pc:sldChg>
      <pc:sldChg chg="addSp modSp new mod">
        <pc:chgData name="Sian Turvey" userId="9a374997-2901-41ac-b51e-a8948a26085a" providerId="ADAL" clId="{A36A5D7A-5B51-43D2-AF1B-E96A01507213}" dt="2022-02-17T10:01:57.914" v="1429"/>
        <pc:sldMkLst>
          <pc:docMk/>
          <pc:sldMk cId="3996991866" sldId="341"/>
        </pc:sldMkLst>
        <pc:spChg chg="mod">
          <ac:chgData name="Sian Turvey" userId="9a374997-2901-41ac-b51e-a8948a26085a" providerId="ADAL" clId="{A36A5D7A-5B51-43D2-AF1B-E96A01507213}" dt="2022-02-06T10:35:33.706" v="1235" actId="20577"/>
          <ac:spMkLst>
            <pc:docMk/>
            <pc:sldMk cId="3996991866" sldId="341"/>
            <ac:spMk id="3" creationId="{BD6B92E0-6515-4DE5-AAA1-D6B830EB70D6}"/>
          </ac:spMkLst>
        </pc:spChg>
        <pc:picChg chg="add mod">
          <ac:chgData name="Sian Turvey" userId="9a374997-2901-41ac-b51e-a8948a26085a" providerId="ADAL" clId="{A36A5D7A-5B51-43D2-AF1B-E96A01507213}" dt="2022-02-17T10:01:57.914" v="1429"/>
          <ac:picMkLst>
            <pc:docMk/>
            <pc:sldMk cId="3996991866" sldId="341"/>
            <ac:picMk id="4" creationId="{3D759239-519F-49AC-86DB-6C778582A825}"/>
          </ac:picMkLst>
        </pc:picChg>
      </pc:sldChg>
      <pc:sldChg chg="addSp modSp new mod">
        <pc:chgData name="Sian Turvey" userId="9a374997-2901-41ac-b51e-a8948a26085a" providerId="ADAL" clId="{A36A5D7A-5B51-43D2-AF1B-E96A01507213}" dt="2022-02-17T10:02:06.208" v="1430" actId="313"/>
        <pc:sldMkLst>
          <pc:docMk/>
          <pc:sldMk cId="3004809976" sldId="342"/>
        </pc:sldMkLst>
        <pc:spChg chg="mod">
          <ac:chgData name="Sian Turvey" userId="9a374997-2901-41ac-b51e-a8948a26085a" providerId="ADAL" clId="{A36A5D7A-5B51-43D2-AF1B-E96A01507213}" dt="2022-02-06T10:36:35.745" v="1254" actId="20577"/>
          <ac:spMkLst>
            <pc:docMk/>
            <pc:sldMk cId="3004809976" sldId="342"/>
            <ac:spMk id="2" creationId="{6166A96B-64EA-4B93-B071-2231ABCE3CD5}"/>
          </ac:spMkLst>
        </pc:spChg>
        <pc:spChg chg="mod">
          <ac:chgData name="Sian Turvey" userId="9a374997-2901-41ac-b51e-a8948a26085a" providerId="ADAL" clId="{A36A5D7A-5B51-43D2-AF1B-E96A01507213}" dt="2022-02-17T10:02:06.208" v="1430" actId="313"/>
          <ac:spMkLst>
            <pc:docMk/>
            <pc:sldMk cId="3004809976" sldId="342"/>
            <ac:spMk id="3" creationId="{B508D601-44F6-4AC1-96F3-F4F204E4ECDD}"/>
          </ac:spMkLst>
        </pc:spChg>
        <pc:picChg chg="add mod">
          <ac:chgData name="Sian Turvey" userId="9a374997-2901-41ac-b51e-a8948a26085a" providerId="ADAL" clId="{A36A5D7A-5B51-43D2-AF1B-E96A01507213}" dt="2022-02-17T10:01:57.914" v="1429"/>
          <ac:picMkLst>
            <pc:docMk/>
            <pc:sldMk cId="3004809976" sldId="342"/>
            <ac:picMk id="4" creationId="{C9A0CC86-6639-4DDE-9523-68566A5730B5}"/>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E3DA7C9-D2DD-435C-ACDF-2FE0C521D36E}"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GB"/>
        </a:p>
      </dgm:t>
    </dgm:pt>
    <dgm:pt modelId="{5C54168D-9A01-4175-9835-716C9DA45639}">
      <dgm:prSet phldrT="[Text]"/>
      <dgm:spPr/>
      <dgm:t>
        <a:bodyPr/>
        <a:lstStyle/>
        <a:p>
          <a:r>
            <a:rPr lang="en-GB" dirty="0"/>
            <a:t>LITERAL RULE </a:t>
          </a:r>
        </a:p>
      </dgm:t>
    </dgm:pt>
    <dgm:pt modelId="{DD2C6D36-BDC0-4FF8-B502-18FD88F75B58}" type="parTrans" cxnId="{892A8019-181C-4103-AB86-9631C7EA8F59}">
      <dgm:prSet/>
      <dgm:spPr/>
      <dgm:t>
        <a:bodyPr/>
        <a:lstStyle/>
        <a:p>
          <a:endParaRPr lang="en-GB"/>
        </a:p>
      </dgm:t>
    </dgm:pt>
    <dgm:pt modelId="{BB05275D-D987-4C4F-B3A3-649B4EB8E88A}" type="sibTrans" cxnId="{892A8019-181C-4103-AB86-9631C7EA8F59}">
      <dgm:prSet/>
      <dgm:spPr/>
      <dgm:t>
        <a:bodyPr/>
        <a:lstStyle/>
        <a:p>
          <a:endParaRPr lang="en-GB"/>
        </a:p>
      </dgm:t>
    </dgm:pt>
    <dgm:pt modelId="{804E0A59-F586-4E1A-BFD6-4DF423994193}">
      <dgm:prSet phldrT="[Text]" phldr="1"/>
      <dgm:spPr/>
      <dgm:t>
        <a:bodyPr/>
        <a:lstStyle/>
        <a:p>
          <a:endParaRPr lang="en-GB"/>
        </a:p>
      </dgm:t>
    </dgm:pt>
    <dgm:pt modelId="{A0395D4D-E8DD-450C-B491-3EB9F55985BB}" type="parTrans" cxnId="{74AE3FF8-C502-494D-8174-DBEE8E4F3FBA}">
      <dgm:prSet/>
      <dgm:spPr/>
      <dgm:t>
        <a:bodyPr/>
        <a:lstStyle/>
        <a:p>
          <a:endParaRPr lang="en-GB"/>
        </a:p>
      </dgm:t>
    </dgm:pt>
    <dgm:pt modelId="{9232AA0F-21B0-40A8-B097-65120A535FA4}" type="sibTrans" cxnId="{74AE3FF8-C502-494D-8174-DBEE8E4F3FBA}">
      <dgm:prSet/>
      <dgm:spPr/>
      <dgm:t>
        <a:bodyPr/>
        <a:lstStyle/>
        <a:p>
          <a:endParaRPr lang="en-GB"/>
        </a:p>
      </dgm:t>
    </dgm:pt>
    <dgm:pt modelId="{4CB98739-0AC2-4121-9051-B7715FB263D0}">
      <dgm:prSet phldrT="[Text]"/>
      <dgm:spPr/>
      <dgm:t>
        <a:bodyPr/>
        <a:lstStyle/>
        <a:p>
          <a:r>
            <a:rPr lang="en-GB" dirty="0"/>
            <a:t>Then may use </a:t>
          </a:r>
        </a:p>
        <a:p>
          <a:r>
            <a:rPr lang="en-GB" dirty="0"/>
            <a:t>GOLDEN RULE</a:t>
          </a:r>
        </a:p>
      </dgm:t>
    </dgm:pt>
    <dgm:pt modelId="{78567C17-4B5A-46B4-B24A-8A9084A1E6BB}" type="parTrans" cxnId="{28A04F15-51B2-4B84-A718-F0D867F747D5}">
      <dgm:prSet/>
      <dgm:spPr/>
      <dgm:t>
        <a:bodyPr/>
        <a:lstStyle/>
        <a:p>
          <a:endParaRPr lang="en-GB"/>
        </a:p>
      </dgm:t>
    </dgm:pt>
    <dgm:pt modelId="{32E35000-8822-46E6-AEE5-F159F31B9245}" type="sibTrans" cxnId="{28A04F15-51B2-4B84-A718-F0D867F747D5}">
      <dgm:prSet/>
      <dgm:spPr/>
      <dgm:t>
        <a:bodyPr/>
        <a:lstStyle/>
        <a:p>
          <a:endParaRPr lang="en-GB"/>
        </a:p>
      </dgm:t>
    </dgm:pt>
    <dgm:pt modelId="{C629FA64-393C-42BC-8B85-5EE698FBF9C4}">
      <dgm:prSet phldrT="[Text]" phldr="1"/>
      <dgm:spPr/>
      <dgm:t>
        <a:bodyPr/>
        <a:lstStyle/>
        <a:p>
          <a:endParaRPr lang="en-GB" dirty="0"/>
        </a:p>
      </dgm:t>
    </dgm:pt>
    <dgm:pt modelId="{A3C0C551-BFD4-4646-A422-88518109B92C}" type="parTrans" cxnId="{B8EAB1E7-94F5-457A-8863-2DADEB9292FD}">
      <dgm:prSet/>
      <dgm:spPr/>
      <dgm:t>
        <a:bodyPr/>
        <a:lstStyle/>
        <a:p>
          <a:endParaRPr lang="en-GB"/>
        </a:p>
      </dgm:t>
    </dgm:pt>
    <dgm:pt modelId="{0C782B9F-40BE-446C-8067-011FCB4121C9}" type="sibTrans" cxnId="{B8EAB1E7-94F5-457A-8863-2DADEB9292FD}">
      <dgm:prSet/>
      <dgm:spPr/>
      <dgm:t>
        <a:bodyPr/>
        <a:lstStyle/>
        <a:p>
          <a:endParaRPr lang="en-GB"/>
        </a:p>
      </dgm:t>
    </dgm:pt>
    <dgm:pt modelId="{EE022AF5-3103-4A50-83D9-11C627E84DDB}">
      <dgm:prSet phldrT="[Text]"/>
      <dgm:spPr/>
      <dgm:t>
        <a:bodyPr/>
        <a:lstStyle/>
        <a:p>
          <a:r>
            <a:rPr lang="en-GB" b="1" dirty="0"/>
            <a:t>Wider Application</a:t>
          </a:r>
        </a:p>
        <a:p>
          <a:r>
            <a:rPr lang="en-GB" b="0" dirty="0"/>
            <a:t>Where words lead to a repugnant situation, modify the word to avoid the situation </a:t>
          </a:r>
        </a:p>
      </dgm:t>
    </dgm:pt>
    <dgm:pt modelId="{534DBE15-FA2E-4077-B42B-BC0665C47C50}" type="parTrans" cxnId="{29D2A901-4A3C-4726-879B-E5ED50BF7090}">
      <dgm:prSet/>
      <dgm:spPr/>
      <dgm:t>
        <a:bodyPr/>
        <a:lstStyle/>
        <a:p>
          <a:endParaRPr lang="en-GB"/>
        </a:p>
      </dgm:t>
    </dgm:pt>
    <dgm:pt modelId="{583E8DA4-CF67-43E6-94A5-F95741CBF960}" type="sibTrans" cxnId="{29D2A901-4A3C-4726-879B-E5ED50BF7090}">
      <dgm:prSet/>
      <dgm:spPr/>
      <dgm:t>
        <a:bodyPr/>
        <a:lstStyle/>
        <a:p>
          <a:endParaRPr lang="en-GB"/>
        </a:p>
      </dgm:t>
    </dgm:pt>
    <dgm:pt modelId="{7C2F0DE3-D4F7-4673-BFB1-D3F4A66D9FBA}">
      <dgm:prSet phldrT="[Text]" phldr="1"/>
      <dgm:spPr/>
      <dgm:t>
        <a:bodyPr/>
        <a:lstStyle/>
        <a:p>
          <a:endParaRPr lang="en-GB" dirty="0"/>
        </a:p>
      </dgm:t>
    </dgm:pt>
    <dgm:pt modelId="{A4BD520B-2717-4594-9F50-E9B63BE400C7}" type="parTrans" cxnId="{F3DDF75F-6A58-465F-A9BE-899F14E574FC}">
      <dgm:prSet/>
      <dgm:spPr/>
      <dgm:t>
        <a:bodyPr/>
        <a:lstStyle/>
        <a:p>
          <a:endParaRPr lang="en-GB"/>
        </a:p>
      </dgm:t>
    </dgm:pt>
    <dgm:pt modelId="{7AA8FE2D-AAC4-4D3D-AA30-7BA8E122CC25}" type="sibTrans" cxnId="{F3DDF75F-6A58-465F-A9BE-899F14E574FC}">
      <dgm:prSet/>
      <dgm:spPr/>
      <dgm:t>
        <a:bodyPr/>
        <a:lstStyle/>
        <a:p>
          <a:endParaRPr lang="en-GB"/>
        </a:p>
      </dgm:t>
    </dgm:pt>
    <dgm:pt modelId="{D2A99E84-3AF0-40B6-BF2E-D5B6E4D2230A}">
      <dgm:prSet/>
      <dgm:spPr/>
      <dgm:t>
        <a:bodyPr/>
        <a:lstStyle/>
        <a:p>
          <a:r>
            <a:rPr lang="en-GB" dirty="0"/>
            <a:t>Where literal rule, leads to absurdity </a:t>
          </a:r>
        </a:p>
      </dgm:t>
    </dgm:pt>
    <dgm:pt modelId="{6BE1E773-1DA7-44C5-98F5-B3022301EDAE}" type="parTrans" cxnId="{E71CD4E4-545E-4C32-BEA6-9B41D770689D}">
      <dgm:prSet/>
      <dgm:spPr/>
      <dgm:t>
        <a:bodyPr/>
        <a:lstStyle/>
        <a:p>
          <a:endParaRPr lang="en-GB"/>
        </a:p>
      </dgm:t>
    </dgm:pt>
    <dgm:pt modelId="{9072C3D2-9B35-4C40-A826-E3382C962DCB}" type="sibTrans" cxnId="{E71CD4E4-545E-4C32-BEA6-9B41D770689D}">
      <dgm:prSet/>
      <dgm:spPr/>
      <dgm:t>
        <a:bodyPr/>
        <a:lstStyle/>
        <a:p>
          <a:endParaRPr lang="en-GB"/>
        </a:p>
      </dgm:t>
    </dgm:pt>
    <dgm:pt modelId="{28F043C8-3D0B-4DB1-8C4B-6AD623FDE9FF}">
      <dgm:prSet/>
      <dgm:spPr/>
      <dgm:t>
        <a:bodyPr/>
        <a:lstStyle/>
        <a:p>
          <a:r>
            <a:rPr lang="en-GB" dirty="0"/>
            <a:t>Give words their plain, ordinary, grammatical meaning</a:t>
          </a:r>
        </a:p>
      </dgm:t>
    </dgm:pt>
    <dgm:pt modelId="{489786B3-901A-4A04-827D-1A380D56F9DD}" type="parTrans" cxnId="{E6884F94-40AF-4471-8910-FBDEF2ADBB22}">
      <dgm:prSet/>
      <dgm:spPr/>
      <dgm:t>
        <a:bodyPr/>
        <a:lstStyle/>
        <a:p>
          <a:endParaRPr lang="en-GB"/>
        </a:p>
      </dgm:t>
    </dgm:pt>
    <dgm:pt modelId="{14A3CCB8-121B-48EF-AF21-35447D0100AA}" type="sibTrans" cxnId="{E6884F94-40AF-4471-8910-FBDEF2ADBB22}">
      <dgm:prSet/>
      <dgm:spPr/>
      <dgm:t>
        <a:bodyPr/>
        <a:lstStyle/>
        <a:p>
          <a:endParaRPr lang="en-GB"/>
        </a:p>
      </dgm:t>
    </dgm:pt>
    <dgm:pt modelId="{41F12202-3533-45B0-BA6F-C11CDB5F4838}">
      <dgm:prSet/>
      <dgm:spPr/>
      <dgm:t>
        <a:bodyPr/>
        <a:lstStyle/>
        <a:p>
          <a:r>
            <a:rPr lang="en-GB" b="1" dirty="0"/>
            <a:t>Narrow Application</a:t>
          </a:r>
        </a:p>
        <a:p>
          <a:r>
            <a:rPr lang="en-GB" b="0" dirty="0"/>
            <a:t>Where a word is capable of more than one meaning, choose the most sensible </a:t>
          </a:r>
          <a:r>
            <a:rPr lang="en-GB" b="1" dirty="0"/>
            <a:t> </a:t>
          </a:r>
        </a:p>
      </dgm:t>
    </dgm:pt>
    <dgm:pt modelId="{8E42B9BB-065A-4AA1-88B2-4F9F65C907E6}" type="parTrans" cxnId="{7A0639A1-6ABD-46AC-B069-EC0782A9A33D}">
      <dgm:prSet/>
      <dgm:spPr/>
      <dgm:t>
        <a:bodyPr/>
        <a:lstStyle/>
        <a:p>
          <a:endParaRPr lang="en-GB"/>
        </a:p>
      </dgm:t>
    </dgm:pt>
    <dgm:pt modelId="{F1493EFF-AA27-4547-9677-6FFAF4200D72}" type="sibTrans" cxnId="{7A0639A1-6ABD-46AC-B069-EC0782A9A33D}">
      <dgm:prSet/>
      <dgm:spPr/>
      <dgm:t>
        <a:bodyPr/>
        <a:lstStyle/>
        <a:p>
          <a:endParaRPr lang="en-GB"/>
        </a:p>
      </dgm:t>
    </dgm:pt>
    <dgm:pt modelId="{D899CB6E-C356-4CD1-ACB4-1D7AF31B4219}" type="pres">
      <dgm:prSet presAssocID="{4E3DA7C9-D2DD-435C-ACDF-2FE0C521D36E}" presName="rootnode" presStyleCnt="0">
        <dgm:presLayoutVars>
          <dgm:chMax/>
          <dgm:chPref/>
          <dgm:dir/>
          <dgm:animLvl val="lvl"/>
        </dgm:presLayoutVars>
      </dgm:prSet>
      <dgm:spPr/>
    </dgm:pt>
    <dgm:pt modelId="{4815C8F6-8EE6-4EE0-B8F7-B7CCD3B88E11}" type="pres">
      <dgm:prSet presAssocID="{5C54168D-9A01-4175-9835-716C9DA45639}" presName="composite" presStyleCnt="0"/>
      <dgm:spPr/>
    </dgm:pt>
    <dgm:pt modelId="{05C3881F-E7C8-4247-A0B4-775DBC51A123}" type="pres">
      <dgm:prSet presAssocID="{5C54168D-9A01-4175-9835-716C9DA45639}" presName="bentUpArrow1" presStyleLbl="alignImgPlace1" presStyleIdx="0" presStyleCnt="5" custAng="16200000" custScaleX="120543"/>
      <dgm:spPr>
        <a:prstGeom prst="downArrow">
          <a:avLst/>
        </a:prstGeom>
      </dgm:spPr>
    </dgm:pt>
    <dgm:pt modelId="{862F021B-AAAC-4B6E-BBAD-731D463AFA38}" type="pres">
      <dgm:prSet presAssocID="{5C54168D-9A01-4175-9835-716C9DA45639}" presName="ParentText" presStyleLbl="node1" presStyleIdx="0" presStyleCnt="6" custScaleX="268878" custLinFactNeighborX="-714" custLinFactNeighborY="4079">
        <dgm:presLayoutVars>
          <dgm:chMax val="1"/>
          <dgm:chPref val="1"/>
          <dgm:bulletEnabled val="1"/>
        </dgm:presLayoutVars>
      </dgm:prSet>
      <dgm:spPr/>
    </dgm:pt>
    <dgm:pt modelId="{5D652485-7825-49EE-9C50-58BF22AB410D}" type="pres">
      <dgm:prSet presAssocID="{5C54168D-9A01-4175-9835-716C9DA45639}" presName="ChildText" presStyleLbl="revTx" presStyleIdx="0" presStyleCnt="6">
        <dgm:presLayoutVars>
          <dgm:chMax val="0"/>
          <dgm:chPref val="0"/>
          <dgm:bulletEnabled val="1"/>
        </dgm:presLayoutVars>
      </dgm:prSet>
      <dgm:spPr/>
    </dgm:pt>
    <dgm:pt modelId="{3C561962-DDF9-46F1-8209-6CEA79E84D28}" type="pres">
      <dgm:prSet presAssocID="{BB05275D-D987-4C4F-B3A3-649B4EB8E88A}" presName="sibTrans" presStyleCnt="0"/>
      <dgm:spPr/>
    </dgm:pt>
    <dgm:pt modelId="{E00D070A-0C01-4175-B78E-640953280AE5}" type="pres">
      <dgm:prSet presAssocID="{28F043C8-3D0B-4DB1-8C4B-6AD623FDE9FF}" presName="composite" presStyleCnt="0"/>
      <dgm:spPr/>
    </dgm:pt>
    <dgm:pt modelId="{C2516576-E81C-4C61-A3D7-7AFE1004A552}" type="pres">
      <dgm:prSet presAssocID="{28F043C8-3D0B-4DB1-8C4B-6AD623FDE9FF}" presName="bentUpArrow1" presStyleLbl="alignImgPlace1" presStyleIdx="1" presStyleCnt="5" custAng="16200000" custLinFactX="-100000" custLinFactY="9335" custLinFactNeighborX="-108720" custLinFactNeighborY="100000"/>
      <dgm:spPr>
        <a:prstGeom prst="downArrow">
          <a:avLst/>
        </a:prstGeom>
      </dgm:spPr>
    </dgm:pt>
    <dgm:pt modelId="{2847EABC-3B5A-4D34-AE42-C91B804B65FF}" type="pres">
      <dgm:prSet presAssocID="{28F043C8-3D0B-4DB1-8C4B-6AD623FDE9FF}" presName="ParentText" presStyleLbl="node1" presStyleIdx="1" presStyleCnt="6" custScaleX="291512" custLinFactX="-16421" custLinFactNeighborX="-100000" custLinFactNeighborY="85147">
        <dgm:presLayoutVars>
          <dgm:chMax val="1"/>
          <dgm:chPref val="1"/>
          <dgm:bulletEnabled val="1"/>
        </dgm:presLayoutVars>
      </dgm:prSet>
      <dgm:spPr/>
    </dgm:pt>
    <dgm:pt modelId="{7F134F0B-4434-4B7D-BB7A-A4122C3BA1DE}" type="pres">
      <dgm:prSet presAssocID="{28F043C8-3D0B-4DB1-8C4B-6AD623FDE9FF}" presName="ChildText" presStyleLbl="revTx" presStyleIdx="1" presStyleCnt="6">
        <dgm:presLayoutVars>
          <dgm:chMax val="0"/>
          <dgm:chPref val="0"/>
          <dgm:bulletEnabled val="1"/>
        </dgm:presLayoutVars>
      </dgm:prSet>
      <dgm:spPr/>
    </dgm:pt>
    <dgm:pt modelId="{20096FA8-130B-4F74-85F3-273783DFE7E5}" type="pres">
      <dgm:prSet presAssocID="{14A3CCB8-121B-48EF-AF21-35447D0100AA}" presName="sibTrans" presStyleCnt="0"/>
      <dgm:spPr/>
    </dgm:pt>
    <dgm:pt modelId="{094822E3-70A9-4935-838A-A064D82244C0}" type="pres">
      <dgm:prSet presAssocID="{D2A99E84-3AF0-40B6-BF2E-D5B6E4D2230A}" presName="composite" presStyleCnt="0"/>
      <dgm:spPr/>
    </dgm:pt>
    <dgm:pt modelId="{00709C37-1D75-4B17-AB32-172CC250D4A6}" type="pres">
      <dgm:prSet presAssocID="{D2A99E84-3AF0-40B6-BF2E-D5B6E4D2230A}" presName="bentUpArrow1" presStyleLbl="alignImgPlace1" presStyleIdx="2" presStyleCnt="5" custScaleX="151234" custLinFactNeighborX="-84748" custLinFactNeighborY="74492"/>
      <dgm:spPr/>
    </dgm:pt>
    <dgm:pt modelId="{36327E64-F524-4D45-BA86-4BB670936101}" type="pres">
      <dgm:prSet presAssocID="{D2A99E84-3AF0-40B6-BF2E-D5B6E4D2230A}" presName="ParentText" presStyleLbl="node1" presStyleIdx="2" presStyleCnt="6" custScaleX="242282" custLinFactX="-100000" custLinFactY="60070" custLinFactNeighborX="-139245" custLinFactNeighborY="100000">
        <dgm:presLayoutVars>
          <dgm:chMax val="1"/>
          <dgm:chPref val="1"/>
          <dgm:bulletEnabled val="1"/>
        </dgm:presLayoutVars>
      </dgm:prSet>
      <dgm:spPr/>
    </dgm:pt>
    <dgm:pt modelId="{55B277BB-27E3-4096-9C36-231653AF85AF}" type="pres">
      <dgm:prSet presAssocID="{D2A99E84-3AF0-40B6-BF2E-D5B6E4D2230A}" presName="ChildText" presStyleLbl="revTx" presStyleIdx="2" presStyleCnt="6">
        <dgm:presLayoutVars>
          <dgm:chMax val="0"/>
          <dgm:chPref val="0"/>
          <dgm:bulletEnabled val="1"/>
        </dgm:presLayoutVars>
      </dgm:prSet>
      <dgm:spPr/>
    </dgm:pt>
    <dgm:pt modelId="{DF5ABF23-ABFF-471B-B1C6-04E9CD1C8D61}" type="pres">
      <dgm:prSet presAssocID="{9072C3D2-9B35-4C40-A826-E3382C962DCB}" presName="sibTrans" presStyleCnt="0"/>
      <dgm:spPr/>
    </dgm:pt>
    <dgm:pt modelId="{9FE701DD-4E9B-48FE-A078-DF99BA719F70}" type="pres">
      <dgm:prSet presAssocID="{4CB98739-0AC2-4121-9051-B7715FB263D0}" presName="composite" presStyleCnt="0"/>
      <dgm:spPr/>
    </dgm:pt>
    <dgm:pt modelId="{3B5CFE0D-6EE7-44C6-92D3-1AB63D8D7AAB}" type="pres">
      <dgm:prSet presAssocID="{4CB98739-0AC2-4121-9051-B7715FB263D0}" presName="bentUpArrow1" presStyleLbl="alignImgPlace1" presStyleIdx="3" presStyleCnt="5" custLinFactNeighborX="-9498" custLinFactNeighborY="82902"/>
      <dgm:spPr>
        <a:prstGeom prst="leftRightArrow">
          <a:avLst/>
        </a:prstGeom>
      </dgm:spPr>
    </dgm:pt>
    <dgm:pt modelId="{09EFB6A1-9630-467E-AE50-A44875951349}" type="pres">
      <dgm:prSet presAssocID="{4CB98739-0AC2-4121-9051-B7715FB263D0}" presName="ParentText" presStyleLbl="node1" presStyleIdx="3" presStyleCnt="6" custScaleX="242666" custScaleY="162031" custLinFactNeighborX="13541" custLinFactNeighborY="18344">
        <dgm:presLayoutVars>
          <dgm:chMax val="1"/>
          <dgm:chPref val="1"/>
          <dgm:bulletEnabled val="1"/>
        </dgm:presLayoutVars>
      </dgm:prSet>
      <dgm:spPr/>
    </dgm:pt>
    <dgm:pt modelId="{E0711A9C-E9DC-4422-A1C7-39ABF1045587}" type="pres">
      <dgm:prSet presAssocID="{4CB98739-0AC2-4121-9051-B7715FB263D0}" presName="ChildText" presStyleLbl="revTx" presStyleIdx="3" presStyleCnt="6">
        <dgm:presLayoutVars>
          <dgm:chMax val="0"/>
          <dgm:chPref val="0"/>
          <dgm:bulletEnabled val="1"/>
        </dgm:presLayoutVars>
      </dgm:prSet>
      <dgm:spPr/>
    </dgm:pt>
    <dgm:pt modelId="{3A83BBDB-640F-4784-B5BA-5D263F00BE26}" type="pres">
      <dgm:prSet presAssocID="{32E35000-8822-46E6-AEE5-F159F31B9245}" presName="sibTrans" presStyleCnt="0"/>
      <dgm:spPr/>
    </dgm:pt>
    <dgm:pt modelId="{7A005412-8639-4DAF-945A-79BC69C6AAF3}" type="pres">
      <dgm:prSet presAssocID="{41F12202-3533-45B0-BA6F-C11CDB5F4838}" presName="composite" presStyleCnt="0"/>
      <dgm:spPr/>
    </dgm:pt>
    <dgm:pt modelId="{6974FDEF-600F-4052-BBC3-1CB303B5202D}" type="pres">
      <dgm:prSet presAssocID="{41F12202-3533-45B0-BA6F-C11CDB5F4838}" presName="bentUpArrow1" presStyleLbl="alignImgPlace1" presStyleIdx="4" presStyleCnt="5" custLinFactX="-100000" custLinFactNeighborX="-104798" custLinFactNeighborY="39098"/>
      <dgm:spPr>
        <a:prstGeom prst="leftRightArrow">
          <a:avLst/>
        </a:prstGeom>
      </dgm:spPr>
    </dgm:pt>
    <dgm:pt modelId="{53C7A1E6-67B0-4638-BD3B-39E25BDA2E37}" type="pres">
      <dgm:prSet presAssocID="{41F12202-3533-45B0-BA6F-C11CDB5F4838}" presName="ParentText" presStyleLbl="node1" presStyleIdx="4" presStyleCnt="6" custScaleX="244128" custScaleY="124747" custLinFactX="-125442" custLinFactNeighborX="-200000" custLinFactNeighborY="75962">
        <dgm:presLayoutVars>
          <dgm:chMax val="1"/>
          <dgm:chPref val="1"/>
          <dgm:bulletEnabled val="1"/>
        </dgm:presLayoutVars>
      </dgm:prSet>
      <dgm:spPr/>
    </dgm:pt>
    <dgm:pt modelId="{BFC6B1AA-2847-4ED6-AE29-24FD24F6C92C}" type="pres">
      <dgm:prSet presAssocID="{41F12202-3533-45B0-BA6F-C11CDB5F4838}" presName="ChildText" presStyleLbl="revTx" presStyleIdx="4" presStyleCnt="6">
        <dgm:presLayoutVars>
          <dgm:chMax val="0"/>
          <dgm:chPref val="0"/>
          <dgm:bulletEnabled val="1"/>
        </dgm:presLayoutVars>
      </dgm:prSet>
      <dgm:spPr/>
    </dgm:pt>
    <dgm:pt modelId="{01A9FB12-B8E0-46D8-8E88-34E8873F6062}" type="pres">
      <dgm:prSet presAssocID="{F1493EFF-AA27-4547-9677-6FFAF4200D72}" presName="sibTrans" presStyleCnt="0"/>
      <dgm:spPr/>
    </dgm:pt>
    <dgm:pt modelId="{6845B0A9-6FC3-4FFE-ACBA-5B14A8319BEC}" type="pres">
      <dgm:prSet presAssocID="{EE022AF5-3103-4A50-83D9-11C627E84DDB}" presName="composite" presStyleCnt="0"/>
      <dgm:spPr/>
    </dgm:pt>
    <dgm:pt modelId="{8F9F51D9-1E9A-49E4-B299-34561434CD4F}" type="pres">
      <dgm:prSet presAssocID="{EE022AF5-3103-4A50-83D9-11C627E84DDB}" presName="ParentText" presStyleLbl="node1" presStyleIdx="5" presStyleCnt="6" custScaleX="219160" custScaleY="154317" custLinFactNeighborX="-76157" custLinFactNeighborY="-67191">
        <dgm:presLayoutVars>
          <dgm:chMax val="1"/>
          <dgm:chPref val="1"/>
          <dgm:bulletEnabled val="1"/>
        </dgm:presLayoutVars>
      </dgm:prSet>
      <dgm:spPr/>
    </dgm:pt>
    <dgm:pt modelId="{965421C1-AF8C-4BC0-BD2F-FB8EA63427B7}" type="pres">
      <dgm:prSet presAssocID="{EE022AF5-3103-4A50-83D9-11C627E84DDB}" presName="FinalChildText" presStyleLbl="revTx" presStyleIdx="5" presStyleCnt="6">
        <dgm:presLayoutVars>
          <dgm:chMax val="0"/>
          <dgm:chPref val="0"/>
          <dgm:bulletEnabled val="1"/>
        </dgm:presLayoutVars>
      </dgm:prSet>
      <dgm:spPr/>
    </dgm:pt>
  </dgm:ptLst>
  <dgm:cxnLst>
    <dgm:cxn modelId="{29D2A901-4A3C-4726-879B-E5ED50BF7090}" srcId="{4E3DA7C9-D2DD-435C-ACDF-2FE0C521D36E}" destId="{EE022AF5-3103-4A50-83D9-11C627E84DDB}" srcOrd="5" destOrd="0" parTransId="{534DBE15-FA2E-4077-B42B-BC0665C47C50}" sibTransId="{583E8DA4-CF67-43E6-94A5-F95741CBF960}"/>
    <dgm:cxn modelId="{3370220D-4CB7-4671-B100-8E0B81D027CF}" type="presOf" srcId="{41F12202-3533-45B0-BA6F-C11CDB5F4838}" destId="{53C7A1E6-67B0-4638-BD3B-39E25BDA2E37}" srcOrd="0" destOrd="0" presId="urn:microsoft.com/office/officeart/2005/8/layout/StepDownProcess"/>
    <dgm:cxn modelId="{29D3650F-F226-4A91-8B79-6CFF500ACD35}" type="presOf" srcId="{804E0A59-F586-4E1A-BFD6-4DF423994193}" destId="{5D652485-7825-49EE-9C50-58BF22AB410D}" srcOrd="0" destOrd="0" presId="urn:microsoft.com/office/officeart/2005/8/layout/StepDownProcess"/>
    <dgm:cxn modelId="{28A04F15-51B2-4B84-A718-F0D867F747D5}" srcId="{4E3DA7C9-D2DD-435C-ACDF-2FE0C521D36E}" destId="{4CB98739-0AC2-4121-9051-B7715FB263D0}" srcOrd="3" destOrd="0" parTransId="{78567C17-4B5A-46B4-B24A-8A9084A1E6BB}" sibTransId="{32E35000-8822-46E6-AEE5-F159F31B9245}"/>
    <dgm:cxn modelId="{892A8019-181C-4103-AB86-9631C7EA8F59}" srcId="{4E3DA7C9-D2DD-435C-ACDF-2FE0C521D36E}" destId="{5C54168D-9A01-4175-9835-716C9DA45639}" srcOrd="0" destOrd="0" parTransId="{DD2C6D36-BDC0-4FF8-B502-18FD88F75B58}" sibTransId="{BB05275D-D987-4C4F-B3A3-649B4EB8E88A}"/>
    <dgm:cxn modelId="{31FFAB27-85A9-436C-82AC-0BB8F8EA8E7D}" type="presOf" srcId="{D2A99E84-3AF0-40B6-BF2E-D5B6E4D2230A}" destId="{36327E64-F524-4D45-BA86-4BB670936101}" srcOrd="0" destOrd="0" presId="urn:microsoft.com/office/officeart/2005/8/layout/StepDownProcess"/>
    <dgm:cxn modelId="{F3DDF75F-6A58-465F-A9BE-899F14E574FC}" srcId="{EE022AF5-3103-4A50-83D9-11C627E84DDB}" destId="{7C2F0DE3-D4F7-4673-BFB1-D3F4A66D9FBA}" srcOrd="0" destOrd="0" parTransId="{A4BD520B-2717-4594-9F50-E9B63BE400C7}" sibTransId="{7AA8FE2D-AAC4-4D3D-AA30-7BA8E122CC25}"/>
    <dgm:cxn modelId="{12D8744A-3966-4279-A4CA-CB91188D7385}" type="presOf" srcId="{C629FA64-393C-42BC-8B85-5EE698FBF9C4}" destId="{E0711A9C-E9DC-4422-A1C7-39ABF1045587}" srcOrd="0" destOrd="0" presId="urn:microsoft.com/office/officeart/2005/8/layout/StepDownProcess"/>
    <dgm:cxn modelId="{5B52D554-48D8-4A33-9594-9AD2A360321B}" type="presOf" srcId="{EE022AF5-3103-4A50-83D9-11C627E84DDB}" destId="{8F9F51D9-1E9A-49E4-B299-34561434CD4F}" srcOrd="0" destOrd="0" presId="urn:microsoft.com/office/officeart/2005/8/layout/StepDownProcess"/>
    <dgm:cxn modelId="{2927C279-4530-4CAA-B26F-D3866F4D5C4F}" type="presOf" srcId="{4CB98739-0AC2-4121-9051-B7715FB263D0}" destId="{09EFB6A1-9630-467E-AE50-A44875951349}" srcOrd="0" destOrd="0" presId="urn:microsoft.com/office/officeart/2005/8/layout/StepDownProcess"/>
    <dgm:cxn modelId="{3F833B89-53FB-49D3-AE02-C8D86D32BB03}" type="presOf" srcId="{4E3DA7C9-D2DD-435C-ACDF-2FE0C521D36E}" destId="{D899CB6E-C356-4CD1-ACB4-1D7AF31B4219}" srcOrd="0" destOrd="0" presId="urn:microsoft.com/office/officeart/2005/8/layout/StepDownProcess"/>
    <dgm:cxn modelId="{E6884F94-40AF-4471-8910-FBDEF2ADBB22}" srcId="{4E3DA7C9-D2DD-435C-ACDF-2FE0C521D36E}" destId="{28F043C8-3D0B-4DB1-8C4B-6AD623FDE9FF}" srcOrd="1" destOrd="0" parTransId="{489786B3-901A-4A04-827D-1A380D56F9DD}" sibTransId="{14A3CCB8-121B-48EF-AF21-35447D0100AA}"/>
    <dgm:cxn modelId="{CD06AA98-0AE2-4D80-A1B4-DAFC8C665C9C}" type="presOf" srcId="{7C2F0DE3-D4F7-4673-BFB1-D3F4A66D9FBA}" destId="{965421C1-AF8C-4BC0-BD2F-FB8EA63427B7}" srcOrd="0" destOrd="0" presId="urn:microsoft.com/office/officeart/2005/8/layout/StepDownProcess"/>
    <dgm:cxn modelId="{7A0639A1-6ABD-46AC-B069-EC0782A9A33D}" srcId="{4E3DA7C9-D2DD-435C-ACDF-2FE0C521D36E}" destId="{41F12202-3533-45B0-BA6F-C11CDB5F4838}" srcOrd="4" destOrd="0" parTransId="{8E42B9BB-065A-4AA1-88B2-4F9F65C907E6}" sibTransId="{F1493EFF-AA27-4547-9677-6FFAF4200D72}"/>
    <dgm:cxn modelId="{788AD6DB-A7C9-4438-BAF8-960C7E916AF6}" type="presOf" srcId="{5C54168D-9A01-4175-9835-716C9DA45639}" destId="{862F021B-AAAC-4B6E-BBAD-731D463AFA38}" srcOrd="0" destOrd="0" presId="urn:microsoft.com/office/officeart/2005/8/layout/StepDownProcess"/>
    <dgm:cxn modelId="{E71CD4E4-545E-4C32-BEA6-9B41D770689D}" srcId="{4E3DA7C9-D2DD-435C-ACDF-2FE0C521D36E}" destId="{D2A99E84-3AF0-40B6-BF2E-D5B6E4D2230A}" srcOrd="2" destOrd="0" parTransId="{6BE1E773-1DA7-44C5-98F5-B3022301EDAE}" sibTransId="{9072C3D2-9B35-4C40-A826-E3382C962DCB}"/>
    <dgm:cxn modelId="{B8EAB1E7-94F5-457A-8863-2DADEB9292FD}" srcId="{4CB98739-0AC2-4121-9051-B7715FB263D0}" destId="{C629FA64-393C-42BC-8B85-5EE698FBF9C4}" srcOrd="0" destOrd="0" parTransId="{A3C0C551-BFD4-4646-A422-88518109B92C}" sibTransId="{0C782B9F-40BE-446C-8067-011FCB4121C9}"/>
    <dgm:cxn modelId="{F98FB7E7-E25A-427F-93ED-C862C84920CA}" type="presOf" srcId="{28F043C8-3D0B-4DB1-8C4B-6AD623FDE9FF}" destId="{2847EABC-3B5A-4D34-AE42-C91B804B65FF}" srcOrd="0" destOrd="0" presId="urn:microsoft.com/office/officeart/2005/8/layout/StepDownProcess"/>
    <dgm:cxn modelId="{74AE3FF8-C502-494D-8174-DBEE8E4F3FBA}" srcId="{5C54168D-9A01-4175-9835-716C9DA45639}" destId="{804E0A59-F586-4E1A-BFD6-4DF423994193}" srcOrd="0" destOrd="0" parTransId="{A0395D4D-E8DD-450C-B491-3EB9F55985BB}" sibTransId="{9232AA0F-21B0-40A8-B097-65120A535FA4}"/>
    <dgm:cxn modelId="{4F358BF4-BC06-4A3F-8BB8-9C2C8718A7D7}" type="presParOf" srcId="{D899CB6E-C356-4CD1-ACB4-1D7AF31B4219}" destId="{4815C8F6-8EE6-4EE0-B8F7-B7CCD3B88E11}" srcOrd="0" destOrd="0" presId="urn:microsoft.com/office/officeart/2005/8/layout/StepDownProcess"/>
    <dgm:cxn modelId="{5C50A3BD-869E-4DE9-A297-4CD1AE78F007}" type="presParOf" srcId="{4815C8F6-8EE6-4EE0-B8F7-B7CCD3B88E11}" destId="{05C3881F-E7C8-4247-A0B4-775DBC51A123}" srcOrd="0" destOrd="0" presId="urn:microsoft.com/office/officeart/2005/8/layout/StepDownProcess"/>
    <dgm:cxn modelId="{0F28CD85-CAD9-4406-8E8D-EB5E9A4BFCA2}" type="presParOf" srcId="{4815C8F6-8EE6-4EE0-B8F7-B7CCD3B88E11}" destId="{862F021B-AAAC-4B6E-BBAD-731D463AFA38}" srcOrd="1" destOrd="0" presId="urn:microsoft.com/office/officeart/2005/8/layout/StepDownProcess"/>
    <dgm:cxn modelId="{B2D1602B-36EC-4A71-B27B-1648F14C33B3}" type="presParOf" srcId="{4815C8F6-8EE6-4EE0-B8F7-B7CCD3B88E11}" destId="{5D652485-7825-49EE-9C50-58BF22AB410D}" srcOrd="2" destOrd="0" presId="urn:microsoft.com/office/officeart/2005/8/layout/StepDownProcess"/>
    <dgm:cxn modelId="{2C548BEC-FA05-4F77-AF3E-FFA58301887E}" type="presParOf" srcId="{D899CB6E-C356-4CD1-ACB4-1D7AF31B4219}" destId="{3C561962-DDF9-46F1-8209-6CEA79E84D28}" srcOrd="1" destOrd="0" presId="urn:microsoft.com/office/officeart/2005/8/layout/StepDownProcess"/>
    <dgm:cxn modelId="{18B3547E-30BE-4A95-B3F5-FC0ACE10DB73}" type="presParOf" srcId="{D899CB6E-C356-4CD1-ACB4-1D7AF31B4219}" destId="{E00D070A-0C01-4175-B78E-640953280AE5}" srcOrd="2" destOrd="0" presId="urn:microsoft.com/office/officeart/2005/8/layout/StepDownProcess"/>
    <dgm:cxn modelId="{F1953684-4448-4D32-A217-4E946D7D3E17}" type="presParOf" srcId="{E00D070A-0C01-4175-B78E-640953280AE5}" destId="{C2516576-E81C-4C61-A3D7-7AFE1004A552}" srcOrd="0" destOrd="0" presId="urn:microsoft.com/office/officeart/2005/8/layout/StepDownProcess"/>
    <dgm:cxn modelId="{E89AADA3-7D02-4166-A8D0-308DE6B5AD69}" type="presParOf" srcId="{E00D070A-0C01-4175-B78E-640953280AE5}" destId="{2847EABC-3B5A-4D34-AE42-C91B804B65FF}" srcOrd="1" destOrd="0" presId="urn:microsoft.com/office/officeart/2005/8/layout/StepDownProcess"/>
    <dgm:cxn modelId="{FF4274F4-078B-41B0-94B3-EEA7EED7B278}" type="presParOf" srcId="{E00D070A-0C01-4175-B78E-640953280AE5}" destId="{7F134F0B-4434-4B7D-BB7A-A4122C3BA1DE}" srcOrd="2" destOrd="0" presId="urn:microsoft.com/office/officeart/2005/8/layout/StepDownProcess"/>
    <dgm:cxn modelId="{3DAB5871-37FD-4109-A024-01DDA222B8BE}" type="presParOf" srcId="{D899CB6E-C356-4CD1-ACB4-1D7AF31B4219}" destId="{20096FA8-130B-4F74-85F3-273783DFE7E5}" srcOrd="3" destOrd="0" presId="urn:microsoft.com/office/officeart/2005/8/layout/StepDownProcess"/>
    <dgm:cxn modelId="{A7D6AEA2-C114-4686-8870-448AE27F9674}" type="presParOf" srcId="{D899CB6E-C356-4CD1-ACB4-1D7AF31B4219}" destId="{094822E3-70A9-4935-838A-A064D82244C0}" srcOrd="4" destOrd="0" presId="urn:microsoft.com/office/officeart/2005/8/layout/StepDownProcess"/>
    <dgm:cxn modelId="{61FCE0F6-137F-41D5-B70A-1483BD3446D0}" type="presParOf" srcId="{094822E3-70A9-4935-838A-A064D82244C0}" destId="{00709C37-1D75-4B17-AB32-172CC250D4A6}" srcOrd="0" destOrd="0" presId="urn:microsoft.com/office/officeart/2005/8/layout/StepDownProcess"/>
    <dgm:cxn modelId="{5F6F2CA5-D35B-4EA7-AA60-E0843F8DCCA2}" type="presParOf" srcId="{094822E3-70A9-4935-838A-A064D82244C0}" destId="{36327E64-F524-4D45-BA86-4BB670936101}" srcOrd="1" destOrd="0" presId="urn:microsoft.com/office/officeart/2005/8/layout/StepDownProcess"/>
    <dgm:cxn modelId="{DC8C628B-4F71-4999-96C5-A39601753AD2}" type="presParOf" srcId="{094822E3-70A9-4935-838A-A064D82244C0}" destId="{55B277BB-27E3-4096-9C36-231653AF85AF}" srcOrd="2" destOrd="0" presId="urn:microsoft.com/office/officeart/2005/8/layout/StepDownProcess"/>
    <dgm:cxn modelId="{E3D31016-F448-495C-8B6C-B0DEC70B6293}" type="presParOf" srcId="{D899CB6E-C356-4CD1-ACB4-1D7AF31B4219}" destId="{DF5ABF23-ABFF-471B-B1C6-04E9CD1C8D61}" srcOrd="5" destOrd="0" presId="urn:microsoft.com/office/officeart/2005/8/layout/StepDownProcess"/>
    <dgm:cxn modelId="{66514DA3-90D2-46A1-9C52-43C47EF6B3B5}" type="presParOf" srcId="{D899CB6E-C356-4CD1-ACB4-1D7AF31B4219}" destId="{9FE701DD-4E9B-48FE-A078-DF99BA719F70}" srcOrd="6" destOrd="0" presId="urn:microsoft.com/office/officeart/2005/8/layout/StepDownProcess"/>
    <dgm:cxn modelId="{85A60223-33E6-499D-BE19-FB54D97E1228}" type="presParOf" srcId="{9FE701DD-4E9B-48FE-A078-DF99BA719F70}" destId="{3B5CFE0D-6EE7-44C6-92D3-1AB63D8D7AAB}" srcOrd="0" destOrd="0" presId="urn:microsoft.com/office/officeart/2005/8/layout/StepDownProcess"/>
    <dgm:cxn modelId="{B6FC2477-B993-4788-84A3-9B9B96F60A0E}" type="presParOf" srcId="{9FE701DD-4E9B-48FE-A078-DF99BA719F70}" destId="{09EFB6A1-9630-467E-AE50-A44875951349}" srcOrd="1" destOrd="0" presId="urn:microsoft.com/office/officeart/2005/8/layout/StepDownProcess"/>
    <dgm:cxn modelId="{26CDFC4F-143E-4B55-B0A6-ADB12847CB51}" type="presParOf" srcId="{9FE701DD-4E9B-48FE-A078-DF99BA719F70}" destId="{E0711A9C-E9DC-4422-A1C7-39ABF1045587}" srcOrd="2" destOrd="0" presId="urn:microsoft.com/office/officeart/2005/8/layout/StepDownProcess"/>
    <dgm:cxn modelId="{3395A0EC-5303-4B4E-B7F4-630A442E92AA}" type="presParOf" srcId="{D899CB6E-C356-4CD1-ACB4-1D7AF31B4219}" destId="{3A83BBDB-640F-4784-B5BA-5D263F00BE26}" srcOrd="7" destOrd="0" presId="urn:microsoft.com/office/officeart/2005/8/layout/StepDownProcess"/>
    <dgm:cxn modelId="{6A295A46-E73B-486F-B900-24B1B404F96B}" type="presParOf" srcId="{D899CB6E-C356-4CD1-ACB4-1D7AF31B4219}" destId="{7A005412-8639-4DAF-945A-79BC69C6AAF3}" srcOrd="8" destOrd="0" presId="urn:microsoft.com/office/officeart/2005/8/layout/StepDownProcess"/>
    <dgm:cxn modelId="{D7761115-DAED-4FFB-BEE6-757936148541}" type="presParOf" srcId="{7A005412-8639-4DAF-945A-79BC69C6AAF3}" destId="{6974FDEF-600F-4052-BBC3-1CB303B5202D}" srcOrd="0" destOrd="0" presId="urn:microsoft.com/office/officeart/2005/8/layout/StepDownProcess"/>
    <dgm:cxn modelId="{D4B6C989-0B97-4554-A35B-FE029938E983}" type="presParOf" srcId="{7A005412-8639-4DAF-945A-79BC69C6AAF3}" destId="{53C7A1E6-67B0-4638-BD3B-39E25BDA2E37}" srcOrd="1" destOrd="0" presId="urn:microsoft.com/office/officeart/2005/8/layout/StepDownProcess"/>
    <dgm:cxn modelId="{2ECFCB68-C17D-4CE0-BB71-10E6956A79C7}" type="presParOf" srcId="{7A005412-8639-4DAF-945A-79BC69C6AAF3}" destId="{BFC6B1AA-2847-4ED6-AE29-24FD24F6C92C}" srcOrd="2" destOrd="0" presId="urn:microsoft.com/office/officeart/2005/8/layout/StepDownProcess"/>
    <dgm:cxn modelId="{9A55AE15-66E5-4CC5-8437-8B03DA3FABFB}" type="presParOf" srcId="{D899CB6E-C356-4CD1-ACB4-1D7AF31B4219}" destId="{01A9FB12-B8E0-46D8-8E88-34E8873F6062}" srcOrd="9" destOrd="0" presId="urn:microsoft.com/office/officeart/2005/8/layout/StepDownProcess"/>
    <dgm:cxn modelId="{001B56EE-5AA1-4322-89C1-5EA8028F3B1F}" type="presParOf" srcId="{D899CB6E-C356-4CD1-ACB4-1D7AF31B4219}" destId="{6845B0A9-6FC3-4FFE-ACBA-5B14A8319BEC}" srcOrd="10" destOrd="0" presId="urn:microsoft.com/office/officeart/2005/8/layout/StepDownProcess"/>
    <dgm:cxn modelId="{ADF86B85-C739-4E38-B72D-39016E6F3DA2}" type="presParOf" srcId="{6845B0A9-6FC3-4FFE-ACBA-5B14A8319BEC}" destId="{8F9F51D9-1E9A-49E4-B299-34561434CD4F}" srcOrd="0" destOrd="0" presId="urn:microsoft.com/office/officeart/2005/8/layout/StepDownProcess"/>
    <dgm:cxn modelId="{7C8D6FA8-5434-4ABD-9BB4-23C16359B4A1}" type="presParOf" srcId="{6845B0A9-6FC3-4FFE-ACBA-5B14A8319BEC}" destId="{965421C1-AF8C-4BC0-BD2F-FB8EA63427B7}" srcOrd="1" destOrd="0" presId="urn:microsoft.com/office/officeart/2005/8/layout/StepDown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C3881F-E7C8-4247-A0B4-775DBC51A123}">
      <dsp:nvSpPr>
        <dsp:cNvPr id="0" name=""/>
        <dsp:cNvSpPr/>
      </dsp:nvSpPr>
      <dsp:spPr>
        <a:xfrm>
          <a:off x="928298" y="793786"/>
          <a:ext cx="550068" cy="754881"/>
        </a:xfrm>
        <a:prstGeom prst="downArrow">
          <a:avLst/>
        </a:prstGeom>
        <a:solidFill>
          <a:schemeClr val="accent1">
            <a:tint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62F021B-AAAC-4B6E-BBAD-731D463AFA38}">
      <dsp:nvSpPr>
        <dsp:cNvPr id="0" name=""/>
        <dsp:cNvSpPr/>
      </dsp:nvSpPr>
      <dsp:spPr>
        <a:xfrm>
          <a:off x="0" y="274786"/>
          <a:ext cx="2489788" cy="648164"/>
        </a:xfrm>
        <a:prstGeom prst="roundRect">
          <a:avLst>
            <a:gd name="adj" fmla="val 1667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LITERAL RULE </a:t>
          </a:r>
        </a:p>
      </dsp:txBody>
      <dsp:txXfrm>
        <a:off x="31646" y="306432"/>
        <a:ext cx="2426496" cy="584872"/>
      </dsp:txXfrm>
    </dsp:sp>
    <dsp:sp modelId="{5D652485-7825-49EE-9C50-58BF22AB410D}">
      <dsp:nvSpPr>
        <dsp:cNvPr id="0" name=""/>
        <dsp:cNvSpPr/>
      </dsp:nvSpPr>
      <dsp:spPr>
        <a:xfrm>
          <a:off x="1708555" y="310164"/>
          <a:ext cx="673478" cy="5238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marL="57150" lvl="1" indent="-57150" algn="l" defTabSz="400050">
            <a:lnSpc>
              <a:spcPct val="90000"/>
            </a:lnSpc>
            <a:spcBef>
              <a:spcPct val="0"/>
            </a:spcBef>
            <a:spcAft>
              <a:spcPct val="15000"/>
            </a:spcAft>
            <a:buChar char="•"/>
          </a:pPr>
          <a:endParaRPr lang="en-GB" sz="900" kern="1200"/>
        </a:p>
      </dsp:txBody>
      <dsp:txXfrm>
        <a:off x="1708555" y="310164"/>
        <a:ext cx="673478" cy="523875"/>
      </dsp:txXfrm>
    </dsp:sp>
    <dsp:sp modelId="{C2516576-E81C-4C61-A3D7-7AFE1004A552}">
      <dsp:nvSpPr>
        <dsp:cNvPr id="0" name=""/>
        <dsp:cNvSpPr/>
      </dsp:nvSpPr>
      <dsp:spPr>
        <a:xfrm>
          <a:off x="921116" y="2187629"/>
          <a:ext cx="550068" cy="626233"/>
        </a:xfrm>
        <a:prstGeom prst="downArrow">
          <a:avLst/>
        </a:prstGeom>
        <a:solidFill>
          <a:schemeClr val="accent1">
            <a:tint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847EABC-3B5A-4D34-AE42-C91B804B65FF}">
      <dsp:nvSpPr>
        <dsp:cNvPr id="0" name=""/>
        <dsp:cNvSpPr/>
      </dsp:nvSpPr>
      <dsp:spPr>
        <a:xfrm>
          <a:off x="117714" y="1528342"/>
          <a:ext cx="2699377" cy="648164"/>
        </a:xfrm>
        <a:prstGeom prst="roundRect">
          <a:avLst>
            <a:gd name="adj" fmla="val 1667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Give words their plain, ordinary, grammatical meaning</a:t>
          </a:r>
        </a:p>
      </dsp:txBody>
      <dsp:txXfrm>
        <a:off x="149360" y="1559988"/>
        <a:ext cx="2636085" cy="584872"/>
      </dsp:txXfrm>
    </dsp:sp>
    <dsp:sp modelId="{7F134F0B-4434-4B7D-BB7A-A4122C3BA1DE}">
      <dsp:nvSpPr>
        <dsp:cNvPr id="0" name=""/>
        <dsp:cNvSpPr/>
      </dsp:nvSpPr>
      <dsp:spPr>
        <a:xfrm>
          <a:off x="3008448" y="1038267"/>
          <a:ext cx="673478" cy="523875"/>
        </a:xfrm>
        <a:prstGeom prst="rect">
          <a:avLst/>
        </a:prstGeom>
        <a:noFill/>
        <a:ln>
          <a:noFill/>
        </a:ln>
        <a:effectLst/>
      </dsp:spPr>
      <dsp:style>
        <a:lnRef idx="0">
          <a:scrgbClr r="0" g="0" b="0"/>
        </a:lnRef>
        <a:fillRef idx="0">
          <a:scrgbClr r="0" g="0" b="0"/>
        </a:fillRef>
        <a:effectRef idx="0">
          <a:scrgbClr r="0" g="0" b="0"/>
        </a:effectRef>
        <a:fontRef idx="minor"/>
      </dsp:style>
    </dsp:sp>
    <dsp:sp modelId="{00709C37-1D75-4B17-AB32-172CC250D4A6}">
      <dsp:nvSpPr>
        <dsp:cNvPr id="0" name=""/>
        <dsp:cNvSpPr/>
      </dsp:nvSpPr>
      <dsp:spPr>
        <a:xfrm rot="5400000">
          <a:off x="2664636" y="2563649"/>
          <a:ext cx="550068" cy="947078"/>
        </a:xfrm>
        <a:prstGeom prst="bentUpArrow">
          <a:avLst>
            <a:gd name="adj1" fmla="val 32840"/>
            <a:gd name="adj2" fmla="val 25000"/>
            <a:gd name="adj3" fmla="val 35780"/>
          </a:avLst>
        </a:prstGeom>
        <a:solidFill>
          <a:schemeClr val="accent1">
            <a:tint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6327E64-F524-4D45-BA86-4BB670936101}">
      <dsp:nvSpPr>
        <dsp:cNvPr id="0" name=""/>
        <dsp:cNvSpPr/>
      </dsp:nvSpPr>
      <dsp:spPr>
        <a:xfrm>
          <a:off x="175472" y="2742069"/>
          <a:ext cx="2243511" cy="648164"/>
        </a:xfrm>
        <a:prstGeom prst="roundRect">
          <a:avLst>
            <a:gd name="adj" fmla="val 1667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Where literal rule, leads to absurdity </a:t>
          </a:r>
        </a:p>
      </dsp:txBody>
      <dsp:txXfrm>
        <a:off x="207118" y="2773715"/>
        <a:ext cx="2180219" cy="584872"/>
      </dsp:txXfrm>
    </dsp:sp>
    <dsp:sp modelId="{55B277BB-27E3-4096-9C36-231653AF85AF}">
      <dsp:nvSpPr>
        <dsp:cNvPr id="0" name=""/>
        <dsp:cNvSpPr/>
      </dsp:nvSpPr>
      <dsp:spPr>
        <a:xfrm>
          <a:off x="3975614" y="1766369"/>
          <a:ext cx="673478" cy="523875"/>
        </a:xfrm>
        <a:prstGeom prst="rect">
          <a:avLst/>
        </a:prstGeom>
        <a:noFill/>
        <a:ln>
          <a:noFill/>
        </a:ln>
        <a:effectLst/>
      </dsp:spPr>
      <dsp:style>
        <a:lnRef idx="0">
          <a:scrgbClr r="0" g="0" b="0"/>
        </a:lnRef>
        <a:fillRef idx="0">
          <a:scrgbClr r="0" g="0" b="0"/>
        </a:fillRef>
        <a:effectRef idx="0">
          <a:scrgbClr r="0" g="0" b="0"/>
        </a:effectRef>
        <a:fontRef idx="minor"/>
      </dsp:style>
    </dsp:sp>
    <dsp:sp modelId="{3B5CFE0D-6EE7-44C6-92D3-1AB63D8D7AAB}">
      <dsp:nvSpPr>
        <dsp:cNvPr id="0" name=""/>
        <dsp:cNvSpPr/>
      </dsp:nvSpPr>
      <dsp:spPr>
        <a:xfrm rot="5400000">
          <a:off x="4332754" y="3699466"/>
          <a:ext cx="550068" cy="626233"/>
        </a:xfrm>
        <a:prstGeom prst="leftRightArrow">
          <a:avLst/>
        </a:prstGeom>
        <a:solidFill>
          <a:schemeClr val="accent1">
            <a:tint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9EFB6A1-9630-467E-AE50-A44875951349}">
      <dsp:nvSpPr>
        <dsp:cNvPr id="0" name=""/>
        <dsp:cNvSpPr/>
      </dsp:nvSpPr>
      <dsp:spPr>
        <a:xfrm>
          <a:off x="3711349" y="2551554"/>
          <a:ext cx="2247067" cy="1050227"/>
        </a:xfrm>
        <a:prstGeom prst="roundRect">
          <a:avLst>
            <a:gd name="adj" fmla="val 1667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dirty="0"/>
            <a:t>Then may use </a:t>
          </a:r>
        </a:p>
        <a:p>
          <a:pPr marL="0" lvl="0" indent="0" algn="ctr" defTabSz="488950">
            <a:lnSpc>
              <a:spcPct val="90000"/>
            </a:lnSpc>
            <a:spcBef>
              <a:spcPct val="0"/>
            </a:spcBef>
            <a:spcAft>
              <a:spcPct val="35000"/>
            </a:spcAft>
            <a:buNone/>
          </a:pPr>
          <a:r>
            <a:rPr lang="en-GB" sz="1100" kern="1200" dirty="0"/>
            <a:t>GOLDEN RULE</a:t>
          </a:r>
        </a:p>
      </dsp:txBody>
      <dsp:txXfrm>
        <a:off x="3762626" y="2602831"/>
        <a:ext cx="2144513" cy="947673"/>
      </dsp:txXfrm>
    </dsp:sp>
    <dsp:sp modelId="{E0711A9C-E9DC-4422-A1C7-39ABF1045587}">
      <dsp:nvSpPr>
        <dsp:cNvPr id="0" name=""/>
        <dsp:cNvSpPr/>
      </dsp:nvSpPr>
      <dsp:spPr>
        <a:xfrm>
          <a:off x="5172491" y="2695503"/>
          <a:ext cx="673478" cy="5238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marL="57150" lvl="1" indent="-57150" algn="l" defTabSz="400050">
            <a:lnSpc>
              <a:spcPct val="90000"/>
            </a:lnSpc>
            <a:spcBef>
              <a:spcPct val="0"/>
            </a:spcBef>
            <a:spcAft>
              <a:spcPct val="15000"/>
            </a:spcAft>
            <a:buChar char="•"/>
          </a:pPr>
          <a:endParaRPr lang="en-GB" sz="900" kern="1200" dirty="0"/>
        </a:p>
      </dsp:txBody>
      <dsp:txXfrm>
        <a:off x="5172491" y="2695503"/>
        <a:ext cx="673478" cy="523875"/>
      </dsp:txXfrm>
    </dsp:sp>
    <dsp:sp modelId="{6974FDEF-600F-4052-BBC3-1CB303B5202D}">
      <dsp:nvSpPr>
        <dsp:cNvPr id="0" name=""/>
        <dsp:cNvSpPr/>
      </dsp:nvSpPr>
      <dsp:spPr>
        <a:xfrm rot="5400000">
          <a:off x="4311587" y="4266817"/>
          <a:ext cx="550068" cy="626233"/>
        </a:xfrm>
        <a:prstGeom prst="leftRightArrow">
          <a:avLst/>
        </a:prstGeom>
        <a:solidFill>
          <a:schemeClr val="accent1">
            <a:tint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3C7A1E6-67B0-4638-BD3B-39E25BDA2E37}">
      <dsp:nvSpPr>
        <dsp:cNvPr id="0" name=""/>
        <dsp:cNvSpPr/>
      </dsp:nvSpPr>
      <dsp:spPr>
        <a:xfrm>
          <a:off x="1767492" y="3854147"/>
          <a:ext cx="2260605" cy="808565"/>
        </a:xfrm>
        <a:prstGeom prst="roundRect">
          <a:avLst>
            <a:gd name="adj" fmla="val 1667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kern="1200" dirty="0"/>
            <a:t>Narrow Application</a:t>
          </a:r>
        </a:p>
        <a:p>
          <a:pPr marL="0" lvl="0" indent="0" algn="ctr" defTabSz="488950">
            <a:lnSpc>
              <a:spcPct val="90000"/>
            </a:lnSpc>
            <a:spcBef>
              <a:spcPct val="0"/>
            </a:spcBef>
            <a:spcAft>
              <a:spcPct val="35000"/>
            </a:spcAft>
            <a:buNone/>
          </a:pPr>
          <a:r>
            <a:rPr lang="en-GB" sz="1100" b="0" kern="1200" dirty="0"/>
            <a:t>Where a word is capable of more than one meaning, choose the most sensible </a:t>
          </a:r>
          <a:r>
            <a:rPr lang="en-GB" sz="1100" b="1" kern="1200" dirty="0"/>
            <a:t> </a:t>
          </a:r>
        </a:p>
      </dsp:txBody>
      <dsp:txXfrm>
        <a:off x="1806970" y="3893625"/>
        <a:ext cx="2181649" cy="729609"/>
      </dsp:txXfrm>
    </dsp:sp>
    <dsp:sp modelId="{BFC6B1AA-2847-4ED6-AE29-24FD24F6C92C}">
      <dsp:nvSpPr>
        <dsp:cNvPr id="0" name=""/>
        <dsp:cNvSpPr/>
      </dsp:nvSpPr>
      <dsp:spPr>
        <a:xfrm>
          <a:off x="6374358" y="3503806"/>
          <a:ext cx="673478" cy="523875"/>
        </a:xfrm>
        <a:prstGeom prst="rect">
          <a:avLst/>
        </a:prstGeom>
        <a:noFill/>
        <a:ln>
          <a:noFill/>
        </a:ln>
        <a:effectLst/>
      </dsp:spPr>
      <dsp:style>
        <a:lnRef idx="0">
          <a:scrgbClr r="0" g="0" b="0"/>
        </a:lnRef>
        <a:fillRef idx="0">
          <a:scrgbClr r="0" g="0" b="0"/>
        </a:fillRef>
        <a:effectRef idx="0">
          <a:scrgbClr r="0" g="0" b="0"/>
        </a:effectRef>
        <a:fontRef idx="minor"/>
      </dsp:style>
    </dsp:sp>
    <dsp:sp modelId="{8F9F51D9-1E9A-49E4-B299-34561434CD4F}">
      <dsp:nvSpPr>
        <dsp:cNvPr id="0" name=""/>
        <dsp:cNvSpPr/>
      </dsp:nvSpPr>
      <dsp:spPr>
        <a:xfrm>
          <a:off x="5270950" y="3734583"/>
          <a:ext cx="2029404" cy="1000227"/>
        </a:xfrm>
        <a:prstGeom prst="roundRect">
          <a:avLst>
            <a:gd name="adj" fmla="val 1667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kern="1200" dirty="0"/>
            <a:t>Wider Application</a:t>
          </a:r>
        </a:p>
        <a:p>
          <a:pPr marL="0" lvl="0" indent="0" algn="ctr" defTabSz="488950">
            <a:lnSpc>
              <a:spcPct val="90000"/>
            </a:lnSpc>
            <a:spcBef>
              <a:spcPct val="0"/>
            </a:spcBef>
            <a:spcAft>
              <a:spcPct val="35000"/>
            </a:spcAft>
            <a:buNone/>
          </a:pPr>
          <a:r>
            <a:rPr lang="en-GB" sz="1100" b="0" kern="1200" dirty="0"/>
            <a:t>Where words lead to a repugnant situation, modify the word to avoid the situation </a:t>
          </a:r>
        </a:p>
      </dsp:txBody>
      <dsp:txXfrm>
        <a:off x="5319786" y="3783419"/>
        <a:ext cx="1931732" cy="902555"/>
      </dsp:txXfrm>
    </dsp:sp>
    <dsp:sp modelId="{965421C1-AF8C-4BC0-BD2F-FB8EA63427B7}">
      <dsp:nvSpPr>
        <dsp:cNvPr id="0" name=""/>
        <dsp:cNvSpPr/>
      </dsp:nvSpPr>
      <dsp:spPr>
        <a:xfrm>
          <a:off x="7453856" y="4407940"/>
          <a:ext cx="673478" cy="5238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114300" lvl="1" indent="-114300" algn="l" defTabSz="533400">
            <a:lnSpc>
              <a:spcPct val="90000"/>
            </a:lnSpc>
            <a:spcBef>
              <a:spcPct val="0"/>
            </a:spcBef>
            <a:spcAft>
              <a:spcPct val="15000"/>
            </a:spcAft>
            <a:buChar char="•"/>
          </a:pPr>
          <a:endParaRPr lang="en-GB" sz="1200" kern="1200" dirty="0"/>
        </a:p>
      </dsp:txBody>
      <dsp:txXfrm>
        <a:off x="7453856" y="4407940"/>
        <a:ext cx="673478" cy="523875"/>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5CA3B7F-5DFF-4527-A234-A8D85DB75435}" type="datetimeFigureOut">
              <a:rPr lang="en-GB" smtClean="0"/>
              <a:t>17/02/2022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698C76-E8F3-46CF-8CF4-CCC4604C58EB}" type="slidenum">
              <a:rPr lang="en-GB" smtClean="0"/>
              <a:t>‹#›</a:t>
            </a:fld>
            <a:endParaRPr lang="en-GB"/>
          </a:p>
        </p:txBody>
      </p:sp>
    </p:spTree>
    <p:extLst>
      <p:ext uri="{BB962C8B-B14F-4D97-AF65-F5344CB8AC3E}">
        <p14:creationId xmlns:p14="http://schemas.microsoft.com/office/powerpoint/2010/main" val="1008392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5CA3B7F-5DFF-4527-A234-A8D85DB75435}" type="datetimeFigureOut">
              <a:rPr lang="en-GB" smtClean="0"/>
              <a:t>17/02/2022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698C76-E8F3-46CF-8CF4-CCC4604C58EB}" type="slidenum">
              <a:rPr lang="en-GB" smtClean="0"/>
              <a:t>‹#›</a:t>
            </a:fld>
            <a:endParaRPr lang="en-GB"/>
          </a:p>
        </p:txBody>
      </p:sp>
    </p:spTree>
    <p:extLst>
      <p:ext uri="{BB962C8B-B14F-4D97-AF65-F5344CB8AC3E}">
        <p14:creationId xmlns:p14="http://schemas.microsoft.com/office/powerpoint/2010/main" val="3478741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5CA3B7F-5DFF-4527-A234-A8D85DB75435}" type="datetimeFigureOut">
              <a:rPr lang="en-GB" smtClean="0"/>
              <a:t>17/02/2022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698C76-E8F3-46CF-8CF4-CCC4604C58EB}" type="slidenum">
              <a:rPr lang="en-GB" smtClean="0"/>
              <a:t>‹#›</a:t>
            </a:fld>
            <a:endParaRPr lang="en-GB"/>
          </a:p>
        </p:txBody>
      </p:sp>
    </p:spTree>
    <p:extLst>
      <p:ext uri="{BB962C8B-B14F-4D97-AF65-F5344CB8AC3E}">
        <p14:creationId xmlns:p14="http://schemas.microsoft.com/office/powerpoint/2010/main" val="4501023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5CA3B7F-5DFF-4527-A234-A8D85DB75435}" type="datetimeFigureOut">
              <a:rPr lang="en-GB" smtClean="0"/>
              <a:t>17/02/2022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698C76-E8F3-46CF-8CF4-CCC4604C58EB}" type="slidenum">
              <a:rPr lang="en-GB" smtClean="0"/>
              <a:t>‹#›</a:t>
            </a:fld>
            <a:endParaRPr lang="en-GB"/>
          </a:p>
        </p:txBody>
      </p:sp>
    </p:spTree>
    <p:extLst>
      <p:ext uri="{BB962C8B-B14F-4D97-AF65-F5344CB8AC3E}">
        <p14:creationId xmlns:p14="http://schemas.microsoft.com/office/powerpoint/2010/main" val="3397361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5CA3B7F-5DFF-4527-A234-A8D85DB75435}" type="datetimeFigureOut">
              <a:rPr lang="en-GB" smtClean="0"/>
              <a:t>17/02/2022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3698C76-E8F3-46CF-8CF4-CCC4604C58EB}" type="slidenum">
              <a:rPr lang="en-GB" smtClean="0"/>
              <a:t>‹#›</a:t>
            </a:fld>
            <a:endParaRPr lang="en-GB"/>
          </a:p>
        </p:txBody>
      </p:sp>
    </p:spTree>
    <p:extLst>
      <p:ext uri="{BB962C8B-B14F-4D97-AF65-F5344CB8AC3E}">
        <p14:creationId xmlns:p14="http://schemas.microsoft.com/office/powerpoint/2010/main" val="1805126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5CA3B7F-5DFF-4527-A234-A8D85DB75435}" type="datetimeFigureOut">
              <a:rPr lang="en-GB" smtClean="0"/>
              <a:t>17/02/2022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3698C76-E8F3-46CF-8CF4-CCC4604C58EB}" type="slidenum">
              <a:rPr lang="en-GB" smtClean="0"/>
              <a:t>‹#›</a:t>
            </a:fld>
            <a:endParaRPr lang="en-GB"/>
          </a:p>
        </p:txBody>
      </p:sp>
    </p:spTree>
    <p:extLst>
      <p:ext uri="{BB962C8B-B14F-4D97-AF65-F5344CB8AC3E}">
        <p14:creationId xmlns:p14="http://schemas.microsoft.com/office/powerpoint/2010/main" val="33813625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CA3B7F-5DFF-4527-A234-A8D85DB75435}" type="datetimeFigureOut">
              <a:rPr lang="en-GB" smtClean="0"/>
              <a:t>17/02/2022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3698C76-E8F3-46CF-8CF4-CCC4604C58EB}" type="slidenum">
              <a:rPr lang="en-GB" smtClean="0"/>
              <a:t>‹#›</a:t>
            </a:fld>
            <a:endParaRPr lang="en-GB"/>
          </a:p>
        </p:txBody>
      </p:sp>
    </p:spTree>
    <p:extLst>
      <p:ext uri="{BB962C8B-B14F-4D97-AF65-F5344CB8AC3E}">
        <p14:creationId xmlns:p14="http://schemas.microsoft.com/office/powerpoint/2010/main" val="441184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CA3B7F-5DFF-4527-A234-A8D85DB75435}" type="datetimeFigureOut">
              <a:rPr lang="en-GB" smtClean="0"/>
              <a:t>17/02/2022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698C76-E8F3-46CF-8CF4-CCC4604C58EB}" type="slidenum">
              <a:rPr lang="en-GB" smtClean="0"/>
              <a:t>‹#›</a:t>
            </a:fld>
            <a:endParaRPr lang="en-GB"/>
          </a:p>
        </p:txBody>
      </p:sp>
    </p:spTree>
    <p:extLst>
      <p:ext uri="{BB962C8B-B14F-4D97-AF65-F5344CB8AC3E}">
        <p14:creationId xmlns:p14="http://schemas.microsoft.com/office/powerpoint/2010/main" val="8721274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CA3B7F-5DFF-4527-A234-A8D85DB75435}" type="datetimeFigureOut">
              <a:rPr lang="en-GB" smtClean="0"/>
              <a:t>17/02/2022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698C76-E8F3-46CF-8CF4-CCC4604C58EB}" type="slidenum">
              <a:rPr lang="en-GB" smtClean="0"/>
              <a:t>‹#›</a:t>
            </a:fld>
            <a:endParaRPr lang="en-GB"/>
          </a:p>
        </p:txBody>
      </p:sp>
    </p:spTree>
    <p:extLst>
      <p:ext uri="{BB962C8B-B14F-4D97-AF65-F5344CB8AC3E}">
        <p14:creationId xmlns:p14="http://schemas.microsoft.com/office/powerpoint/2010/main" val="904989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5CA3B7F-5DFF-4527-A234-A8D85DB75435}" type="datetimeFigureOut">
              <a:rPr lang="en-GB" smtClean="0"/>
              <a:t>17/02/2022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698C76-E8F3-46CF-8CF4-CCC4604C58EB}" type="slidenum">
              <a:rPr lang="en-GB" smtClean="0"/>
              <a:t>‹#›</a:t>
            </a:fld>
            <a:endParaRPr lang="en-GB"/>
          </a:p>
        </p:txBody>
      </p:sp>
    </p:spTree>
    <p:extLst>
      <p:ext uri="{BB962C8B-B14F-4D97-AF65-F5344CB8AC3E}">
        <p14:creationId xmlns:p14="http://schemas.microsoft.com/office/powerpoint/2010/main" val="2731099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5CA3B7F-5DFF-4527-A234-A8D85DB75435}" type="datetimeFigureOut">
              <a:rPr lang="en-GB" smtClean="0"/>
              <a:t>17/02/2022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698C76-E8F3-46CF-8CF4-CCC4604C58EB}"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0344732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5CA3B7F-5DFF-4527-A234-A8D85DB75435}" type="datetimeFigureOut">
              <a:rPr lang="en-GB" smtClean="0"/>
              <a:t>17/02/2022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698C76-E8F3-46CF-8CF4-CCC4604C58EB}" type="slidenum">
              <a:rPr lang="en-GB" smtClean="0"/>
              <a:t>‹#›</a:t>
            </a:fld>
            <a:endParaRPr lang="en-GB"/>
          </a:p>
        </p:txBody>
      </p:sp>
    </p:spTree>
    <p:extLst>
      <p:ext uri="{BB962C8B-B14F-4D97-AF65-F5344CB8AC3E}">
        <p14:creationId xmlns:p14="http://schemas.microsoft.com/office/powerpoint/2010/main" val="37903427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5CA3B7F-5DFF-4527-A234-A8D85DB75435}" type="datetimeFigureOut">
              <a:rPr lang="en-GB" smtClean="0"/>
              <a:t>17/02/2022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698C76-E8F3-46CF-8CF4-CCC4604C58EB}"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667371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5CA3B7F-5DFF-4527-A234-A8D85DB75435}" type="datetimeFigureOut">
              <a:rPr lang="en-GB" smtClean="0"/>
              <a:t>17/02/2022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698C76-E8F3-46CF-8CF4-CCC4604C58EB}" type="slidenum">
              <a:rPr lang="en-GB" smtClean="0"/>
              <a:t>‹#›</a:t>
            </a:fld>
            <a:endParaRPr lang="en-GB"/>
          </a:p>
        </p:txBody>
      </p:sp>
    </p:spTree>
    <p:extLst>
      <p:ext uri="{BB962C8B-B14F-4D97-AF65-F5344CB8AC3E}">
        <p14:creationId xmlns:p14="http://schemas.microsoft.com/office/powerpoint/2010/main" val="34362011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5CA3B7F-5DFF-4527-A234-A8D85DB75435}" type="datetimeFigureOut">
              <a:rPr lang="en-GB" smtClean="0"/>
              <a:t>17/02/2022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698C76-E8F3-46CF-8CF4-CCC4604C58EB}" type="slidenum">
              <a:rPr lang="en-GB" smtClean="0"/>
              <a:t>‹#›</a:t>
            </a:fld>
            <a:endParaRPr lang="en-GB"/>
          </a:p>
        </p:txBody>
      </p:sp>
    </p:spTree>
    <p:extLst>
      <p:ext uri="{BB962C8B-B14F-4D97-AF65-F5344CB8AC3E}">
        <p14:creationId xmlns:p14="http://schemas.microsoft.com/office/powerpoint/2010/main" val="1741362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5CA3B7F-5DFF-4527-A234-A8D85DB75435}" type="datetimeFigureOut">
              <a:rPr lang="en-GB" smtClean="0"/>
              <a:t>17/02/2022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698C76-E8F3-46CF-8CF4-CCC4604C58EB}" type="slidenum">
              <a:rPr lang="en-GB" smtClean="0"/>
              <a:t>‹#›</a:t>
            </a:fld>
            <a:endParaRPr lang="en-GB"/>
          </a:p>
        </p:txBody>
      </p:sp>
    </p:spTree>
    <p:extLst>
      <p:ext uri="{BB962C8B-B14F-4D97-AF65-F5344CB8AC3E}">
        <p14:creationId xmlns:p14="http://schemas.microsoft.com/office/powerpoint/2010/main" val="1191682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5CA3B7F-5DFF-4527-A234-A8D85DB75435}" type="datetimeFigureOut">
              <a:rPr lang="en-GB" smtClean="0"/>
              <a:t>17/02/2022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3698C76-E8F3-46CF-8CF4-CCC4604C58EB}" type="slidenum">
              <a:rPr lang="en-GB" smtClean="0"/>
              <a:t>‹#›</a:t>
            </a:fld>
            <a:endParaRPr lang="en-GB"/>
          </a:p>
        </p:txBody>
      </p:sp>
    </p:spTree>
    <p:extLst>
      <p:ext uri="{BB962C8B-B14F-4D97-AF65-F5344CB8AC3E}">
        <p14:creationId xmlns:p14="http://schemas.microsoft.com/office/powerpoint/2010/main" val="1229490876"/>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 id="2147483753" r:id="rId13"/>
    <p:sldLayoutId id="2147483754" r:id="rId14"/>
    <p:sldLayoutId id="2147483755" r:id="rId15"/>
    <p:sldLayoutId id="214748375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1.png"/><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1.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4.m4a"/><Relationship Id="rId1" Type="http://schemas.microsoft.com/office/2007/relationships/media" Target="../media/media24.m4a"/><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5.m4a"/><Relationship Id="rId1" Type="http://schemas.microsoft.com/office/2007/relationships/media" Target="../media/media25.m4a"/><Relationship Id="rId5" Type="http://schemas.openxmlformats.org/officeDocument/2006/relationships/image" Target="../media/image1.png"/><Relationship Id="rId4" Type="http://schemas.openxmlformats.org/officeDocument/2006/relationships/image" Target="../media/image4.jp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6.m4a"/><Relationship Id="rId1" Type="http://schemas.microsoft.com/office/2007/relationships/media" Target="../media/media26.m4a"/><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7.m4a"/><Relationship Id="rId1" Type="http://schemas.microsoft.com/office/2007/relationships/media" Target="../media/media27.m4a"/><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8.m4a"/><Relationship Id="rId1" Type="http://schemas.microsoft.com/office/2007/relationships/media" Target="../media/media28.m4a"/><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9.m4a"/><Relationship Id="rId1" Type="http://schemas.microsoft.com/office/2007/relationships/media" Target="../media/media29.m4a"/><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0.m4a"/><Relationship Id="rId1" Type="http://schemas.microsoft.com/office/2007/relationships/media" Target="../media/media30.m4a"/><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1.m4a"/><Relationship Id="rId1" Type="http://schemas.microsoft.com/office/2007/relationships/media" Target="../media/media31.m4a"/><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2.m4a"/><Relationship Id="rId1" Type="http://schemas.microsoft.com/office/2007/relationships/media" Target="../media/media32.m4a"/><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3.m4a"/><Relationship Id="rId1" Type="http://schemas.microsoft.com/office/2007/relationships/media" Target="../media/media33.m4a"/><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7.xml"/><Relationship Id="rId7" Type="http://schemas.openxmlformats.org/officeDocument/2006/relationships/diagramColors" Target="../diagrams/colors1.xml"/><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5.m4a"/><Relationship Id="rId1" Type="http://schemas.microsoft.com/office/2007/relationships/media" Target="../media/media35.m4a"/><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6.m4a"/><Relationship Id="rId1" Type="http://schemas.microsoft.com/office/2007/relationships/media" Target="../media/media36.m4a"/><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7.m4a"/><Relationship Id="rId1" Type="http://schemas.microsoft.com/office/2007/relationships/media" Target="../media/media37.m4a"/><Relationship Id="rId4" Type="http://schemas.openxmlformats.org/officeDocument/2006/relationships/image" Target="../media/image1.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8.m4a"/><Relationship Id="rId1" Type="http://schemas.microsoft.com/office/2007/relationships/media" Target="../media/media38.m4a"/><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9.m4a"/><Relationship Id="rId1" Type="http://schemas.microsoft.com/office/2007/relationships/media" Target="../media/media39.m4a"/><Relationship Id="rId4" Type="http://schemas.openxmlformats.org/officeDocument/2006/relationships/image" Target="../media/image1.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0.m4a"/><Relationship Id="rId1" Type="http://schemas.microsoft.com/office/2007/relationships/media" Target="../media/media40.m4a"/><Relationship Id="rId5" Type="http://schemas.openxmlformats.org/officeDocument/2006/relationships/image" Target="../media/image1.png"/><Relationship Id="rId4" Type="http://schemas.openxmlformats.org/officeDocument/2006/relationships/hyperlink" Target="https://publiclawforeveryone.com/2017/03/22/she-is-constitutionally-absolutely-wrong-the-lord-chief-justice-on-the-lord-chancellor/" TargetMode="Externa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1.m4a"/><Relationship Id="rId1" Type="http://schemas.microsoft.com/office/2007/relationships/media" Target="../media/media41.m4a"/><Relationship Id="rId4" Type="http://schemas.openxmlformats.org/officeDocument/2006/relationships/image" Target="../media/image1.pn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2.m4a"/><Relationship Id="rId1" Type="http://schemas.microsoft.com/office/2007/relationships/media" Target="../media/media42.m4a"/><Relationship Id="rId5" Type="http://schemas.openxmlformats.org/officeDocument/2006/relationships/image" Target="../media/image1.png"/><Relationship Id="rId4" Type="http://schemas.openxmlformats.org/officeDocument/2006/relationships/hyperlink" Target="https://www.theguardian.com/world/2019/jun/24/eu-court-rules-polands-lowering-of-judges-retirement-age-unlawful" TargetMode="Externa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3.m4a"/><Relationship Id="rId1" Type="http://schemas.microsoft.com/office/2007/relationships/media" Target="../media/media43.m4a"/><Relationship Id="rId4" Type="http://schemas.openxmlformats.org/officeDocument/2006/relationships/image" Target="../media/image1.png"/></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4.m4a"/><Relationship Id="rId1" Type="http://schemas.microsoft.com/office/2007/relationships/media" Target="../media/media44.m4a"/><Relationship Id="rId4" Type="http://schemas.openxmlformats.org/officeDocument/2006/relationships/image" Target="../media/image1.png"/></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5.m4a"/><Relationship Id="rId1" Type="http://schemas.microsoft.com/office/2007/relationships/media" Target="../media/media45.m4a"/><Relationship Id="rId4" Type="http://schemas.openxmlformats.org/officeDocument/2006/relationships/image" Target="../media/image1.png"/></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6.m4a"/><Relationship Id="rId1" Type="http://schemas.microsoft.com/office/2007/relationships/media" Target="../media/media46.m4a"/><Relationship Id="rId4" Type="http://schemas.openxmlformats.org/officeDocument/2006/relationships/image" Target="../media/image1.png"/></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7.m4a"/><Relationship Id="rId1" Type="http://schemas.microsoft.com/office/2007/relationships/media" Target="../media/media47.m4a"/><Relationship Id="rId4" Type="http://schemas.openxmlformats.org/officeDocument/2006/relationships/image" Target="../media/image1.pn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8.m4a"/><Relationship Id="rId1" Type="http://schemas.microsoft.com/office/2007/relationships/media" Target="../media/media48.m4a"/><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Judicial Precedent and Statutory Interpretation </a:t>
            </a:r>
          </a:p>
        </p:txBody>
      </p:sp>
      <p:sp>
        <p:nvSpPr>
          <p:cNvPr id="3" name="Subtitle 2"/>
          <p:cNvSpPr>
            <a:spLocks noGrp="1"/>
          </p:cNvSpPr>
          <p:nvPr>
            <p:ph type="subTitle" idx="1"/>
          </p:nvPr>
        </p:nvSpPr>
        <p:spPr/>
        <p:txBody>
          <a:bodyPr/>
          <a:lstStyle/>
          <a:p>
            <a:r>
              <a:rPr lang="en-GB" dirty="0"/>
              <a:t>Lecture 5 – </a:t>
            </a:r>
            <a:r>
              <a:rPr lang="en-GB"/>
              <a:t>Legal Process </a:t>
            </a:r>
            <a:endParaRPr lang="en-GB" dirty="0"/>
          </a:p>
        </p:txBody>
      </p:sp>
      <p:pic>
        <p:nvPicPr>
          <p:cNvPr id="4" name="Audio 3">
            <a:hlinkClick r:id="" action="ppaction://media"/>
            <a:extLst>
              <a:ext uri="{FF2B5EF4-FFF2-40B4-BE49-F238E27FC236}">
                <a16:creationId xmlns:a16="http://schemas.microsoft.com/office/drawing/2014/main" id="{5F65F3AF-D94C-4D42-A7E3-64810D3B85E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415922079"/>
      </p:ext>
    </p:extLst>
  </p:cSld>
  <p:clrMapOvr>
    <a:masterClrMapping/>
  </p:clrMapOvr>
  <mc:AlternateContent xmlns:mc="http://schemas.openxmlformats.org/markup-compatibility/2006">
    <mc:Choice xmlns:p14="http://schemas.microsoft.com/office/powerpoint/2010/main" Requires="p14">
      <p:transition spd="slow" p14:dur="2000" advTm="10087"/>
    </mc:Choice>
    <mc:Fallback>
      <p:transition spd="slow" advTm="100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2AA0B7-23AC-4763-9052-8BD1C9498559}"/>
              </a:ext>
            </a:extLst>
          </p:cNvPr>
          <p:cNvSpPr>
            <a:spLocks noGrp="1"/>
          </p:cNvSpPr>
          <p:nvPr>
            <p:ph type="title"/>
          </p:nvPr>
        </p:nvSpPr>
        <p:spPr/>
        <p:txBody>
          <a:bodyPr/>
          <a:lstStyle/>
          <a:p>
            <a:r>
              <a:rPr lang="en-GB" dirty="0"/>
              <a:t>Aims of this Lecture </a:t>
            </a:r>
          </a:p>
        </p:txBody>
      </p:sp>
      <p:sp>
        <p:nvSpPr>
          <p:cNvPr id="3" name="Content Placeholder 2">
            <a:extLst>
              <a:ext uri="{FF2B5EF4-FFF2-40B4-BE49-F238E27FC236}">
                <a16:creationId xmlns:a16="http://schemas.microsoft.com/office/drawing/2014/main" id="{03B6CB18-C7F8-44C0-AADE-F1AB60D68288}"/>
              </a:ext>
            </a:extLst>
          </p:cNvPr>
          <p:cNvSpPr>
            <a:spLocks noGrp="1"/>
          </p:cNvSpPr>
          <p:nvPr>
            <p:ph idx="1"/>
          </p:nvPr>
        </p:nvSpPr>
        <p:spPr/>
        <p:txBody>
          <a:bodyPr/>
          <a:lstStyle/>
          <a:p>
            <a:pPr algn="just">
              <a:buFont typeface="Arial" panose="020B0604020202020204" pitchFamily="34" charset="0"/>
              <a:buChar char="•"/>
            </a:pPr>
            <a:r>
              <a:rPr lang="en-GB" b="0" i="0" dirty="0">
                <a:solidFill>
                  <a:srgbClr val="000000"/>
                </a:solidFill>
                <a:effectLst/>
                <a:latin typeface="Times New Roman" panose="02020603050405020304" pitchFamily="18" charset="0"/>
              </a:rPr>
              <a:t>Understand the role of judges in court cases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Distinguish case names in civil and criminal cases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Explain the importance of citations of cases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Understand the hierarchy of the civil and criminal courts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Explain the significance of a case’s </a:t>
            </a:r>
            <a:r>
              <a:rPr lang="en-GB" b="0" i="1" dirty="0">
                <a:solidFill>
                  <a:srgbClr val="000000"/>
                </a:solidFill>
                <a:effectLst/>
                <a:latin typeface="Times New Roman" panose="02020603050405020304" pitchFamily="18" charset="0"/>
              </a:rPr>
              <a:t>ratio decidendi</a:t>
            </a:r>
            <a:r>
              <a:rPr lang="en-GB" b="0" i="0" dirty="0">
                <a:solidFill>
                  <a:srgbClr val="000000"/>
                </a:solidFill>
                <a:effectLst/>
                <a:latin typeface="Times New Roman" panose="02020603050405020304" pitchFamily="18" charset="0"/>
              </a:rPr>
              <a:t> and </a:t>
            </a:r>
            <a:r>
              <a:rPr lang="en-GB" b="0" i="1" dirty="0">
                <a:solidFill>
                  <a:srgbClr val="000000"/>
                </a:solidFill>
                <a:effectLst/>
                <a:latin typeface="Times New Roman" panose="02020603050405020304" pitchFamily="18" charset="0"/>
              </a:rPr>
              <a:t>obiter dicta</a:t>
            </a:r>
            <a:r>
              <a:rPr lang="en-GB" b="0" i="0" dirty="0">
                <a:solidFill>
                  <a:srgbClr val="000000"/>
                </a:solidFill>
                <a:effectLst/>
                <a:latin typeface="Times New Roman" panose="02020603050405020304" pitchFamily="18" charset="0"/>
              </a:rPr>
              <a:t>, and</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Explain other key terminology used in relation to judicial precedent.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Outline the key rules of statutory interpretation</a:t>
            </a:r>
          </a:p>
          <a:p>
            <a:endParaRPr lang="en-GB" dirty="0"/>
          </a:p>
        </p:txBody>
      </p:sp>
      <p:pic>
        <p:nvPicPr>
          <p:cNvPr id="4" name="Audio 3">
            <a:hlinkClick r:id="" action="ppaction://media"/>
            <a:extLst>
              <a:ext uri="{FF2B5EF4-FFF2-40B4-BE49-F238E27FC236}">
                <a16:creationId xmlns:a16="http://schemas.microsoft.com/office/drawing/2014/main" id="{ED09D11B-EAC9-45E4-A471-F0FBDAAA6E5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726506293"/>
      </p:ext>
    </p:extLst>
  </p:cSld>
  <p:clrMapOvr>
    <a:masterClrMapping/>
  </p:clrMapOvr>
  <mc:AlternateContent xmlns:mc="http://schemas.openxmlformats.org/markup-compatibility/2006">
    <mc:Choice xmlns:p14="http://schemas.microsoft.com/office/powerpoint/2010/main" Requires="p14">
      <p:transition spd="slow" p14:dur="2000" advTm="34050"/>
    </mc:Choice>
    <mc:Fallback>
      <p:transition spd="slow" advTm="340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4329AC-358C-483A-B08C-618E6673D386}"/>
              </a:ext>
            </a:extLst>
          </p:cNvPr>
          <p:cNvSpPr>
            <a:spLocks noGrp="1"/>
          </p:cNvSpPr>
          <p:nvPr>
            <p:ph type="title"/>
          </p:nvPr>
        </p:nvSpPr>
        <p:spPr/>
        <p:txBody>
          <a:bodyPr/>
          <a:lstStyle/>
          <a:p>
            <a:r>
              <a:rPr lang="en-GB" dirty="0"/>
              <a:t>Basic Concepts</a:t>
            </a:r>
          </a:p>
        </p:txBody>
      </p:sp>
      <p:sp>
        <p:nvSpPr>
          <p:cNvPr id="3" name="Content Placeholder 2">
            <a:extLst>
              <a:ext uri="{FF2B5EF4-FFF2-40B4-BE49-F238E27FC236}">
                <a16:creationId xmlns:a16="http://schemas.microsoft.com/office/drawing/2014/main" id="{0823A347-D42D-4547-B413-B1D355734F48}"/>
              </a:ext>
            </a:extLst>
          </p:cNvPr>
          <p:cNvSpPr>
            <a:spLocks noGrp="1"/>
          </p:cNvSpPr>
          <p:nvPr>
            <p:ph idx="1"/>
          </p:nvPr>
        </p:nvSpPr>
        <p:spPr/>
        <p:txBody>
          <a:bodyPr>
            <a:normAutofit lnSpcReduction="10000"/>
          </a:bodyPr>
          <a:lstStyle/>
          <a:p>
            <a:pPr algn="just"/>
            <a:r>
              <a:rPr lang="en-GB" b="0" i="0" dirty="0">
                <a:solidFill>
                  <a:srgbClr val="000000"/>
                </a:solidFill>
                <a:effectLst/>
                <a:latin typeface="Times New Roman" panose="02020603050405020304" pitchFamily="18" charset="0"/>
              </a:rPr>
              <a:t>The role of a judge in a court case is to make a decision as to which of the parties (individuals or organisations in dispute) </a:t>
            </a:r>
            <a:r>
              <a:rPr lang="en-GB" b="1" i="0" dirty="0">
                <a:solidFill>
                  <a:srgbClr val="000000"/>
                </a:solidFill>
                <a:effectLst/>
                <a:latin typeface="Times New Roman" panose="02020603050405020304" pitchFamily="18" charset="0"/>
              </a:rPr>
              <a:t>wins</a:t>
            </a:r>
            <a:r>
              <a:rPr lang="en-GB" b="0" i="0" dirty="0">
                <a:solidFill>
                  <a:srgbClr val="000000"/>
                </a:solidFill>
                <a:effectLst/>
                <a:latin typeface="Times New Roman" panose="02020603050405020304" pitchFamily="18" charset="0"/>
              </a:rPr>
              <a:t> (an exception to this is a criminal trial in the Crown Court where the jury decides whether or not the defendant is guilty and the judge decides on the sentence (punishment)). </a:t>
            </a:r>
          </a:p>
          <a:p>
            <a:pPr algn="just"/>
            <a:r>
              <a:rPr lang="en-GB" b="0" i="0" dirty="0">
                <a:solidFill>
                  <a:srgbClr val="000000"/>
                </a:solidFill>
                <a:effectLst/>
                <a:latin typeface="Times New Roman" panose="02020603050405020304" pitchFamily="18" charset="0"/>
              </a:rPr>
              <a:t>In a civil trial, the unsuccessful party may be ordered to pay the winner damages.</a:t>
            </a:r>
          </a:p>
          <a:p>
            <a:pPr algn="just"/>
            <a:r>
              <a:rPr lang="en-GB" b="0" i="0" dirty="0">
                <a:solidFill>
                  <a:srgbClr val="000000"/>
                </a:solidFill>
                <a:effectLst/>
                <a:latin typeface="Times New Roman" panose="02020603050405020304" pitchFamily="18" charset="0"/>
              </a:rPr>
              <a:t>The judge (or judges in some courts) will write </a:t>
            </a:r>
            <a:r>
              <a:rPr lang="en-GB" b="1" i="0" dirty="0">
                <a:solidFill>
                  <a:srgbClr val="000000"/>
                </a:solidFill>
                <a:effectLst/>
                <a:latin typeface="Times New Roman" panose="02020603050405020304" pitchFamily="18" charset="0"/>
              </a:rPr>
              <a:t>judgments</a:t>
            </a:r>
            <a:r>
              <a:rPr lang="en-GB" b="0" i="0" dirty="0">
                <a:solidFill>
                  <a:srgbClr val="000000"/>
                </a:solidFill>
                <a:effectLst/>
                <a:latin typeface="Times New Roman" panose="02020603050405020304" pitchFamily="18" charset="0"/>
              </a:rPr>
              <a:t> giving the legal reasoning which led them to make their decisions. </a:t>
            </a:r>
          </a:p>
          <a:p>
            <a:pPr algn="just"/>
            <a:r>
              <a:rPr lang="en-GB" b="0" i="0" dirty="0">
                <a:solidFill>
                  <a:srgbClr val="000000"/>
                </a:solidFill>
                <a:effectLst/>
                <a:latin typeface="Times New Roman" panose="02020603050405020304" pitchFamily="18" charset="0"/>
              </a:rPr>
              <a:t>The judgments will form part of the </a:t>
            </a:r>
            <a:r>
              <a:rPr lang="en-GB" b="1" i="0" dirty="0">
                <a:solidFill>
                  <a:srgbClr val="000000"/>
                </a:solidFill>
                <a:effectLst/>
                <a:latin typeface="Times New Roman" panose="02020603050405020304" pitchFamily="18" charset="0"/>
              </a:rPr>
              <a:t>body of legal reasoning</a:t>
            </a:r>
            <a:r>
              <a:rPr lang="en-GB" b="0" i="0" dirty="0">
                <a:solidFill>
                  <a:srgbClr val="000000"/>
                </a:solidFill>
                <a:effectLst/>
                <a:latin typeface="Times New Roman" panose="02020603050405020304" pitchFamily="18" charset="0"/>
              </a:rPr>
              <a:t> – this is known as </a:t>
            </a:r>
            <a:r>
              <a:rPr lang="en-GB" b="1" i="0" dirty="0">
                <a:solidFill>
                  <a:srgbClr val="000000"/>
                </a:solidFill>
                <a:effectLst/>
                <a:latin typeface="Times New Roman" panose="02020603050405020304" pitchFamily="18" charset="0"/>
              </a:rPr>
              <a:t>case law</a:t>
            </a:r>
            <a:r>
              <a:rPr lang="en-GB" b="0" i="0" dirty="0">
                <a:solidFill>
                  <a:srgbClr val="000000"/>
                </a:solidFill>
                <a:effectLst/>
                <a:latin typeface="Times New Roman" panose="02020603050405020304" pitchFamily="18" charset="0"/>
              </a:rPr>
              <a:t> – which is available to be used by judges in </a:t>
            </a:r>
            <a:r>
              <a:rPr lang="en-GB" b="1" i="0" dirty="0">
                <a:solidFill>
                  <a:srgbClr val="000000"/>
                </a:solidFill>
                <a:effectLst/>
                <a:latin typeface="Times New Roman" panose="02020603050405020304" pitchFamily="18" charset="0"/>
              </a:rPr>
              <a:t>later</a:t>
            </a:r>
            <a:r>
              <a:rPr lang="en-GB" b="0" i="0" dirty="0">
                <a:solidFill>
                  <a:srgbClr val="000000"/>
                </a:solidFill>
                <a:effectLst/>
                <a:latin typeface="Times New Roman" panose="02020603050405020304" pitchFamily="18" charset="0"/>
              </a:rPr>
              <a:t> cases with similar facts. </a:t>
            </a:r>
          </a:p>
          <a:p>
            <a:pPr algn="just"/>
            <a:r>
              <a:rPr lang="en-GB" b="0" i="0" dirty="0">
                <a:solidFill>
                  <a:srgbClr val="000000"/>
                </a:solidFill>
                <a:effectLst/>
                <a:latin typeface="Times New Roman" panose="02020603050405020304" pitchFamily="18" charset="0"/>
              </a:rPr>
              <a:t>The wider legal significance of a judgment in a particular case may not become apparent until some time afterwards, when a similar set of facts is considered by another court and judge.</a:t>
            </a:r>
          </a:p>
          <a:p>
            <a:endParaRPr lang="en-GB" dirty="0"/>
          </a:p>
        </p:txBody>
      </p:sp>
      <p:pic>
        <p:nvPicPr>
          <p:cNvPr id="4" name="Audio 3">
            <a:hlinkClick r:id="" action="ppaction://media"/>
            <a:extLst>
              <a:ext uri="{FF2B5EF4-FFF2-40B4-BE49-F238E27FC236}">
                <a16:creationId xmlns:a16="http://schemas.microsoft.com/office/drawing/2014/main" id="{393B67A0-B906-4662-B1B8-AF77F138AEC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228849938"/>
      </p:ext>
    </p:extLst>
  </p:cSld>
  <p:clrMapOvr>
    <a:masterClrMapping/>
  </p:clrMapOvr>
  <mc:AlternateContent xmlns:mc="http://schemas.openxmlformats.org/markup-compatibility/2006">
    <mc:Choice xmlns:p14="http://schemas.microsoft.com/office/powerpoint/2010/main" Requires="p14">
      <p:transition spd="slow" p14:dur="2000" advTm="69182"/>
    </mc:Choice>
    <mc:Fallback>
      <p:transition spd="slow" advTm="691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E61C2-FFEF-45EC-9A9E-320C74C0EBF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06FB47C-6A4D-4BCC-800A-1734EF75632D}"/>
              </a:ext>
            </a:extLst>
          </p:cNvPr>
          <p:cNvSpPr>
            <a:spLocks noGrp="1"/>
          </p:cNvSpPr>
          <p:nvPr>
            <p:ph idx="1"/>
          </p:nvPr>
        </p:nvSpPr>
        <p:spPr/>
        <p:txBody>
          <a:bodyPr>
            <a:normAutofit fontScale="92500" lnSpcReduction="10000"/>
          </a:bodyPr>
          <a:lstStyle/>
          <a:p>
            <a:r>
              <a:rPr lang="en-GB" b="0" i="0" dirty="0">
                <a:solidFill>
                  <a:srgbClr val="000000"/>
                </a:solidFill>
                <a:effectLst/>
                <a:latin typeface="Times New Roman" panose="02020603050405020304" pitchFamily="18" charset="0"/>
              </a:rPr>
              <a:t>Theoretically, the role of a judge is to </a:t>
            </a:r>
            <a:r>
              <a:rPr lang="en-GB" b="1" i="0" dirty="0">
                <a:solidFill>
                  <a:srgbClr val="000000"/>
                </a:solidFill>
                <a:effectLst/>
                <a:latin typeface="Times New Roman" panose="02020603050405020304" pitchFamily="18" charset="0"/>
              </a:rPr>
              <a:t>apply</a:t>
            </a:r>
            <a:r>
              <a:rPr lang="en-GB" b="0" i="0" dirty="0">
                <a:solidFill>
                  <a:srgbClr val="000000"/>
                </a:solidFill>
                <a:effectLst/>
                <a:latin typeface="Times New Roman" panose="02020603050405020304" pitchFamily="18" charset="0"/>
              </a:rPr>
              <a:t> the law – to state how the law affects a particular case. </a:t>
            </a:r>
          </a:p>
          <a:p>
            <a:r>
              <a:rPr lang="en-GB" b="0" i="0" dirty="0">
                <a:solidFill>
                  <a:srgbClr val="000000"/>
                </a:solidFill>
                <a:effectLst/>
                <a:latin typeface="Times New Roman" panose="02020603050405020304" pitchFamily="18" charset="0"/>
              </a:rPr>
              <a:t>In most cases, the existing law is very clear and the judge will simply </a:t>
            </a:r>
            <a:r>
              <a:rPr lang="en-GB" b="1" i="0" dirty="0">
                <a:solidFill>
                  <a:srgbClr val="000000"/>
                </a:solidFill>
                <a:effectLst/>
                <a:latin typeface="Times New Roman" panose="02020603050405020304" pitchFamily="18" charset="0"/>
              </a:rPr>
              <a:t>apply</a:t>
            </a:r>
            <a:r>
              <a:rPr lang="en-GB" b="0" i="0" dirty="0">
                <a:solidFill>
                  <a:srgbClr val="000000"/>
                </a:solidFill>
                <a:effectLst/>
                <a:latin typeface="Times New Roman" panose="02020603050405020304" pitchFamily="18" charset="0"/>
              </a:rPr>
              <a:t> the statutes and earlier case law to the facts to produce a predictable outcome. </a:t>
            </a:r>
          </a:p>
          <a:p>
            <a:r>
              <a:rPr lang="en-GB" b="0" i="0" dirty="0">
                <a:solidFill>
                  <a:srgbClr val="000000"/>
                </a:solidFill>
                <a:effectLst/>
                <a:latin typeface="Times New Roman" panose="02020603050405020304" pitchFamily="18" charset="0"/>
              </a:rPr>
              <a:t>Sometimes, however, a court is faced with a completely new situation which is not covered by a statute or earlier cases. </a:t>
            </a:r>
          </a:p>
          <a:p>
            <a:r>
              <a:rPr lang="en-GB" b="0" i="0" dirty="0">
                <a:solidFill>
                  <a:srgbClr val="000000"/>
                </a:solidFill>
                <a:effectLst/>
                <a:latin typeface="Times New Roman" panose="02020603050405020304" pitchFamily="18" charset="0"/>
              </a:rPr>
              <a:t>An example is </a:t>
            </a:r>
            <a:r>
              <a:rPr lang="en-GB" b="1" i="1" dirty="0">
                <a:solidFill>
                  <a:srgbClr val="000000"/>
                </a:solidFill>
                <a:effectLst/>
                <a:latin typeface="Times New Roman" panose="02020603050405020304" pitchFamily="18" charset="0"/>
              </a:rPr>
              <a:t>Airedale NHS Trust v Bland [1993]</a:t>
            </a:r>
            <a:r>
              <a:rPr lang="en-GB" b="0" i="0" dirty="0">
                <a:solidFill>
                  <a:srgbClr val="000000"/>
                </a:solidFill>
                <a:effectLst/>
                <a:latin typeface="Times New Roman" panose="02020603050405020304" pitchFamily="18" charset="0"/>
              </a:rPr>
              <a:t> where the House of Lords (the senior court in the legal system at the time) had to decide whether or not the artificial feeding of Tony Bland should be stopped. Tony Bland was a victim of the Hillsborough football stadium disaster and was on a life-support machine. He was diagnosed as being in a “persistent vegetative state” (brain-dead) but technical advances had meant that his body could be kept alive for a very long period. Faced with this new situation, the House of Lords decided to end the artificial feeding – a decision which led to his death. The judgments in this case created new law for future cases with similar facts.</a:t>
            </a:r>
            <a:endParaRPr lang="en-GB" dirty="0"/>
          </a:p>
        </p:txBody>
      </p:sp>
      <p:pic>
        <p:nvPicPr>
          <p:cNvPr id="4" name="Audio 3">
            <a:hlinkClick r:id="" action="ppaction://media"/>
            <a:extLst>
              <a:ext uri="{FF2B5EF4-FFF2-40B4-BE49-F238E27FC236}">
                <a16:creationId xmlns:a16="http://schemas.microsoft.com/office/drawing/2014/main" id="{7AE38215-27F9-47E2-99E1-55CDB55C512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680743423"/>
      </p:ext>
    </p:extLst>
  </p:cSld>
  <p:clrMapOvr>
    <a:masterClrMapping/>
  </p:clrMapOvr>
  <mc:AlternateContent xmlns:mc="http://schemas.openxmlformats.org/markup-compatibility/2006">
    <mc:Choice xmlns:p14="http://schemas.microsoft.com/office/powerpoint/2010/main" Requires="p14">
      <p:transition spd="slow" p14:dur="2000" advTm="101621"/>
    </mc:Choice>
    <mc:Fallback>
      <p:transition spd="slow" advTm="1016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EF945-5F34-4393-9C1C-123B9B818E8C}"/>
              </a:ext>
            </a:extLst>
          </p:cNvPr>
          <p:cNvSpPr>
            <a:spLocks noGrp="1"/>
          </p:cNvSpPr>
          <p:nvPr>
            <p:ph type="title"/>
          </p:nvPr>
        </p:nvSpPr>
        <p:spPr/>
        <p:txBody>
          <a:bodyPr/>
          <a:lstStyle/>
          <a:p>
            <a:r>
              <a:rPr lang="en-GB" dirty="0"/>
              <a:t>Case Names </a:t>
            </a:r>
          </a:p>
        </p:txBody>
      </p:sp>
      <p:sp>
        <p:nvSpPr>
          <p:cNvPr id="3" name="Content Placeholder 2">
            <a:extLst>
              <a:ext uri="{FF2B5EF4-FFF2-40B4-BE49-F238E27FC236}">
                <a16:creationId xmlns:a16="http://schemas.microsoft.com/office/drawing/2014/main" id="{DF80D7D5-65BD-46FF-B574-B434F7129373}"/>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You will encounter a number of different types of case names during your studies. </a:t>
            </a:r>
          </a:p>
          <a:p>
            <a:r>
              <a:rPr lang="en-GB" b="0" i="0" dirty="0">
                <a:solidFill>
                  <a:srgbClr val="000000"/>
                </a:solidFill>
                <a:effectLst/>
                <a:latin typeface="Times New Roman" panose="02020603050405020304" pitchFamily="18" charset="0"/>
              </a:rPr>
              <a:t>It is important to understand how the names of cases work and what the different parts of a case name represent.</a:t>
            </a:r>
          </a:p>
          <a:p>
            <a:r>
              <a:rPr lang="en-GB" b="0" i="0" dirty="0">
                <a:solidFill>
                  <a:srgbClr val="000000"/>
                </a:solidFill>
                <a:effectLst/>
                <a:latin typeface="Times New Roman" panose="02020603050405020304" pitchFamily="18" charset="0"/>
              </a:rPr>
              <a:t>In </a:t>
            </a:r>
            <a:r>
              <a:rPr lang="en-GB" dirty="0">
                <a:solidFill>
                  <a:srgbClr val="000000"/>
                </a:solidFill>
                <a:latin typeface="Times New Roman" panose="02020603050405020304" pitchFamily="18" charset="0"/>
              </a:rPr>
              <a:t>civil matters, t</a:t>
            </a:r>
            <a:r>
              <a:rPr lang="en-GB" b="0" i="0" dirty="0">
                <a:solidFill>
                  <a:srgbClr val="000000"/>
                </a:solidFill>
                <a:effectLst/>
                <a:latin typeface="Times New Roman" panose="02020603050405020304" pitchFamily="18" charset="0"/>
              </a:rPr>
              <a:t>he most common format for a case is shown by the fictitious </a:t>
            </a:r>
            <a:r>
              <a:rPr lang="en-GB" b="1" i="1" dirty="0">
                <a:solidFill>
                  <a:srgbClr val="000000"/>
                </a:solidFill>
                <a:effectLst/>
                <a:latin typeface="Times New Roman" panose="02020603050405020304" pitchFamily="18" charset="0"/>
              </a:rPr>
              <a:t>Smith v Jones [2017]</a:t>
            </a:r>
            <a:r>
              <a:rPr lang="en-GB" b="0" i="0" dirty="0">
                <a:solidFill>
                  <a:srgbClr val="000000"/>
                </a:solidFill>
                <a:effectLst/>
                <a:latin typeface="Times New Roman" panose="02020603050405020304" pitchFamily="18" charset="0"/>
              </a:rPr>
              <a:t>. Smith is the claimant (aggrieved person who starts the case). “v” is an abbreviation of the Latin word “versus” (which means “against”). Jones is the name of the defendant.</a:t>
            </a:r>
          </a:p>
          <a:p>
            <a:r>
              <a:rPr lang="en-GB" b="1" i="0" u="sng" dirty="0">
                <a:solidFill>
                  <a:srgbClr val="0F2A5F"/>
                </a:solidFill>
                <a:effectLst/>
                <a:latin typeface="Times New Roman" panose="02020603050405020304" pitchFamily="18" charset="0"/>
              </a:rPr>
              <a:t>Note that when lawyers talk about cases out loud (as opposed to in writing) they say “Smith and Jones”, not “Smith versus Jones”, or “Smith vee Jones”. You should do the same to avoid embarrassment.</a:t>
            </a:r>
            <a:endParaRPr lang="en-GB" b="1" u="sng" dirty="0"/>
          </a:p>
        </p:txBody>
      </p:sp>
      <p:pic>
        <p:nvPicPr>
          <p:cNvPr id="4" name="Audio 3">
            <a:hlinkClick r:id="" action="ppaction://media"/>
            <a:extLst>
              <a:ext uri="{FF2B5EF4-FFF2-40B4-BE49-F238E27FC236}">
                <a16:creationId xmlns:a16="http://schemas.microsoft.com/office/drawing/2014/main" id="{2FD5536C-2E6B-40F2-AB05-6B0A736F085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81826305"/>
      </p:ext>
    </p:extLst>
  </p:cSld>
  <p:clrMapOvr>
    <a:masterClrMapping/>
  </p:clrMapOvr>
  <mc:AlternateContent xmlns:mc="http://schemas.openxmlformats.org/markup-compatibility/2006">
    <mc:Choice xmlns:p14="http://schemas.microsoft.com/office/powerpoint/2010/main" Requires="p14">
      <p:transition spd="slow" p14:dur="2000" advTm="68625"/>
    </mc:Choice>
    <mc:Fallback>
      <p:transition spd="slow" advTm="686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00C70-EF5C-4FE3-A457-04896863F71D}"/>
              </a:ext>
            </a:extLst>
          </p:cNvPr>
          <p:cNvSpPr>
            <a:spLocks noGrp="1"/>
          </p:cNvSpPr>
          <p:nvPr>
            <p:ph type="title"/>
          </p:nvPr>
        </p:nvSpPr>
        <p:spPr/>
        <p:txBody>
          <a:bodyPr/>
          <a:lstStyle/>
          <a:p>
            <a:r>
              <a:rPr lang="en-GB" dirty="0"/>
              <a:t>Case Names - Appeals</a:t>
            </a:r>
          </a:p>
        </p:txBody>
      </p:sp>
      <p:sp>
        <p:nvSpPr>
          <p:cNvPr id="3" name="Content Placeholder 2">
            <a:extLst>
              <a:ext uri="{FF2B5EF4-FFF2-40B4-BE49-F238E27FC236}">
                <a16:creationId xmlns:a16="http://schemas.microsoft.com/office/drawing/2014/main" id="{2046EC56-3080-47D1-924A-CEA7A7E5A959}"/>
              </a:ext>
            </a:extLst>
          </p:cNvPr>
          <p:cNvSpPr>
            <a:spLocks noGrp="1"/>
          </p:cNvSpPr>
          <p:nvPr>
            <p:ph idx="1"/>
          </p:nvPr>
        </p:nvSpPr>
        <p:spPr/>
        <p:txBody>
          <a:bodyPr>
            <a:normAutofit/>
          </a:bodyPr>
          <a:lstStyle/>
          <a:p>
            <a:pPr algn="just"/>
            <a:r>
              <a:rPr lang="en-GB" b="0" i="0" dirty="0">
                <a:solidFill>
                  <a:srgbClr val="000000"/>
                </a:solidFill>
                <a:effectLst/>
                <a:latin typeface="Times New Roman" panose="02020603050405020304" pitchFamily="18" charset="0"/>
              </a:rPr>
              <a:t>If the case is an appeal which was heard in one of the courts which are higher in the court hierarchy, the party who is appealing against the decision in the lower court (referred to as the “appellant”) will be named first. </a:t>
            </a:r>
          </a:p>
          <a:p>
            <a:pPr algn="just"/>
            <a:r>
              <a:rPr lang="en-GB" b="0" i="0" dirty="0">
                <a:solidFill>
                  <a:srgbClr val="000000"/>
                </a:solidFill>
                <a:effectLst/>
                <a:latin typeface="Times New Roman" panose="02020603050405020304" pitchFamily="18" charset="0"/>
              </a:rPr>
              <a:t>The other party, known as the “respondent”, will be named second. So, in </a:t>
            </a:r>
            <a:r>
              <a:rPr lang="en-GB" b="1" i="1" dirty="0" err="1">
                <a:solidFill>
                  <a:srgbClr val="000000"/>
                </a:solidFill>
                <a:effectLst/>
                <a:latin typeface="Times New Roman" panose="02020603050405020304" pitchFamily="18" charset="0"/>
              </a:rPr>
              <a:t>Gisda</a:t>
            </a:r>
            <a:r>
              <a:rPr lang="en-GB" b="1" i="1" dirty="0">
                <a:solidFill>
                  <a:srgbClr val="000000"/>
                </a:solidFill>
                <a:effectLst/>
                <a:latin typeface="Times New Roman" panose="02020603050405020304" pitchFamily="18" charset="0"/>
              </a:rPr>
              <a:t> </a:t>
            </a:r>
            <a:r>
              <a:rPr lang="en-GB" b="1" i="1" dirty="0" err="1">
                <a:solidFill>
                  <a:srgbClr val="000000"/>
                </a:solidFill>
                <a:effectLst/>
                <a:latin typeface="Times New Roman" panose="02020603050405020304" pitchFamily="18" charset="0"/>
              </a:rPr>
              <a:t>Cyf</a:t>
            </a:r>
            <a:r>
              <a:rPr lang="en-GB" b="1" i="1" dirty="0">
                <a:solidFill>
                  <a:srgbClr val="000000"/>
                </a:solidFill>
                <a:effectLst/>
                <a:latin typeface="Times New Roman" panose="02020603050405020304" pitchFamily="18" charset="0"/>
              </a:rPr>
              <a:t> v Barratt</a:t>
            </a:r>
            <a:r>
              <a:rPr lang="en-GB" b="0" i="0" dirty="0">
                <a:solidFill>
                  <a:srgbClr val="000000"/>
                </a:solidFill>
                <a:effectLst/>
                <a:latin typeface="Times New Roman" panose="02020603050405020304" pitchFamily="18" charset="0"/>
              </a:rPr>
              <a:t> </a:t>
            </a:r>
            <a:r>
              <a:rPr lang="en-GB" b="1" i="1" dirty="0">
                <a:solidFill>
                  <a:srgbClr val="000000"/>
                </a:solidFill>
                <a:effectLst/>
                <a:latin typeface="Times New Roman" panose="02020603050405020304" pitchFamily="18" charset="0"/>
              </a:rPr>
              <a:t>[2010]</a:t>
            </a:r>
            <a:r>
              <a:rPr lang="en-GB" b="0" i="1" dirty="0">
                <a:solidFill>
                  <a:srgbClr val="000000"/>
                </a:solidFill>
                <a:effectLst/>
                <a:latin typeface="Times New Roman" panose="02020603050405020304" pitchFamily="18" charset="0"/>
              </a:rPr>
              <a:t>,</a:t>
            </a:r>
            <a:r>
              <a:rPr lang="en-GB" b="0" i="0" dirty="0">
                <a:solidFill>
                  <a:srgbClr val="000000"/>
                </a:solidFill>
                <a:effectLst/>
                <a:latin typeface="Times New Roman" panose="02020603050405020304" pitchFamily="18" charset="0"/>
              </a:rPr>
              <a:t> which was an appeal heard in the Supreme Court, the case had originally been started by Lauren Barratt who claimed unfair dismissal against her employer, </a:t>
            </a:r>
            <a:r>
              <a:rPr lang="en-GB" b="0" i="0" dirty="0" err="1">
                <a:solidFill>
                  <a:srgbClr val="000000"/>
                </a:solidFill>
                <a:effectLst/>
                <a:latin typeface="Times New Roman" panose="02020603050405020304" pitchFamily="18" charset="0"/>
              </a:rPr>
              <a:t>Gisda</a:t>
            </a:r>
            <a:r>
              <a:rPr lang="en-GB" b="0" i="0" dirty="0">
                <a:solidFill>
                  <a:srgbClr val="000000"/>
                </a:solidFill>
                <a:effectLst/>
                <a:latin typeface="Times New Roman" panose="02020603050405020304" pitchFamily="18" charset="0"/>
              </a:rPr>
              <a:t> </a:t>
            </a:r>
            <a:r>
              <a:rPr lang="en-GB" b="0" i="0" dirty="0" err="1">
                <a:solidFill>
                  <a:srgbClr val="000000"/>
                </a:solidFill>
                <a:effectLst/>
                <a:latin typeface="Times New Roman" panose="02020603050405020304" pitchFamily="18" charset="0"/>
              </a:rPr>
              <a:t>Cyf</a:t>
            </a:r>
            <a:r>
              <a:rPr lang="en-GB" b="0" i="0" dirty="0">
                <a:solidFill>
                  <a:srgbClr val="000000"/>
                </a:solidFill>
                <a:effectLst/>
                <a:latin typeface="Times New Roman" panose="02020603050405020304" pitchFamily="18" charset="0"/>
              </a:rPr>
              <a:t>. Lauren Barratt had been successful in the Court of Appeal but </a:t>
            </a:r>
            <a:r>
              <a:rPr lang="en-GB" b="0" i="0" dirty="0" err="1">
                <a:solidFill>
                  <a:srgbClr val="000000"/>
                </a:solidFill>
                <a:effectLst/>
                <a:latin typeface="Times New Roman" panose="02020603050405020304" pitchFamily="18" charset="0"/>
              </a:rPr>
              <a:t>Gisda</a:t>
            </a:r>
            <a:r>
              <a:rPr lang="en-GB" b="0" i="0" dirty="0">
                <a:solidFill>
                  <a:srgbClr val="000000"/>
                </a:solidFill>
                <a:effectLst/>
                <a:latin typeface="Times New Roman" panose="02020603050405020304" pitchFamily="18" charset="0"/>
              </a:rPr>
              <a:t> </a:t>
            </a:r>
            <a:r>
              <a:rPr lang="en-GB" b="0" i="0" dirty="0" err="1">
                <a:solidFill>
                  <a:srgbClr val="000000"/>
                </a:solidFill>
                <a:effectLst/>
                <a:latin typeface="Times New Roman" panose="02020603050405020304" pitchFamily="18" charset="0"/>
              </a:rPr>
              <a:t>Cyf</a:t>
            </a:r>
            <a:r>
              <a:rPr lang="en-GB" b="0" i="0" dirty="0">
                <a:solidFill>
                  <a:srgbClr val="000000"/>
                </a:solidFill>
                <a:effectLst/>
                <a:latin typeface="Times New Roman" panose="02020603050405020304" pitchFamily="18" charset="0"/>
              </a:rPr>
              <a:t> decided to appeal to the Supreme Court as the appellant. Lauren Barratt was the respondent in the Supreme Court case.</a:t>
            </a:r>
          </a:p>
          <a:p>
            <a:endParaRPr lang="en-GB" dirty="0"/>
          </a:p>
        </p:txBody>
      </p:sp>
      <p:pic>
        <p:nvPicPr>
          <p:cNvPr id="4" name="Audio 3">
            <a:hlinkClick r:id="" action="ppaction://media"/>
            <a:extLst>
              <a:ext uri="{FF2B5EF4-FFF2-40B4-BE49-F238E27FC236}">
                <a16:creationId xmlns:a16="http://schemas.microsoft.com/office/drawing/2014/main" id="{132DD72C-966D-4954-A0A2-A27D860D8E4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635023939"/>
      </p:ext>
    </p:extLst>
  </p:cSld>
  <p:clrMapOvr>
    <a:masterClrMapping/>
  </p:clrMapOvr>
  <mc:AlternateContent xmlns:mc="http://schemas.openxmlformats.org/markup-compatibility/2006">
    <mc:Choice xmlns:p14="http://schemas.microsoft.com/office/powerpoint/2010/main" Requires="p14">
      <p:transition spd="slow" p14:dur="2000" advTm="61357"/>
    </mc:Choice>
    <mc:Fallback>
      <p:transition spd="slow" advTm="613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FA53F-4007-4673-8D79-E25A3D13F646}"/>
              </a:ext>
            </a:extLst>
          </p:cNvPr>
          <p:cNvSpPr>
            <a:spLocks noGrp="1"/>
          </p:cNvSpPr>
          <p:nvPr>
            <p:ph type="title"/>
          </p:nvPr>
        </p:nvSpPr>
        <p:spPr/>
        <p:txBody>
          <a:bodyPr/>
          <a:lstStyle/>
          <a:p>
            <a:r>
              <a:rPr lang="en-GB" dirty="0"/>
              <a:t>Case Names – continued (civil law)</a:t>
            </a:r>
          </a:p>
        </p:txBody>
      </p:sp>
      <p:sp>
        <p:nvSpPr>
          <p:cNvPr id="3" name="Content Placeholder 2">
            <a:extLst>
              <a:ext uri="{FF2B5EF4-FFF2-40B4-BE49-F238E27FC236}">
                <a16:creationId xmlns:a16="http://schemas.microsoft.com/office/drawing/2014/main" id="{5A294AF7-8E62-409E-BA36-7876B2CDD280}"/>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Students who study the Law of Wills and Succession will encounter cases beginning “Re” such as </a:t>
            </a:r>
            <a:r>
              <a:rPr lang="en-GB" b="1" i="1" dirty="0">
                <a:solidFill>
                  <a:srgbClr val="000000"/>
                </a:solidFill>
                <a:effectLst/>
                <a:latin typeface="Times New Roman" panose="02020603050405020304" pitchFamily="18" charset="0"/>
              </a:rPr>
              <a:t>Re </a:t>
            </a:r>
            <a:r>
              <a:rPr lang="en-GB" b="1" i="1" dirty="0" err="1">
                <a:solidFill>
                  <a:srgbClr val="000000"/>
                </a:solidFill>
                <a:effectLst/>
                <a:latin typeface="Times New Roman" panose="02020603050405020304" pitchFamily="18" charset="0"/>
              </a:rPr>
              <a:t>Wingham</a:t>
            </a:r>
            <a:r>
              <a:rPr lang="en-GB" b="1" i="1" dirty="0">
                <a:solidFill>
                  <a:srgbClr val="000000"/>
                </a:solidFill>
                <a:effectLst/>
                <a:latin typeface="Times New Roman" panose="02020603050405020304" pitchFamily="18" charset="0"/>
              </a:rPr>
              <a:t> [1948]</a:t>
            </a:r>
            <a:r>
              <a:rPr lang="en-GB" b="0" i="0" dirty="0">
                <a:solidFill>
                  <a:srgbClr val="000000"/>
                </a:solidFill>
                <a:effectLst/>
                <a:latin typeface="Times New Roman" panose="02020603050405020304" pitchFamily="18" charset="0"/>
              </a:rPr>
              <a:t>. </a:t>
            </a:r>
          </a:p>
          <a:p>
            <a:pPr algn="just"/>
            <a:r>
              <a:rPr lang="en-GB" b="0" i="0" dirty="0">
                <a:solidFill>
                  <a:srgbClr val="000000"/>
                </a:solidFill>
                <a:effectLst/>
                <a:latin typeface="Times New Roman" panose="02020603050405020304" pitchFamily="18" charset="0"/>
              </a:rPr>
              <a:t>In Latin, “Re” means “In the matter of” and is used with the surname of the person who has died, about whose property his or her relations are in dispute. </a:t>
            </a:r>
          </a:p>
          <a:p>
            <a:pPr algn="just"/>
            <a:r>
              <a:rPr lang="en-GB" b="0" i="0" dirty="0">
                <a:solidFill>
                  <a:srgbClr val="000000"/>
                </a:solidFill>
                <a:effectLst/>
                <a:latin typeface="Times New Roman" panose="02020603050405020304" pitchFamily="18" charset="0"/>
              </a:rPr>
              <a:t>“Re” may also be encountered in other areas of law. More recent cases will sometimes use “In the matter of”.</a:t>
            </a:r>
          </a:p>
          <a:p>
            <a:pPr algn="just"/>
            <a:r>
              <a:rPr lang="en-GB" b="0" i="0" dirty="0">
                <a:solidFill>
                  <a:srgbClr val="000000"/>
                </a:solidFill>
                <a:effectLst/>
                <a:latin typeface="Times New Roman" panose="02020603050405020304" pitchFamily="18" charset="0"/>
              </a:rPr>
              <a:t>In cases where children are involved, particularly in Family Law, their names are abbreviated to the initial letter, for example, </a:t>
            </a:r>
            <a:r>
              <a:rPr lang="en-GB" b="1" i="1" dirty="0">
                <a:solidFill>
                  <a:srgbClr val="000000"/>
                </a:solidFill>
                <a:effectLst/>
                <a:latin typeface="Times New Roman" panose="02020603050405020304" pitchFamily="18" charset="0"/>
              </a:rPr>
              <a:t>Re S (Transfer of Residence) [2010]</a:t>
            </a:r>
            <a:r>
              <a:rPr lang="en-GB" b="0" i="0" dirty="0">
                <a:solidFill>
                  <a:srgbClr val="000000"/>
                </a:solidFill>
                <a:effectLst/>
                <a:latin typeface="Times New Roman" panose="02020603050405020304" pitchFamily="18" charset="0"/>
              </a:rPr>
              <a:t>, in order to protect their privacy.</a:t>
            </a:r>
          </a:p>
          <a:p>
            <a:endParaRPr lang="en-GB" dirty="0"/>
          </a:p>
        </p:txBody>
      </p:sp>
      <p:pic>
        <p:nvPicPr>
          <p:cNvPr id="4" name="Audio 3">
            <a:hlinkClick r:id="" action="ppaction://media"/>
            <a:extLst>
              <a:ext uri="{FF2B5EF4-FFF2-40B4-BE49-F238E27FC236}">
                <a16:creationId xmlns:a16="http://schemas.microsoft.com/office/drawing/2014/main" id="{3308052C-FBA7-4414-AE26-B741C9973A7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820209006"/>
      </p:ext>
    </p:extLst>
  </p:cSld>
  <p:clrMapOvr>
    <a:masterClrMapping/>
  </p:clrMapOvr>
  <mc:AlternateContent xmlns:mc="http://schemas.openxmlformats.org/markup-compatibility/2006">
    <mc:Choice xmlns:p14="http://schemas.microsoft.com/office/powerpoint/2010/main" Requires="p14">
      <p:transition spd="slow" p14:dur="2000" advTm="61682"/>
    </mc:Choice>
    <mc:Fallback>
      <p:transition spd="slow" advTm="616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1A7F6-8D39-4C51-83DC-8C2F09CB9C17}"/>
              </a:ext>
            </a:extLst>
          </p:cNvPr>
          <p:cNvSpPr>
            <a:spLocks noGrp="1"/>
          </p:cNvSpPr>
          <p:nvPr>
            <p:ph type="title"/>
          </p:nvPr>
        </p:nvSpPr>
        <p:spPr/>
        <p:txBody>
          <a:bodyPr/>
          <a:lstStyle/>
          <a:p>
            <a:r>
              <a:rPr lang="en-GB" dirty="0"/>
              <a:t>Case Names – Conjoined cases </a:t>
            </a:r>
          </a:p>
        </p:txBody>
      </p:sp>
      <p:sp>
        <p:nvSpPr>
          <p:cNvPr id="3" name="Content Placeholder 2">
            <a:extLst>
              <a:ext uri="{FF2B5EF4-FFF2-40B4-BE49-F238E27FC236}">
                <a16:creationId xmlns:a16="http://schemas.microsoft.com/office/drawing/2014/main" id="{757753CA-78E5-4334-A9BA-37F2459E65FC}"/>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You may encounter, particularly in the Court of Appeal, House of Lords or Supreme Court, case names which combine two separate case names. </a:t>
            </a:r>
          </a:p>
          <a:p>
            <a:pPr algn="just"/>
            <a:r>
              <a:rPr lang="en-GB" dirty="0">
                <a:solidFill>
                  <a:srgbClr val="000000"/>
                </a:solidFill>
                <a:latin typeface="Times New Roman" panose="02020603050405020304" pitchFamily="18" charset="0"/>
              </a:rPr>
              <a:t>A</a:t>
            </a:r>
            <a:r>
              <a:rPr lang="en-GB" b="0" i="0" dirty="0">
                <a:solidFill>
                  <a:srgbClr val="000000"/>
                </a:solidFill>
                <a:effectLst/>
                <a:latin typeface="Times New Roman" panose="02020603050405020304" pitchFamily="18" charset="0"/>
              </a:rPr>
              <a:t>rises when the court is considering appeals from two separate cases where the point(s) of law in dispute are the same or similar and it is a better use of court time for both cases to be considered at the same time.</a:t>
            </a:r>
          </a:p>
          <a:p>
            <a:pPr algn="just"/>
            <a:r>
              <a:rPr lang="en-GB" b="0" i="0" dirty="0">
                <a:solidFill>
                  <a:srgbClr val="000000"/>
                </a:solidFill>
                <a:effectLst/>
                <a:latin typeface="Times New Roman" panose="02020603050405020304" pitchFamily="18" charset="0"/>
              </a:rPr>
              <a:t>The House of Lords case </a:t>
            </a:r>
            <a:r>
              <a:rPr lang="en-GB" b="1" i="1" dirty="0">
                <a:solidFill>
                  <a:srgbClr val="000000"/>
                </a:solidFill>
                <a:effectLst/>
                <a:latin typeface="Times New Roman" panose="02020603050405020304" pitchFamily="18" charset="0"/>
              </a:rPr>
              <a:t>Miller v Miller; McFarlane v McFarlane</a:t>
            </a:r>
            <a:r>
              <a:rPr lang="en-GB" b="1" i="0" dirty="0">
                <a:solidFill>
                  <a:srgbClr val="000000"/>
                </a:solidFill>
                <a:effectLst/>
                <a:latin typeface="Times New Roman" panose="02020603050405020304" pitchFamily="18" charset="0"/>
              </a:rPr>
              <a:t> [2006]</a:t>
            </a:r>
            <a:r>
              <a:rPr lang="en-GB" b="0" i="0" dirty="0">
                <a:solidFill>
                  <a:srgbClr val="000000"/>
                </a:solidFill>
                <a:effectLst/>
                <a:latin typeface="Times New Roman" panose="02020603050405020304" pitchFamily="18" charset="0"/>
              </a:rPr>
              <a:t> dealt with the issue of fairness in divorce settlements under the </a:t>
            </a:r>
            <a:r>
              <a:rPr lang="en-GB" b="1" i="0" dirty="0">
                <a:solidFill>
                  <a:srgbClr val="000000"/>
                </a:solidFill>
                <a:effectLst/>
                <a:latin typeface="Times New Roman" panose="02020603050405020304" pitchFamily="18" charset="0"/>
              </a:rPr>
              <a:t>Matrimonial Causes Act 1973</a:t>
            </a:r>
            <a:r>
              <a:rPr lang="en-GB" b="0" i="0" dirty="0">
                <a:solidFill>
                  <a:srgbClr val="000000"/>
                </a:solidFill>
                <a:effectLst/>
                <a:latin typeface="Times New Roman" panose="02020603050405020304" pitchFamily="18" charset="0"/>
              </a:rPr>
              <a:t> in relation to two separate appeals from two Court of Appeal cases.</a:t>
            </a:r>
          </a:p>
          <a:p>
            <a:endParaRPr lang="en-GB" dirty="0"/>
          </a:p>
        </p:txBody>
      </p:sp>
      <p:pic>
        <p:nvPicPr>
          <p:cNvPr id="4" name="Audio 3">
            <a:hlinkClick r:id="" action="ppaction://media"/>
            <a:extLst>
              <a:ext uri="{FF2B5EF4-FFF2-40B4-BE49-F238E27FC236}">
                <a16:creationId xmlns:a16="http://schemas.microsoft.com/office/drawing/2014/main" id="{57503A41-9617-45F9-B9ED-60545C1A0FD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633072056"/>
      </p:ext>
    </p:extLst>
  </p:cSld>
  <p:clrMapOvr>
    <a:masterClrMapping/>
  </p:clrMapOvr>
  <mc:AlternateContent xmlns:mc="http://schemas.openxmlformats.org/markup-compatibility/2006">
    <mc:Choice xmlns:p14="http://schemas.microsoft.com/office/powerpoint/2010/main" Requires="p14">
      <p:transition spd="slow" p14:dur="2000" advTm="50792"/>
    </mc:Choice>
    <mc:Fallback>
      <p:transition spd="slow" advTm="507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E7D90-6FE5-4633-ADD5-6C6A695CE240}"/>
              </a:ext>
            </a:extLst>
          </p:cNvPr>
          <p:cNvSpPr>
            <a:spLocks noGrp="1"/>
          </p:cNvSpPr>
          <p:nvPr>
            <p:ph type="title"/>
          </p:nvPr>
        </p:nvSpPr>
        <p:spPr/>
        <p:txBody>
          <a:bodyPr/>
          <a:lstStyle/>
          <a:p>
            <a:r>
              <a:rPr lang="en-GB" dirty="0"/>
              <a:t>Case Names – Criminal Law</a:t>
            </a:r>
          </a:p>
        </p:txBody>
      </p:sp>
      <p:sp>
        <p:nvSpPr>
          <p:cNvPr id="3" name="Content Placeholder 2">
            <a:extLst>
              <a:ext uri="{FF2B5EF4-FFF2-40B4-BE49-F238E27FC236}">
                <a16:creationId xmlns:a16="http://schemas.microsoft.com/office/drawing/2014/main" id="{464735D6-D42D-4ACF-A2F1-F8659FC47C2D}"/>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Most criminal cases have an official title in the form “</a:t>
            </a:r>
            <a:r>
              <a:rPr lang="en-GB" b="1" i="1" dirty="0">
                <a:solidFill>
                  <a:srgbClr val="000000"/>
                </a:solidFill>
                <a:effectLst/>
                <a:latin typeface="Times New Roman" panose="02020603050405020304" pitchFamily="18" charset="0"/>
              </a:rPr>
              <a:t>R v Adomako [1994]</a:t>
            </a:r>
            <a:r>
              <a:rPr lang="en-GB" b="0" i="0" dirty="0">
                <a:solidFill>
                  <a:srgbClr val="000000"/>
                </a:solidFill>
                <a:effectLst/>
                <a:latin typeface="Times New Roman" panose="02020603050405020304" pitchFamily="18" charset="0"/>
              </a:rPr>
              <a:t>”. </a:t>
            </a:r>
          </a:p>
          <a:p>
            <a:r>
              <a:rPr lang="en-GB" b="0" i="0" dirty="0">
                <a:solidFill>
                  <a:srgbClr val="000000"/>
                </a:solidFill>
                <a:effectLst/>
                <a:latin typeface="Times New Roman" panose="02020603050405020304" pitchFamily="18" charset="0"/>
              </a:rPr>
              <a:t>“R” is an abbreviation of either “Regina” (Latin meaning “The Queen”) or “Rex” (Latin meaning “The King”). </a:t>
            </a:r>
          </a:p>
          <a:p>
            <a:r>
              <a:rPr lang="en-GB" b="0" i="0" dirty="0">
                <a:solidFill>
                  <a:srgbClr val="000000"/>
                </a:solidFill>
                <a:effectLst/>
                <a:latin typeface="Times New Roman" panose="02020603050405020304" pitchFamily="18" charset="0"/>
              </a:rPr>
              <a:t>The surname of the defendant follows “v”. </a:t>
            </a:r>
          </a:p>
          <a:p>
            <a:r>
              <a:rPr lang="en-GB" b="0" i="0" dirty="0">
                <a:solidFill>
                  <a:srgbClr val="000000"/>
                </a:solidFill>
                <a:effectLst/>
                <a:latin typeface="Times New Roman" panose="02020603050405020304" pitchFamily="18" charset="0"/>
              </a:rPr>
              <a:t>Criminal law textbooks, sometimes omit “R v” and simply give the name of the defendant.</a:t>
            </a:r>
            <a:endParaRPr lang="en-GB" dirty="0"/>
          </a:p>
        </p:txBody>
      </p:sp>
      <p:pic>
        <p:nvPicPr>
          <p:cNvPr id="4" name="Audio 3">
            <a:hlinkClick r:id="" action="ppaction://media"/>
            <a:extLst>
              <a:ext uri="{FF2B5EF4-FFF2-40B4-BE49-F238E27FC236}">
                <a16:creationId xmlns:a16="http://schemas.microsoft.com/office/drawing/2014/main" id="{744315BC-4F99-48AB-B969-5E2838AFC85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398169605"/>
      </p:ext>
    </p:extLst>
  </p:cSld>
  <p:clrMapOvr>
    <a:masterClrMapping/>
  </p:clrMapOvr>
  <mc:AlternateContent xmlns:mc="http://schemas.openxmlformats.org/markup-compatibility/2006">
    <mc:Choice xmlns:p14="http://schemas.microsoft.com/office/powerpoint/2010/main" Requires="p14">
      <p:transition spd="slow" p14:dur="2000" advTm="33330"/>
    </mc:Choice>
    <mc:Fallback>
      <p:transition spd="slow" advTm="333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47182-CE0F-4432-9F58-7C3842BA1A06}"/>
              </a:ext>
            </a:extLst>
          </p:cNvPr>
          <p:cNvSpPr>
            <a:spLocks noGrp="1"/>
          </p:cNvSpPr>
          <p:nvPr>
            <p:ph type="title"/>
          </p:nvPr>
        </p:nvSpPr>
        <p:spPr/>
        <p:txBody>
          <a:bodyPr/>
          <a:lstStyle/>
          <a:p>
            <a:r>
              <a:rPr lang="en-GB" dirty="0"/>
              <a:t>Case Names - Judicial Review Cases </a:t>
            </a:r>
          </a:p>
        </p:txBody>
      </p:sp>
      <p:sp>
        <p:nvSpPr>
          <p:cNvPr id="3" name="Content Placeholder 2">
            <a:extLst>
              <a:ext uri="{FF2B5EF4-FFF2-40B4-BE49-F238E27FC236}">
                <a16:creationId xmlns:a16="http://schemas.microsoft.com/office/drawing/2014/main" id="{140A265F-DCF4-4EC1-A624-234568448C14}"/>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Where the actions (including approving delegated legislation) of a government minister or another public body are challenged in a judicial review case, the title of the case will often take the form </a:t>
            </a:r>
            <a:r>
              <a:rPr lang="en-GB" b="0" i="1" dirty="0">
                <a:solidFill>
                  <a:srgbClr val="000000"/>
                </a:solidFill>
                <a:effectLst/>
                <a:latin typeface="Times New Roman" panose="02020603050405020304" pitchFamily="18" charset="0"/>
              </a:rPr>
              <a:t>“</a:t>
            </a:r>
            <a:r>
              <a:rPr lang="en-GB" b="1" i="1" dirty="0">
                <a:solidFill>
                  <a:srgbClr val="000000"/>
                </a:solidFill>
                <a:effectLst/>
                <a:latin typeface="Times New Roman" panose="02020603050405020304" pitchFamily="18" charset="0"/>
              </a:rPr>
              <a:t>R(Miller) v Secretary of State for Exiting the European Union [2017]</a:t>
            </a:r>
            <a:r>
              <a:rPr lang="en-GB" b="0" i="1" dirty="0">
                <a:solidFill>
                  <a:srgbClr val="000000"/>
                </a:solidFill>
                <a:effectLst/>
                <a:latin typeface="Times New Roman" panose="02020603050405020304" pitchFamily="18" charset="0"/>
              </a:rPr>
              <a:t>”. Miller is the person who began the judicial review case, and the Secretary of State for Exiting the European Union is the person being challenged.</a:t>
            </a:r>
            <a:endParaRPr lang="en-GB" b="0" i="0" dirty="0">
              <a:solidFill>
                <a:srgbClr val="000000"/>
              </a:solidFill>
              <a:effectLst/>
              <a:latin typeface="Times New Roman" panose="02020603050405020304" pitchFamily="18" charset="0"/>
            </a:endParaRPr>
          </a:p>
          <a:p>
            <a:pPr algn="just"/>
            <a:r>
              <a:rPr lang="en-GB" b="0" i="0" dirty="0">
                <a:solidFill>
                  <a:srgbClr val="000000"/>
                </a:solidFill>
                <a:effectLst/>
                <a:latin typeface="Times New Roman" panose="02020603050405020304" pitchFamily="18" charset="0"/>
              </a:rPr>
              <a:t>Older judicial review cases (pre-2001) often have a slightly different form, for example, </a:t>
            </a:r>
            <a:r>
              <a:rPr lang="en-GB" b="0" i="1" dirty="0">
                <a:solidFill>
                  <a:srgbClr val="000000"/>
                </a:solidFill>
                <a:effectLst/>
                <a:latin typeface="Times New Roman" panose="02020603050405020304" pitchFamily="18" charset="0"/>
              </a:rPr>
              <a:t>“</a:t>
            </a:r>
            <a:r>
              <a:rPr lang="en-GB" b="1" i="1" dirty="0">
                <a:solidFill>
                  <a:srgbClr val="000000"/>
                </a:solidFill>
                <a:effectLst/>
                <a:latin typeface="Times New Roman" panose="02020603050405020304" pitchFamily="18" charset="0"/>
              </a:rPr>
              <a:t>R v Secretary of State for the Home Department ex p Brind</a:t>
            </a:r>
            <a:r>
              <a:rPr lang="en-GB" b="0" i="1" dirty="0">
                <a:solidFill>
                  <a:srgbClr val="000000"/>
                </a:solidFill>
                <a:effectLst/>
                <a:latin typeface="Times New Roman" panose="02020603050405020304" pitchFamily="18" charset="0"/>
              </a:rPr>
              <a:t>”. “Ex p” is an abbreviation for “ex </a:t>
            </a:r>
            <a:r>
              <a:rPr lang="en-GB" b="0" i="1" dirty="0" err="1">
                <a:solidFill>
                  <a:srgbClr val="000000"/>
                </a:solidFill>
                <a:effectLst/>
                <a:latin typeface="Times New Roman" panose="02020603050405020304" pitchFamily="18" charset="0"/>
              </a:rPr>
              <a:t>parte</a:t>
            </a:r>
            <a:r>
              <a:rPr lang="en-GB" b="0" i="1" dirty="0">
                <a:solidFill>
                  <a:srgbClr val="000000"/>
                </a:solidFill>
                <a:effectLst/>
                <a:latin typeface="Times New Roman" panose="02020603050405020304" pitchFamily="18" charset="0"/>
              </a:rPr>
              <a:t>” (pronounced “ex par-</a:t>
            </a:r>
            <a:r>
              <a:rPr lang="en-GB" b="0" i="1" dirty="0" err="1">
                <a:solidFill>
                  <a:srgbClr val="000000"/>
                </a:solidFill>
                <a:effectLst/>
                <a:latin typeface="Times New Roman" panose="02020603050405020304" pitchFamily="18" charset="0"/>
              </a:rPr>
              <a:t>tay</a:t>
            </a:r>
            <a:r>
              <a:rPr lang="en-GB" b="0" i="1" dirty="0">
                <a:solidFill>
                  <a:srgbClr val="000000"/>
                </a:solidFill>
                <a:effectLst/>
                <a:latin typeface="Times New Roman" panose="02020603050405020304" pitchFamily="18" charset="0"/>
              </a:rPr>
              <a:t>”), which is Latin meaning “on the part of”. “Ex </a:t>
            </a:r>
            <a:r>
              <a:rPr lang="en-GB" b="0" i="1" dirty="0" err="1">
                <a:solidFill>
                  <a:srgbClr val="000000"/>
                </a:solidFill>
                <a:effectLst/>
                <a:latin typeface="Times New Roman" panose="02020603050405020304" pitchFamily="18" charset="0"/>
              </a:rPr>
              <a:t>parte</a:t>
            </a:r>
            <a:r>
              <a:rPr lang="en-GB" b="0" i="1" dirty="0">
                <a:solidFill>
                  <a:srgbClr val="000000"/>
                </a:solidFill>
                <a:effectLst/>
                <a:latin typeface="Times New Roman" panose="02020603050405020304" pitchFamily="18" charset="0"/>
              </a:rPr>
              <a:t> Brind” indicates that Brind is the person bringing the judicial review.</a:t>
            </a:r>
            <a:endParaRPr lang="en-GB" b="0" i="0" dirty="0">
              <a:solidFill>
                <a:srgbClr val="000000"/>
              </a:solidFill>
              <a:effectLst/>
              <a:latin typeface="Times New Roman" panose="02020603050405020304" pitchFamily="18" charset="0"/>
            </a:endParaRPr>
          </a:p>
          <a:p>
            <a:endParaRPr lang="en-GB" dirty="0"/>
          </a:p>
        </p:txBody>
      </p:sp>
      <p:pic>
        <p:nvPicPr>
          <p:cNvPr id="4" name="Audio 3">
            <a:hlinkClick r:id="" action="ppaction://media"/>
            <a:extLst>
              <a:ext uri="{FF2B5EF4-FFF2-40B4-BE49-F238E27FC236}">
                <a16:creationId xmlns:a16="http://schemas.microsoft.com/office/drawing/2014/main" id="{17F2CAAB-0B92-4960-9A79-AA70E88B3ED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4227310032"/>
      </p:ext>
    </p:extLst>
  </p:cSld>
  <p:clrMapOvr>
    <a:masterClrMapping/>
  </p:clrMapOvr>
  <mc:AlternateContent xmlns:mc="http://schemas.openxmlformats.org/markup-compatibility/2006">
    <mc:Choice xmlns:p14="http://schemas.microsoft.com/office/powerpoint/2010/main" Requires="p14">
      <p:transition spd="slow" p14:dur="2000" advTm="77379"/>
    </mc:Choice>
    <mc:Fallback>
      <p:transition spd="slow" advTm="773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EC7F6-E775-43D6-8983-373B09EE0DB7}"/>
              </a:ext>
            </a:extLst>
          </p:cNvPr>
          <p:cNvSpPr>
            <a:spLocks noGrp="1"/>
          </p:cNvSpPr>
          <p:nvPr>
            <p:ph type="title"/>
          </p:nvPr>
        </p:nvSpPr>
        <p:spPr/>
        <p:txBody>
          <a:bodyPr/>
          <a:lstStyle/>
          <a:p>
            <a:r>
              <a:rPr lang="en-GB" dirty="0"/>
              <a:t>Citations of Cases </a:t>
            </a:r>
          </a:p>
        </p:txBody>
      </p:sp>
      <p:sp>
        <p:nvSpPr>
          <p:cNvPr id="3" name="Content Placeholder 2">
            <a:extLst>
              <a:ext uri="{FF2B5EF4-FFF2-40B4-BE49-F238E27FC236}">
                <a16:creationId xmlns:a16="http://schemas.microsoft.com/office/drawing/2014/main" id="{E5031011-058C-48EB-A19E-DE7CD8451B8A}"/>
              </a:ext>
            </a:extLst>
          </p:cNvPr>
          <p:cNvSpPr>
            <a:spLocks noGrp="1"/>
          </p:cNvSpPr>
          <p:nvPr>
            <p:ph idx="1"/>
          </p:nvPr>
        </p:nvSpPr>
        <p:spPr/>
        <p:txBody>
          <a:bodyPr>
            <a:normAutofit fontScale="92500" lnSpcReduction="10000"/>
          </a:bodyPr>
          <a:lstStyle/>
          <a:p>
            <a:pPr algn="just"/>
            <a:r>
              <a:rPr lang="en-GB" b="0" i="0" dirty="0">
                <a:solidFill>
                  <a:srgbClr val="000000"/>
                </a:solidFill>
                <a:effectLst/>
                <a:latin typeface="Times New Roman" panose="02020603050405020304" pitchFamily="18" charset="0"/>
              </a:rPr>
              <a:t>It is very important for all lawyers and judges to be able to distinguish between cases as there may be similar names such as R v Smith. </a:t>
            </a:r>
          </a:p>
          <a:p>
            <a:pPr algn="just"/>
            <a:r>
              <a:rPr lang="en-GB" b="0" i="0" dirty="0">
                <a:solidFill>
                  <a:srgbClr val="000000"/>
                </a:solidFill>
                <a:effectLst/>
                <a:latin typeface="Times New Roman" panose="02020603050405020304" pitchFamily="18" charset="0"/>
              </a:rPr>
              <a:t>In order to distinguish between cases, as well as to find the case reports, it is necessary to look at the </a:t>
            </a:r>
            <a:r>
              <a:rPr lang="en-GB" b="1" i="0" dirty="0">
                <a:solidFill>
                  <a:srgbClr val="000000"/>
                </a:solidFill>
                <a:effectLst/>
                <a:latin typeface="Times New Roman" panose="02020603050405020304" pitchFamily="18" charset="0"/>
              </a:rPr>
              <a:t>citation</a:t>
            </a:r>
            <a:r>
              <a:rPr lang="en-GB" b="0" i="0" dirty="0">
                <a:solidFill>
                  <a:srgbClr val="000000"/>
                </a:solidFill>
                <a:effectLst/>
                <a:latin typeface="Times New Roman" panose="02020603050405020304" pitchFamily="18" charset="0"/>
              </a:rPr>
              <a:t> of the case.</a:t>
            </a:r>
          </a:p>
          <a:p>
            <a:pPr algn="just"/>
            <a:r>
              <a:rPr lang="en-GB" b="0" i="0" dirty="0">
                <a:solidFill>
                  <a:srgbClr val="000000"/>
                </a:solidFill>
                <a:effectLst/>
                <a:latin typeface="Times New Roman" panose="02020603050405020304" pitchFamily="18" charset="0"/>
              </a:rPr>
              <a:t>Traditionally, lawyers have used citations referring to official series of law reports in bound paper volumes. </a:t>
            </a:r>
          </a:p>
          <a:p>
            <a:pPr algn="just"/>
            <a:r>
              <a:rPr lang="en-GB" b="0" i="0" dirty="0">
                <a:solidFill>
                  <a:srgbClr val="000000"/>
                </a:solidFill>
                <a:effectLst/>
                <a:latin typeface="Times New Roman" panose="02020603050405020304" pitchFamily="18" charset="0"/>
              </a:rPr>
              <a:t>The citation begins with the year in which the case was reported, for example, </a:t>
            </a:r>
            <a:r>
              <a:rPr lang="en-GB" b="1" i="0" dirty="0">
                <a:solidFill>
                  <a:srgbClr val="000000"/>
                </a:solidFill>
                <a:effectLst/>
                <a:latin typeface="Times New Roman" panose="02020603050405020304" pitchFamily="18" charset="0"/>
              </a:rPr>
              <a:t>[2004]</a:t>
            </a:r>
            <a:r>
              <a:rPr lang="en-GB" b="0" i="1" dirty="0">
                <a:solidFill>
                  <a:srgbClr val="000000"/>
                </a:solidFill>
                <a:effectLst/>
                <a:latin typeface="Times New Roman" panose="02020603050405020304" pitchFamily="18" charset="0"/>
              </a:rPr>
              <a:t>.</a:t>
            </a:r>
            <a:r>
              <a:rPr lang="en-GB" b="0" i="0" dirty="0">
                <a:solidFill>
                  <a:srgbClr val="000000"/>
                </a:solidFill>
                <a:effectLst/>
                <a:latin typeface="Times New Roman" panose="02020603050405020304" pitchFamily="18" charset="0"/>
              </a:rPr>
              <a:t> This is followed by the abbreviation for the series of law reports containing the case and the volume number – for example, </a:t>
            </a:r>
            <a:r>
              <a:rPr lang="en-GB" b="1" i="0" dirty="0">
                <a:solidFill>
                  <a:srgbClr val="000000"/>
                </a:solidFill>
                <a:effectLst/>
                <a:latin typeface="Times New Roman" panose="02020603050405020304" pitchFamily="18" charset="0"/>
              </a:rPr>
              <a:t>3 All ER</a:t>
            </a:r>
            <a:r>
              <a:rPr lang="en-GB" b="0" i="0" dirty="0">
                <a:solidFill>
                  <a:srgbClr val="000000"/>
                </a:solidFill>
                <a:effectLst/>
                <a:latin typeface="Times New Roman" panose="02020603050405020304" pitchFamily="18" charset="0"/>
              </a:rPr>
              <a:t> means Volume 3 of the All England Law Reports (in any particular year, there may have been so many cases that the law reports were divided into more than one volume). </a:t>
            </a:r>
          </a:p>
          <a:p>
            <a:pPr algn="just"/>
            <a:r>
              <a:rPr lang="en-GB" b="0" i="0" dirty="0">
                <a:solidFill>
                  <a:srgbClr val="000000"/>
                </a:solidFill>
                <a:effectLst/>
                <a:latin typeface="Times New Roman" panose="02020603050405020304" pitchFamily="18" charset="0"/>
              </a:rPr>
              <a:t>Finally, the page on which the case report starts is given, for example, </a:t>
            </a:r>
            <a:r>
              <a:rPr lang="en-GB" b="1" i="0" dirty="0">
                <a:solidFill>
                  <a:srgbClr val="000000"/>
                </a:solidFill>
                <a:effectLst/>
                <a:latin typeface="Times New Roman" panose="02020603050405020304" pitchFamily="18" charset="0"/>
              </a:rPr>
              <a:t>411</a:t>
            </a:r>
            <a:r>
              <a:rPr lang="en-GB" b="0" i="0" dirty="0">
                <a:solidFill>
                  <a:srgbClr val="000000"/>
                </a:solidFill>
                <a:effectLst/>
                <a:latin typeface="Times New Roman" panose="02020603050405020304" pitchFamily="18" charset="0"/>
              </a:rPr>
              <a:t>. The full citation would read </a:t>
            </a:r>
            <a:r>
              <a:rPr lang="en-GB" b="1" i="1" dirty="0" err="1">
                <a:solidFill>
                  <a:srgbClr val="000000"/>
                </a:solidFill>
                <a:effectLst/>
                <a:latin typeface="Times New Roman" panose="02020603050405020304" pitchFamily="18" charset="0"/>
              </a:rPr>
              <a:t>Ghaidan</a:t>
            </a:r>
            <a:r>
              <a:rPr lang="en-GB" b="1" i="1" dirty="0">
                <a:solidFill>
                  <a:srgbClr val="000000"/>
                </a:solidFill>
                <a:effectLst/>
                <a:latin typeface="Times New Roman" panose="02020603050405020304" pitchFamily="18" charset="0"/>
              </a:rPr>
              <a:t> v Godin-Mendoza</a:t>
            </a:r>
            <a:r>
              <a:rPr lang="en-GB" b="1" i="0" dirty="0">
                <a:solidFill>
                  <a:srgbClr val="000000"/>
                </a:solidFill>
                <a:effectLst/>
                <a:latin typeface="Times New Roman" panose="02020603050405020304" pitchFamily="18" charset="0"/>
              </a:rPr>
              <a:t> [2004] 3 All ER 411</a:t>
            </a:r>
            <a:r>
              <a:rPr lang="en-GB" b="0" i="1" dirty="0">
                <a:solidFill>
                  <a:srgbClr val="000000"/>
                </a:solidFill>
                <a:effectLst/>
                <a:latin typeface="Times New Roman" panose="02020603050405020304" pitchFamily="18" charset="0"/>
              </a:rPr>
              <a:t>.</a:t>
            </a:r>
            <a:endParaRPr lang="en-GB" b="0" i="0" dirty="0">
              <a:solidFill>
                <a:srgbClr val="000000"/>
              </a:solidFill>
              <a:effectLst/>
              <a:latin typeface="Times New Roman" panose="02020603050405020304" pitchFamily="18" charset="0"/>
            </a:endParaRPr>
          </a:p>
          <a:p>
            <a:endParaRPr lang="en-GB" dirty="0"/>
          </a:p>
        </p:txBody>
      </p:sp>
      <p:pic>
        <p:nvPicPr>
          <p:cNvPr id="4" name="Audio 3">
            <a:hlinkClick r:id="" action="ppaction://media"/>
            <a:extLst>
              <a:ext uri="{FF2B5EF4-FFF2-40B4-BE49-F238E27FC236}">
                <a16:creationId xmlns:a16="http://schemas.microsoft.com/office/drawing/2014/main" id="{BCE1026F-70B8-48A2-9A7A-BCAFBE04497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631785148"/>
      </p:ext>
    </p:extLst>
  </p:cSld>
  <p:clrMapOvr>
    <a:masterClrMapping/>
  </p:clrMapOvr>
  <mc:AlternateContent xmlns:mc="http://schemas.openxmlformats.org/markup-compatibility/2006">
    <mc:Choice xmlns:p14="http://schemas.microsoft.com/office/powerpoint/2010/main" Requires="p14">
      <p:transition spd="slow" p14:dur="2000" advTm="87781"/>
    </mc:Choice>
    <mc:Fallback>
      <p:transition spd="slow" advTm="87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9B356-0E2A-4989-A9F4-E2F8375AA88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1B6A68E-130C-4CC0-8D86-17E7AC4E7E75}"/>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Increasingly, of course, lawyers are using internet databases to check cases, rather than paper law reports. In response to this, a system of neutral citations has been introduced, although citations using law reports are also used on the internet. </a:t>
            </a:r>
          </a:p>
          <a:p>
            <a:pPr algn="just"/>
            <a:r>
              <a:rPr lang="en-GB" b="0" i="0" dirty="0">
                <a:solidFill>
                  <a:srgbClr val="000000"/>
                </a:solidFill>
                <a:effectLst/>
                <a:latin typeface="Times New Roman" panose="02020603050405020304" pitchFamily="18" charset="0"/>
              </a:rPr>
              <a:t>The neutral citation system consists of:</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the year – for example [2004];</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an abbreviation for the court – for example UKSC (Supreme Court), UKHL (House of Lords) or EWCA (England and Wales Court of Appeal); and</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the case number.</a:t>
            </a:r>
          </a:p>
          <a:p>
            <a:pPr algn="just"/>
            <a:r>
              <a:rPr lang="en-GB" b="0" i="0" dirty="0">
                <a:solidFill>
                  <a:srgbClr val="000000"/>
                </a:solidFill>
                <a:effectLst/>
                <a:latin typeface="Times New Roman" panose="02020603050405020304" pitchFamily="18" charset="0"/>
              </a:rPr>
              <a:t>An example of a full neutral citation would read </a:t>
            </a:r>
            <a:r>
              <a:rPr lang="en-GB" b="1" i="1" dirty="0" err="1">
                <a:solidFill>
                  <a:srgbClr val="000000"/>
                </a:solidFill>
                <a:effectLst/>
                <a:latin typeface="Times New Roman" panose="02020603050405020304" pitchFamily="18" charset="0"/>
              </a:rPr>
              <a:t>Ghaidan</a:t>
            </a:r>
            <a:r>
              <a:rPr lang="en-GB" b="1" i="1" dirty="0">
                <a:solidFill>
                  <a:srgbClr val="000000"/>
                </a:solidFill>
                <a:effectLst/>
                <a:latin typeface="Times New Roman" panose="02020603050405020304" pitchFamily="18" charset="0"/>
              </a:rPr>
              <a:t> v Godin-­Mendoza</a:t>
            </a:r>
            <a:r>
              <a:rPr lang="en-GB" b="1" i="0" dirty="0">
                <a:solidFill>
                  <a:srgbClr val="000000"/>
                </a:solidFill>
                <a:effectLst/>
                <a:latin typeface="Times New Roman" panose="02020603050405020304" pitchFamily="18" charset="0"/>
              </a:rPr>
              <a:t> [2004] UKHL 30</a:t>
            </a:r>
            <a:r>
              <a:rPr lang="en-GB" b="0" i="1" dirty="0">
                <a:solidFill>
                  <a:srgbClr val="000000"/>
                </a:solidFill>
                <a:effectLst/>
                <a:latin typeface="Times New Roman" panose="02020603050405020304" pitchFamily="18" charset="0"/>
              </a:rPr>
              <a:t>.</a:t>
            </a:r>
            <a:endParaRPr lang="en-GB" b="0" i="0" dirty="0">
              <a:solidFill>
                <a:srgbClr val="000000"/>
              </a:solidFill>
              <a:effectLst/>
              <a:latin typeface="Times New Roman" panose="02020603050405020304" pitchFamily="18" charset="0"/>
            </a:endParaRPr>
          </a:p>
          <a:p>
            <a:endParaRPr lang="en-GB" dirty="0"/>
          </a:p>
        </p:txBody>
      </p:sp>
      <p:pic>
        <p:nvPicPr>
          <p:cNvPr id="4" name="Audio 3">
            <a:hlinkClick r:id="" action="ppaction://media"/>
            <a:extLst>
              <a:ext uri="{FF2B5EF4-FFF2-40B4-BE49-F238E27FC236}">
                <a16:creationId xmlns:a16="http://schemas.microsoft.com/office/drawing/2014/main" id="{28F817A8-B795-432C-99C7-92287E66DCB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18737725"/>
      </p:ext>
    </p:extLst>
  </p:cSld>
  <p:clrMapOvr>
    <a:masterClrMapping/>
  </p:clrMapOvr>
  <mc:AlternateContent xmlns:mc="http://schemas.openxmlformats.org/markup-compatibility/2006">
    <mc:Choice xmlns:p14="http://schemas.microsoft.com/office/powerpoint/2010/main" Requires="p14">
      <p:transition spd="slow" p14:dur="2000" advTm="56945"/>
    </mc:Choice>
    <mc:Fallback>
      <p:transition spd="slow" advTm="569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BF567-5F89-4530-AB01-25434B12929C}"/>
              </a:ext>
            </a:extLst>
          </p:cNvPr>
          <p:cNvSpPr>
            <a:spLocks noGrp="1"/>
          </p:cNvSpPr>
          <p:nvPr>
            <p:ph type="title"/>
          </p:nvPr>
        </p:nvSpPr>
        <p:spPr/>
        <p:txBody>
          <a:bodyPr/>
          <a:lstStyle/>
          <a:p>
            <a:r>
              <a:rPr lang="en-GB" dirty="0"/>
              <a:t>Court Hierarchy</a:t>
            </a:r>
          </a:p>
        </p:txBody>
      </p:sp>
      <p:sp>
        <p:nvSpPr>
          <p:cNvPr id="3" name="Content Placeholder 2">
            <a:extLst>
              <a:ext uri="{FF2B5EF4-FFF2-40B4-BE49-F238E27FC236}">
                <a16:creationId xmlns:a16="http://schemas.microsoft.com/office/drawing/2014/main" id="{821A8303-653F-4B50-B537-095A7DD1D538}"/>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You need to be aware of the relative importance of the different courts. </a:t>
            </a:r>
          </a:p>
          <a:p>
            <a:pPr algn="just"/>
            <a:r>
              <a:rPr lang="en-GB" b="0" i="0" dirty="0">
                <a:solidFill>
                  <a:srgbClr val="000000"/>
                </a:solidFill>
                <a:effectLst/>
                <a:latin typeface="Times New Roman" panose="02020603050405020304" pitchFamily="18" charset="0"/>
              </a:rPr>
              <a:t>Simply, when a party to a case is unhappy with the result in a particular court, that is, he or she has lost, that party may choose to </a:t>
            </a:r>
            <a:r>
              <a:rPr lang="en-GB" b="1" i="0" dirty="0">
                <a:solidFill>
                  <a:srgbClr val="000000"/>
                </a:solidFill>
                <a:effectLst/>
                <a:latin typeface="Times New Roman" panose="02020603050405020304" pitchFamily="18" charset="0"/>
              </a:rPr>
              <a:t>appeal</a:t>
            </a:r>
            <a:r>
              <a:rPr lang="en-GB" b="0" i="0" dirty="0">
                <a:solidFill>
                  <a:srgbClr val="000000"/>
                </a:solidFill>
                <a:effectLst/>
                <a:latin typeface="Times New Roman" panose="02020603050405020304" pitchFamily="18" charset="0"/>
              </a:rPr>
              <a:t> to a higher court so that the case will be reconsidered.</a:t>
            </a:r>
          </a:p>
          <a:p>
            <a:pPr algn="just"/>
            <a:r>
              <a:rPr lang="en-GB" b="0" i="0" dirty="0">
                <a:solidFill>
                  <a:srgbClr val="000000"/>
                </a:solidFill>
                <a:effectLst/>
                <a:latin typeface="Times New Roman" panose="02020603050405020304" pitchFamily="18" charset="0"/>
              </a:rPr>
              <a:t>In relation to the relative legal importance of the judgment(s) in a particular case, the system of case law, known as the </a:t>
            </a:r>
            <a:r>
              <a:rPr lang="en-GB" b="1" i="0" dirty="0">
                <a:solidFill>
                  <a:srgbClr val="000000"/>
                </a:solidFill>
                <a:effectLst/>
                <a:latin typeface="Times New Roman" panose="02020603050405020304" pitchFamily="18" charset="0"/>
              </a:rPr>
              <a:t>doctrine of judicial precedent</a:t>
            </a:r>
            <a:r>
              <a:rPr lang="en-GB" b="0" i="0" dirty="0">
                <a:solidFill>
                  <a:srgbClr val="000000"/>
                </a:solidFill>
                <a:effectLst/>
                <a:latin typeface="Times New Roman" panose="02020603050405020304" pitchFamily="18" charset="0"/>
              </a:rPr>
              <a:t>, adopts the approach that </a:t>
            </a:r>
            <a:r>
              <a:rPr lang="en-GB" b="1" i="0" dirty="0">
                <a:solidFill>
                  <a:srgbClr val="000000"/>
                </a:solidFill>
                <a:effectLst/>
                <a:latin typeface="Times New Roman" panose="02020603050405020304" pitchFamily="18" charset="0"/>
              </a:rPr>
              <a:t>higher</a:t>
            </a:r>
            <a:r>
              <a:rPr lang="en-GB" b="0" i="0" dirty="0">
                <a:solidFill>
                  <a:srgbClr val="000000"/>
                </a:solidFill>
                <a:effectLst/>
                <a:latin typeface="Times New Roman" panose="02020603050405020304" pitchFamily="18" charset="0"/>
              </a:rPr>
              <a:t> courts, which deal with appeals from </a:t>
            </a:r>
            <a:r>
              <a:rPr lang="en-GB" b="1" i="0" dirty="0">
                <a:solidFill>
                  <a:srgbClr val="000000"/>
                </a:solidFill>
                <a:effectLst/>
                <a:latin typeface="Times New Roman" panose="02020603050405020304" pitchFamily="18" charset="0"/>
              </a:rPr>
              <a:t>lower</a:t>
            </a:r>
            <a:r>
              <a:rPr lang="en-GB" b="0" i="0" dirty="0">
                <a:solidFill>
                  <a:srgbClr val="000000"/>
                </a:solidFill>
                <a:effectLst/>
                <a:latin typeface="Times New Roman" panose="02020603050405020304" pitchFamily="18" charset="0"/>
              </a:rPr>
              <a:t> courts, are more important.</a:t>
            </a:r>
          </a:p>
          <a:p>
            <a:pPr algn="just"/>
            <a:r>
              <a:rPr lang="en-GB" b="0" i="0" dirty="0">
                <a:solidFill>
                  <a:srgbClr val="000000"/>
                </a:solidFill>
                <a:effectLst/>
                <a:latin typeface="Times New Roman" panose="02020603050405020304" pitchFamily="18" charset="0"/>
              </a:rPr>
              <a:t>Under the </a:t>
            </a:r>
            <a:r>
              <a:rPr lang="en-GB" b="1" i="0" dirty="0">
                <a:solidFill>
                  <a:srgbClr val="000000"/>
                </a:solidFill>
                <a:effectLst/>
                <a:latin typeface="Times New Roman" panose="02020603050405020304" pitchFamily="18" charset="0"/>
              </a:rPr>
              <a:t>doctrine of </a:t>
            </a:r>
            <a:r>
              <a:rPr lang="en-GB" b="1" i="1" dirty="0">
                <a:solidFill>
                  <a:srgbClr val="000000"/>
                </a:solidFill>
                <a:effectLst/>
                <a:latin typeface="Times New Roman" panose="02020603050405020304" pitchFamily="18" charset="0"/>
              </a:rPr>
              <a:t>stare decisis</a:t>
            </a:r>
            <a:r>
              <a:rPr lang="en-GB" b="0" i="0" dirty="0">
                <a:solidFill>
                  <a:srgbClr val="000000"/>
                </a:solidFill>
                <a:effectLst/>
                <a:latin typeface="Times New Roman" panose="02020603050405020304" pitchFamily="18" charset="0"/>
              </a:rPr>
              <a:t> (pronounced: </a:t>
            </a:r>
            <a:r>
              <a:rPr lang="en-GB" b="0" i="0" dirty="0" err="1">
                <a:solidFill>
                  <a:srgbClr val="000000"/>
                </a:solidFill>
                <a:effectLst/>
                <a:latin typeface="Times New Roman" panose="02020603050405020304" pitchFamily="18" charset="0"/>
              </a:rPr>
              <a:t>sta</a:t>
            </a:r>
            <a:r>
              <a:rPr lang="en-GB" b="0" i="0" dirty="0">
                <a:solidFill>
                  <a:srgbClr val="000000"/>
                </a:solidFill>
                <a:effectLst/>
                <a:latin typeface="Times New Roman" panose="02020603050405020304" pitchFamily="18" charset="0"/>
              </a:rPr>
              <a:t>-ray day-see-sis) (Latin for “to stand by decided matters”), judgments of higher courts will “bind” lower courts in subsequent cases where the facts are similar. The earlier case is described as a </a:t>
            </a:r>
            <a:r>
              <a:rPr lang="en-GB" b="1" i="0" dirty="0">
                <a:solidFill>
                  <a:srgbClr val="000000"/>
                </a:solidFill>
                <a:effectLst/>
                <a:latin typeface="Times New Roman" panose="02020603050405020304" pitchFamily="18" charset="0"/>
              </a:rPr>
              <a:t>precedent</a:t>
            </a:r>
            <a:r>
              <a:rPr lang="en-GB" b="0" i="0" dirty="0">
                <a:solidFill>
                  <a:srgbClr val="000000"/>
                </a:solidFill>
                <a:effectLst/>
                <a:latin typeface="Times New Roman" panose="02020603050405020304" pitchFamily="18" charset="0"/>
              </a:rPr>
              <a:t>. Where a lower court is required to “follow” (take the same approach as) a decision of a higher court, it is described as being </a:t>
            </a:r>
            <a:r>
              <a:rPr lang="en-GB" b="1" i="0" dirty="0">
                <a:solidFill>
                  <a:srgbClr val="000000"/>
                </a:solidFill>
                <a:effectLst/>
                <a:latin typeface="Times New Roman" panose="02020603050405020304" pitchFamily="18" charset="0"/>
              </a:rPr>
              <a:t>bound</a:t>
            </a:r>
            <a:r>
              <a:rPr lang="en-GB" b="0" i="0" dirty="0">
                <a:solidFill>
                  <a:srgbClr val="000000"/>
                </a:solidFill>
                <a:effectLst/>
                <a:latin typeface="Times New Roman" panose="02020603050405020304" pitchFamily="18" charset="0"/>
              </a:rPr>
              <a:t> by the earlier case.</a:t>
            </a:r>
          </a:p>
          <a:p>
            <a:endParaRPr lang="en-GB" dirty="0"/>
          </a:p>
        </p:txBody>
      </p:sp>
      <p:pic>
        <p:nvPicPr>
          <p:cNvPr id="4" name="Audio 3">
            <a:hlinkClick r:id="" action="ppaction://media"/>
            <a:extLst>
              <a:ext uri="{FF2B5EF4-FFF2-40B4-BE49-F238E27FC236}">
                <a16:creationId xmlns:a16="http://schemas.microsoft.com/office/drawing/2014/main" id="{840C1E75-DC85-45D3-9127-8125AC44292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522128503"/>
      </p:ext>
    </p:extLst>
  </p:cSld>
  <p:clrMapOvr>
    <a:masterClrMapping/>
  </p:clrMapOvr>
  <mc:AlternateContent xmlns:mc="http://schemas.openxmlformats.org/markup-compatibility/2006">
    <mc:Choice xmlns:p14="http://schemas.microsoft.com/office/powerpoint/2010/main" Requires="p14">
      <p:transition spd="slow" p14:dur="2000" advTm="73780"/>
    </mc:Choice>
    <mc:Fallback>
      <p:transition spd="slow" advTm="737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E84DF-7A64-4D07-B297-81CB04498734}"/>
              </a:ext>
            </a:extLst>
          </p:cNvPr>
          <p:cNvSpPr>
            <a:spLocks noGrp="1"/>
          </p:cNvSpPr>
          <p:nvPr>
            <p:ph type="title"/>
          </p:nvPr>
        </p:nvSpPr>
        <p:spPr/>
        <p:txBody>
          <a:bodyPr/>
          <a:lstStyle/>
          <a:p>
            <a:endParaRPr lang="en-GB"/>
          </a:p>
        </p:txBody>
      </p:sp>
      <p:pic>
        <p:nvPicPr>
          <p:cNvPr id="1026" name="Picture 2" descr="The flowchart presents the simplified structure of English courts.">
            <a:extLst>
              <a:ext uri="{FF2B5EF4-FFF2-40B4-BE49-F238E27FC236}">
                <a16:creationId xmlns:a16="http://schemas.microsoft.com/office/drawing/2014/main" id="{C38ABE98-FFAD-46FD-91C5-1A7AA0930154}"/>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2639617" y="1052737"/>
            <a:ext cx="6552728" cy="4989289"/>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a:extLst>
              <a:ext uri="{FF2B5EF4-FFF2-40B4-BE49-F238E27FC236}">
                <a16:creationId xmlns:a16="http://schemas.microsoft.com/office/drawing/2014/main" id="{63FAF8AE-C97E-4682-AC2B-08129AD4225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957398351"/>
      </p:ext>
    </p:extLst>
  </p:cSld>
  <p:clrMapOvr>
    <a:masterClrMapping/>
  </p:clrMapOvr>
  <mc:AlternateContent xmlns:mc="http://schemas.openxmlformats.org/markup-compatibility/2006">
    <mc:Choice xmlns:p14="http://schemas.microsoft.com/office/powerpoint/2010/main" Requires="p14">
      <p:transition p14:dur="10" advTm="175809"/>
    </mc:Choice>
    <mc:Fallback>
      <p:transition advTm="1758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450" y="44449"/>
            <a:ext cx="9274604" cy="661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B3664138-4305-477C-B35C-9935BEAC81D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999213422"/>
      </p:ext>
    </p:extLst>
  </p:cSld>
  <p:clrMapOvr>
    <a:masterClrMapping/>
  </p:clrMapOvr>
  <mc:AlternateContent xmlns:mc="http://schemas.openxmlformats.org/markup-compatibility/2006">
    <mc:Choice xmlns:p14="http://schemas.microsoft.com/office/powerpoint/2010/main" Requires="p14">
      <p:transition spd="slow" p14:dur="2000" advTm="155375"/>
    </mc:Choice>
    <mc:Fallback>
      <p:transition spd="slow" advTm="1553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Judicial Precedent </a:t>
            </a:r>
          </a:p>
        </p:txBody>
      </p:sp>
      <p:sp>
        <p:nvSpPr>
          <p:cNvPr id="3" name="Content Placeholder 2"/>
          <p:cNvSpPr>
            <a:spLocks noGrp="1"/>
          </p:cNvSpPr>
          <p:nvPr>
            <p:ph idx="1"/>
          </p:nvPr>
        </p:nvSpPr>
        <p:spPr/>
        <p:txBody>
          <a:bodyPr/>
          <a:lstStyle/>
          <a:p>
            <a:r>
              <a:rPr lang="en-GB" dirty="0"/>
              <a:t>Twining and Miers </a:t>
            </a:r>
            <a:r>
              <a:rPr lang="en-GB" i="1" dirty="0"/>
              <a:t>How to Do things with Rules </a:t>
            </a:r>
            <a:r>
              <a:rPr lang="en-GB" dirty="0"/>
              <a:t> 1991 </a:t>
            </a:r>
          </a:p>
          <a:p>
            <a:r>
              <a:rPr lang="en-GB" dirty="0"/>
              <a:t>1. If the precedent is a decision of a court </a:t>
            </a:r>
            <a:r>
              <a:rPr lang="en-GB" b="1" dirty="0"/>
              <a:t>superior</a:t>
            </a:r>
            <a:r>
              <a:rPr lang="en-GB" dirty="0"/>
              <a:t> to it in the hierarchy then it </a:t>
            </a:r>
            <a:r>
              <a:rPr lang="en-GB" b="1" dirty="0"/>
              <a:t>must</a:t>
            </a:r>
            <a:r>
              <a:rPr lang="en-GB" dirty="0"/>
              <a:t> follow that precedent </a:t>
            </a:r>
          </a:p>
          <a:p>
            <a:r>
              <a:rPr lang="en-GB" dirty="0"/>
              <a:t>2. If the precedent is one of the court‘s</a:t>
            </a:r>
            <a:r>
              <a:rPr lang="en-GB" b="1" dirty="0"/>
              <a:t> own </a:t>
            </a:r>
            <a:r>
              <a:rPr lang="en-GB" dirty="0"/>
              <a:t>previous decisions, then, subject to certain exceptions, they </a:t>
            </a:r>
            <a:r>
              <a:rPr lang="en-GB" b="1" dirty="0"/>
              <a:t>must</a:t>
            </a:r>
            <a:r>
              <a:rPr lang="en-GB" dirty="0"/>
              <a:t> follow the precedent. </a:t>
            </a:r>
          </a:p>
          <a:p>
            <a:r>
              <a:rPr lang="en-GB" dirty="0"/>
              <a:t>3. If the precedent is a decisions of a court </a:t>
            </a:r>
            <a:r>
              <a:rPr lang="en-GB" b="1" dirty="0"/>
              <a:t>inferior </a:t>
            </a:r>
            <a:r>
              <a:rPr lang="en-GB" dirty="0"/>
              <a:t>to it in hierarchy, then it is </a:t>
            </a:r>
            <a:r>
              <a:rPr lang="en-GB" b="1" dirty="0"/>
              <a:t>not bound </a:t>
            </a:r>
            <a:r>
              <a:rPr lang="en-GB" dirty="0"/>
              <a:t>by the precedent. </a:t>
            </a:r>
          </a:p>
          <a:p>
            <a:endParaRPr lang="en-GB" dirty="0"/>
          </a:p>
        </p:txBody>
      </p:sp>
      <p:pic>
        <p:nvPicPr>
          <p:cNvPr id="4" name="Audio 3">
            <a:hlinkClick r:id="" action="ppaction://media"/>
            <a:extLst>
              <a:ext uri="{FF2B5EF4-FFF2-40B4-BE49-F238E27FC236}">
                <a16:creationId xmlns:a16="http://schemas.microsoft.com/office/drawing/2014/main" id="{D9A71BBB-B413-40A4-A077-14B0633CA03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684531232"/>
      </p:ext>
    </p:extLst>
  </p:cSld>
  <p:clrMapOvr>
    <a:masterClrMapping/>
  </p:clrMapOvr>
  <mc:AlternateContent xmlns:mc="http://schemas.openxmlformats.org/markup-compatibility/2006">
    <mc:Choice xmlns:p14="http://schemas.microsoft.com/office/powerpoint/2010/main" Requires="p14">
      <p:transition spd="slow" p14:dur="2000" advTm="41643"/>
    </mc:Choice>
    <mc:Fallback>
      <p:transition spd="slow" advTm="416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Ratio decidendi and Obiter Dicta </a:t>
            </a:r>
          </a:p>
        </p:txBody>
      </p:sp>
      <p:sp>
        <p:nvSpPr>
          <p:cNvPr id="3" name="Content Placeholder 2"/>
          <p:cNvSpPr>
            <a:spLocks noGrp="1"/>
          </p:cNvSpPr>
          <p:nvPr>
            <p:ph idx="1"/>
          </p:nvPr>
        </p:nvSpPr>
        <p:spPr/>
        <p:txBody>
          <a:bodyPr>
            <a:normAutofit/>
          </a:bodyPr>
          <a:lstStyle/>
          <a:p>
            <a:r>
              <a:rPr lang="en-GB" dirty="0"/>
              <a:t>Judges</a:t>
            </a:r>
            <a:r>
              <a:rPr lang="en-GB" b="0" i="0" dirty="0">
                <a:solidFill>
                  <a:srgbClr val="000000"/>
                </a:solidFill>
                <a:effectLst/>
                <a:latin typeface="Times New Roman" panose="02020603050405020304" pitchFamily="18" charset="0"/>
              </a:rPr>
              <a:t> contribute to the development of the law through the written judgments which they write at the end of each case. These judgments have several purposes. </a:t>
            </a:r>
          </a:p>
          <a:p>
            <a:r>
              <a:rPr lang="en-GB" b="0" i="0" dirty="0">
                <a:solidFill>
                  <a:srgbClr val="000000"/>
                </a:solidFill>
                <a:effectLst/>
                <a:latin typeface="Times New Roman" panose="02020603050405020304" pitchFamily="18" charset="0"/>
              </a:rPr>
              <a:t>First, they will focus on the parties in the case, stating who has won and giving the reasons. These reasons may form grounds for an appeal by the unsuccessful party. </a:t>
            </a:r>
          </a:p>
          <a:p>
            <a:r>
              <a:rPr lang="en-GB" b="0" i="0" dirty="0">
                <a:solidFill>
                  <a:srgbClr val="000000"/>
                </a:solidFill>
                <a:effectLst/>
                <a:latin typeface="Times New Roman" panose="02020603050405020304" pitchFamily="18" charset="0"/>
              </a:rPr>
              <a:t>Second, particularly in the courts which are higher in the court hierarchy (especially the Supreme Court and Court of Appeal), the judges may also consciously set out how the law should be applied in future cases.</a:t>
            </a:r>
          </a:p>
          <a:p>
            <a:r>
              <a:rPr lang="en-GB" b="0" i="0" dirty="0">
                <a:solidFill>
                  <a:srgbClr val="000000"/>
                </a:solidFill>
                <a:effectLst/>
                <a:latin typeface="Times New Roman" panose="02020603050405020304" pitchFamily="18" charset="0"/>
              </a:rPr>
              <a:t>In </a:t>
            </a:r>
            <a:r>
              <a:rPr lang="en-GB" b="1" i="0" dirty="0">
                <a:solidFill>
                  <a:srgbClr val="000000"/>
                </a:solidFill>
                <a:effectLst/>
                <a:latin typeface="Times New Roman" panose="02020603050405020304" pitchFamily="18" charset="0"/>
              </a:rPr>
              <a:t>later</a:t>
            </a:r>
            <a:r>
              <a:rPr lang="en-GB" b="0" i="0" dirty="0">
                <a:solidFill>
                  <a:srgbClr val="000000"/>
                </a:solidFill>
                <a:effectLst/>
                <a:latin typeface="Times New Roman" panose="02020603050405020304" pitchFamily="18" charset="0"/>
              </a:rPr>
              <a:t> cases, the judges will review the earlier judgment and seek to identify the </a:t>
            </a:r>
            <a:r>
              <a:rPr lang="en-GB" b="1" i="1" dirty="0">
                <a:solidFill>
                  <a:srgbClr val="000000"/>
                </a:solidFill>
                <a:effectLst/>
                <a:latin typeface="Times New Roman" panose="02020603050405020304" pitchFamily="18" charset="0"/>
              </a:rPr>
              <a:t>ratio decidendi</a:t>
            </a:r>
            <a:r>
              <a:rPr lang="en-GB" b="0" i="0" dirty="0">
                <a:solidFill>
                  <a:srgbClr val="000000"/>
                </a:solidFill>
                <a:effectLst/>
                <a:latin typeface="Times New Roman" panose="02020603050405020304" pitchFamily="18" charset="0"/>
              </a:rPr>
              <a:t> (pronounced “ratio </a:t>
            </a:r>
            <a:r>
              <a:rPr lang="en-GB" b="0" i="0" dirty="0" err="1">
                <a:solidFill>
                  <a:srgbClr val="000000"/>
                </a:solidFill>
                <a:effectLst/>
                <a:latin typeface="Times New Roman" panose="02020603050405020304" pitchFamily="18" charset="0"/>
              </a:rPr>
              <a:t>dess</a:t>
            </a:r>
            <a:r>
              <a:rPr lang="en-GB" b="0" i="0" dirty="0">
                <a:solidFill>
                  <a:srgbClr val="000000"/>
                </a:solidFill>
                <a:effectLst/>
                <a:latin typeface="Times New Roman" panose="02020603050405020304" pitchFamily="18" charset="0"/>
              </a:rPr>
              <a:t>-</a:t>
            </a:r>
            <a:r>
              <a:rPr lang="en-GB" b="0" i="0" dirty="0" err="1">
                <a:solidFill>
                  <a:srgbClr val="000000"/>
                </a:solidFill>
                <a:effectLst/>
                <a:latin typeface="Times New Roman" panose="02020603050405020304" pitchFamily="18" charset="0"/>
              </a:rPr>
              <a:t>ee</a:t>
            </a:r>
            <a:r>
              <a:rPr lang="en-GB" b="0" i="0" dirty="0">
                <a:solidFill>
                  <a:srgbClr val="000000"/>
                </a:solidFill>
                <a:effectLst/>
                <a:latin typeface="Times New Roman" panose="02020603050405020304" pitchFamily="18" charset="0"/>
              </a:rPr>
              <a:t>-den-die”) and the </a:t>
            </a:r>
            <a:r>
              <a:rPr lang="en-GB" b="1" i="1" dirty="0">
                <a:solidFill>
                  <a:srgbClr val="000000"/>
                </a:solidFill>
                <a:effectLst/>
                <a:latin typeface="Times New Roman" panose="02020603050405020304" pitchFamily="18" charset="0"/>
              </a:rPr>
              <a:t>obiter dicta</a:t>
            </a:r>
            <a:r>
              <a:rPr lang="en-GB" b="0" i="0" dirty="0">
                <a:solidFill>
                  <a:srgbClr val="000000"/>
                </a:solidFill>
                <a:effectLst/>
                <a:latin typeface="Times New Roman" panose="02020603050405020304" pitchFamily="18" charset="0"/>
              </a:rPr>
              <a:t>.</a:t>
            </a:r>
            <a:endParaRPr lang="en-GB" dirty="0"/>
          </a:p>
        </p:txBody>
      </p:sp>
      <p:pic>
        <p:nvPicPr>
          <p:cNvPr id="4" name="Audio 3">
            <a:hlinkClick r:id="" action="ppaction://media"/>
            <a:extLst>
              <a:ext uri="{FF2B5EF4-FFF2-40B4-BE49-F238E27FC236}">
                <a16:creationId xmlns:a16="http://schemas.microsoft.com/office/drawing/2014/main" id="{94BE159B-DABD-4795-800A-B0490432239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957693201"/>
      </p:ext>
    </p:extLst>
  </p:cSld>
  <p:clrMapOvr>
    <a:masterClrMapping/>
  </p:clrMapOvr>
  <mc:AlternateContent xmlns:mc="http://schemas.openxmlformats.org/markup-compatibility/2006">
    <mc:Choice xmlns:p14="http://schemas.microsoft.com/office/powerpoint/2010/main" Requires="p14">
      <p:transition spd="slow" p14:dur="2000" advTm="59615"/>
    </mc:Choice>
    <mc:Fallback>
      <p:transition spd="slow" advTm="596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C23A3-33A8-4B3E-B155-95000CD1B9D4}"/>
              </a:ext>
            </a:extLst>
          </p:cNvPr>
          <p:cNvSpPr>
            <a:spLocks noGrp="1"/>
          </p:cNvSpPr>
          <p:nvPr>
            <p:ph type="title"/>
          </p:nvPr>
        </p:nvSpPr>
        <p:spPr/>
        <p:txBody>
          <a:bodyPr/>
          <a:lstStyle/>
          <a:p>
            <a:r>
              <a:rPr lang="en-GB" dirty="0"/>
              <a:t>Ratio Decidendi</a:t>
            </a:r>
          </a:p>
        </p:txBody>
      </p:sp>
      <p:sp>
        <p:nvSpPr>
          <p:cNvPr id="3" name="Content Placeholder 2">
            <a:extLst>
              <a:ext uri="{FF2B5EF4-FFF2-40B4-BE49-F238E27FC236}">
                <a16:creationId xmlns:a16="http://schemas.microsoft.com/office/drawing/2014/main" id="{05BFDBAC-FD06-467C-A5C6-F6E6FDD11C25}"/>
              </a:ext>
            </a:extLst>
          </p:cNvPr>
          <p:cNvSpPr>
            <a:spLocks noGrp="1"/>
          </p:cNvSpPr>
          <p:nvPr>
            <p:ph idx="1"/>
          </p:nvPr>
        </p:nvSpPr>
        <p:spPr/>
        <p:txBody>
          <a:bodyPr>
            <a:normAutofit fontScale="92500" lnSpcReduction="10000"/>
          </a:bodyPr>
          <a:lstStyle/>
          <a:p>
            <a:pPr algn="just"/>
            <a:r>
              <a:rPr lang="en-GB" b="0" i="0" dirty="0">
                <a:solidFill>
                  <a:srgbClr val="000000"/>
                </a:solidFill>
                <a:effectLst/>
                <a:latin typeface="Times New Roman" panose="02020603050405020304" pitchFamily="18" charset="0"/>
              </a:rPr>
              <a:t>This Latin phrase means literally “the reason for the decision” and  is the </a:t>
            </a:r>
            <a:r>
              <a:rPr lang="en-GB" b="1" i="0" dirty="0">
                <a:solidFill>
                  <a:srgbClr val="000000"/>
                </a:solidFill>
                <a:effectLst/>
                <a:latin typeface="Times New Roman" panose="02020603050405020304" pitchFamily="18" charset="0"/>
              </a:rPr>
              <a:t>binding element</a:t>
            </a:r>
            <a:r>
              <a:rPr lang="en-GB" b="0" i="0" dirty="0">
                <a:solidFill>
                  <a:srgbClr val="000000"/>
                </a:solidFill>
                <a:effectLst/>
                <a:latin typeface="Times New Roman" panose="02020603050405020304" pitchFamily="18" charset="0"/>
              </a:rPr>
              <a:t> of the decision and will be the aspect of the case which will have continuing importance for lawyers and judges in later court cases.</a:t>
            </a:r>
          </a:p>
          <a:p>
            <a:pPr algn="just"/>
            <a:r>
              <a:rPr lang="en-GB" b="0" i="0" dirty="0">
                <a:solidFill>
                  <a:srgbClr val="000000"/>
                </a:solidFill>
                <a:effectLst/>
                <a:latin typeface="Times New Roman" panose="02020603050405020304" pitchFamily="18" charset="0"/>
              </a:rPr>
              <a:t>Students should note that there is no section in a case report titled </a:t>
            </a:r>
            <a:r>
              <a:rPr lang="en-GB" b="0" i="1" dirty="0">
                <a:solidFill>
                  <a:srgbClr val="000000"/>
                </a:solidFill>
                <a:effectLst/>
                <a:latin typeface="Times New Roman" panose="02020603050405020304" pitchFamily="18" charset="0"/>
              </a:rPr>
              <a:t>“Ratio decidendi”</a:t>
            </a:r>
            <a:r>
              <a:rPr lang="en-GB" b="0" i="0" dirty="0">
                <a:solidFill>
                  <a:srgbClr val="000000"/>
                </a:solidFill>
                <a:effectLst/>
                <a:latin typeface="Times New Roman" panose="02020603050405020304" pitchFamily="18" charset="0"/>
              </a:rPr>
              <a:t>. Different judges have their own individual writing styles and will usually try and make clear what they think will be the binding element of the case for the future, but it will be up to judges in later cases to identify what they understand was the </a:t>
            </a:r>
            <a:r>
              <a:rPr lang="en-GB" b="0" i="1" dirty="0">
                <a:solidFill>
                  <a:srgbClr val="000000"/>
                </a:solidFill>
                <a:effectLst/>
                <a:latin typeface="Times New Roman" panose="02020603050405020304" pitchFamily="18" charset="0"/>
              </a:rPr>
              <a:t>ratio decidendi</a:t>
            </a:r>
            <a:r>
              <a:rPr lang="en-GB" b="0" i="0" dirty="0">
                <a:solidFill>
                  <a:srgbClr val="000000"/>
                </a:solidFill>
                <a:effectLst/>
                <a:latin typeface="Times New Roman" panose="02020603050405020304" pitchFamily="18" charset="0"/>
              </a:rPr>
              <a:t> which they are bound to follow.</a:t>
            </a:r>
          </a:p>
          <a:p>
            <a:pPr algn="just"/>
            <a:r>
              <a:rPr lang="en-GB" b="1" i="1" dirty="0">
                <a:solidFill>
                  <a:srgbClr val="000000"/>
                </a:solidFill>
                <a:effectLst/>
                <a:latin typeface="Times New Roman" panose="02020603050405020304" pitchFamily="18" charset="0"/>
              </a:rPr>
              <a:t>Donoghue v Stevenson [1932]</a:t>
            </a:r>
            <a:r>
              <a:rPr lang="en-GB" b="0" i="0" dirty="0">
                <a:solidFill>
                  <a:srgbClr val="000000"/>
                </a:solidFill>
                <a:effectLst/>
                <a:latin typeface="Times New Roman" panose="02020603050405020304" pitchFamily="18" charset="0"/>
              </a:rPr>
              <a:t> is probably the most famous case in English law. The facts concerned a claimant who drank from a bottle of ginger beer which contained a decomposed snail and became ill as a result. Crucially, the ginger beer was not purchased by the claimant but by a friend (otherwise, the case would have been dealt with under the law of contract). The House of Lords held in favour of the claimant but Lord Atkin took the opportunity of this case to set out a far-reaching statement of principle. Read the case report to see if you can find the </a:t>
            </a:r>
            <a:r>
              <a:rPr lang="en-GB" b="0" i="1" dirty="0">
                <a:solidFill>
                  <a:srgbClr val="000000"/>
                </a:solidFill>
                <a:effectLst/>
                <a:latin typeface="Times New Roman" panose="02020603050405020304" pitchFamily="18" charset="0"/>
              </a:rPr>
              <a:t>ratio</a:t>
            </a:r>
            <a:r>
              <a:rPr lang="en-GB" b="0" i="0" dirty="0">
                <a:solidFill>
                  <a:srgbClr val="000000"/>
                </a:solidFill>
                <a:effectLst/>
                <a:latin typeface="Times New Roman" panose="02020603050405020304" pitchFamily="18" charset="0"/>
              </a:rPr>
              <a:t>. </a:t>
            </a:r>
          </a:p>
          <a:p>
            <a:endParaRPr lang="en-GB" dirty="0"/>
          </a:p>
        </p:txBody>
      </p:sp>
      <p:pic>
        <p:nvPicPr>
          <p:cNvPr id="4" name="Audio 3">
            <a:hlinkClick r:id="" action="ppaction://media"/>
            <a:extLst>
              <a:ext uri="{FF2B5EF4-FFF2-40B4-BE49-F238E27FC236}">
                <a16:creationId xmlns:a16="http://schemas.microsoft.com/office/drawing/2014/main" id="{08B6E7B8-396F-4982-94B0-F86E2831453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100672773"/>
      </p:ext>
    </p:extLst>
  </p:cSld>
  <p:clrMapOvr>
    <a:masterClrMapping/>
  </p:clrMapOvr>
  <mc:AlternateContent xmlns:mc="http://schemas.openxmlformats.org/markup-compatibility/2006">
    <mc:Choice xmlns:p14="http://schemas.microsoft.com/office/powerpoint/2010/main" Requires="p14">
      <p:transition spd="slow" p14:dur="2000" advTm="102340"/>
    </mc:Choice>
    <mc:Fallback>
      <p:transition spd="slow" advTm="1023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62DB2-BE03-475B-A0BB-083DA5E07DEB}"/>
              </a:ext>
            </a:extLst>
          </p:cNvPr>
          <p:cNvSpPr>
            <a:spLocks noGrp="1"/>
          </p:cNvSpPr>
          <p:nvPr>
            <p:ph type="title"/>
          </p:nvPr>
        </p:nvSpPr>
        <p:spPr/>
        <p:txBody>
          <a:bodyPr/>
          <a:lstStyle/>
          <a:p>
            <a:r>
              <a:rPr lang="en-GB" dirty="0"/>
              <a:t>Obiter Dicta</a:t>
            </a:r>
          </a:p>
        </p:txBody>
      </p:sp>
      <p:sp>
        <p:nvSpPr>
          <p:cNvPr id="3" name="Content Placeholder 2">
            <a:extLst>
              <a:ext uri="{FF2B5EF4-FFF2-40B4-BE49-F238E27FC236}">
                <a16:creationId xmlns:a16="http://schemas.microsoft.com/office/drawing/2014/main" id="{87F679FF-B563-401A-A83B-AC0A1D1F0E0E}"/>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Sometimes, a judgment will contain legal discussion which is not necessary for the decision between the parties in the actual case. </a:t>
            </a:r>
          </a:p>
          <a:p>
            <a:pPr algn="just"/>
            <a:r>
              <a:rPr lang="en-GB" b="0" i="0" dirty="0">
                <a:solidFill>
                  <a:srgbClr val="000000"/>
                </a:solidFill>
                <a:effectLst/>
                <a:latin typeface="Times New Roman" panose="02020603050405020304" pitchFamily="18" charset="0"/>
              </a:rPr>
              <a:t>This is referred to as </a:t>
            </a:r>
            <a:r>
              <a:rPr lang="en-GB" b="0" i="1" dirty="0">
                <a:solidFill>
                  <a:srgbClr val="000000"/>
                </a:solidFill>
                <a:effectLst/>
                <a:latin typeface="Times New Roman" panose="02020603050405020304" pitchFamily="18" charset="0"/>
              </a:rPr>
              <a:t>obiter dicta</a:t>
            </a:r>
            <a:r>
              <a:rPr lang="en-GB" b="0" i="0" dirty="0">
                <a:solidFill>
                  <a:srgbClr val="000000"/>
                </a:solidFill>
                <a:effectLst/>
                <a:latin typeface="Times New Roman" panose="02020603050405020304" pitchFamily="18" charset="0"/>
              </a:rPr>
              <a:t> (Latin meaning: “words said by the way”). </a:t>
            </a:r>
          </a:p>
          <a:p>
            <a:pPr algn="just"/>
            <a:r>
              <a:rPr lang="en-GB" b="0" i="0" dirty="0">
                <a:solidFill>
                  <a:srgbClr val="000000"/>
                </a:solidFill>
                <a:effectLst/>
                <a:latin typeface="Times New Roman" panose="02020603050405020304" pitchFamily="18" charset="0"/>
              </a:rPr>
              <a:t>An example might be where the judge discusses what he thinks the law would be if the facts of the case had been different. </a:t>
            </a:r>
          </a:p>
          <a:p>
            <a:pPr algn="just"/>
            <a:r>
              <a:rPr lang="en-GB" b="0" i="0" dirty="0">
                <a:solidFill>
                  <a:srgbClr val="000000"/>
                </a:solidFill>
                <a:effectLst/>
                <a:latin typeface="Times New Roman" panose="02020603050405020304" pitchFamily="18" charset="0"/>
              </a:rPr>
              <a:t>Although </a:t>
            </a:r>
            <a:r>
              <a:rPr lang="en-GB" b="0" i="1" dirty="0">
                <a:solidFill>
                  <a:srgbClr val="000000"/>
                </a:solidFill>
                <a:effectLst/>
                <a:latin typeface="Times New Roman" panose="02020603050405020304" pitchFamily="18" charset="0"/>
              </a:rPr>
              <a:t>obiter dicta</a:t>
            </a:r>
            <a:r>
              <a:rPr lang="en-GB" b="0" i="0" dirty="0">
                <a:solidFill>
                  <a:srgbClr val="000000"/>
                </a:solidFill>
                <a:effectLst/>
                <a:latin typeface="Times New Roman" panose="02020603050405020304" pitchFamily="18" charset="0"/>
              </a:rPr>
              <a:t> are not binding, they will be strongly </a:t>
            </a:r>
            <a:r>
              <a:rPr lang="en-GB" b="1" i="0" dirty="0">
                <a:solidFill>
                  <a:srgbClr val="000000"/>
                </a:solidFill>
                <a:effectLst/>
                <a:latin typeface="Times New Roman" panose="02020603050405020304" pitchFamily="18" charset="0"/>
              </a:rPr>
              <a:t>persuasive</a:t>
            </a:r>
            <a:r>
              <a:rPr lang="en-GB" b="0" i="0" dirty="0">
                <a:solidFill>
                  <a:srgbClr val="000000"/>
                </a:solidFill>
                <a:effectLst/>
                <a:latin typeface="Times New Roman" panose="02020603050405020304" pitchFamily="18" charset="0"/>
              </a:rPr>
              <a:t> when made in the Supreme Court, House of Lords or Court of Appeal.</a:t>
            </a:r>
          </a:p>
          <a:p>
            <a:pPr algn="just"/>
            <a:r>
              <a:rPr lang="en-GB" b="0" i="0" dirty="0">
                <a:solidFill>
                  <a:srgbClr val="000000"/>
                </a:solidFill>
                <a:effectLst/>
                <a:latin typeface="Times New Roman" panose="02020603050405020304" pitchFamily="18" charset="0"/>
              </a:rPr>
              <a:t>Students should note that, as with </a:t>
            </a:r>
            <a:r>
              <a:rPr lang="en-GB" b="0" i="1" dirty="0">
                <a:solidFill>
                  <a:srgbClr val="000000"/>
                </a:solidFill>
                <a:effectLst/>
                <a:latin typeface="Times New Roman" panose="02020603050405020304" pitchFamily="18" charset="0"/>
              </a:rPr>
              <a:t>ratios decidendi</a:t>
            </a:r>
            <a:r>
              <a:rPr lang="en-GB" b="0" i="0" dirty="0">
                <a:solidFill>
                  <a:srgbClr val="000000"/>
                </a:solidFill>
                <a:effectLst/>
                <a:latin typeface="Times New Roman" panose="02020603050405020304" pitchFamily="18" charset="0"/>
              </a:rPr>
              <a:t>, there is no specific section of a judgment labelled </a:t>
            </a:r>
            <a:r>
              <a:rPr lang="en-GB" b="0" i="1" dirty="0">
                <a:solidFill>
                  <a:srgbClr val="000000"/>
                </a:solidFill>
                <a:effectLst/>
                <a:latin typeface="Times New Roman" panose="02020603050405020304" pitchFamily="18" charset="0"/>
              </a:rPr>
              <a:t>“Obiter dicta”</a:t>
            </a:r>
            <a:r>
              <a:rPr lang="en-GB" b="0" i="0" dirty="0">
                <a:solidFill>
                  <a:srgbClr val="000000"/>
                </a:solidFill>
                <a:effectLst/>
                <a:latin typeface="Times New Roman" panose="02020603050405020304" pitchFamily="18" charset="0"/>
              </a:rPr>
              <a:t>. It will only be possible to appreciate whether a particular statement or argument in a judgment </a:t>
            </a:r>
            <a:r>
              <a:rPr lang="en-GB" b="1" i="0" dirty="0">
                <a:solidFill>
                  <a:srgbClr val="000000"/>
                </a:solidFill>
                <a:effectLst/>
                <a:latin typeface="Times New Roman" panose="02020603050405020304" pitchFamily="18" charset="0"/>
              </a:rPr>
              <a:t>has</a:t>
            </a:r>
            <a:r>
              <a:rPr lang="en-GB" b="0" i="0" dirty="0">
                <a:solidFill>
                  <a:srgbClr val="000000"/>
                </a:solidFill>
                <a:effectLst/>
                <a:latin typeface="Times New Roman" panose="02020603050405020304" pitchFamily="18" charset="0"/>
              </a:rPr>
              <a:t>, in fact, been persuasive when judges in </a:t>
            </a:r>
            <a:r>
              <a:rPr lang="en-GB" b="1" i="0" dirty="0">
                <a:solidFill>
                  <a:srgbClr val="000000"/>
                </a:solidFill>
                <a:effectLst/>
                <a:latin typeface="Times New Roman" panose="02020603050405020304" pitchFamily="18" charset="0"/>
              </a:rPr>
              <a:t>later</a:t>
            </a:r>
            <a:r>
              <a:rPr lang="en-GB" b="0" i="0" dirty="0">
                <a:solidFill>
                  <a:srgbClr val="000000"/>
                </a:solidFill>
                <a:effectLst/>
                <a:latin typeface="Times New Roman" panose="02020603050405020304" pitchFamily="18" charset="0"/>
              </a:rPr>
              <a:t> cases refer back to those words to justify their decisions.</a:t>
            </a:r>
          </a:p>
          <a:p>
            <a:endParaRPr lang="en-GB" dirty="0"/>
          </a:p>
        </p:txBody>
      </p:sp>
      <p:pic>
        <p:nvPicPr>
          <p:cNvPr id="4" name="Audio 3">
            <a:hlinkClick r:id="" action="ppaction://media"/>
            <a:extLst>
              <a:ext uri="{FF2B5EF4-FFF2-40B4-BE49-F238E27FC236}">
                <a16:creationId xmlns:a16="http://schemas.microsoft.com/office/drawing/2014/main" id="{F5DA3035-2430-4C06-897A-A204572210D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851323179"/>
      </p:ext>
    </p:extLst>
  </p:cSld>
  <p:clrMapOvr>
    <a:masterClrMapping/>
  </p:clrMapOvr>
  <mc:AlternateContent xmlns:mc="http://schemas.openxmlformats.org/markup-compatibility/2006">
    <mc:Choice xmlns:p14="http://schemas.microsoft.com/office/powerpoint/2010/main" Requires="p14">
      <p:transition spd="slow" p14:dur="2000" advTm="68741"/>
    </mc:Choice>
    <mc:Fallback>
      <p:transition spd="slow" advTm="687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18556-6C91-4F54-B1DC-552AD73D30D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B40EDE3-294D-4653-B58F-6BF300149083}"/>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Students who like to approach the law in a logical way tend to expect the doctrine of precedent to work in a very mechanistic way with </a:t>
            </a:r>
            <a:r>
              <a:rPr lang="en-GB" b="0" i="1" dirty="0">
                <a:solidFill>
                  <a:srgbClr val="000000"/>
                </a:solidFill>
                <a:effectLst/>
                <a:latin typeface="Times New Roman" panose="02020603050405020304" pitchFamily="18" charset="0"/>
              </a:rPr>
              <a:t>ratios decidendi</a:t>
            </a:r>
            <a:r>
              <a:rPr lang="en-GB" b="0" i="0" dirty="0">
                <a:solidFill>
                  <a:srgbClr val="000000"/>
                </a:solidFill>
                <a:effectLst/>
                <a:latin typeface="Times New Roman" panose="02020603050405020304" pitchFamily="18" charset="0"/>
              </a:rPr>
              <a:t> always being followed precisely by later judges in a completely predictable system. The reality can sometimes be rather different. The facts of each case will be unique, even if they are legally similar to those in previous cases. Sometimes, judges in later cases may consider the legal reasoning of a judge in an earlier case, which is binding on them under the doctrine of precedent, simply to be legally flawed. Occasionally, they may consider that applying the precedent set in the earlier case to the facts in their own case would produce a result for the parties which would be so </a:t>
            </a:r>
            <a:r>
              <a:rPr lang="en-GB" b="1" i="0" dirty="0">
                <a:solidFill>
                  <a:srgbClr val="000000"/>
                </a:solidFill>
                <a:effectLst/>
                <a:latin typeface="Times New Roman" panose="02020603050405020304" pitchFamily="18" charset="0"/>
              </a:rPr>
              <a:t>unjust</a:t>
            </a:r>
            <a:r>
              <a:rPr lang="en-GB" b="0" i="0" dirty="0">
                <a:solidFill>
                  <a:srgbClr val="000000"/>
                </a:solidFill>
                <a:effectLst/>
                <a:latin typeface="Times New Roman" panose="02020603050405020304" pitchFamily="18" charset="0"/>
              </a:rPr>
              <a:t> that it is not acceptable.</a:t>
            </a:r>
            <a:endParaRPr lang="en-GB" dirty="0"/>
          </a:p>
        </p:txBody>
      </p:sp>
      <p:pic>
        <p:nvPicPr>
          <p:cNvPr id="4" name="Audio 3">
            <a:hlinkClick r:id="" action="ppaction://media"/>
            <a:extLst>
              <a:ext uri="{FF2B5EF4-FFF2-40B4-BE49-F238E27FC236}">
                <a16:creationId xmlns:a16="http://schemas.microsoft.com/office/drawing/2014/main" id="{3DBE6944-8521-403C-BE89-72FDCDCA900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181711262"/>
      </p:ext>
    </p:extLst>
  </p:cSld>
  <p:clrMapOvr>
    <a:masterClrMapping/>
  </p:clrMapOvr>
  <mc:AlternateContent xmlns:mc="http://schemas.openxmlformats.org/markup-compatibility/2006">
    <mc:Choice xmlns:p14="http://schemas.microsoft.com/office/powerpoint/2010/main" Requires="p14">
      <p:transition spd="slow" p14:dur="2000" advTm="62100"/>
    </mc:Choice>
    <mc:Fallback>
      <p:transition spd="slow" advTm="621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150B9-1BB8-4E7A-98BB-BDC344939B4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5F21421-1C3E-408C-9C20-A974180F0D6F}"/>
              </a:ext>
            </a:extLst>
          </p:cNvPr>
          <p:cNvSpPr>
            <a:spLocks noGrp="1"/>
          </p:cNvSpPr>
          <p:nvPr>
            <p:ph idx="1"/>
          </p:nvPr>
        </p:nvSpPr>
        <p:spPr/>
        <p:txBody>
          <a:bodyPr>
            <a:normAutofit fontScale="92500" lnSpcReduction="10000"/>
          </a:bodyPr>
          <a:lstStyle/>
          <a:p>
            <a:r>
              <a:rPr lang="en-GB" dirty="0">
                <a:effectLst/>
              </a:rPr>
              <a:t>In these circumstances, the judge in the later case has the option to </a:t>
            </a:r>
            <a:r>
              <a:rPr lang="en-GB" b="1" dirty="0">
                <a:effectLst/>
              </a:rPr>
              <a:t>distinguish</a:t>
            </a:r>
            <a:r>
              <a:rPr lang="en-GB" dirty="0">
                <a:effectLst/>
              </a:rPr>
              <a:t> the earlier case by saying that its facts are different in a way that is legally significant. Distinguishing enables the later court to make what it considers to be the correct decision without openly refusing to follow the earlier case which would, according to the strict theory of the doctrine of precedent, be binding on it. The House of Lords in </a:t>
            </a:r>
            <a:r>
              <a:rPr lang="en-GB" b="1" i="1" dirty="0">
                <a:effectLst/>
              </a:rPr>
              <a:t>Shivpuri [1986]</a:t>
            </a:r>
            <a:r>
              <a:rPr lang="en-GB" dirty="0">
                <a:effectLst/>
              </a:rPr>
              <a:t> decided not to follow the House of Lords decision in </a:t>
            </a:r>
            <a:r>
              <a:rPr lang="en-GB" b="1" i="1" dirty="0">
                <a:effectLst/>
              </a:rPr>
              <a:t>Anderton v Ryan</a:t>
            </a:r>
            <a:r>
              <a:rPr lang="en-GB" dirty="0">
                <a:effectLst/>
              </a:rPr>
              <a:t> </a:t>
            </a:r>
            <a:r>
              <a:rPr lang="en-GB" b="1" i="1" dirty="0">
                <a:effectLst/>
              </a:rPr>
              <a:t>[1985]</a:t>
            </a:r>
            <a:r>
              <a:rPr lang="en-GB" dirty="0">
                <a:effectLst/>
              </a:rPr>
              <a:t> using the </a:t>
            </a:r>
            <a:r>
              <a:rPr lang="en-GB" b="1" i="1" dirty="0">
                <a:effectLst/>
              </a:rPr>
              <a:t>Practice Statement (Judicial Decision as Authority: House of Lords) [1966]</a:t>
            </a:r>
            <a:r>
              <a:rPr lang="en-GB" dirty="0">
                <a:effectLst/>
              </a:rPr>
              <a:t>. Students should note that the Crown Court and then the Court of Appeal in </a:t>
            </a:r>
            <a:r>
              <a:rPr lang="en-GB" b="1" i="1" dirty="0">
                <a:effectLst/>
              </a:rPr>
              <a:t>Shivpuri</a:t>
            </a:r>
            <a:r>
              <a:rPr lang="en-GB" dirty="0">
                <a:effectLst/>
              </a:rPr>
              <a:t> refused to follow </a:t>
            </a:r>
            <a:r>
              <a:rPr lang="en-GB" b="1" i="1" dirty="0">
                <a:effectLst/>
              </a:rPr>
              <a:t>Anderton v Ryan</a:t>
            </a:r>
            <a:r>
              <a:rPr lang="en-GB" dirty="0">
                <a:effectLst/>
              </a:rPr>
              <a:t> and distinguished it on the ground that it was flawed, even though the House of Lords decision was, on the face of it, binding on them.</a:t>
            </a:r>
          </a:p>
          <a:p>
            <a:r>
              <a:rPr lang="en-GB" b="1" dirty="0">
                <a:effectLst/>
              </a:rPr>
              <a:t>NB</a:t>
            </a:r>
            <a:r>
              <a:rPr lang="en-GB" dirty="0">
                <a:effectLst/>
              </a:rPr>
              <a:t> Judges in the courts below the Supreme Court are cautious about distinguishing earlier cases which would otherwise be binding precedents. Clearly, if this happened too regularly, the system of case law would be undermined and the predictability of case law would be damaged.</a:t>
            </a:r>
          </a:p>
          <a:p>
            <a:endParaRPr lang="en-GB" dirty="0"/>
          </a:p>
        </p:txBody>
      </p:sp>
      <p:pic>
        <p:nvPicPr>
          <p:cNvPr id="4" name="Audio 3">
            <a:hlinkClick r:id="" action="ppaction://media"/>
            <a:extLst>
              <a:ext uri="{FF2B5EF4-FFF2-40B4-BE49-F238E27FC236}">
                <a16:creationId xmlns:a16="http://schemas.microsoft.com/office/drawing/2014/main" id="{4A3CFF36-DA00-488C-B787-4931C1E9FD1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981083235"/>
      </p:ext>
    </p:extLst>
  </p:cSld>
  <p:clrMapOvr>
    <a:masterClrMapping/>
  </p:clrMapOvr>
  <mc:AlternateContent xmlns:mc="http://schemas.openxmlformats.org/markup-compatibility/2006">
    <mc:Choice xmlns:p14="http://schemas.microsoft.com/office/powerpoint/2010/main" Requires="p14">
      <p:transition spd="slow" p14:dur="2000" advTm="113254"/>
    </mc:Choice>
    <mc:Fallback>
      <p:transition spd="slow" advTm="1132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DB5B3-A531-455F-96BE-23A36A0E6A11}"/>
              </a:ext>
            </a:extLst>
          </p:cNvPr>
          <p:cNvSpPr>
            <a:spLocks noGrp="1"/>
          </p:cNvSpPr>
          <p:nvPr>
            <p:ph type="title"/>
          </p:nvPr>
        </p:nvSpPr>
        <p:spPr/>
        <p:txBody>
          <a:bodyPr/>
          <a:lstStyle/>
          <a:p>
            <a:r>
              <a:rPr lang="en-GB" dirty="0"/>
              <a:t>Overruling</a:t>
            </a:r>
          </a:p>
        </p:txBody>
      </p:sp>
      <p:sp>
        <p:nvSpPr>
          <p:cNvPr id="3" name="Content Placeholder 2">
            <a:extLst>
              <a:ext uri="{FF2B5EF4-FFF2-40B4-BE49-F238E27FC236}">
                <a16:creationId xmlns:a16="http://schemas.microsoft.com/office/drawing/2014/main" id="{02C0AB58-BD08-45AC-9C18-AE555333097B}"/>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When a higher court expressly decides that a previous decision in another case made by itself or by a lower court should no longer be regarded as good law, the earlier decision is </a:t>
            </a:r>
            <a:r>
              <a:rPr lang="en-GB" b="1" i="0" dirty="0">
                <a:solidFill>
                  <a:srgbClr val="000000"/>
                </a:solidFill>
                <a:effectLst/>
                <a:latin typeface="Times New Roman" panose="02020603050405020304" pitchFamily="18" charset="0"/>
              </a:rPr>
              <a:t>overruled</a:t>
            </a:r>
            <a:r>
              <a:rPr lang="en-GB" b="0" i="0" dirty="0">
                <a:solidFill>
                  <a:srgbClr val="000000"/>
                </a:solidFill>
                <a:effectLst/>
                <a:latin typeface="Times New Roman" panose="02020603050405020304" pitchFamily="18" charset="0"/>
              </a:rPr>
              <a:t>. In </a:t>
            </a:r>
            <a:r>
              <a:rPr lang="en-GB" b="1" i="1" dirty="0">
                <a:solidFill>
                  <a:srgbClr val="000000"/>
                </a:solidFill>
                <a:effectLst/>
                <a:latin typeface="Times New Roman" panose="02020603050405020304" pitchFamily="18" charset="0"/>
              </a:rPr>
              <a:t>Shivpuri</a:t>
            </a:r>
            <a:r>
              <a:rPr lang="en-GB" b="0" i="0" dirty="0">
                <a:solidFill>
                  <a:srgbClr val="000000"/>
                </a:solidFill>
                <a:effectLst/>
                <a:latin typeface="Times New Roman" panose="02020603050405020304" pitchFamily="18" charset="0"/>
              </a:rPr>
              <a:t> the House of Lords overruled its own earlier decision in </a:t>
            </a:r>
            <a:r>
              <a:rPr lang="en-GB" b="1" i="1" dirty="0">
                <a:solidFill>
                  <a:srgbClr val="000000"/>
                </a:solidFill>
                <a:effectLst/>
                <a:latin typeface="Times New Roman" panose="02020603050405020304" pitchFamily="18" charset="0"/>
              </a:rPr>
              <a:t>Anderton v Ryan</a:t>
            </a:r>
            <a:r>
              <a:rPr lang="en-GB" b="0" i="0" dirty="0">
                <a:solidFill>
                  <a:srgbClr val="000000"/>
                </a:solidFill>
                <a:effectLst/>
                <a:latin typeface="Times New Roman" panose="02020603050405020304" pitchFamily="18" charset="0"/>
              </a:rPr>
              <a:t>. In </a:t>
            </a:r>
            <a:r>
              <a:rPr lang="en-GB" b="1" i="1" dirty="0">
                <a:solidFill>
                  <a:srgbClr val="000000"/>
                </a:solidFill>
                <a:effectLst/>
                <a:latin typeface="Times New Roman" panose="02020603050405020304" pitchFamily="18" charset="0"/>
              </a:rPr>
              <a:t>Hedley Byrne &amp; Co Ltd v Heller &amp; Partners [1963]</a:t>
            </a:r>
            <a:r>
              <a:rPr lang="en-GB" b="0" i="0" dirty="0">
                <a:solidFill>
                  <a:srgbClr val="000000"/>
                </a:solidFill>
                <a:effectLst/>
                <a:latin typeface="Times New Roman" panose="02020603050405020304" pitchFamily="18" charset="0"/>
              </a:rPr>
              <a:t> the House of Lords held that there could be liability in English law for negligent misstatements. This overruled the Court of Appeal’s decision in </a:t>
            </a:r>
            <a:r>
              <a:rPr lang="en-GB" b="1" i="1" dirty="0">
                <a:solidFill>
                  <a:srgbClr val="000000"/>
                </a:solidFill>
                <a:effectLst/>
                <a:latin typeface="Times New Roman" panose="02020603050405020304" pitchFamily="18" charset="0"/>
              </a:rPr>
              <a:t>Candler v Crane, Christmas &amp; Co [1951]</a:t>
            </a:r>
            <a:r>
              <a:rPr lang="en-GB" b="0" i="0" dirty="0">
                <a:solidFill>
                  <a:srgbClr val="000000"/>
                </a:solidFill>
                <a:effectLst/>
                <a:latin typeface="Times New Roman" panose="02020603050405020304" pitchFamily="18" charset="0"/>
              </a:rPr>
              <a:t> which had not permitted liability for negligent misstatements. The decision in </a:t>
            </a:r>
            <a:r>
              <a:rPr lang="en-GB" b="1" i="1" dirty="0">
                <a:solidFill>
                  <a:srgbClr val="000000"/>
                </a:solidFill>
                <a:effectLst/>
                <a:latin typeface="Times New Roman" panose="02020603050405020304" pitchFamily="18" charset="0"/>
              </a:rPr>
              <a:t>Hedley Byrne</a:t>
            </a:r>
            <a:r>
              <a:rPr lang="en-GB" b="0" i="0" dirty="0">
                <a:solidFill>
                  <a:srgbClr val="000000"/>
                </a:solidFill>
                <a:effectLst/>
                <a:latin typeface="Times New Roman" panose="02020603050405020304" pitchFamily="18" charset="0"/>
              </a:rPr>
              <a:t> did not affect the parties in </a:t>
            </a:r>
            <a:r>
              <a:rPr lang="en-GB" b="1" i="1" dirty="0">
                <a:solidFill>
                  <a:srgbClr val="000000"/>
                </a:solidFill>
                <a:effectLst/>
                <a:latin typeface="Times New Roman" panose="02020603050405020304" pitchFamily="18" charset="0"/>
              </a:rPr>
              <a:t>Candler v Crane, Christmas &amp; Co</a:t>
            </a:r>
            <a:r>
              <a:rPr lang="en-GB" b="0" i="0" dirty="0">
                <a:solidFill>
                  <a:srgbClr val="000000"/>
                </a:solidFill>
                <a:effectLst/>
                <a:latin typeface="Times New Roman" panose="02020603050405020304" pitchFamily="18" charset="0"/>
              </a:rPr>
              <a:t> but it set a new precedent for all similar cases since 1963.</a:t>
            </a:r>
            <a:endParaRPr lang="en-GB" dirty="0"/>
          </a:p>
        </p:txBody>
      </p:sp>
      <p:pic>
        <p:nvPicPr>
          <p:cNvPr id="4" name="Audio 3">
            <a:hlinkClick r:id="" action="ppaction://media"/>
            <a:extLst>
              <a:ext uri="{FF2B5EF4-FFF2-40B4-BE49-F238E27FC236}">
                <a16:creationId xmlns:a16="http://schemas.microsoft.com/office/drawing/2014/main" id="{33F67A59-D963-4A47-AEAD-F4816CCEE50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4154290475"/>
      </p:ext>
    </p:extLst>
  </p:cSld>
  <p:clrMapOvr>
    <a:masterClrMapping/>
  </p:clrMapOvr>
  <mc:AlternateContent xmlns:mc="http://schemas.openxmlformats.org/markup-compatibility/2006">
    <mc:Choice xmlns:p14="http://schemas.microsoft.com/office/powerpoint/2010/main" Requires="p14">
      <p:transition spd="slow" p14:dur="2000" advTm="63052"/>
    </mc:Choice>
    <mc:Fallback>
      <p:transition spd="slow" advTm="630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9AEAE-380B-47B9-83D4-7EEAF16D8095}"/>
              </a:ext>
            </a:extLst>
          </p:cNvPr>
          <p:cNvSpPr>
            <a:spLocks noGrp="1"/>
          </p:cNvSpPr>
          <p:nvPr>
            <p:ph type="title"/>
          </p:nvPr>
        </p:nvSpPr>
        <p:spPr/>
        <p:txBody>
          <a:bodyPr/>
          <a:lstStyle/>
          <a:p>
            <a:r>
              <a:rPr lang="en-GB" dirty="0"/>
              <a:t>Disapproval</a:t>
            </a:r>
          </a:p>
        </p:txBody>
      </p:sp>
      <p:sp>
        <p:nvSpPr>
          <p:cNvPr id="3" name="Content Placeholder 2">
            <a:extLst>
              <a:ext uri="{FF2B5EF4-FFF2-40B4-BE49-F238E27FC236}">
                <a16:creationId xmlns:a16="http://schemas.microsoft.com/office/drawing/2014/main" id="{E552E2ED-4E80-4F3D-AD65-0BD76C0349DA}"/>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During a judge’s review of previous case law, he or she may discuss briefly in his or her judgment a number of cases which were raised by the barristers for each party. If the judge disagrees with the earlier case, he or she may </a:t>
            </a:r>
            <a:r>
              <a:rPr lang="en-GB" b="1" i="0" dirty="0">
                <a:solidFill>
                  <a:srgbClr val="000000"/>
                </a:solidFill>
                <a:effectLst/>
                <a:latin typeface="Times New Roman" panose="02020603050405020304" pitchFamily="18" charset="0"/>
              </a:rPr>
              <a:t>disapprove</a:t>
            </a:r>
            <a:r>
              <a:rPr lang="en-GB" b="0" i="0" dirty="0">
                <a:solidFill>
                  <a:srgbClr val="000000"/>
                </a:solidFill>
                <a:effectLst/>
                <a:latin typeface="Times New Roman" panose="02020603050405020304" pitchFamily="18" charset="0"/>
              </a:rPr>
              <a:t> it. This is a less formal expression of disagreement than </a:t>
            </a:r>
            <a:r>
              <a:rPr lang="en-GB" b="1" i="0" dirty="0">
                <a:solidFill>
                  <a:srgbClr val="000000"/>
                </a:solidFill>
                <a:effectLst/>
                <a:latin typeface="Times New Roman" panose="02020603050405020304" pitchFamily="18" charset="0"/>
              </a:rPr>
              <a:t>overruling</a:t>
            </a:r>
            <a:r>
              <a:rPr lang="en-GB" b="0" i="0" dirty="0">
                <a:solidFill>
                  <a:srgbClr val="000000"/>
                </a:solidFill>
                <a:effectLst/>
                <a:latin typeface="Times New Roman" panose="02020603050405020304" pitchFamily="18" charset="0"/>
              </a:rPr>
              <a:t>.</a:t>
            </a:r>
            <a:endParaRPr lang="en-GB" dirty="0"/>
          </a:p>
        </p:txBody>
      </p:sp>
      <p:pic>
        <p:nvPicPr>
          <p:cNvPr id="4" name="Audio 3">
            <a:hlinkClick r:id="" action="ppaction://media"/>
            <a:extLst>
              <a:ext uri="{FF2B5EF4-FFF2-40B4-BE49-F238E27FC236}">
                <a16:creationId xmlns:a16="http://schemas.microsoft.com/office/drawing/2014/main" id="{E73463FB-1082-42C4-AEEA-8C9CD8161D2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049231206"/>
      </p:ext>
    </p:extLst>
  </p:cSld>
  <p:clrMapOvr>
    <a:masterClrMapping/>
  </p:clrMapOvr>
  <mc:AlternateContent xmlns:mc="http://schemas.openxmlformats.org/markup-compatibility/2006">
    <mc:Choice xmlns:p14="http://schemas.microsoft.com/office/powerpoint/2010/main" Requires="p14">
      <p:transition spd="slow" p14:dur="2000" advTm="30312"/>
    </mc:Choice>
    <mc:Fallback>
      <p:transition spd="slow" advTm="303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F5117-13E7-468F-8318-162D596C2D1E}"/>
              </a:ext>
            </a:extLst>
          </p:cNvPr>
          <p:cNvSpPr>
            <a:spLocks noGrp="1"/>
          </p:cNvSpPr>
          <p:nvPr>
            <p:ph type="title"/>
          </p:nvPr>
        </p:nvSpPr>
        <p:spPr/>
        <p:txBody>
          <a:bodyPr/>
          <a:lstStyle/>
          <a:p>
            <a:r>
              <a:rPr lang="en-GB" dirty="0"/>
              <a:t>Reversing and Upholding</a:t>
            </a:r>
          </a:p>
        </p:txBody>
      </p:sp>
      <p:sp>
        <p:nvSpPr>
          <p:cNvPr id="3" name="Content Placeholder 2">
            <a:extLst>
              <a:ext uri="{FF2B5EF4-FFF2-40B4-BE49-F238E27FC236}">
                <a16:creationId xmlns:a16="http://schemas.microsoft.com/office/drawing/2014/main" id="{E913B2AF-C22D-4EEA-AF5B-D840C43842BF}"/>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When an unsuccessful party in a lower court appeals to a higher court and the higher court changes the decision, the higher court is described as having </a:t>
            </a:r>
            <a:r>
              <a:rPr lang="en-GB" b="1" i="0" dirty="0">
                <a:solidFill>
                  <a:srgbClr val="000000"/>
                </a:solidFill>
                <a:effectLst/>
                <a:latin typeface="Times New Roman" panose="02020603050405020304" pitchFamily="18" charset="0"/>
              </a:rPr>
              <a:t>reversed</a:t>
            </a:r>
            <a:r>
              <a:rPr lang="en-GB" b="0" i="0" dirty="0">
                <a:solidFill>
                  <a:srgbClr val="000000"/>
                </a:solidFill>
                <a:effectLst/>
                <a:latin typeface="Times New Roman" panose="02020603050405020304" pitchFamily="18" charset="0"/>
              </a:rPr>
              <a:t> the lower court’s decision. Where the higher court agrees with the lower court’s decision, it is described as </a:t>
            </a:r>
            <a:r>
              <a:rPr lang="en-GB" b="1" i="0" dirty="0">
                <a:solidFill>
                  <a:srgbClr val="000000"/>
                </a:solidFill>
                <a:effectLst/>
                <a:latin typeface="Times New Roman" panose="02020603050405020304" pitchFamily="18" charset="0"/>
              </a:rPr>
              <a:t>upholding</a:t>
            </a:r>
            <a:r>
              <a:rPr lang="en-GB" b="0" i="0" dirty="0">
                <a:solidFill>
                  <a:srgbClr val="000000"/>
                </a:solidFill>
                <a:effectLst/>
                <a:latin typeface="Times New Roman" panose="02020603050405020304" pitchFamily="18" charset="0"/>
              </a:rPr>
              <a:t> it. Consider the following example.</a:t>
            </a:r>
            <a:endParaRPr lang="en-GB" dirty="0"/>
          </a:p>
        </p:txBody>
      </p:sp>
      <p:pic>
        <p:nvPicPr>
          <p:cNvPr id="4" name="Audio 3">
            <a:hlinkClick r:id="" action="ppaction://media"/>
            <a:extLst>
              <a:ext uri="{FF2B5EF4-FFF2-40B4-BE49-F238E27FC236}">
                <a16:creationId xmlns:a16="http://schemas.microsoft.com/office/drawing/2014/main" id="{6FA4BD20-40D8-4998-BCD0-144A37B30F1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562568749"/>
      </p:ext>
    </p:extLst>
  </p:cSld>
  <p:clrMapOvr>
    <a:masterClrMapping/>
  </p:clrMapOvr>
  <mc:AlternateContent xmlns:mc="http://schemas.openxmlformats.org/markup-compatibility/2006">
    <mc:Choice xmlns:p14="http://schemas.microsoft.com/office/powerpoint/2010/main" Requires="p14">
      <p:transition spd="slow" p14:dur="2000" advTm="24112"/>
    </mc:Choice>
    <mc:Fallback>
      <p:transition spd="slow" advTm="241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F25D3-0023-4A57-B00D-5DA7CAC63235}"/>
              </a:ext>
            </a:extLst>
          </p:cNvPr>
          <p:cNvSpPr>
            <a:spLocks noGrp="1"/>
          </p:cNvSpPr>
          <p:nvPr>
            <p:ph type="title"/>
          </p:nvPr>
        </p:nvSpPr>
        <p:spPr/>
        <p:txBody>
          <a:bodyPr/>
          <a:lstStyle/>
          <a:p>
            <a:endParaRPr lang="en-GB"/>
          </a:p>
        </p:txBody>
      </p:sp>
      <p:pic>
        <p:nvPicPr>
          <p:cNvPr id="6" name="Content Placeholder 5" descr="Timeline&#10;&#10;Description automatically generated">
            <a:extLst>
              <a:ext uri="{FF2B5EF4-FFF2-40B4-BE49-F238E27FC236}">
                <a16:creationId xmlns:a16="http://schemas.microsoft.com/office/drawing/2014/main" id="{7B46AD14-0BA3-4747-A5DE-3A6DC5BDBD20}"/>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bwMode="auto">
          <a:xfrm>
            <a:off x="3487529" y="1103826"/>
            <a:ext cx="3838622" cy="5072481"/>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a:extLst>
              <a:ext uri="{FF2B5EF4-FFF2-40B4-BE49-F238E27FC236}">
                <a16:creationId xmlns:a16="http://schemas.microsoft.com/office/drawing/2014/main" id="{0B380AF2-D198-48CA-B4DA-807961E50C2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4149403096"/>
      </p:ext>
    </p:extLst>
  </p:cSld>
  <p:clrMapOvr>
    <a:masterClrMapping/>
  </p:clrMapOvr>
  <mc:AlternateContent xmlns:mc="http://schemas.openxmlformats.org/markup-compatibility/2006">
    <mc:Choice xmlns:p14="http://schemas.microsoft.com/office/powerpoint/2010/main" Requires="p14">
      <p:transition spd="slow" p14:dur="2000" advTm="38090"/>
    </mc:Choice>
    <mc:Fallback>
      <p:transition spd="slow" advTm="380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EA248-7D57-494E-AE8B-F47066D67609}"/>
              </a:ext>
            </a:extLst>
          </p:cNvPr>
          <p:cNvSpPr>
            <a:spLocks noGrp="1"/>
          </p:cNvSpPr>
          <p:nvPr>
            <p:ph type="title"/>
          </p:nvPr>
        </p:nvSpPr>
        <p:spPr/>
        <p:txBody>
          <a:bodyPr/>
          <a:lstStyle/>
          <a:p>
            <a:r>
              <a:rPr lang="en-GB" dirty="0"/>
              <a:t>Statutory Interpretation</a:t>
            </a:r>
          </a:p>
        </p:txBody>
      </p:sp>
      <p:sp>
        <p:nvSpPr>
          <p:cNvPr id="3" name="Content Placeholder 2">
            <a:extLst>
              <a:ext uri="{FF2B5EF4-FFF2-40B4-BE49-F238E27FC236}">
                <a16:creationId xmlns:a16="http://schemas.microsoft.com/office/drawing/2014/main" id="{DD79AC77-AFC4-4E2D-8625-A64CC93C50C3}"/>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A large proportion of the cases which are considered by the courts involve legislation, Acts of Parliament and secondary legislation such as regulations. In most cases the wording of the legislation will be clear and the arguments between the parties will be based on differing accounts of the facts and conflicting evidence. In some cases, though, the wording of the Act or regulations may be ambiguous or unclear and the judge(s) will have to make a decision on its meaning which will affect the decision in the case itself. The process of discerning the meaning is known as statutory interpretation.</a:t>
            </a:r>
          </a:p>
          <a:p>
            <a:pPr algn="just"/>
            <a:r>
              <a:rPr lang="en-GB" b="0" i="0" dirty="0">
                <a:solidFill>
                  <a:srgbClr val="000000"/>
                </a:solidFill>
                <a:effectLst/>
                <a:latin typeface="Times New Roman" panose="02020603050405020304" pitchFamily="18" charset="0"/>
              </a:rPr>
              <a:t>A number of “rules” and “approaches” have been developed to assist them in this process. These rules and approaches are used with varying degrees of flexibility by judges and are used to help them come to a decision which seems fair and just.</a:t>
            </a:r>
          </a:p>
          <a:p>
            <a:endParaRPr lang="en-GB" dirty="0"/>
          </a:p>
        </p:txBody>
      </p:sp>
      <p:pic>
        <p:nvPicPr>
          <p:cNvPr id="4" name="Audio 3">
            <a:hlinkClick r:id="" action="ppaction://media"/>
            <a:extLst>
              <a:ext uri="{FF2B5EF4-FFF2-40B4-BE49-F238E27FC236}">
                <a16:creationId xmlns:a16="http://schemas.microsoft.com/office/drawing/2014/main" id="{C3502F6B-99B7-4334-95FE-FEC4FE38C25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995625516"/>
      </p:ext>
    </p:extLst>
  </p:cSld>
  <p:clrMapOvr>
    <a:masterClrMapping/>
  </p:clrMapOvr>
  <mc:AlternateContent xmlns:mc="http://schemas.openxmlformats.org/markup-compatibility/2006">
    <mc:Choice xmlns:p14="http://schemas.microsoft.com/office/powerpoint/2010/main" Requires="p14">
      <p:transition spd="slow" p14:dur="2000" advTm="75034"/>
    </mc:Choice>
    <mc:Fallback>
      <p:transition spd="slow" advTm="750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Statutory Interpretation</a:t>
            </a:r>
          </a:p>
        </p:txBody>
      </p:sp>
      <p:sp>
        <p:nvSpPr>
          <p:cNvPr id="3" name="Content Placeholder 2"/>
          <p:cNvSpPr>
            <a:spLocks noGrp="1"/>
          </p:cNvSpPr>
          <p:nvPr>
            <p:ph idx="1"/>
          </p:nvPr>
        </p:nvSpPr>
        <p:spPr/>
        <p:txBody>
          <a:bodyPr/>
          <a:lstStyle/>
          <a:p>
            <a:r>
              <a:rPr lang="en-GB" dirty="0"/>
              <a:t>Reasons for the need for statutory interpretation:</a:t>
            </a:r>
          </a:p>
          <a:p>
            <a:r>
              <a:rPr lang="en-GB" dirty="0"/>
              <a:t>1. failure of legislation to cover a specific point</a:t>
            </a:r>
          </a:p>
          <a:p>
            <a:r>
              <a:rPr lang="en-GB" dirty="0"/>
              <a:t>2. A Broad Term</a:t>
            </a:r>
          </a:p>
          <a:p>
            <a:r>
              <a:rPr lang="en-GB" dirty="0"/>
              <a:t>3. Ambiguity</a:t>
            </a:r>
          </a:p>
          <a:p>
            <a:r>
              <a:rPr lang="en-GB" dirty="0"/>
              <a:t>4. A drafting error</a:t>
            </a:r>
          </a:p>
          <a:p>
            <a:r>
              <a:rPr lang="en-GB" dirty="0"/>
              <a:t>5. New Developments</a:t>
            </a:r>
          </a:p>
          <a:p>
            <a:r>
              <a:rPr lang="en-GB" dirty="0"/>
              <a:t>6. Changes in the use of language. </a:t>
            </a:r>
          </a:p>
          <a:p>
            <a:r>
              <a:rPr lang="en-GB" dirty="0"/>
              <a:t>Look at s.139 Criminal Justice Act 1988</a:t>
            </a:r>
          </a:p>
          <a:p>
            <a:endParaRPr lang="en-GB" dirty="0"/>
          </a:p>
        </p:txBody>
      </p:sp>
      <p:pic>
        <p:nvPicPr>
          <p:cNvPr id="5" name="Audio 4">
            <a:hlinkClick r:id="" action="ppaction://media"/>
            <a:extLst>
              <a:ext uri="{FF2B5EF4-FFF2-40B4-BE49-F238E27FC236}">
                <a16:creationId xmlns:a16="http://schemas.microsoft.com/office/drawing/2014/main" id="{2387DA49-77C1-41FB-B255-BE316E99A97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382521682"/>
      </p:ext>
    </p:extLst>
  </p:cSld>
  <p:clrMapOvr>
    <a:masterClrMapping/>
  </p:clrMapOvr>
  <mc:AlternateContent xmlns:mc="http://schemas.openxmlformats.org/markup-compatibility/2006">
    <mc:Choice xmlns:p14="http://schemas.microsoft.com/office/powerpoint/2010/main" Requires="p14">
      <p:transition spd="slow" p14:dur="2000" advTm="21372"/>
    </mc:Choice>
    <mc:Fallback>
      <p:transition spd="slow" advTm="213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Rules</a:t>
            </a:r>
          </a:p>
        </p:txBody>
      </p:sp>
      <p:sp>
        <p:nvSpPr>
          <p:cNvPr id="3" name="Content Placeholder 2"/>
          <p:cNvSpPr>
            <a:spLocks noGrp="1"/>
          </p:cNvSpPr>
          <p:nvPr>
            <p:ph idx="1"/>
          </p:nvPr>
        </p:nvSpPr>
        <p:spPr/>
        <p:txBody>
          <a:bodyPr>
            <a:normAutofit/>
          </a:bodyPr>
          <a:lstStyle/>
          <a:p>
            <a:r>
              <a:rPr lang="en-GB" dirty="0"/>
              <a:t>Three rules:</a:t>
            </a:r>
          </a:p>
          <a:p>
            <a:r>
              <a:rPr lang="en-GB" dirty="0"/>
              <a:t>The Literal rule</a:t>
            </a:r>
          </a:p>
          <a:p>
            <a:r>
              <a:rPr lang="en-GB" dirty="0"/>
              <a:t>The Golden rule</a:t>
            </a:r>
          </a:p>
          <a:p>
            <a:r>
              <a:rPr lang="en-GB" dirty="0"/>
              <a:t>The Mischief rule </a:t>
            </a:r>
          </a:p>
          <a:p>
            <a:endParaRPr lang="en-GB" dirty="0"/>
          </a:p>
        </p:txBody>
      </p:sp>
      <p:pic>
        <p:nvPicPr>
          <p:cNvPr id="4" name="Audio 3">
            <a:hlinkClick r:id="" action="ppaction://media"/>
            <a:extLst>
              <a:ext uri="{FF2B5EF4-FFF2-40B4-BE49-F238E27FC236}">
                <a16:creationId xmlns:a16="http://schemas.microsoft.com/office/drawing/2014/main" id="{6663748D-7EC3-49C7-BE0D-8A286F109C5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852260710"/>
      </p:ext>
    </p:extLst>
  </p:cSld>
  <p:clrMapOvr>
    <a:masterClrMapping/>
  </p:clrMapOvr>
  <mc:AlternateContent xmlns:mc="http://schemas.openxmlformats.org/markup-compatibility/2006">
    <mc:Choice xmlns:p14="http://schemas.microsoft.com/office/powerpoint/2010/main" Requires="p14">
      <p:transition spd="slow" p14:dur="2000" advTm="16612"/>
    </mc:Choice>
    <mc:Fallback>
      <p:transition spd="slow" advTm="166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38500-4C78-4196-A6E3-C958A2DB555F}"/>
              </a:ext>
            </a:extLst>
          </p:cNvPr>
          <p:cNvSpPr>
            <a:spLocks noGrp="1"/>
          </p:cNvSpPr>
          <p:nvPr>
            <p:ph type="title"/>
          </p:nvPr>
        </p:nvSpPr>
        <p:spPr/>
        <p:txBody>
          <a:bodyPr/>
          <a:lstStyle/>
          <a:p>
            <a:r>
              <a:rPr lang="en-GB" dirty="0"/>
              <a:t>The Literal Rule</a:t>
            </a:r>
          </a:p>
        </p:txBody>
      </p:sp>
      <p:sp>
        <p:nvSpPr>
          <p:cNvPr id="3" name="Content Placeholder 2">
            <a:extLst>
              <a:ext uri="{FF2B5EF4-FFF2-40B4-BE49-F238E27FC236}">
                <a16:creationId xmlns:a16="http://schemas.microsoft.com/office/drawing/2014/main" id="{E5D8AE06-40C2-437C-8F16-23BFC5F13C99}"/>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cs typeface="Times New Roman" panose="02020603050405020304" pitchFamily="18" charset="0"/>
              </a:rPr>
              <a:t>In the absence of any ambiguity, words in a statute should be given their literal meaning. Judges favouring this approach frequently make use of dictionaries in an attempt to construe (interpret) words according to their natural meaning.</a:t>
            </a:r>
          </a:p>
          <a:p>
            <a:r>
              <a:rPr lang="en-GB" dirty="0">
                <a:latin typeface="Times New Roman" panose="02020603050405020304" pitchFamily="18" charset="0"/>
                <a:cs typeface="Times New Roman" panose="02020603050405020304" pitchFamily="18" charset="0"/>
              </a:rPr>
              <a:t>Lord Esher, R v Judge of the City of London Court (1982) </a:t>
            </a:r>
          </a:p>
          <a:p>
            <a:r>
              <a:rPr lang="en-GB" dirty="0">
                <a:latin typeface="Times New Roman" panose="02020603050405020304" pitchFamily="18" charset="0"/>
                <a:cs typeface="Times New Roman" panose="02020603050405020304" pitchFamily="18" charset="0"/>
              </a:rPr>
              <a:t>“</a:t>
            </a:r>
            <a:r>
              <a:rPr lang="en-GB" i="1" dirty="0">
                <a:latin typeface="Times New Roman" panose="02020603050405020304" pitchFamily="18" charset="0"/>
                <a:cs typeface="Times New Roman" panose="02020603050405020304" pitchFamily="18" charset="0"/>
              </a:rPr>
              <a:t>If the words of the Act are clear then you must follow them……..”</a:t>
            </a:r>
          </a:p>
          <a:p>
            <a:r>
              <a:rPr lang="en-GB" i="1" dirty="0" err="1">
                <a:latin typeface="Times New Roman" panose="02020603050405020304" pitchFamily="18" charset="0"/>
                <a:cs typeface="Times New Roman" panose="02020603050405020304" pitchFamily="18" charset="0"/>
              </a:rPr>
              <a:t>Whiteley</a:t>
            </a:r>
            <a:r>
              <a:rPr lang="en-GB" i="1" dirty="0">
                <a:latin typeface="Times New Roman" panose="02020603050405020304" pitchFamily="18" charset="0"/>
                <a:cs typeface="Times New Roman" panose="02020603050405020304" pitchFamily="18" charset="0"/>
              </a:rPr>
              <a:t> v Chappell (1986) Fisher v Bell (1960) </a:t>
            </a:r>
            <a:endParaRPr lang="en-GB" dirty="0">
              <a:latin typeface="Times New Roman" panose="02020603050405020304" pitchFamily="18" charset="0"/>
              <a:cs typeface="Times New Roman" panose="02020603050405020304" pitchFamily="18" charset="0"/>
            </a:endParaRPr>
          </a:p>
          <a:p>
            <a:r>
              <a:rPr lang="en-GB" b="0" i="0" dirty="0">
                <a:solidFill>
                  <a:srgbClr val="000000"/>
                </a:solidFill>
                <a:effectLst/>
                <a:latin typeface="Times New Roman" panose="02020603050405020304" pitchFamily="18" charset="0"/>
                <a:cs typeface="Times New Roman" panose="02020603050405020304" pitchFamily="18" charset="0"/>
              </a:rPr>
              <a:t>Lord Diplock in </a:t>
            </a:r>
            <a:r>
              <a:rPr lang="en-GB" b="0" i="0" dirty="0" err="1">
                <a:solidFill>
                  <a:srgbClr val="000000"/>
                </a:solidFill>
                <a:effectLst/>
                <a:latin typeface="Times New Roman" panose="02020603050405020304" pitchFamily="18" charset="0"/>
                <a:cs typeface="Times New Roman" panose="02020603050405020304" pitchFamily="18" charset="0"/>
              </a:rPr>
              <a:t>Duport</a:t>
            </a:r>
            <a:r>
              <a:rPr lang="en-GB" b="0" i="0" dirty="0">
                <a:solidFill>
                  <a:srgbClr val="000000"/>
                </a:solidFill>
                <a:effectLst/>
                <a:latin typeface="Times New Roman" panose="02020603050405020304" pitchFamily="18" charset="0"/>
                <a:cs typeface="Times New Roman" panose="02020603050405020304" pitchFamily="18" charset="0"/>
              </a:rPr>
              <a:t> Steel v Sirs (1980)</a:t>
            </a:r>
          </a:p>
          <a:p>
            <a:r>
              <a:rPr lang="en-GB" b="0" i="0" dirty="0">
                <a:solidFill>
                  <a:srgbClr val="000000"/>
                </a:solidFill>
                <a:effectLst/>
                <a:latin typeface="Times New Roman" panose="02020603050405020304" pitchFamily="18" charset="0"/>
                <a:cs typeface="Times New Roman" panose="02020603050405020304" pitchFamily="18" charset="0"/>
              </a:rPr>
              <a:t>“Where the meaning of the statutory words is plain and unambiguous, it is not for the judges to invent fancied ambiguities as an excuse for failing to give effect to its plain meaning because they consider the consequences of doing so would be inexpedient, or even unjust or immoral.”</a:t>
            </a:r>
          </a:p>
          <a:p>
            <a:endParaRPr lang="en-GB" dirty="0"/>
          </a:p>
        </p:txBody>
      </p:sp>
      <p:pic>
        <p:nvPicPr>
          <p:cNvPr id="4" name="Audio 3">
            <a:hlinkClick r:id="" action="ppaction://media"/>
            <a:extLst>
              <a:ext uri="{FF2B5EF4-FFF2-40B4-BE49-F238E27FC236}">
                <a16:creationId xmlns:a16="http://schemas.microsoft.com/office/drawing/2014/main" id="{02BAEC69-CD0C-4AD5-B6F4-544F223434C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234128551"/>
      </p:ext>
    </p:extLst>
  </p:cSld>
  <p:clrMapOvr>
    <a:masterClrMapping/>
  </p:clrMapOvr>
  <mc:AlternateContent xmlns:mc="http://schemas.openxmlformats.org/markup-compatibility/2006">
    <mc:Choice xmlns:p14="http://schemas.microsoft.com/office/powerpoint/2010/main" Requires="p14">
      <p:transition spd="slow" p14:dur="2000" advTm="67023"/>
    </mc:Choice>
    <mc:Fallback>
      <p:transition spd="slow" advTm="670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537BC6-FBB8-4482-A474-CA723EFA18E4}"/>
              </a:ext>
            </a:extLst>
          </p:cNvPr>
          <p:cNvSpPr>
            <a:spLocks noGrp="1"/>
          </p:cNvSpPr>
          <p:nvPr>
            <p:ph type="title"/>
          </p:nvPr>
        </p:nvSpPr>
        <p:spPr/>
        <p:txBody>
          <a:bodyPr/>
          <a:lstStyle/>
          <a:p>
            <a:r>
              <a:rPr lang="en-GB" dirty="0"/>
              <a:t>The Golden Rule </a:t>
            </a:r>
          </a:p>
        </p:txBody>
      </p:sp>
      <p:sp>
        <p:nvSpPr>
          <p:cNvPr id="3" name="Content Placeholder 2">
            <a:extLst>
              <a:ext uri="{FF2B5EF4-FFF2-40B4-BE49-F238E27FC236}">
                <a16:creationId xmlns:a16="http://schemas.microsoft.com/office/drawing/2014/main" id="{451D9320-6579-442F-AAEF-66C8A6B44E8C}"/>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Under this approach, where the ordinary sense of words leads to an apparent absurdity, the natural meaning of the word may be modified, or an alternative definition selected in order to avoid that absurdity. In one sense, the golden rule is a common-sense approach if judges are seeking to give effect to Parliament’s intention, since surely Parliament cannot be assumed to have intended an absurd result. Another view is that it is not for courts to judge the absurdity of parliamentary legislation, merely to apply that legislation.</a:t>
            </a:r>
            <a:endParaRPr lang="en-GB" dirty="0"/>
          </a:p>
        </p:txBody>
      </p:sp>
      <p:pic>
        <p:nvPicPr>
          <p:cNvPr id="5" name="Audio 4">
            <a:hlinkClick r:id="" action="ppaction://media"/>
            <a:extLst>
              <a:ext uri="{FF2B5EF4-FFF2-40B4-BE49-F238E27FC236}">
                <a16:creationId xmlns:a16="http://schemas.microsoft.com/office/drawing/2014/main" id="{CB0A0214-0D34-4361-88A1-C9509AB5D5C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786993653"/>
      </p:ext>
    </p:extLst>
  </p:cSld>
  <p:clrMapOvr>
    <a:masterClrMapping/>
  </p:clrMapOvr>
  <mc:AlternateContent xmlns:mc="http://schemas.openxmlformats.org/markup-compatibility/2006">
    <mc:Choice xmlns:p14="http://schemas.microsoft.com/office/powerpoint/2010/main" Requires="p14">
      <p:transition spd="slow" p14:dur="2000" advTm="44894"/>
    </mc:Choice>
    <mc:Fallback>
      <p:transition spd="slow" advTm="448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C7B03-E0F8-4994-894F-E0CB6A42E09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08AE979-B6E8-4281-953E-993BAB0C424F}"/>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An application of the golden rule approach is seen in </a:t>
            </a:r>
            <a:r>
              <a:rPr lang="en-GB" b="1" i="1" dirty="0">
                <a:solidFill>
                  <a:srgbClr val="000000"/>
                </a:solidFill>
                <a:effectLst/>
                <a:latin typeface="Times New Roman" panose="02020603050405020304" pitchFamily="18" charset="0"/>
              </a:rPr>
              <a:t>Allen [1872]</a:t>
            </a:r>
            <a:r>
              <a:rPr lang="en-GB" b="0" i="0" dirty="0">
                <a:solidFill>
                  <a:srgbClr val="000000"/>
                </a:solidFill>
                <a:effectLst/>
                <a:latin typeface="Times New Roman" panose="02020603050405020304" pitchFamily="18" charset="0"/>
              </a:rPr>
              <a:t>, a case involving a charge of bigamy under </a:t>
            </a:r>
            <a:r>
              <a:rPr lang="en-GB" b="1" i="0" dirty="0">
                <a:solidFill>
                  <a:srgbClr val="000000"/>
                </a:solidFill>
                <a:effectLst/>
                <a:latin typeface="Times New Roman" panose="02020603050405020304" pitchFamily="18" charset="0"/>
              </a:rPr>
              <a:t>OAPA 1861</a:t>
            </a:r>
            <a:r>
              <a:rPr lang="en-GB" b="0" i="0" dirty="0">
                <a:solidFill>
                  <a:srgbClr val="000000"/>
                </a:solidFill>
                <a:effectLst/>
                <a:latin typeface="Times New Roman" panose="02020603050405020304" pitchFamily="18" charset="0"/>
              </a:rPr>
              <a:t>.</a:t>
            </a:r>
            <a:r>
              <a:rPr lang="en-GB" b="1" i="0" dirty="0">
                <a:solidFill>
                  <a:srgbClr val="000000"/>
                </a:solidFill>
                <a:effectLst/>
                <a:latin typeface="Times New Roman" panose="02020603050405020304" pitchFamily="18" charset="0"/>
              </a:rPr>
              <a:t> OAPA 1861</a:t>
            </a:r>
            <a:r>
              <a:rPr lang="en-GB" b="0" i="0" dirty="0">
                <a:solidFill>
                  <a:srgbClr val="000000"/>
                </a:solidFill>
                <a:effectLst/>
                <a:latin typeface="Times New Roman" panose="02020603050405020304" pitchFamily="18" charset="0"/>
              </a:rPr>
              <a:t> created an offence where a defendant </a:t>
            </a:r>
            <a:r>
              <a:rPr lang="en-GB" b="0" i="1" dirty="0">
                <a:solidFill>
                  <a:srgbClr val="000000"/>
                </a:solidFill>
                <a:effectLst/>
                <a:latin typeface="Times New Roman" panose="02020603050405020304" pitchFamily="18" charset="0"/>
              </a:rPr>
              <a:t>being married</a:t>
            </a:r>
            <a:r>
              <a:rPr lang="en-GB" b="0" i="0" dirty="0">
                <a:solidFill>
                  <a:srgbClr val="000000"/>
                </a:solidFill>
                <a:effectLst/>
                <a:latin typeface="Times New Roman" panose="02020603050405020304" pitchFamily="18" charset="0"/>
              </a:rPr>
              <a:t> </a:t>
            </a:r>
            <a:r>
              <a:rPr lang="en-GB" b="1" i="1" dirty="0">
                <a:solidFill>
                  <a:srgbClr val="000000"/>
                </a:solidFill>
                <a:effectLst/>
                <a:latin typeface="Times New Roman" panose="02020603050405020304" pitchFamily="18" charset="0"/>
              </a:rPr>
              <a:t>shall</a:t>
            </a:r>
            <a:r>
              <a:rPr lang="en-GB" b="0" i="0" dirty="0">
                <a:solidFill>
                  <a:srgbClr val="000000"/>
                </a:solidFill>
                <a:effectLst/>
                <a:latin typeface="Times New Roman" panose="02020603050405020304" pitchFamily="18" charset="0"/>
              </a:rPr>
              <a:t> </a:t>
            </a:r>
            <a:r>
              <a:rPr lang="en-GB" b="1" i="1" dirty="0">
                <a:solidFill>
                  <a:srgbClr val="000000"/>
                </a:solidFill>
                <a:effectLst/>
                <a:latin typeface="Times New Roman" panose="02020603050405020304" pitchFamily="18" charset="0"/>
              </a:rPr>
              <a:t>marry</a:t>
            </a:r>
            <a:r>
              <a:rPr lang="en-GB" b="0" i="0" dirty="0">
                <a:solidFill>
                  <a:srgbClr val="000000"/>
                </a:solidFill>
                <a:effectLst/>
                <a:latin typeface="Times New Roman" panose="02020603050405020304" pitchFamily="18" charset="0"/>
              </a:rPr>
              <a:t> </a:t>
            </a:r>
            <a:r>
              <a:rPr lang="en-GB" b="0" i="1" dirty="0">
                <a:solidFill>
                  <a:srgbClr val="000000"/>
                </a:solidFill>
                <a:effectLst/>
                <a:latin typeface="Times New Roman" panose="02020603050405020304" pitchFamily="18" charset="0"/>
              </a:rPr>
              <a:t>any other person during the lifetime of his spouse</a:t>
            </a:r>
            <a:r>
              <a:rPr lang="en-GB" b="0" i="0" dirty="0">
                <a:solidFill>
                  <a:srgbClr val="000000"/>
                </a:solidFill>
                <a:effectLst/>
                <a:latin typeface="Times New Roman" panose="02020603050405020304" pitchFamily="18" charset="0"/>
              </a:rPr>
              <a:t>. A valid marriage could only be contracted between a man and a woman, neither of whom is married to another. As drafted, the offence of bigamy could not be committed since any such second “marriage” would be void. In order to avoid that absurdity the words </a:t>
            </a:r>
            <a:r>
              <a:rPr lang="en-GB" b="0" i="1" dirty="0">
                <a:solidFill>
                  <a:srgbClr val="000000"/>
                </a:solidFill>
                <a:effectLst/>
                <a:latin typeface="Times New Roman" panose="02020603050405020304" pitchFamily="18" charset="0"/>
              </a:rPr>
              <a:t>shall marry</a:t>
            </a:r>
            <a:r>
              <a:rPr lang="en-GB" b="0" i="0" dirty="0">
                <a:solidFill>
                  <a:srgbClr val="000000"/>
                </a:solidFill>
                <a:effectLst/>
                <a:latin typeface="Times New Roman" panose="02020603050405020304" pitchFamily="18" charset="0"/>
              </a:rPr>
              <a:t> were interpreted as “shall go through a marriage ceremony with” and the appellant’s conviction for bigamy was upheld.</a:t>
            </a:r>
          </a:p>
          <a:p>
            <a:pPr algn="just"/>
            <a:r>
              <a:rPr lang="en-GB" b="0" i="0" dirty="0">
                <a:solidFill>
                  <a:srgbClr val="000000"/>
                </a:solidFill>
                <a:effectLst/>
                <a:latin typeface="Times New Roman" panose="02020603050405020304" pitchFamily="18" charset="0"/>
              </a:rPr>
              <a:t>The golden rule is therefore closely related to the literal rule, but allows for a departure from the literal rule where such an interpretation would be repugnant, inconsistent with another section of the statute, or plainly absurd.</a:t>
            </a:r>
          </a:p>
          <a:p>
            <a:endParaRPr lang="en-GB" dirty="0"/>
          </a:p>
        </p:txBody>
      </p:sp>
      <p:pic>
        <p:nvPicPr>
          <p:cNvPr id="4" name="Audio 3">
            <a:hlinkClick r:id="" action="ppaction://media"/>
            <a:extLst>
              <a:ext uri="{FF2B5EF4-FFF2-40B4-BE49-F238E27FC236}">
                <a16:creationId xmlns:a16="http://schemas.microsoft.com/office/drawing/2014/main" id="{4FAD474F-29B0-4077-9B82-D3A9CD75D31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304215553"/>
      </p:ext>
    </p:extLst>
  </p:cSld>
  <p:clrMapOvr>
    <a:masterClrMapping/>
  </p:clrMapOvr>
  <mc:AlternateContent xmlns:mc="http://schemas.openxmlformats.org/markup-compatibility/2006">
    <mc:Choice xmlns:p14="http://schemas.microsoft.com/office/powerpoint/2010/main" Requires="p14">
      <p:transition spd="slow" p14:dur="2000" advTm="90824"/>
    </mc:Choice>
    <mc:Fallback>
      <p:transition spd="slow" advTm="908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B1EC5-A77B-466E-BC13-212BA62E0611}"/>
              </a:ext>
            </a:extLst>
          </p:cNvPr>
          <p:cNvSpPr>
            <a:spLocks noGrp="1"/>
          </p:cNvSpPr>
          <p:nvPr>
            <p:ph type="title"/>
          </p:nvPr>
        </p:nvSpPr>
        <p:spPr/>
        <p:txBody>
          <a:bodyPr/>
          <a:lstStyle/>
          <a:p>
            <a:r>
              <a:rPr lang="en-GB" dirty="0"/>
              <a:t>The Mischief Rule </a:t>
            </a:r>
          </a:p>
        </p:txBody>
      </p:sp>
      <p:sp>
        <p:nvSpPr>
          <p:cNvPr id="3" name="Content Placeholder 2">
            <a:extLst>
              <a:ext uri="{FF2B5EF4-FFF2-40B4-BE49-F238E27FC236}">
                <a16:creationId xmlns:a16="http://schemas.microsoft.com/office/drawing/2014/main" id="{BCC4F927-78AE-4508-A621-F2507A6F396F}"/>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The mischief rule dates back to </a:t>
            </a:r>
            <a:r>
              <a:rPr lang="en-GB" b="1" i="1" dirty="0">
                <a:solidFill>
                  <a:srgbClr val="000000"/>
                </a:solidFill>
                <a:effectLst/>
                <a:latin typeface="Times New Roman" panose="02020603050405020304" pitchFamily="18" charset="0"/>
              </a:rPr>
              <a:t>Heydon’s Case [1584]</a:t>
            </a:r>
            <a:r>
              <a:rPr lang="en-GB" b="0" i="0" dirty="0">
                <a:solidFill>
                  <a:srgbClr val="000000"/>
                </a:solidFill>
                <a:effectLst/>
                <a:latin typeface="Times New Roman" panose="02020603050405020304" pitchFamily="18" charset="0"/>
              </a:rPr>
              <a:t>. It requires judges to consider what Parliament was trying to achieve by enacting the legislation. Any ambiguity within the Act would be interpreted in such a way as to ensure that the intentions of Parliament were achieved. The classic formulation of the rule is found in </a:t>
            </a:r>
            <a:r>
              <a:rPr lang="en-GB" b="1" i="1" dirty="0">
                <a:solidFill>
                  <a:srgbClr val="000000"/>
                </a:solidFill>
                <a:effectLst/>
                <a:latin typeface="Times New Roman" panose="02020603050405020304" pitchFamily="18" charset="0"/>
              </a:rPr>
              <a:t>Heydon’s Case</a:t>
            </a:r>
            <a:r>
              <a:rPr lang="en-GB" b="0" i="0" dirty="0">
                <a:solidFill>
                  <a:srgbClr val="000000"/>
                </a:solidFill>
                <a:effectLst/>
                <a:latin typeface="Times New Roman" panose="02020603050405020304" pitchFamily="18" charset="0"/>
              </a:rPr>
              <a:t>. Judges should answer the following questions.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What was the common law (case law) before the making of the Act?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What was the mischief and defect for which the common law did not provide?</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What remedy did Parliament resolve and appoint “to cure the ­disease of the commonwealth (the state)”?</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What was the true reason for the remedy?</a:t>
            </a:r>
          </a:p>
          <a:p>
            <a:endParaRPr lang="en-GB" dirty="0"/>
          </a:p>
        </p:txBody>
      </p:sp>
      <p:pic>
        <p:nvPicPr>
          <p:cNvPr id="4" name="Audio 3">
            <a:hlinkClick r:id="" action="ppaction://media"/>
            <a:extLst>
              <a:ext uri="{FF2B5EF4-FFF2-40B4-BE49-F238E27FC236}">
                <a16:creationId xmlns:a16="http://schemas.microsoft.com/office/drawing/2014/main" id="{DDA8604F-DD6C-46AE-A3E6-754A26171DD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711212193"/>
      </p:ext>
    </p:extLst>
  </p:cSld>
  <p:clrMapOvr>
    <a:masterClrMapping/>
  </p:clrMapOvr>
  <mc:AlternateContent xmlns:mc="http://schemas.openxmlformats.org/markup-compatibility/2006">
    <mc:Choice xmlns:p14="http://schemas.microsoft.com/office/powerpoint/2010/main" Requires="p14">
      <p:transition spd="slow" p14:dur="2000" advTm="61241"/>
    </mc:Choice>
    <mc:Fallback>
      <p:transition spd="slow" advTm="612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F672F-FAB3-4C85-AB6E-08F6CA10ECC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01EB8A9-D4C1-4F8D-83AF-EFFC94310F78}"/>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Having answered those questions, the courts should be in a position to understand what Parliament was attempting to achieve and to give effect to that intention. In modern times, the statute may have been introduced to replace earlier statute law and, in this case, the questions need to be amended accordingly.</a:t>
            </a:r>
          </a:p>
          <a:p>
            <a:pPr algn="just"/>
            <a:r>
              <a:rPr lang="en-GB" b="1" i="1" dirty="0" err="1">
                <a:solidFill>
                  <a:srgbClr val="000000"/>
                </a:solidFill>
                <a:effectLst/>
                <a:latin typeface="Times New Roman" panose="02020603050405020304" pitchFamily="18" charset="0"/>
              </a:rPr>
              <a:t>Gorris</a:t>
            </a:r>
            <a:r>
              <a:rPr lang="en-GB" b="1" i="1" dirty="0">
                <a:solidFill>
                  <a:srgbClr val="000000"/>
                </a:solidFill>
                <a:effectLst/>
                <a:latin typeface="Times New Roman" panose="02020603050405020304" pitchFamily="18" charset="0"/>
              </a:rPr>
              <a:t> v Scott [1874]</a:t>
            </a:r>
            <a:r>
              <a:rPr lang="en-GB" b="0" i="0" dirty="0">
                <a:solidFill>
                  <a:srgbClr val="000000"/>
                </a:solidFill>
                <a:effectLst/>
                <a:latin typeface="Times New Roman" panose="02020603050405020304" pitchFamily="18" charset="0"/>
              </a:rPr>
              <a:t>, a civil case, illustrates the operation of the mischief rule. The parties had contracted for the defendant to transport the claimant’s sheep by sea. During the course of the voyage, the sheep were swept overboard because they were not penned in, as was required by the </a:t>
            </a:r>
            <a:r>
              <a:rPr lang="en-GB" b="1" i="0" dirty="0">
                <a:solidFill>
                  <a:srgbClr val="000000"/>
                </a:solidFill>
                <a:effectLst/>
                <a:latin typeface="Times New Roman" panose="02020603050405020304" pitchFamily="18" charset="0"/>
              </a:rPr>
              <a:t>Contagious Diseases (Animals) Act 1869</a:t>
            </a:r>
            <a:r>
              <a:rPr lang="en-GB" b="0" i="0" dirty="0">
                <a:solidFill>
                  <a:srgbClr val="000000"/>
                </a:solidFill>
                <a:effectLst/>
                <a:latin typeface="Times New Roman" panose="02020603050405020304" pitchFamily="18" charset="0"/>
              </a:rPr>
              <a:t>. It was held that the mischief that the Act sought to prevent was the spread of disease, not the loss of animals overboard, and the claim failed.</a:t>
            </a:r>
          </a:p>
          <a:p>
            <a:endParaRPr lang="en-GB" dirty="0"/>
          </a:p>
        </p:txBody>
      </p:sp>
      <p:pic>
        <p:nvPicPr>
          <p:cNvPr id="4" name="Audio 3">
            <a:hlinkClick r:id="" action="ppaction://media"/>
            <a:extLst>
              <a:ext uri="{FF2B5EF4-FFF2-40B4-BE49-F238E27FC236}">
                <a16:creationId xmlns:a16="http://schemas.microsoft.com/office/drawing/2014/main" id="{1722D432-4060-436C-8569-8A0CC6450F6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905373683"/>
      </p:ext>
    </p:extLst>
  </p:cSld>
  <p:clrMapOvr>
    <a:masterClrMapping/>
  </p:clrMapOvr>
  <mc:AlternateContent xmlns:mc="http://schemas.openxmlformats.org/markup-compatibility/2006">
    <mc:Choice xmlns:p14="http://schemas.microsoft.com/office/powerpoint/2010/main" Requires="p14">
      <p:transition spd="slow" p14:dur="2000" advTm="63516"/>
    </mc:Choice>
    <mc:Fallback>
      <p:transition spd="slow" advTm="635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851603042"/>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 name="Audio 1">
            <a:hlinkClick r:id="" action="ppaction://media"/>
            <a:extLst>
              <a:ext uri="{FF2B5EF4-FFF2-40B4-BE49-F238E27FC236}">
                <a16:creationId xmlns:a16="http://schemas.microsoft.com/office/drawing/2014/main" id="{A8F1C528-A3E4-4CB6-9BB4-84BC3B3E17D8}"/>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653237039"/>
      </p:ext>
    </p:extLst>
  </p:cSld>
  <p:clrMapOvr>
    <a:masterClrMapping/>
  </p:clrMapOvr>
  <mc:AlternateContent xmlns:mc="http://schemas.openxmlformats.org/markup-compatibility/2006">
    <mc:Choice xmlns:p14="http://schemas.microsoft.com/office/powerpoint/2010/main" Requires="p14">
      <p:transition spd="slow" p14:dur="2000" advTm="13640"/>
    </mc:Choice>
    <mc:Fallback>
      <p:transition spd="slow" advTm="136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D8667-A01F-48DB-8200-51516B17914F}"/>
              </a:ext>
            </a:extLst>
          </p:cNvPr>
          <p:cNvSpPr>
            <a:spLocks noGrp="1"/>
          </p:cNvSpPr>
          <p:nvPr>
            <p:ph type="title"/>
          </p:nvPr>
        </p:nvSpPr>
        <p:spPr/>
        <p:txBody>
          <a:bodyPr/>
          <a:lstStyle/>
          <a:p>
            <a:r>
              <a:rPr lang="en-GB" dirty="0"/>
              <a:t>The Purposive Approach </a:t>
            </a:r>
          </a:p>
        </p:txBody>
      </p:sp>
      <p:sp>
        <p:nvSpPr>
          <p:cNvPr id="3" name="Content Placeholder 2">
            <a:extLst>
              <a:ext uri="{FF2B5EF4-FFF2-40B4-BE49-F238E27FC236}">
                <a16:creationId xmlns:a16="http://schemas.microsoft.com/office/drawing/2014/main" id="{DEF0CB5E-927C-4C6A-8938-BEE0C1A06EF2}"/>
              </a:ext>
            </a:extLst>
          </p:cNvPr>
          <p:cNvSpPr>
            <a:spLocks noGrp="1"/>
          </p:cNvSpPr>
          <p:nvPr>
            <p:ph idx="1"/>
          </p:nvPr>
        </p:nvSpPr>
        <p:spPr/>
        <p:txBody>
          <a:bodyPr>
            <a:normAutofit/>
          </a:bodyPr>
          <a:lstStyle/>
          <a:p>
            <a:r>
              <a:rPr lang="en-GB" sz="2800" b="0" i="0" dirty="0">
                <a:solidFill>
                  <a:srgbClr val="000000"/>
                </a:solidFill>
                <a:effectLst/>
                <a:latin typeface="Times New Roman" panose="02020603050405020304" pitchFamily="18" charset="0"/>
              </a:rPr>
              <a:t>The purposive approach (sometimes referred to as the </a:t>
            </a:r>
            <a:r>
              <a:rPr lang="en-GB" sz="2800" b="1" i="0" dirty="0">
                <a:solidFill>
                  <a:srgbClr val="000000"/>
                </a:solidFill>
                <a:effectLst/>
                <a:latin typeface="Times New Roman" panose="02020603050405020304" pitchFamily="18" charset="0"/>
              </a:rPr>
              <a:t>contextual approach</a:t>
            </a:r>
            <a:r>
              <a:rPr lang="en-GB" sz="2800" b="0" i="0" dirty="0">
                <a:solidFill>
                  <a:srgbClr val="000000"/>
                </a:solidFill>
                <a:effectLst/>
                <a:latin typeface="Times New Roman" panose="02020603050405020304" pitchFamily="18" charset="0"/>
              </a:rPr>
              <a:t>) requires judges to consider the nature and purpose of the legislation – </a:t>
            </a:r>
          </a:p>
          <a:p>
            <a:r>
              <a:rPr lang="en-GB" sz="2800" b="0" i="0" dirty="0">
                <a:solidFill>
                  <a:srgbClr val="000000"/>
                </a:solidFill>
                <a:effectLst/>
                <a:latin typeface="Times New Roman" panose="02020603050405020304" pitchFamily="18" charset="0"/>
              </a:rPr>
              <a:t>is it intended to effect social change, </a:t>
            </a:r>
          </a:p>
          <a:p>
            <a:r>
              <a:rPr lang="en-GB" sz="2800" b="0" i="0" dirty="0">
                <a:solidFill>
                  <a:srgbClr val="000000"/>
                </a:solidFill>
                <a:effectLst/>
                <a:latin typeface="Times New Roman" panose="02020603050405020304" pitchFamily="18" charset="0"/>
              </a:rPr>
              <a:t>is it designed to protect or benefit a particular group, </a:t>
            </a:r>
          </a:p>
          <a:p>
            <a:r>
              <a:rPr lang="en-GB" sz="2800" b="0" i="0" dirty="0">
                <a:solidFill>
                  <a:srgbClr val="000000"/>
                </a:solidFill>
                <a:effectLst/>
                <a:latin typeface="Times New Roman" panose="02020603050405020304" pitchFamily="18" charset="0"/>
              </a:rPr>
              <a:t>does it affect the environment or does it create a criminal offence or impose a tax?</a:t>
            </a:r>
          </a:p>
        </p:txBody>
      </p:sp>
      <p:pic>
        <p:nvPicPr>
          <p:cNvPr id="4" name="Audio 3">
            <a:hlinkClick r:id="" action="ppaction://media"/>
            <a:extLst>
              <a:ext uri="{FF2B5EF4-FFF2-40B4-BE49-F238E27FC236}">
                <a16:creationId xmlns:a16="http://schemas.microsoft.com/office/drawing/2014/main" id="{5C9B3453-042C-46F3-9AB4-DCBEAF7A8B4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154963373"/>
      </p:ext>
    </p:extLst>
  </p:cSld>
  <p:clrMapOvr>
    <a:masterClrMapping/>
  </p:clrMapOvr>
  <mc:AlternateContent xmlns:mc="http://schemas.openxmlformats.org/markup-compatibility/2006">
    <mc:Choice xmlns:p14="http://schemas.microsoft.com/office/powerpoint/2010/main" Requires="p14">
      <p:transition spd="slow" p14:dur="2000" advTm="27781"/>
    </mc:Choice>
    <mc:Fallback>
      <p:transition spd="slow" advTm="27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B0754A-56A7-47EB-AF99-4ABB8894F44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C4D1404-FD84-48D3-823A-A6CAB1D712EE}"/>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In order to understand the context and purpose behind the legislation the courts are now allowed to consult the official reports of debates in Parliament (</a:t>
            </a:r>
            <a:r>
              <a:rPr lang="en-GB" b="0" i="1" dirty="0">
                <a:solidFill>
                  <a:srgbClr val="000000"/>
                </a:solidFill>
                <a:effectLst/>
                <a:latin typeface="Times New Roman" panose="02020603050405020304" pitchFamily="18" charset="0"/>
              </a:rPr>
              <a:t>Hansard</a:t>
            </a:r>
            <a:r>
              <a:rPr lang="en-GB" b="0" i="0" dirty="0">
                <a:solidFill>
                  <a:srgbClr val="000000"/>
                </a:solidFill>
                <a:effectLst/>
                <a:latin typeface="Times New Roman" panose="02020603050405020304" pitchFamily="18" charset="0"/>
              </a:rPr>
              <a:t> ) or reports of parliamentary committees. </a:t>
            </a:r>
          </a:p>
          <a:p>
            <a:r>
              <a:rPr lang="en-GB" b="0" i="0" dirty="0">
                <a:solidFill>
                  <a:srgbClr val="000000"/>
                </a:solidFill>
                <a:effectLst/>
                <a:latin typeface="Times New Roman" panose="02020603050405020304" pitchFamily="18" charset="0"/>
              </a:rPr>
              <a:t>In ­</a:t>
            </a:r>
            <a:r>
              <a:rPr lang="en-GB" b="1" i="1" dirty="0">
                <a:solidFill>
                  <a:srgbClr val="000000"/>
                </a:solidFill>
                <a:effectLst/>
                <a:latin typeface="Times New Roman" panose="02020603050405020304" pitchFamily="18" charset="0"/>
              </a:rPr>
              <a:t>Pepper (Inspector of Taxes) v Hart [1993]</a:t>
            </a:r>
            <a:r>
              <a:rPr lang="en-GB" b="0" i="0" dirty="0">
                <a:solidFill>
                  <a:srgbClr val="000000"/>
                </a:solidFill>
                <a:effectLst/>
                <a:latin typeface="Times New Roman" panose="02020603050405020304" pitchFamily="18" charset="0"/>
              </a:rPr>
              <a:t> the House of Lords allowed courts to refer to any statement made by a government minister, or other promoter of the Bill, when the proposed legislation is passing through Parliament. </a:t>
            </a:r>
          </a:p>
          <a:p>
            <a:r>
              <a:rPr lang="en-GB" b="0" i="0" dirty="0">
                <a:solidFill>
                  <a:srgbClr val="000000"/>
                </a:solidFill>
                <a:effectLst/>
                <a:latin typeface="Times New Roman" panose="02020603050405020304" pitchFamily="18" charset="0"/>
              </a:rPr>
              <a:t>This step will be permissible only if the </a:t>
            </a:r>
            <a:r>
              <a:rPr lang="en-GB" b="1" i="0" dirty="0">
                <a:solidFill>
                  <a:srgbClr val="000000"/>
                </a:solidFill>
                <a:effectLst/>
                <a:latin typeface="Times New Roman" panose="02020603050405020304" pitchFamily="18" charset="0"/>
              </a:rPr>
              <a:t>literal</a:t>
            </a:r>
            <a:r>
              <a:rPr lang="en-GB" b="0" i="0" dirty="0">
                <a:solidFill>
                  <a:srgbClr val="000000"/>
                </a:solidFill>
                <a:effectLst/>
                <a:latin typeface="Times New Roman" panose="02020603050405020304" pitchFamily="18" charset="0"/>
              </a:rPr>
              <a:t> meaning of the statute is ambiguous and where the statement made in Parliament provides clarity. It is not permissible for courts to ignore the plain and ordinary meaning of legislation merely because a ministerial explanation or reassurance given to Parliament expressly or impliedly gives a different meaning to the words in question.</a:t>
            </a:r>
            <a:endParaRPr lang="en-GB" dirty="0"/>
          </a:p>
          <a:p>
            <a:endParaRPr lang="en-GB" dirty="0"/>
          </a:p>
        </p:txBody>
      </p:sp>
      <p:pic>
        <p:nvPicPr>
          <p:cNvPr id="4" name="Audio 3">
            <a:hlinkClick r:id="" action="ppaction://media"/>
            <a:extLst>
              <a:ext uri="{FF2B5EF4-FFF2-40B4-BE49-F238E27FC236}">
                <a16:creationId xmlns:a16="http://schemas.microsoft.com/office/drawing/2014/main" id="{BB5CFF1D-6192-48CB-84A8-1A4B10B5B65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653647015"/>
      </p:ext>
    </p:extLst>
  </p:cSld>
  <p:clrMapOvr>
    <a:masterClrMapping/>
  </p:clrMapOvr>
  <mc:AlternateContent xmlns:mc="http://schemas.openxmlformats.org/markup-compatibility/2006">
    <mc:Choice xmlns:p14="http://schemas.microsoft.com/office/powerpoint/2010/main" Requires="p14">
      <p:transition spd="slow" p14:dur="2000" advTm="58803"/>
    </mc:Choice>
    <mc:Fallback>
      <p:transition spd="slow" advTm="588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C8BD3-2BF7-488E-9EF0-07FB7731AA94}"/>
              </a:ext>
            </a:extLst>
          </p:cNvPr>
          <p:cNvSpPr>
            <a:spLocks noGrp="1"/>
          </p:cNvSpPr>
          <p:nvPr>
            <p:ph type="title"/>
          </p:nvPr>
        </p:nvSpPr>
        <p:spPr/>
        <p:txBody>
          <a:bodyPr/>
          <a:lstStyle/>
          <a:p>
            <a:r>
              <a:rPr lang="en-GB" dirty="0"/>
              <a:t>Judicial Independence </a:t>
            </a:r>
          </a:p>
        </p:txBody>
      </p:sp>
      <p:sp>
        <p:nvSpPr>
          <p:cNvPr id="3" name="Content Placeholder 2">
            <a:extLst>
              <a:ext uri="{FF2B5EF4-FFF2-40B4-BE49-F238E27FC236}">
                <a16:creationId xmlns:a16="http://schemas.microsoft.com/office/drawing/2014/main" id="{7CC07B47-EE77-4448-A9DF-FE1FB7B31393}"/>
              </a:ext>
            </a:extLst>
          </p:cNvPr>
          <p:cNvSpPr>
            <a:spLocks noGrp="1"/>
          </p:cNvSpPr>
          <p:nvPr>
            <p:ph idx="1"/>
          </p:nvPr>
        </p:nvSpPr>
        <p:spPr/>
        <p:txBody>
          <a:bodyPr>
            <a:normAutofit/>
          </a:bodyPr>
          <a:lstStyle/>
          <a:p>
            <a:pPr algn="just"/>
            <a:r>
              <a:rPr lang="en-GB" sz="2000" b="0" i="0" dirty="0">
                <a:solidFill>
                  <a:srgbClr val="000000"/>
                </a:solidFill>
                <a:effectLst/>
                <a:latin typeface="Times New Roman" panose="02020603050405020304" pitchFamily="18" charset="0"/>
              </a:rPr>
              <a:t>Judges must be independent from the parties to a case. This is to ensure that a judge can act as a neutral arbiter: a judge should be impartial in a dispute, and free from bias.</a:t>
            </a:r>
          </a:p>
          <a:p>
            <a:pPr algn="just"/>
            <a:r>
              <a:rPr lang="en-GB" sz="2000" b="0" i="0" dirty="0">
                <a:solidFill>
                  <a:srgbClr val="000000"/>
                </a:solidFill>
                <a:effectLst/>
                <a:latin typeface="Times New Roman" panose="02020603050405020304" pitchFamily="18" charset="0"/>
              </a:rPr>
              <a:t>Judicial independence is also an important aspect of the separation of powers.</a:t>
            </a:r>
          </a:p>
          <a:p>
            <a:pPr algn="just"/>
            <a:r>
              <a:rPr lang="en-GB" sz="2000" b="0" i="0" dirty="0">
                <a:solidFill>
                  <a:srgbClr val="000000"/>
                </a:solidFill>
                <a:effectLst/>
                <a:latin typeface="Times New Roman" panose="02020603050405020304" pitchFamily="18" charset="0"/>
              </a:rPr>
              <a:t>It is important that the judiciary be independent from both the executive and the legislature.</a:t>
            </a:r>
          </a:p>
          <a:p>
            <a:pPr algn="just"/>
            <a:r>
              <a:rPr lang="en-GB" sz="2000" b="0" i="0" dirty="0">
                <a:solidFill>
                  <a:srgbClr val="000000"/>
                </a:solidFill>
                <a:effectLst/>
                <a:latin typeface="Times New Roman" panose="02020603050405020304" pitchFamily="18" charset="0"/>
              </a:rPr>
              <a:t>Independence from the executive is important to ensure that the executive does not influence judges to decide cases in any particular way. Independence from the legislature is important because judges are charged with interpreting statutes which express the intention of Parliament, and in so doing they must be free from political pressure.</a:t>
            </a:r>
          </a:p>
          <a:p>
            <a:endParaRPr lang="en-GB" dirty="0"/>
          </a:p>
        </p:txBody>
      </p:sp>
      <p:pic>
        <p:nvPicPr>
          <p:cNvPr id="4" name="Audio 3">
            <a:hlinkClick r:id="" action="ppaction://media"/>
            <a:extLst>
              <a:ext uri="{FF2B5EF4-FFF2-40B4-BE49-F238E27FC236}">
                <a16:creationId xmlns:a16="http://schemas.microsoft.com/office/drawing/2014/main" id="{1143839E-D98A-4E0C-80B1-8BF9C41E222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05198438"/>
      </p:ext>
    </p:extLst>
  </p:cSld>
  <p:clrMapOvr>
    <a:masterClrMapping/>
  </p:clrMapOvr>
  <mc:AlternateContent xmlns:mc="http://schemas.openxmlformats.org/markup-compatibility/2006">
    <mc:Choice xmlns:p14="http://schemas.microsoft.com/office/powerpoint/2010/main" Requires="p14">
      <p:transition spd="slow" p14:dur="2000" advTm="70575"/>
    </mc:Choice>
    <mc:Fallback>
      <p:transition spd="slow" advTm="705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6A0CE-7E8F-46CD-A250-B518362E6D9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B8A8EE8-F088-44BE-AD20-CA5671658244}"/>
              </a:ext>
            </a:extLst>
          </p:cNvPr>
          <p:cNvSpPr>
            <a:spLocks noGrp="1"/>
          </p:cNvSpPr>
          <p:nvPr>
            <p:ph idx="1"/>
          </p:nvPr>
        </p:nvSpPr>
        <p:spPr/>
        <p:txBody>
          <a:bodyPr/>
          <a:lstStyle/>
          <a:p>
            <a:r>
              <a:rPr lang="en-GB" sz="2400" b="0" i="0" dirty="0">
                <a:solidFill>
                  <a:srgbClr val="000000"/>
                </a:solidFill>
                <a:effectLst/>
                <a:latin typeface="Times New Roman" panose="02020603050405020304" pitchFamily="18" charset="0"/>
              </a:rPr>
              <a:t>Before the </a:t>
            </a:r>
            <a:r>
              <a:rPr lang="en-GB" sz="2400" b="1" i="0" dirty="0">
                <a:solidFill>
                  <a:srgbClr val="000000"/>
                </a:solidFill>
                <a:effectLst/>
                <a:latin typeface="Times New Roman" panose="02020603050405020304" pitchFamily="18" charset="0"/>
              </a:rPr>
              <a:t>Constitutional Reform Act 2005</a:t>
            </a:r>
            <a:r>
              <a:rPr lang="en-GB" sz="2400" b="0" i="0" dirty="0">
                <a:solidFill>
                  <a:srgbClr val="000000"/>
                </a:solidFill>
                <a:effectLst/>
                <a:latin typeface="Times New Roman" panose="02020603050405020304" pitchFamily="18" charset="0"/>
              </a:rPr>
              <a:t>, the separation of powers and judicial independence were in some respects limited. The UK’s top court was the appellate committee of the House of Lords, and though the committee was staffed by professional judges (only the “Law Lords” could sit on cases), it could not be said there was true separation of legislature and judiciary. Moreover, the Lord Chancellor occupied the unusual position of being at once the head of the judiciary, a member of the executive and the chair of the House of Lords in its legislative capacity.</a:t>
            </a:r>
          </a:p>
          <a:p>
            <a:endParaRPr lang="en-GB" dirty="0"/>
          </a:p>
        </p:txBody>
      </p:sp>
      <p:pic>
        <p:nvPicPr>
          <p:cNvPr id="4" name="Audio 3">
            <a:hlinkClick r:id="" action="ppaction://media"/>
            <a:extLst>
              <a:ext uri="{FF2B5EF4-FFF2-40B4-BE49-F238E27FC236}">
                <a16:creationId xmlns:a16="http://schemas.microsoft.com/office/drawing/2014/main" id="{13AC2427-3875-46A3-A2C8-7657D77BEB2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729854834"/>
      </p:ext>
    </p:extLst>
  </p:cSld>
  <p:clrMapOvr>
    <a:masterClrMapping/>
  </p:clrMapOvr>
  <mc:AlternateContent xmlns:mc="http://schemas.openxmlformats.org/markup-compatibility/2006">
    <mc:Choice xmlns:p14="http://schemas.microsoft.com/office/powerpoint/2010/main" Requires="p14">
      <p:transition spd="slow" p14:dur="2000" advTm="48981"/>
    </mc:Choice>
    <mc:Fallback>
      <p:transition spd="slow" advTm="489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50C4E2-1CBC-4738-8828-800332DD6344}"/>
              </a:ext>
            </a:extLst>
          </p:cNvPr>
          <p:cNvSpPr>
            <a:spLocks noGrp="1"/>
          </p:cNvSpPr>
          <p:nvPr>
            <p:ph type="title"/>
          </p:nvPr>
        </p:nvSpPr>
        <p:spPr/>
        <p:txBody>
          <a:bodyPr/>
          <a:lstStyle/>
          <a:p>
            <a:r>
              <a:rPr lang="en-GB" dirty="0"/>
              <a:t>Constitutional Reform Act 2005</a:t>
            </a:r>
          </a:p>
        </p:txBody>
      </p:sp>
      <p:sp>
        <p:nvSpPr>
          <p:cNvPr id="3" name="Content Placeholder 2">
            <a:extLst>
              <a:ext uri="{FF2B5EF4-FFF2-40B4-BE49-F238E27FC236}">
                <a16:creationId xmlns:a16="http://schemas.microsoft.com/office/drawing/2014/main" id="{DA4EFCEC-31C2-4D8F-9B76-0869D493E88B}"/>
              </a:ext>
            </a:extLst>
          </p:cNvPr>
          <p:cNvSpPr>
            <a:spLocks noGrp="1"/>
          </p:cNvSpPr>
          <p:nvPr>
            <p:ph idx="1"/>
          </p:nvPr>
        </p:nvSpPr>
        <p:spPr/>
        <p:txBody>
          <a:bodyPr>
            <a:normAutofit lnSpcReduction="10000"/>
          </a:bodyPr>
          <a:lstStyle/>
          <a:p>
            <a:pPr algn="just"/>
            <a:r>
              <a:rPr lang="en-GB" b="0" i="0" dirty="0">
                <a:solidFill>
                  <a:srgbClr val="000000"/>
                </a:solidFill>
                <a:effectLst/>
                <a:latin typeface="Times New Roman" panose="02020603050405020304" pitchFamily="18" charset="0"/>
              </a:rPr>
              <a:t>The </a:t>
            </a:r>
            <a:r>
              <a:rPr lang="en-GB" b="1" i="0" dirty="0">
                <a:solidFill>
                  <a:srgbClr val="000000"/>
                </a:solidFill>
                <a:effectLst/>
                <a:latin typeface="Times New Roman" panose="02020603050405020304" pitchFamily="18" charset="0"/>
              </a:rPr>
              <a:t>Constitutional Reform Act 2005</a:t>
            </a:r>
            <a:r>
              <a:rPr lang="en-GB" b="0" i="0" dirty="0">
                <a:solidFill>
                  <a:srgbClr val="000000"/>
                </a:solidFill>
                <a:effectLst/>
                <a:latin typeface="Times New Roman" panose="02020603050405020304" pitchFamily="18" charset="0"/>
              </a:rPr>
              <a:t> created the UK Supreme Court, separating the UK’s highest court from Parliament. </a:t>
            </a:r>
          </a:p>
          <a:p>
            <a:pPr algn="just"/>
            <a:r>
              <a:rPr lang="en-GB" b="0" i="0" dirty="0">
                <a:solidFill>
                  <a:srgbClr val="000000"/>
                </a:solidFill>
                <a:effectLst/>
                <a:latin typeface="Times New Roman" panose="02020603050405020304" pitchFamily="18" charset="0"/>
              </a:rPr>
              <a:t>The role of the Lord Chancellor was also reformed. </a:t>
            </a:r>
          </a:p>
          <a:p>
            <a:pPr algn="just"/>
            <a:r>
              <a:rPr lang="en-GB" b="0" i="0" dirty="0">
                <a:solidFill>
                  <a:srgbClr val="000000"/>
                </a:solidFill>
                <a:effectLst/>
                <a:latin typeface="Times New Roman" panose="02020603050405020304" pitchFamily="18" charset="0"/>
              </a:rPr>
              <a:t>The Lord Chancellor is no longer a judge or head of the judiciary, and is no longer speaker of the House of Lords, and the Lord Chancellor’s role in judicial appointments has been much reduced. </a:t>
            </a:r>
          </a:p>
          <a:p>
            <a:pPr algn="just"/>
            <a:r>
              <a:rPr lang="en-GB" b="0" i="0" dirty="0">
                <a:solidFill>
                  <a:srgbClr val="000000"/>
                </a:solidFill>
                <a:effectLst/>
                <a:latin typeface="Times New Roman" panose="02020603050405020304" pitchFamily="18" charset="0"/>
              </a:rPr>
              <a:t>Nevertheless, the Lord Chancellor continues to have an important political role: they are also the Secretary of State for Justice, responsible for courts and prisons, and a member of the Cabinet.</a:t>
            </a:r>
          </a:p>
          <a:p>
            <a:pPr algn="just"/>
            <a:r>
              <a:rPr lang="en-GB" b="1" i="0" dirty="0">
                <a:solidFill>
                  <a:srgbClr val="000000"/>
                </a:solidFill>
                <a:effectLst/>
                <a:latin typeface="Times New Roman" panose="02020603050405020304" pitchFamily="18" charset="0"/>
              </a:rPr>
              <a:t>s3</a:t>
            </a:r>
            <a:r>
              <a:rPr lang="en-GB" b="0" i="0" dirty="0">
                <a:solidFill>
                  <a:srgbClr val="000000"/>
                </a:solidFill>
                <a:effectLst/>
                <a:latin typeface="Times New Roman" panose="02020603050405020304" pitchFamily="18" charset="0"/>
              </a:rPr>
              <a:t> of the </a:t>
            </a:r>
            <a:r>
              <a:rPr lang="en-GB" b="1" i="0" dirty="0">
                <a:solidFill>
                  <a:srgbClr val="000000"/>
                </a:solidFill>
                <a:effectLst/>
                <a:latin typeface="Times New Roman" panose="02020603050405020304" pitchFamily="18" charset="0"/>
              </a:rPr>
              <a:t>CRA</a:t>
            </a:r>
            <a:r>
              <a:rPr lang="en-GB" b="0" i="0" dirty="0">
                <a:solidFill>
                  <a:srgbClr val="000000"/>
                </a:solidFill>
                <a:effectLst/>
                <a:latin typeface="Times New Roman" panose="02020603050405020304" pitchFamily="18" charset="0"/>
              </a:rPr>
              <a:t> imposes particular responsibilities on the Lord Chancellor to uphold the independence of the judiciary and requires the Lord Chancellor, in particular, to have regard to the need to “defend” that independence.</a:t>
            </a:r>
          </a:p>
          <a:p>
            <a:endParaRPr lang="en-GB" dirty="0"/>
          </a:p>
        </p:txBody>
      </p:sp>
      <p:pic>
        <p:nvPicPr>
          <p:cNvPr id="4" name="Audio 3">
            <a:hlinkClick r:id="" action="ppaction://media"/>
            <a:extLst>
              <a:ext uri="{FF2B5EF4-FFF2-40B4-BE49-F238E27FC236}">
                <a16:creationId xmlns:a16="http://schemas.microsoft.com/office/drawing/2014/main" id="{2CEBFC1C-3E51-4CC3-A202-3DCC3005D67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890206254"/>
      </p:ext>
    </p:extLst>
  </p:cSld>
  <p:clrMapOvr>
    <a:masterClrMapping/>
  </p:clrMapOvr>
  <mc:AlternateContent xmlns:mc="http://schemas.openxmlformats.org/markup-compatibility/2006">
    <mc:Choice xmlns:p14="http://schemas.microsoft.com/office/powerpoint/2010/main" Requires="p14">
      <p:transition spd="slow" p14:dur="2000" advTm="73896"/>
    </mc:Choice>
    <mc:Fallback>
      <p:transition spd="slow" advTm="738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EA8FB-0184-4352-A2CC-E47CCA2125E6}"/>
              </a:ext>
            </a:extLst>
          </p:cNvPr>
          <p:cNvSpPr>
            <a:spLocks noGrp="1"/>
          </p:cNvSpPr>
          <p:nvPr>
            <p:ph type="title"/>
          </p:nvPr>
        </p:nvSpPr>
        <p:spPr/>
        <p:txBody>
          <a:bodyPr/>
          <a:lstStyle/>
          <a:p>
            <a:r>
              <a:rPr lang="en-GB" dirty="0"/>
              <a:t>Reflective Question </a:t>
            </a:r>
          </a:p>
        </p:txBody>
      </p:sp>
      <p:sp>
        <p:nvSpPr>
          <p:cNvPr id="3" name="Content Placeholder 2">
            <a:extLst>
              <a:ext uri="{FF2B5EF4-FFF2-40B4-BE49-F238E27FC236}">
                <a16:creationId xmlns:a16="http://schemas.microsoft.com/office/drawing/2014/main" id="{2E388851-1CF6-46BE-AFFF-812DDE87C6EF}"/>
              </a:ext>
            </a:extLst>
          </p:cNvPr>
          <p:cNvSpPr>
            <a:spLocks noGrp="1"/>
          </p:cNvSpPr>
          <p:nvPr>
            <p:ph idx="1"/>
          </p:nvPr>
        </p:nvSpPr>
        <p:spPr/>
        <p:txBody>
          <a:bodyPr/>
          <a:lstStyle/>
          <a:p>
            <a:pPr algn="just"/>
            <a:r>
              <a:rPr lang="en-GB" sz="2400" b="0" i="0" dirty="0">
                <a:solidFill>
                  <a:srgbClr val="000000"/>
                </a:solidFill>
                <a:effectLst/>
                <a:latin typeface="Times New Roman" panose="02020603050405020304" pitchFamily="18" charset="0"/>
              </a:rPr>
              <a:t>Read the following blogpost by Mark Elliott in 2017 at</a:t>
            </a:r>
          </a:p>
          <a:p>
            <a:pPr algn="just"/>
            <a:r>
              <a:rPr lang="en-GB" sz="2400" b="0" i="0" u="none" strike="noStrike" dirty="0">
                <a:solidFill>
                  <a:srgbClr val="000000"/>
                </a:solidFill>
                <a:effectLst/>
                <a:latin typeface="Times New Roman" panose="02020603050405020304" pitchFamily="18" charset="0"/>
                <a:hlinkClick r:id="rId4"/>
              </a:rPr>
              <a:t>https://publiclawforeveryone.com/2017/03/22/she-is-constitutionally-absolutely-wrong-the-lord-chief-justice-on-the-lord-chancellor/</a:t>
            </a:r>
            <a:r>
              <a:rPr lang="en-GB" sz="2400" b="0" i="0" dirty="0">
                <a:solidFill>
                  <a:srgbClr val="000000"/>
                </a:solidFill>
                <a:effectLst/>
                <a:latin typeface="Times New Roman" panose="02020603050405020304" pitchFamily="18" charset="0"/>
              </a:rPr>
              <a:t>.</a:t>
            </a:r>
          </a:p>
          <a:p>
            <a:pPr algn="just"/>
            <a:r>
              <a:rPr lang="en-GB" sz="2400" b="0" i="0" dirty="0">
                <a:solidFill>
                  <a:srgbClr val="000000"/>
                </a:solidFill>
                <a:effectLst/>
                <a:latin typeface="Times New Roman" panose="02020603050405020304" pitchFamily="18" charset="0"/>
              </a:rPr>
              <a:t>Do you agree with his criticisms of the reactions of the Lord Chancellor to the comments of the </a:t>
            </a:r>
            <a:r>
              <a:rPr lang="en-GB" sz="2400" b="0" i="1" dirty="0">
                <a:solidFill>
                  <a:srgbClr val="000000"/>
                </a:solidFill>
                <a:effectLst/>
                <a:latin typeface="Times New Roman" panose="02020603050405020304" pitchFamily="18" charset="0"/>
              </a:rPr>
              <a:t>Daily Mail</a:t>
            </a:r>
            <a:r>
              <a:rPr lang="en-GB" sz="2400" b="0" i="0" dirty="0">
                <a:solidFill>
                  <a:srgbClr val="000000"/>
                </a:solidFill>
                <a:effectLst/>
                <a:latin typeface="Times New Roman" panose="02020603050405020304" pitchFamily="18" charset="0"/>
              </a:rPr>
              <a:t> and other newspapers?</a:t>
            </a:r>
          </a:p>
          <a:p>
            <a:endParaRPr lang="en-GB" dirty="0"/>
          </a:p>
        </p:txBody>
      </p:sp>
      <p:pic>
        <p:nvPicPr>
          <p:cNvPr id="4" name="Audio 3">
            <a:hlinkClick r:id="" action="ppaction://media"/>
            <a:extLst>
              <a:ext uri="{FF2B5EF4-FFF2-40B4-BE49-F238E27FC236}">
                <a16:creationId xmlns:a16="http://schemas.microsoft.com/office/drawing/2014/main" id="{5B249DEF-DD37-4BF8-AD8F-391021CE74F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73431082"/>
      </p:ext>
    </p:extLst>
  </p:cSld>
  <p:clrMapOvr>
    <a:masterClrMapping/>
  </p:clrMapOvr>
  <mc:AlternateContent xmlns:mc="http://schemas.openxmlformats.org/markup-compatibility/2006">
    <mc:Choice xmlns:p14="http://schemas.microsoft.com/office/powerpoint/2010/main" Requires="p14">
      <p:transition spd="slow" p14:dur="2000" advTm="14081"/>
    </mc:Choice>
    <mc:Fallback>
      <p:transition spd="slow" advTm="140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E2218-459D-47A7-AF25-6DF15C981A91}"/>
              </a:ext>
            </a:extLst>
          </p:cNvPr>
          <p:cNvSpPr>
            <a:spLocks noGrp="1"/>
          </p:cNvSpPr>
          <p:nvPr>
            <p:ph type="title"/>
          </p:nvPr>
        </p:nvSpPr>
        <p:spPr/>
        <p:txBody>
          <a:bodyPr/>
          <a:lstStyle/>
          <a:p>
            <a:r>
              <a:rPr lang="en-GB" dirty="0"/>
              <a:t>Judicial Tenure </a:t>
            </a:r>
          </a:p>
        </p:txBody>
      </p:sp>
      <p:sp>
        <p:nvSpPr>
          <p:cNvPr id="3" name="Content Placeholder 2">
            <a:extLst>
              <a:ext uri="{FF2B5EF4-FFF2-40B4-BE49-F238E27FC236}">
                <a16:creationId xmlns:a16="http://schemas.microsoft.com/office/drawing/2014/main" id="{A5448222-0565-4C4C-9B6F-BF2DA152470E}"/>
              </a:ext>
            </a:extLst>
          </p:cNvPr>
          <p:cNvSpPr>
            <a:spLocks noGrp="1"/>
          </p:cNvSpPr>
          <p:nvPr>
            <p:ph idx="1"/>
          </p:nvPr>
        </p:nvSpPr>
        <p:spPr/>
        <p:txBody>
          <a:bodyPr>
            <a:normAutofit/>
          </a:bodyPr>
          <a:lstStyle/>
          <a:p>
            <a:r>
              <a:rPr lang="en-GB" sz="2400" b="0" i="0" dirty="0">
                <a:solidFill>
                  <a:srgbClr val="000000"/>
                </a:solidFill>
                <a:effectLst/>
                <a:latin typeface="Times New Roman" panose="02020603050405020304" pitchFamily="18" charset="0"/>
              </a:rPr>
              <a:t>An important aspect of judicial independence is that judges cannot be removed from their role by a politically motivated government. In consequence it is (rightly) very difficult to remove a judge from office. Under </a:t>
            </a:r>
            <a:r>
              <a:rPr lang="en-GB" sz="2400" b="1" i="0" dirty="0">
                <a:solidFill>
                  <a:srgbClr val="000000"/>
                </a:solidFill>
                <a:effectLst/>
                <a:latin typeface="Times New Roman" panose="02020603050405020304" pitchFamily="18" charset="0"/>
              </a:rPr>
              <a:t>s11(2) Senior Courts Act 1981</a:t>
            </a:r>
            <a:r>
              <a:rPr lang="en-GB" sz="2400" b="0" i="0" dirty="0">
                <a:solidFill>
                  <a:srgbClr val="000000"/>
                </a:solidFill>
                <a:effectLst/>
                <a:latin typeface="Times New Roman" panose="02020603050405020304" pitchFamily="18" charset="0"/>
              </a:rPr>
              <a:t>, judges hold office during “good behaviour” and can only be removed by an address to the Crown presented by both Houses of Parliament. The Lord Chancellor also has powers to remove judges who are permanently incapacitated. These (extremely rarely used) provisions aside, most judges must retire at 70.</a:t>
            </a:r>
            <a:endParaRPr lang="en-GB" sz="2400" dirty="0"/>
          </a:p>
        </p:txBody>
      </p:sp>
      <p:pic>
        <p:nvPicPr>
          <p:cNvPr id="4" name="Audio 3">
            <a:hlinkClick r:id="" action="ppaction://media"/>
            <a:extLst>
              <a:ext uri="{FF2B5EF4-FFF2-40B4-BE49-F238E27FC236}">
                <a16:creationId xmlns:a16="http://schemas.microsoft.com/office/drawing/2014/main" id="{C17DC665-3A9A-4156-AE10-0B246D09D6B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896453559"/>
      </p:ext>
    </p:extLst>
  </p:cSld>
  <p:clrMapOvr>
    <a:masterClrMapping/>
  </p:clrMapOvr>
  <mc:AlternateContent xmlns:mc="http://schemas.openxmlformats.org/markup-compatibility/2006">
    <mc:Choice xmlns:p14="http://schemas.microsoft.com/office/powerpoint/2010/main" Requires="p14">
      <p:transition spd="slow" p14:dur="2000" advTm="49933"/>
    </mc:Choice>
    <mc:Fallback>
      <p:transition spd="slow" advTm="499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FFA41-BD36-430E-B158-9F5C7009A138}"/>
              </a:ext>
            </a:extLst>
          </p:cNvPr>
          <p:cNvSpPr>
            <a:spLocks noGrp="1"/>
          </p:cNvSpPr>
          <p:nvPr>
            <p:ph type="title"/>
          </p:nvPr>
        </p:nvSpPr>
        <p:spPr/>
        <p:txBody>
          <a:bodyPr/>
          <a:lstStyle/>
          <a:p>
            <a:r>
              <a:rPr lang="en-GB" dirty="0"/>
              <a:t>Activity </a:t>
            </a:r>
          </a:p>
        </p:txBody>
      </p:sp>
      <p:sp>
        <p:nvSpPr>
          <p:cNvPr id="3" name="Content Placeholder 2">
            <a:extLst>
              <a:ext uri="{FF2B5EF4-FFF2-40B4-BE49-F238E27FC236}">
                <a16:creationId xmlns:a16="http://schemas.microsoft.com/office/drawing/2014/main" id="{284666E2-AC29-47B8-B3D0-442FB7AC33E8}"/>
              </a:ext>
            </a:extLst>
          </p:cNvPr>
          <p:cNvSpPr>
            <a:spLocks noGrp="1"/>
          </p:cNvSpPr>
          <p:nvPr>
            <p:ph idx="1"/>
          </p:nvPr>
        </p:nvSpPr>
        <p:spPr/>
        <p:txBody>
          <a:bodyPr/>
          <a:lstStyle/>
          <a:p>
            <a:pPr algn="just"/>
            <a:r>
              <a:rPr lang="en-GB" sz="2800" b="0" i="0" dirty="0">
                <a:solidFill>
                  <a:srgbClr val="0F2A5F"/>
                </a:solidFill>
                <a:effectLst/>
                <a:latin typeface="Times New Roman" panose="02020603050405020304" pitchFamily="18" charset="0"/>
              </a:rPr>
              <a:t>Read the following article about a decision of the Court of Justice of the EU in relation to Polish judges at </a:t>
            </a:r>
            <a:r>
              <a:rPr lang="en-GB" sz="2800" b="0" i="0" u="none" strike="noStrike" dirty="0">
                <a:solidFill>
                  <a:srgbClr val="0F2A5F"/>
                </a:solidFill>
                <a:effectLst/>
                <a:latin typeface="Times New Roman" panose="02020603050405020304" pitchFamily="18" charset="0"/>
                <a:hlinkClick r:id="rId4"/>
              </a:rPr>
              <a:t>https://www.theguardian.com/world/2019/jun/24/eu-court-rules-polands-lowering-of-judges-retirement-age-unlawful</a:t>
            </a:r>
            <a:r>
              <a:rPr lang="en-GB" sz="2800" b="0" i="0" dirty="0">
                <a:solidFill>
                  <a:srgbClr val="0F2A5F"/>
                </a:solidFill>
                <a:effectLst/>
                <a:latin typeface="Times New Roman" panose="02020603050405020304" pitchFamily="18" charset="0"/>
              </a:rPr>
              <a:t>.</a:t>
            </a:r>
          </a:p>
          <a:p>
            <a:pPr algn="just"/>
            <a:r>
              <a:rPr lang="en-GB" sz="2800" b="0" i="0" dirty="0">
                <a:solidFill>
                  <a:srgbClr val="0F2A5F"/>
                </a:solidFill>
                <a:effectLst/>
                <a:latin typeface="Times New Roman" panose="02020603050405020304" pitchFamily="18" charset="0"/>
              </a:rPr>
              <a:t>Why did the court refuse to permit the lowering of the retirement age for Polish Supreme Court judges?</a:t>
            </a:r>
          </a:p>
          <a:p>
            <a:endParaRPr lang="en-GB" dirty="0"/>
          </a:p>
        </p:txBody>
      </p:sp>
      <p:pic>
        <p:nvPicPr>
          <p:cNvPr id="4" name="Audio 3">
            <a:hlinkClick r:id="" action="ppaction://media"/>
            <a:extLst>
              <a:ext uri="{FF2B5EF4-FFF2-40B4-BE49-F238E27FC236}">
                <a16:creationId xmlns:a16="http://schemas.microsoft.com/office/drawing/2014/main" id="{4CF72ECB-D9AD-492C-BD60-DA164566AD2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037810380"/>
      </p:ext>
    </p:extLst>
  </p:cSld>
  <p:clrMapOvr>
    <a:masterClrMapping/>
  </p:clrMapOvr>
  <mc:AlternateContent xmlns:mc="http://schemas.openxmlformats.org/markup-compatibility/2006">
    <mc:Choice xmlns:p14="http://schemas.microsoft.com/office/powerpoint/2010/main" Requires="p14">
      <p:transition spd="slow" p14:dur="2000" advTm="16960"/>
    </mc:Choice>
    <mc:Fallback>
      <p:transition spd="slow" advTm="169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5B127-49AC-4736-AD66-2C931832BA9B}"/>
              </a:ext>
            </a:extLst>
          </p:cNvPr>
          <p:cNvSpPr>
            <a:spLocks noGrp="1"/>
          </p:cNvSpPr>
          <p:nvPr>
            <p:ph type="title"/>
          </p:nvPr>
        </p:nvSpPr>
        <p:spPr/>
        <p:txBody>
          <a:bodyPr/>
          <a:lstStyle/>
          <a:p>
            <a:r>
              <a:rPr lang="en-GB" dirty="0"/>
              <a:t>Judicial Diversity</a:t>
            </a:r>
          </a:p>
        </p:txBody>
      </p:sp>
      <p:sp>
        <p:nvSpPr>
          <p:cNvPr id="3" name="Content Placeholder 2">
            <a:extLst>
              <a:ext uri="{FF2B5EF4-FFF2-40B4-BE49-F238E27FC236}">
                <a16:creationId xmlns:a16="http://schemas.microsoft.com/office/drawing/2014/main" id="{926E1DE0-7758-444A-9906-9E69489CA90B}"/>
              </a:ext>
            </a:extLst>
          </p:cNvPr>
          <p:cNvSpPr>
            <a:spLocks noGrp="1"/>
          </p:cNvSpPr>
          <p:nvPr>
            <p:ph idx="1"/>
          </p:nvPr>
        </p:nvSpPr>
        <p:spPr/>
        <p:txBody>
          <a:bodyPr>
            <a:normAutofit/>
          </a:bodyPr>
          <a:lstStyle/>
          <a:p>
            <a:pPr algn="just"/>
            <a:r>
              <a:rPr lang="en-GB" sz="2400" b="0" i="0" dirty="0">
                <a:solidFill>
                  <a:srgbClr val="000000"/>
                </a:solidFill>
                <a:effectLst/>
                <a:latin typeface="Times New Roman" panose="02020603050405020304" pitchFamily="18" charset="0"/>
              </a:rPr>
              <a:t>The judiciary in England and Wales has historically been dominated by white, upper middle class men. </a:t>
            </a:r>
          </a:p>
          <a:p>
            <a:pPr algn="just"/>
            <a:r>
              <a:rPr lang="en-GB" sz="2400" b="0" i="0" dirty="0">
                <a:solidFill>
                  <a:srgbClr val="000000"/>
                </a:solidFill>
                <a:effectLst/>
                <a:latin typeface="Times New Roman" panose="02020603050405020304" pitchFamily="18" charset="0"/>
              </a:rPr>
              <a:t>While there have been some small improvements in recent years, the lack of diversity in the judiciary of England and Wales remains stark. </a:t>
            </a:r>
          </a:p>
          <a:p>
            <a:pPr algn="just"/>
            <a:r>
              <a:rPr lang="en-GB" sz="2400" b="0" i="0" dirty="0">
                <a:solidFill>
                  <a:srgbClr val="000000"/>
                </a:solidFill>
                <a:effectLst/>
                <a:latin typeface="Times New Roman" panose="02020603050405020304" pitchFamily="18" charset="0"/>
              </a:rPr>
              <a:t>Only two of the 12 justices of the Supreme Court are women (though at one point there were three) and all are white. </a:t>
            </a:r>
          </a:p>
          <a:p>
            <a:pPr algn="just"/>
            <a:r>
              <a:rPr lang="en-GB" sz="2400" b="0" i="0" dirty="0">
                <a:solidFill>
                  <a:srgbClr val="000000"/>
                </a:solidFill>
                <a:effectLst/>
                <a:latin typeface="Times New Roman" panose="02020603050405020304" pitchFamily="18" charset="0"/>
              </a:rPr>
              <a:t>Among High Court judges 26 per cent are women and only 4 per cent are from BAME backgrounds.</a:t>
            </a:r>
          </a:p>
          <a:p>
            <a:endParaRPr lang="en-GB" dirty="0"/>
          </a:p>
        </p:txBody>
      </p:sp>
      <p:pic>
        <p:nvPicPr>
          <p:cNvPr id="4" name="Audio 3">
            <a:hlinkClick r:id="" action="ppaction://media"/>
            <a:extLst>
              <a:ext uri="{FF2B5EF4-FFF2-40B4-BE49-F238E27FC236}">
                <a16:creationId xmlns:a16="http://schemas.microsoft.com/office/drawing/2014/main" id="{9FFEE030-3625-44F0-93C0-FE4EADD998D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627265838"/>
      </p:ext>
    </p:extLst>
  </p:cSld>
  <p:clrMapOvr>
    <a:masterClrMapping/>
  </p:clrMapOvr>
  <mc:AlternateContent xmlns:mc="http://schemas.openxmlformats.org/markup-compatibility/2006">
    <mc:Choice xmlns:p14="http://schemas.microsoft.com/office/powerpoint/2010/main" Requires="p14">
      <p:transition spd="slow" p14:dur="2000" advTm="43036"/>
    </mc:Choice>
    <mc:Fallback>
      <p:transition spd="slow" advTm="430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83C24-1DFF-48E2-B49F-8F3AD378CC7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D6B92E0-6515-4DE5-AAA1-D6B830EB70D6}"/>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It is sometimes argued that diversity in the judiciary is of little importance: what matters for judges is that they be experts in the law and make good decisions. </a:t>
            </a:r>
          </a:p>
          <a:p>
            <a:pPr algn="just"/>
            <a:r>
              <a:rPr lang="en-GB" b="0" i="0" dirty="0">
                <a:solidFill>
                  <a:srgbClr val="000000"/>
                </a:solidFill>
                <a:effectLst/>
                <a:latin typeface="Times New Roman" panose="02020603050405020304" pitchFamily="18" charset="0"/>
              </a:rPr>
              <a:t>However, as we have seen, judges have considerable power to make decisions that matter both constitutionally and to the lives of ordinary people. To quote Dame Brenda Hale, former President of the Supreme Court:</a:t>
            </a:r>
          </a:p>
          <a:p>
            <a:pPr algn="just"/>
            <a:r>
              <a:rPr lang="en-GB" b="0" i="0" dirty="0">
                <a:solidFill>
                  <a:srgbClr val="000000"/>
                </a:solidFill>
                <a:effectLst/>
                <a:latin typeface="Times New Roman" panose="02020603050405020304" pitchFamily="18" charset="0"/>
              </a:rPr>
              <a:t>“In a democratic country in which we are all equal citizens, it is wrong in principle for that authority to be wielded by such a very unrepresentative section of the population.”</a:t>
            </a:r>
          </a:p>
          <a:p>
            <a:pPr algn="just"/>
            <a:r>
              <a:rPr lang="en-GB" b="0" i="0" dirty="0">
                <a:solidFill>
                  <a:srgbClr val="000000"/>
                </a:solidFill>
                <a:effectLst/>
                <a:latin typeface="Times New Roman" panose="02020603050405020304" pitchFamily="18" charset="0"/>
              </a:rPr>
              <a:t>Hale’s argument is that a lack of diversity in the judiciary undermines public confidence. But it can also be argued that lack of diversity in the judiciary leads to a lack of diversity in approach, as people from similar backgrounds with similar experiences will tend to approach cases in a similar way.</a:t>
            </a:r>
          </a:p>
          <a:p>
            <a:endParaRPr lang="en-GB" dirty="0"/>
          </a:p>
        </p:txBody>
      </p:sp>
      <p:pic>
        <p:nvPicPr>
          <p:cNvPr id="4" name="Audio 3">
            <a:hlinkClick r:id="" action="ppaction://media"/>
            <a:extLst>
              <a:ext uri="{FF2B5EF4-FFF2-40B4-BE49-F238E27FC236}">
                <a16:creationId xmlns:a16="http://schemas.microsoft.com/office/drawing/2014/main" id="{3D759239-519F-49AC-86DB-6C778582A82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996991866"/>
      </p:ext>
    </p:extLst>
  </p:cSld>
  <p:clrMapOvr>
    <a:masterClrMapping/>
  </p:clrMapOvr>
  <mc:AlternateContent xmlns:mc="http://schemas.openxmlformats.org/markup-compatibility/2006">
    <mc:Choice xmlns:p14="http://schemas.microsoft.com/office/powerpoint/2010/main" Requires="p14">
      <p:transition spd="slow" p14:dur="2000" advTm="64283"/>
    </mc:Choice>
    <mc:Fallback>
      <p:transition spd="slow" advTm="642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E5341-E12A-4413-9A14-F7C662B20807}"/>
              </a:ext>
            </a:extLst>
          </p:cNvPr>
          <p:cNvSpPr>
            <a:spLocks noGrp="1"/>
          </p:cNvSpPr>
          <p:nvPr>
            <p:ph type="title"/>
          </p:nvPr>
        </p:nvSpPr>
        <p:spPr/>
        <p:txBody>
          <a:bodyPr/>
          <a:lstStyle/>
          <a:p>
            <a:r>
              <a:rPr lang="en-GB" dirty="0"/>
              <a:t>Reflective Question</a:t>
            </a:r>
          </a:p>
        </p:txBody>
      </p:sp>
      <p:sp>
        <p:nvSpPr>
          <p:cNvPr id="3" name="Content Placeholder 2">
            <a:extLst>
              <a:ext uri="{FF2B5EF4-FFF2-40B4-BE49-F238E27FC236}">
                <a16:creationId xmlns:a16="http://schemas.microsoft.com/office/drawing/2014/main" id="{819A32F8-5C88-46F6-B1D6-42F586AB7674}"/>
              </a:ext>
            </a:extLst>
          </p:cNvPr>
          <p:cNvSpPr>
            <a:spLocks noGrp="1"/>
          </p:cNvSpPr>
          <p:nvPr>
            <p:ph idx="1"/>
          </p:nvPr>
        </p:nvSpPr>
        <p:spPr/>
        <p:txBody>
          <a:bodyPr>
            <a:normAutofit fontScale="92500" lnSpcReduction="10000"/>
          </a:bodyPr>
          <a:lstStyle/>
          <a:p>
            <a:pPr algn="just"/>
            <a:r>
              <a:rPr lang="en-GB" b="0" i="0" dirty="0">
                <a:solidFill>
                  <a:srgbClr val="000000"/>
                </a:solidFill>
                <a:effectLst/>
                <a:latin typeface="Times New Roman" panose="02020603050405020304" pitchFamily="18" charset="0"/>
              </a:rPr>
              <a:t>How quickly should the gender balance in the Supreme Court change?</a:t>
            </a:r>
          </a:p>
          <a:p>
            <a:pPr algn="just"/>
            <a:r>
              <a:rPr lang="en-GB" b="0" i="0" dirty="0">
                <a:solidFill>
                  <a:srgbClr val="000000"/>
                </a:solidFill>
                <a:effectLst/>
                <a:latin typeface="Times New Roman" panose="02020603050405020304" pitchFamily="18" charset="0"/>
              </a:rPr>
              <a:t>Lord Sumption stated in 2015:</a:t>
            </a:r>
          </a:p>
          <a:p>
            <a:pPr algn="just"/>
            <a:r>
              <a:rPr lang="en-GB" b="0" i="0" dirty="0">
                <a:solidFill>
                  <a:srgbClr val="000000"/>
                </a:solidFill>
                <a:effectLst/>
                <a:latin typeface="Times New Roman" panose="02020603050405020304" pitchFamily="18" charset="0"/>
              </a:rPr>
              <a:t>“One has to look at the totality of these problems and not simply at one of them. The lack of diversity is a significant problem, but it isn’t the only one. It takes time. You’ve got to be patient. The change in the status and achievements of women in our society, not just in the law but generally, is an enormous cultural change that has happened over the last 50 years or so. It has to happen naturally. It will happen naturally. But in the history of a society like ours, 50 years is a very short time.”</a:t>
            </a:r>
          </a:p>
          <a:p>
            <a:pPr algn="just"/>
            <a:r>
              <a:rPr lang="en-GB" b="0" i="0" dirty="0">
                <a:solidFill>
                  <a:srgbClr val="000000"/>
                </a:solidFill>
                <a:effectLst/>
                <a:latin typeface="Times New Roman" panose="02020603050405020304" pitchFamily="18" charset="0"/>
              </a:rPr>
              <a:t>British justice was “a terribly delicate organism”, Sumption said. “We have got to be very careful not to do things at a speed which will make male candidates feel that the cards are stacked against them. If we do that we will find that male candidates don’t apply in the right numbers. Eighty-five per cent of newly appointed judges in France are women because the men stay away. Eighty-five per cent women is just as bad as 85 per cent men.”</a:t>
            </a:r>
          </a:p>
          <a:p>
            <a:pPr algn="just"/>
            <a:r>
              <a:rPr lang="en-GB" b="0" i="0" dirty="0">
                <a:solidFill>
                  <a:srgbClr val="000000"/>
                </a:solidFill>
                <a:effectLst/>
                <a:latin typeface="Times New Roman" panose="02020603050405020304" pitchFamily="18" charset="0"/>
              </a:rPr>
              <a:t>Do you agree?</a:t>
            </a:r>
          </a:p>
          <a:p>
            <a:endParaRPr lang="en-GB" dirty="0"/>
          </a:p>
        </p:txBody>
      </p:sp>
      <p:pic>
        <p:nvPicPr>
          <p:cNvPr id="4" name="Audio 3">
            <a:hlinkClick r:id="" action="ppaction://media"/>
            <a:extLst>
              <a:ext uri="{FF2B5EF4-FFF2-40B4-BE49-F238E27FC236}">
                <a16:creationId xmlns:a16="http://schemas.microsoft.com/office/drawing/2014/main" id="{A6293B7F-7B5F-4D3D-8BC3-DAF7EA78F6A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248354405"/>
      </p:ext>
    </p:extLst>
  </p:cSld>
  <p:clrMapOvr>
    <a:masterClrMapping/>
  </p:clrMapOvr>
  <mc:AlternateContent xmlns:mc="http://schemas.openxmlformats.org/markup-compatibility/2006">
    <mc:Choice xmlns:p14="http://schemas.microsoft.com/office/powerpoint/2010/main" Requires="p14">
      <p:transition spd="slow" p14:dur="2000" advTm="22045"/>
    </mc:Choice>
    <mc:Fallback>
      <p:transition spd="slow" advTm="220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156AB-856B-4DD8-A45C-4165A2BA2F51}"/>
              </a:ext>
            </a:extLst>
          </p:cNvPr>
          <p:cNvSpPr>
            <a:spLocks noGrp="1"/>
          </p:cNvSpPr>
          <p:nvPr>
            <p:ph type="title"/>
          </p:nvPr>
        </p:nvSpPr>
        <p:spPr/>
        <p:txBody>
          <a:bodyPr/>
          <a:lstStyle/>
          <a:p>
            <a:r>
              <a:rPr lang="en-GB" dirty="0"/>
              <a:t>Judicial Appointments</a:t>
            </a:r>
          </a:p>
        </p:txBody>
      </p:sp>
      <p:sp>
        <p:nvSpPr>
          <p:cNvPr id="3" name="Content Placeholder 2">
            <a:extLst>
              <a:ext uri="{FF2B5EF4-FFF2-40B4-BE49-F238E27FC236}">
                <a16:creationId xmlns:a16="http://schemas.microsoft.com/office/drawing/2014/main" id="{D77B797A-3D3E-4BBB-B834-DFA68E848CA3}"/>
              </a:ext>
            </a:extLst>
          </p:cNvPr>
          <p:cNvSpPr>
            <a:spLocks noGrp="1"/>
          </p:cNvSpPr>
          <p:nvPr>
            <p:ph idx="1"/>
          </p:nvPr>
        </p:nvSpPr>
        <p:spPr/>
        <p:txBody>
          <a:bodyPr>
            <a:normAutofit lnSpcReduction="10000"/>
          </a:bodyPr>
          <a:lstStyle/>
          <a:p>
            <a:r>
              <a:rPr lang="en-GB" sz="2000" b="0" i="0" dirty="0">
                <a:solidFill>
                  <a:srgbClr val="000000"/>
                </a:solidFill>
                <a:effectLst/>
                <a:latin typeface="Times New Roman" panose="02020603050405020304" pitchFamily="18" charset="0"/>
              </a:rPr>
              <a:t>Judges are selected by the Judicial Appointments Commission of England and Wales (JAC), which was established by the </a:t>
            </a:r>
            <a:r>
              <a:rPr lang="en-GB" sz="2000" b="1" i="0" dirty="0">
                <a:solidFill>
                  <a:srgbClr val="000000"/>
                </a:solidFill>
                <a:effectLst/>
                <a:latin typeface="Times New Roman" panose="02020603050405020304" pitchFamily="18" charset="0"/>
              </a:rPr>
              <a:t>CRA 2005</a:t>
            </a:r>
            <a:r>
              <a:rPr lang="en-GB" sz="2000" b="0" i="0" dirty="0">
                <a:solidFill>
                  <a:srgbClr val="000000"/>
                </a:solidFill>
                <a:effectLst/>
                <a:latin typeface="Times New Roman" panose="02020603050405020304" pitchFamily="18" charset="0"/>
              </a:rPr>
              <a:t>. </a:t>
            </a:r>
          </a:p>
          <a:p>
            <a:r>
              <a:rPr lang="en-GB" sz="2000" b="0" i="0" dirty="0">
                <a:solidFill>
                  <a:srgbClr val="000000"/>
                </a:solidFill>
                <a:effectLst/>
                <a:latin typeface="Times New Roman" panose="02020603050405020304" pitchFamily="18" charset="0"/>
              </a:rPr>
              <a:t>The JAC is independent of government. </a:t>
            </a:r>
          </a:p>
          <a:p>
            <a:r>
              <a:rPr lang="en-GB" sz="2000" b="0" i="0" dirty="0">
                <a:solidFill>
                  <a:srgbClr val="000000"/>
                </a:solidFill>
                <a:effectLst/>
                <a:latin typeface="Times New Roman" panose="02020603050405020304" pitchFamily="18" charset="0"/>
              </a:rPr>
              <a:t>There are 15 commissioners, including a lay chair and five further lay members. </a:t>
            </a:r>
          </a:p>
          <a:p>
            <a:r>
              <a:rPr lang="en-GB" sz="2000" b="0" i="0" dirty="0">
                <a:solidFill>
                  <a:srgbClr val="000000"/>
                </a:solidFill>
                <a:effectLst/>
                <a:latin typeface="Times New Roman" panose="02020603050405020304" pitchFamily="18" charset="0"/>
              </a:rPr>
              <a:t>The commission is responsible for selecting (through an advertised appointments process) judges up to High Court level. Together with the Lord Chief Justice, the JAC also participates in the selection of Court of Appeal justices and other senior roles. Formal appointment is made by the Queen. Appointments made by the JAC are to be made </a:t>
            </a:r>
            <a:r>
              <a:rPr lang="en-GB" sz="2000" b="0" i="1" dirty="0">
                <a:solidFill>
                  <a:srgbClr val="000000"/>
                </a:solidFill>
                <a:effectLst/>
                <a:latin typeface="Times New Roman" panose="02020603050405020304" pitchFamily="18" charset="0"/>
              </a:rPr>
              <a:t>solely on merit</a:t>
            </a:r>
            <a:r>
              <a:rPr lang="en-GB" sz="2000" b="0" i="0" dirty="0">
                <a:solidFill>
                  <a:srgbClr val="000000"/>
                </a:solidFill>
                <a:effectLst/>
                <a:latin typeface="Times New Roman" panose="02020603050405020304" pitchFamily="18" charset="0"/>
              </a:rPr>
              <a:t>, according to </a:t>
            </a:r>
            <a:r>
              <a:rPr lang="en-GB" sz="2000" b="1" i="0" dirty="0">
                <a:solidFill>
                  <a:srgbClr val="000000"/>
                </a:solidFill>
                <a:effectLst/>
                <a:latin typeface="Times New Roman" panose="02020603050405020304" pitchFamily="18" charset="0"/>
              </a:rPr>
              <a:t>s63 CRA 2005</a:t>
            </a:r>
            <a:r>
              <a:rPr lang="en-GB" sz="2000" b="0" i="0" dirty="0">
                <a:solidFill>
                  <a:srgbClr val="000000"/>
                </a:solidFill>
                <a:effectLst/>
                <a:latin typeface="Times New Roman" panose="02020603050405020304" pitchFamily="18" charset="0"/>
              </a:rPr>
              <a:t>. However, </a:t>
            </a:r>
            <a:r>
              <a:rPr lang="en-GB" sz="2000" b="1" i="0" dirty="0">
                <a:solidFill>
                  <a:srgbClr val="000000"/>
                </a:solidFill>
                <a:effectLst/>
                <a:latin typeface="Times New Roman" panose="02020603050405020304" pitchFamily="18" charset="0"/>
              </a:rPr>
              <a:t>s64</a:t>
            </a:r>
            <a:r>
              <a:rPr lang="en-GB" sz="2000" b="0" i="0" dirty="0">
                <a:solidFill>
                  <a:srgbClr val="000000"/>
                </a:solidFill>
                <a:effectLst/>
                <a:latin typeface="Times New Roman" panose="02020603050405020304" pitchFamily="18" charset="0"/>
              </a:rPr>
              <a:t> emphasises that the commission </a:t>
            </a:r>
            <a:r>
              <a:rPr lang="en-GB" sz="2000" b="0" i="1" dirty="0">
                <a:solidFill>
                  <a:srgbClr val="000000"/>
                </a:solidFill>
                <a:effectLst/>
                <a:latin typeface="Times New Roman" panose="02020603050405020304" pitchFamily="18" charset="0"/>
              </a:rPr>
              <a:t>must have regard to the need to encourage diversity</a:t>
            </a:r>
            <a:r>
              <a:rPr lang="en-GB" sz="2000" b="0" i="0" dirty="0">
                <a:solidFill>
                  <a:srgbClr val="000000"/>
                </a:solidFill>
                <a:effectLst/>
                <a:latin typeface="Times New Roman" panose="02020603050405020304" pitchFamily="18" charset="0"/>
              </a:rPr>
              <a:t>.</a:t>
            </a:r>
            <a:endParaRPr lang="en-GB" sz="2000" dirty="0"/>
          </a:p>
        </p:txBody>
      </p:sp>
      <p:pic>
        <p:nvPicPr>
          <p:cNvPr id="4" name="Audio 3">
            <a:hlinkClick r:id="" action="ppaction://media"/>
            <a:extLst>
              <a:ext uri="{FF2B5EF4-FFF2-40B4-BE49-F238E27FC236}">
                <a16:creationId xmlns:a16="http://schemas.microsoft.com/office/drawing/2014/main" id="{8CFF489A-806A-448E-BD7E-123276C39FC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49703148"/>
      </p:ext>
    </p:extLst>
  </p:cSld>
  <p:clrMapOvr>
    <a:masterClrMapping/>
  </p:clrMapOvr>
  <mc:AlternateContent xmlns:mc="http://schemas.openxmlformats.org/markup-compatibility/2006">
    <mc:Choice xmlns:p14="http://schemas.microsoft.com/office/powerpoint/2010/main" Requires="p14">
      <p:transition spd="slow" p14:dur="2000" advTm="64724"/>
    </mc:Choice>
    <mc:Fallback>
      <p:transition spd="slow" advTm="647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9A15-2E50-4BDE-9A32-CD135C6B2DAA}"/>
              </a:ext>
            </a:extLst>
          </p:cNvPr>
          <p:cNvSpPr>
            <a:spLocks noGrp="1"/>
          </p:cNvSpPr>
          <p:nvPr>
            <p:ph type="title"/>
          </p:nvPr>
        </p:nvSpPr>
        <p:spPr/>
        <p:txBody>
          <a:bodyPr/>
          <a:lstStyle/>
          <a:p>
            <a:r>
              <a:rPr lang="en-GB" dirty="0"/>
              <a:t>Judicial Appointments – Supreme Court </a:t>
            </a:r>
          </a:p>
        </p:txBody>
      </p:sp>
      <p:sp>
        <p:nvSpPr>
          <p:cNvPr id="3" name="Content Placeholder 2">
            <a:extLst>
              <a:ext uri="{FF2B5EF4-FFF2-40B4-BE49-F238E27FC236}">
                <a16:creationId xmlns:a16="http://schemas.microsoft.com/office/drawing/2014/main" id="{917992DD-311B-4C59-94D2-E787310D80BB}"/>
              </a:ext>
            </a:extLst>
          </p:cNvPr>
          <p:cNvSpPr>
            <a:spLocks noGrp="1"/>
          </p:cNvSpPr>
          <p:nvPr>
            <p:ph idx="1"/>
          </p:nvPr>
        </p:nvSpPr>
        <p:spPr/>
        <p:txBody>
          <a:bodyPr>
            <a:normAutofit/>
          </a:bodyPr>
          <a:lstStyle/>
          <a:p>
            <a:r>
              <a:rPr lang="en-GB" sz="2000" b="0" i="0" dirty="0">
                <a:solidFill>
                  <a:srgbClr val="000000"/>
                </a:solidFill>
                <a:effectLst/>
                <a:latin typeface="Times New Roman" panose="02020603050405020304" pitchFamily="18" charset="0"/>
              </a:rPr>
              <a:t>There is a separate selection process for Supreme Court Justices, which is set out in </a:t>
            </a:r>
            <a:r>
              <a:rPr lang="en-GB" sz="2000" b="1" i="0" dirty="0">
                <a:solidFill>
                  <a:srgbClr val="000000"/>
                </a:solidFill>
                <a:effectLst/>
                <a:latin typeface="Times New Roman" panose="02020603050405020304" pitchFamily="18" charset="0"/>
              </a:rPr>
              <a:t>s27 CRA 2005</a:t>
            </a:r>
            <a:r>
              <a:rPr lang="en-GB" sz="2000" b="0" i="0" dirty="0">
                <a:solidFill>
                  <a:srgbClr val="000000"/>
                </a:solidFill>
                <a:effectLst/>
                <a:latin typeface="Times New Roman" panose="02020603050405020304" pitchFamily="18" charset="0"/>
              </a:rPr>
              <a:t>. </a:t>
            </a:r>
          </a:p>
          <a:p>
            <a:r>
              <a:rPr lang="en-GB" sz="2000" b="0" i="0" dirty="0">
                <a:solidFill>
                  <a:srgbClr val="000000"/>
                </a:solidFill>
                <a:effectLst/>
                <a:latin typeface="Times New Roman" panose="02020603050405020304" pitchFamily="18" charset="0"/>
              </a:rPr>
              <a:t>Formally, the decision is made by the Queen on the recommendation of the Prime Minister, but in practice the decision is made by the Supreme Court Selection Commission and the Lord Chancellor. </a:t>
            </a:r>
          </a:p>
          <a:p>
            <a:r>
              <a:rPr lang="en-GB" sz="2000" b="0" i="0" dirty="0">
                <a:solidFill>
                  <a:srgbClr val="000000"/>
                </a:solidFill>
                <a:effectLst/>
                <a:latin typeface="Times New Roman" panose="02020603050405020304" pitchFamily="18" charset="0"/>
              </a:rPr>
              <a:t>A Selection Commission is appointed whenever there is a vacancy in the Supreme Court. </a:t>
            </a:r>
          </a:p>
          <a:p>
            <a:r>
              <a:rPr lang="en-GB" sz="2000" b="0" i="0" dirty="0">
                <a:solidFill>
                  <a:srgbClr val="000000"/>
                </a:solidFill>
                <a:effectLst/>
                <a:latin typeface="Times New Roman" panose="02020603050405020304" pitchFamily="18" charset="0"/>
              </a:rPr>
              <a:t>It must always have an odd number of members not less than five and will always include: a lay member; a Supreme Court Justice; a member of the JAC (usually the chair); a member of the Judicial Appointments Board for Scotland; and a member of the Northern Ireland Judicial Appointments Commission.</a:t>
            </a:r>
            <a:endParaRPr lang="en-GB" sz="2000" dirty="0"/>
          </a:p>
        </p:txBody>
      </p:sp>
      <p:pic>
        <p:nvPicPr>
          <p:cNvPr id="4" name="Audio 3">
            <a:hlinkClick r:id="" action="ppaction://media"/>
            <a:extLst>
              <a:ext uri="{FF2B5EF4-FFF2-40B4-BE49-F238E27FC236}">
                <a16:creationId xmlns:a16="http://schemas.microsoft.com/office/drawing/2014/main" id="{41F4BFAD-AAEA-40BD-8C9E-6FFB763CE56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924016281"/>
      </p:ext>
    </p:extLst>
  </p:cSld>
  <p:clrMapOvr>
    <a:masterClrMapping/>
  </p:clrMapOvr>
  <mc:AlternateContent xmlns:mc="http://schemas.openxmlformats.org/markup-compatibility/2006">
    <mc:Choice xmlns:p14="http://schemas.microsoft.com/office/powerpoint/2010/main" Requires="p14">
      <p:transition spd="slow" p14:dur="2000" advTm="48331"/>
    </mc:Choice>
    <mc:Fallback>
      <p:transition spd="slow" advTm="483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6A96B-64EA-4B93-B071-2231ABCE3CD5}"/>
              </a:ext>
            </a:extLst>
          </p:cNvPr>
          <p:cNvSpPr>
            <a:spLocks noGrp="1"/>
          </p:cNvSpPr>
          <p:nvPr>
            <p:ph type="title"/>
          </p:nvPr>
        </p:nvSpPr>
        <p:spPr/>
        <p:txBody>
          <a:bodyPr/>
          <a:lstStyle/>
          <a:p>
            <a:r>
              <a:rPr lang="en-GB" dirty="0"/>
              <a:t>Tutorial	</a:t>
            </a:r>
          </a:p>
        </p:txBody>
      </p:sp>
      <p:sp>
        <p:nvSpPr>
          <p:cNvPr id="3" name="Content Placeholder 2">
            <a:extLst>
              <a:ext uri="{FF2B5EF4-FFF2-40B4-BE49-F238E27FC236}">
                <a16:creationId xmlns:a16="http://schemas.microsoft.com/office/drawing/2014/main" id="{B508D601-44F6-4AC1-96F3-F4F204E4ECDD}"/>
              </a:ext>
            </a:extLst>
          </p:cNvPr>
          <p:cNvSpPr>
            <a:spLocks noGrp="1"/>
          </p:cNvSpPr>
          <p:nvPr>
            <p:ph idx="1"/>
          </p:nvPr>
        </p:nvSpPr>
        <p:spPr/>
        <p:txBody>
          <a:bodyPr/>
          <a:lstStyle/>
          <a:p>
            <a:r>
              <a:rPr lang="en-GB" dirty="0"/>
              <a:t>Please come to class ready to discuss your findings having carried out the activities listed in this lecture. </a:t>
            </a:r>
          </a:p>
        </p:txBody>
      </p:sp>
      <p:pic>
        <p:nvPicPr>
          <p:cNvPr id="4" name="Audio 3">
            <a:hlinkClick r:id="" action="ppaction://media"/>
            <a:extLst>
              <a:ext uri="{FF2B5EF4-FFF2-40B4-BE49-F238E27FC236}">
                <a16:creationId xmlns:a16="http://schemas.microsoft.com/office/drawing/2014/main" id="{C9A0CC86-6639-4DDE-9523-68566A5730B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004809976"/>
      </p:ext>
    </p:extLst>
  </p:cSld>
  <p:clrMapOvr>
    <a:masterClrMapping/>
  </p:clrMapOvr>
  <mc:AlternateContent xmlns:mc="http://schemas.openxmlformats.org/markup-compatibility/2006">
    <mc:Choice xmlns:p14="http://schemas.microsoft.com/office/powerpoint/2010/main" Requires="p14">
      <p:transition spd="slow" p14:dur="2000" advTm="18818"/>
    </mc:Choice>
    <mc:Fallback>
      <p:transition spd="slow" advTm="188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0</TotalTime>
  <Words>5516</Words>
  <Application>Microsoft Office PowerPoint</Application>
  <PresentationFormat>Widescreen</PresentationFormat>
  <Paragraphs>192</Paragraphs>
  <Slides>48</Slides>
  <Notes>0</Notes>
  <HiddenSlides>0</HiddenSlides>
  <MMClips>48</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Arial</vt:lpstr>
      <vt:lpstr>Times New Roman</vt:lpstr>
      <vt:lpstr>Trebuchet MS</vt:lpstr>
      <vt:lpstr>Wingdings 3</vt:lpstr>
      <vt:lpstr>Facet</vt:lpstr>
      <vt:lpstr>Judicial Precedent and Statutory Interpretation </vt:lpstr>
      <vt:lpstr>Aims of this Lecture </vt:lpstr>
      <vt:lpstr>Basic Concepts</vt:lpstr>
      <vt:lpstr>PowerPoint Presentation</vt:lpstr>
      <vt:lpstr>Case Names </vt:lpstr>
      <vt:lpstr>Case Names - Appeals</vt:lpstr>
      <vt:lpstr>Case Names – continued (civil law)</vt:lpstr>
      <vt:lpstr>Case Names – Conjoined cases </vt:lpstr>
      <vt:lpstr>Case Names – Criminal Law</vt:lpstr>
      <vt:lpstr>Case Names - Judicial Review Cases </vt:lpstr>
      <vt:lpstr>Citations of Cases </vt:lpstr>
      <vt:lpstr>PowerPoint Presentation</vt:lpstr>
      <vt:lpstr>Court Hierarchy</vt:lpstr>
      <vt:lpstr>PowerPoint Presentation</vt:lpstr>
      <vt:lpstr>PowerPoint Presentation</vt:lpstr>
      <vt:lpstr>Judicial Precedent </vt:lpstr>
      <vt:lpstr>Ratio decidendi and Obiter Dicta </vt:lpstr>
      <vt:lpstr>Ratio Decidendi</vt:lpstr>
      <vt:lpstr>Obiter Dicta</vt:lpstr>
      <vt:lpstr>PowerPoint Presentation</vt:lpstr>
      <vt:lpstr>PowerPoint Presentation</vt:lpstr>
      <vt:lpstr>Overruling</vt:lpstr>
      <vt:lpstr>Disapproval</vt:lpstr>
      <vt:lpstr>Reversing and Upholding</vt:lpstr>
      <vt:lpstr>PowerPoint Presentation</vt:lpstr>
      <vt:lpstr>Statutory Interpretation</vt:lpstr>
      <vt:lpstr>Statutory Interpretation</vt:lpstr>
      <vt:lpstr>Rules</vt:lpstr>
      <vt:lpstr>The Literal Rule</vt:lpstr>
      <vt:lpstr>The Golden Rule </vt:lpstr>
      <vt:lpstr>PowerPoint Presentation</vt:lpstr>
      <vt:lpstr>The Mischief Rule </vt:lpstr>
      <vt:lpstr>PowerPoint Presentation</vt:lpstr>
      <vt:lpstr>PowerPoint Presentation</vt:lpstr>
      <vt:lpstr>The Purposive Approach </vt:lpstr>
      <vt:lpstr>PowerPoint Presentation</vt:lpstr>
      <vt:lpstr>Judicial Independence </vt:lpstr>
      <vt:lpstr>PowerPoint Presentation</vt:lpstr>
      <vt:lpstr>Constitutional Reform Act 2005</vt:lpstr>
      <vt:lpstr>Reflective Question </vt:lpstr>
      <vt:lpstr>Judicial Tenure </vt:lpstr>
      <vt:lpstr>Activity </vt:lpstr>
      <vt:lpstr>Judicial Diversity</vt:lpstr>
      <vt:lpstr>PowerPoint Presentation</vt:lpstr>
      <vt:lpstr>Reflective Question</vt:lpstr>
      <vt:lpstr>Judicial Appointments</vt:lpstr>
      <vt:lpstr>Judicial Appointments – Supreme Court </vt:lpstr>
      <vt:lpstr>Tutorial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Judicial Precedent and statutory Interpretation </dc:title>
  <dc:creator>Bronwen Williams</dc:creator>
  <cp:lastModifiedBy>Sian Turvey</cp:lastModifiedBy>
  <cp:revision>11</cp:revision>
  <dcterms:created xsi:type="dcterms:W3CDTF">2019-09-18T12:19:08Z</dcterms:created>
  <dcterms:modified xsi:type="dcterms:W3CDTF">2022-02-17T10:02:06Z</dcterms:modified>
</cp:coreProperties>
</file>