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591CDE-4AB3-4068-94B6-C793E44A6B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108A23-C734-4E37-2964-C7F6956B41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2EBBC7-4ACC-F55A-80D7-8D5F5E91FD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24E8A-6663-4E0D-B39D-D17A652B08A1}" type="datetimeFigureOut">
              <a:rPr lang="en-GB" smtClean="0"/>
              <a:t>08/06/2023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B712B5-FA57-C0A9-A8CA-2D812BFD25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8AA066-3603-5BB9-23FD-5D6FCEA696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14E91-A579-4C42-9509-35D427256F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75419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4CA70-4361-0A4C-7B45-80A747B49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E8B3FF-8498-F8E6-6EB0-C3674A213D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B06A72-B351-5791-8719-104041ABF4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24E8A-6663-4E0D-B39D-D17A652B08A1}" type="datetimeFigureOut">
              <a:rPr lang="en-GB" smtClean="0"/>
              <a:t>08/06/2023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9AD48C-54EB-733E-4A76-19674285F7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EA47C4-41F3-41B7-BB37-C0D9F132FC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14E91-A579-4C42-9509-35D427256F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7214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D67C6D-DAE2-002E-9BEB-A3E9832806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4A60F4-11E0-BD6F-7E49-C60EB14A7C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2854A4-BAB3-8CBA-CF57-34DB925B7E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24E8A-6663-4E0D-B39D-D17A652B08A1}" type="datetimeFigureOut">
              <a:rPr lang="en-GB" smtClean="0"/>
              <a:t>08/06/2023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7ECFC0-BD62-6886-4DCF-B9D65DD13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BAA6C9-13C6-863C-4EF8-71B0E3EC28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14E91-A579-4C42-9509-35D427256F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90456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A41A2E-A8EE-DFB9-377F-2945AC264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7FCD8C-8D4C-89D7-C8A9-4D1D43BFAA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E789FC-67EE-3EF9-F554-1A20FC7BFB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EE5910-FCC5-79DD-2836-D4DD042045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24E8A-6663-4E0D-B39D-D17A652B08A1}" type="datetimeFigureOut">
              <a:rPr lang="en-GB" smtClean="0"/>
              <a:t>08/06/2023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8CE5B6-A352-F6F4-3741-59567F1931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C4A32A-B8B7-BC45-0C64-9A76F40D8C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14E91-A579-4C42-9509-35D427256F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076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538CA7-1D87-5A4F-0A0A-75B0B08091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2A7191-AC05-D58C-5E2B-76CA640E81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81F59E-8B07-C0F8-8E2A-8DB1C32EFC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0682D53-9AFE-F45E-2376-1BB3FBAEE3F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611528A-E97C-0DA3-68A3-941A78C49A7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A61BB9D-D466-D34B-4E83-2AB656A633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24E8A-6663-4E0D-B39D-D17A652B08A1}" type="datetimeFigureOut">
              <a:rPr lang="en-GB" smtClean="0"/>
              <a:t>08/06/2023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6AF52BA-0872-E369-A41B-044669B964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FEB4865-966E-2845-05B4-7BBD1CB9C7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14E91-A579-4C42-9509-35D427256F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26672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D63CC0-542F-5957-BAC1-17680A87F8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3E4D90-CC73-7E37-FA2D-9B84D48708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24E8A-6663-4E0D-B39D-D17A652B08A1}" type="datetimeFigureOut">
              <a:rPr lang="en-GB" smtClean="0"/>
              <a:t>08/06/2023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63EBD8A-E0B7-CBE9-099F-95BC2B0C9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650FF4-80A0-0E87-377B-AAA21B77A1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14E91-A579-4C42-9509-35D427256F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81390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CC58846-B1F3-4881-E309-3DA9E1E9C4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24E8A-6663-4E0D-B39D-D17A652B08A1}" type="datetimeFigureOut">
              <a:rPr lang="en-GB" smtClean="0"/>
              <a:t>08/06/2023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1519206-152D-444D-F1C1-70F460CCC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28DF1E-1B7C-0E4B-E73A-0CA8E351B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14E91-A579-4C42-9509-35D427256F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35159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2189BC-4133-731E-09F8-A2B7715DF5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C69E59-35D1-7E2C-B665-8EFB63C8D7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3F5C0D3-692B-6E4A-E8CF-AC26A01D05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FDC940-DA32-CC75-40AC-15ECDB106C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24E8A-6663-4E0D-B39D-D17A652B08A1}" type="datetimeFigureOut">
              <a:rPr lang="en-GB" smtClean="0"/>
              <a:t>08/06/2023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FF22FB-1369-29A7-9605-A5FF523ABC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17B164-6CF1-B5DC-142A-8918CFB3E4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14E91-A579-4C42-9509-35D427256F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12839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01838A-C51D-70D4-79CC-68A9FD821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7D66812-1258-D678-DEA7-0DFBA297D10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43450D-5C0F-69ED-A9B1-A77A94D3C8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42AB9B-8C08-DAE6-47AE-8D7BE85EDA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24E8A-6663-4E0D-B39D-D17A652B08A1}" type="datetimeFigureOut">
              <a:rPr lang="en-GB" smtClean="0"/>
              <a:t>08/06/2023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C52592-4601-9475-28B0-14C6F0854A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AC9DAA-B42F-E93B-7EF2-0B666E47A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14E91-A579-4C42-9509-35D427256F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082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53A8D-CE90-3BE1-6E81-24EA9DD127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AC5E8A-83B0-1829-445F-6F9EB88FB6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65A5AD-2548-537C-A4F9-6A94DEB7F5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24E8A-6663-4E0D-B39D-D17A652B08A1}" type="datetimeFigureOut">
              <a:rPr lang="en-GB" smtClean="0"/>
              <a:t>08/06/2023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520BFA-E61E-499B-85C0-EB1609C6B8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F0ED7E-B588-9DE6-5007-191AA32083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14E91-A579-4C42-9509-35D427256F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17988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EC0FE6-4BE4-1D99-59CB-80D21560A4F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8378382-D8E3-46D6-D685-A60B757D8A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490A67-F0FB-9D85-5009-DFB8A42B8F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24E8A-6663-4E0D-B39D-D17A652B08A1}" type="datetimeFigureOut">
              <a:rPr lang="en-GB" smtClean="0"/>
              <a:t>08/06/2023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E33CBB-202A-1AA7-9954-0409844278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BFAC9C-F681-8567-9651-74326666D4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14E91-A579-4C42-9509-35D427256F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52587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EBFA103-1428-08B1-69F3-7C4A52DAF0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B92366-8295-8D93-4B06-4DBB7BDEBC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EE3D55-C73C-F049-BEB1-41CDE5C9ED6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D24E8A-6663-4E0D-B39D-D17A652B08A1}" type="datetimeFigureOut">
              <a:rPr lang="en-GB" smtClean="0"/>
              <a:t>08/06/2023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196D5E-8E64-40E3-FFE3-3352DF0A066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049F71-4887-E9B8-75D5-CFD31619E95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514E91-A579-4C42-9509-35D427256F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5698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8DB9CD9-59B1-4D73-BC4C-98796A48EF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874A6A9-41FF-4E33-AFA8-F9F81436A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21D730E-1F97-4071-B143-B05E6D259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985"/>
            <a:chExt cx="9772765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B3849C6A-9EE5-4604-8EAE-DD4796B79D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08677BE-069B-4A4D-8732-E26B6EF567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A9A575B-DD07-4388-963B-0AF3FDDCF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D55285E4-21EB-4EC1-AB8E-36E881E89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A0C77B5-3FAA-4D4F-9555-89D751608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F0C96D1-A8B7-4C8E-9997-D823FD159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A46556D-445B-4CD0-87A0-02A30BD1B1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5CB0CF7-B1B0-6818-F2AB-B65FBBDFA0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15729" y="1764407"/>
            <a:ext cx="5760846" cy="2310312"/>
          </a:xfrm>
        </p:spPr>
        <p:txBody>
          <a:bodyPr>
            <a:normAutofit/>
          </a:bodyPr>
          <a:lstStyle/>
          <a:p>
            <a:r>
              <a:rPr lang="en-GB" sz="5200" b="1" dirty="0"/>
              <a:t>Hotel Breakfast Board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564AC3-1AD1-897A-F49C-7DB479B2BA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15729" y="4165152"/>
            <a:ext cx="5760846" cy="1412688"/>
          </a:xfrm>
        </p:spPr>
        <p:txBody>
          <a:bodyPr>
            <a:normAutofit/>
          </a:bodyPr>
          <a:lstStyle/>
          <a:p>
            <a:r>
              <a:rPr lang="en-GB" dirty="0"/>
              <a:t>Student name: Cristina </a:t>
            </a:r>
            <a:r>
              <a:rPr lang="en-GB" dirty="0" err="1"/>
              <a:t>Vlasceanu</a:t>
            </a:r>
            <a:endParaRPr lang="en-GB" dirty="0"/>
          </a:p>
          <a:p>
            <a:r>
              <a:rPr lang="en-GB" dirty="0"/>
              <a:t>Student ID: 2125765</a:t>
            </a:r>
          </a:p>
          <a:p>
            <a:r>
              <a:rPr lang="en-GB" dirty="0"/>
              <a:t>Lecturers name: Rodrigo F. </a:t>
            </a:r>
            <a:r>
              <a:rPr lang="en-GB" dirty="0" err="1"/>
              <a:t>Aguillera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00249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offee | Free Stock Photo | A cup of coffee on a bean background | # 10641">
            <a:extLst>
              <a:ext uri="{FF2B5EF4-FFF2-40B4-BE49-F238E27FC236}">
                <a16:creationId xmlns:a16="http://schemas.microsoft.com/office/drawing/2014/main" id="{E5915F79-FEA3-951F-6B0B-0D0AEB9DC0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12671" y="2796092"/>
            <a:ext cx="2844165" cy="1896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What is a typical French breakfast really like? French Together">
            <a:extLst>
              <a:ext uri="{FF2B5EF4-FFF2-40B4-BE49-F238E27FC236}">
                <a16:creationId xmlns:a16="http://schemas.microsoft.com/office/drawing/2014/main" id="{43D749E8-C309-49AE-E6F2-DDA132930C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1739" y="-54428"/>
            <a:ext cx="3955097" cy="285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20F355F-CC91-55F3-B6E4-26C137D4D357}"/>
              </a:ext>
            </a:extLst>
          </p:cNvPr>
          <p:cNvSpPr txBox="1"/>
          <p:nvPr/>
        </p:nvSpPr>
        <p:spPr>
          <a:xfrm>
            <a:off x="802664" y="-54428"/>
            <a:ext cx="11033736" cy="74174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2800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L’Christine Artisan Café</a:t>
            </a:r>
          </a:p>
          <a:p>
            <a:pPr algn="ctr"/>
            <a:r>
              <a:rPr lang="fr-FR" sz="2800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Menu</a:t>
            </a:r>
          </a:p>
          <a:p>
            <a:pPr algn="ctr"/>
            <a:r>
              <a:rPr lang="fr-FR" sz="2800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 petit – déjeuner</a:t>
            </a:r>
          </a:p>
          <a:p>
            <a:pPr algn="ctr"/>
            <a:r>
              <a:rPr lang="fr-FR" sz="1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( 7h30- 12h15)</a:t>
            </a:r>
          </a:p>
          <a:p>
            <a:pPr algn="ctr"/>
            <a:endParaRPr lang="fr-FR" sz="16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Baguette avec jambon, tomates et huile d’olive……………..5.00€</a:t>
            </a:r>
          </a:p>
          <a:p>
            <a:r>
              <a:rPr lang="fr-FR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en-MY" sz="1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bread</a:t>
            </a:r>
            <a:r>
              <a:rPr lang="fr-FR" sz="1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1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with</a:t>
            </a:r>
            <a:r>
              <a:rPr lang="fr-FR" sz="1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1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tomato</a:t>
            </a:r>
            <a:r>
              <a:rPr lang="fr-FR" sz="1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Ham and olive oïl)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fr-FR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Jambon sandwich………4.50€</a:t>
            </a:r>
          </a:p>
          <a:p>
            <a:r>
              <a:rPr lang="fr-FR" sz="1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 Ham sandwich)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Croissant avec le chocolat et fraises………..6.00€</a:t>
            </a:r>
          </a:p>
          <a:p>
            <a:r>
              <a:rPr lang="fr-FR" sz="1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(croissant </a:t>
            </a:r>
            <a:r>
              <a:rPr lang="en-GB" sz="1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with</a:t>
            </a:r>
            <a:r>
              <a:rPr lang="fr-FR" sz="1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chocolaté and </a:t>
            </a:r>
            <a:r>
              <a:rPr lang="en-GB" sz="1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strawberries</a:t>
            </a:r>
            <a:r>
              <a:rPr lang="fr-FR" sz="1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Sandwich avec oufs brouilles………….5.00€</a:t>
            </a:r>
          </a:p>
          <a:p>
            <a:r>
              <a:rPr lang="fr-FR" sz="1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en-GB" sz="1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scrambled</a:t>
            </a:r>
            <a:r>
              <a:rPr lang="fr-FR" sz="1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Egg sandwich)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fr-FR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Pain au chocolat avec aux bananes………5.50€</a:t>
            </a:r>
          </a:p>
          <a:p>
            <a:r>
              <a:rPr lang="fr-FR" sz="1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 chocolaté </a:t>
            </a:r>
            <a:r>
              <a:rPr lang="en-GB" sz="1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bread</a:t>
            </a:r>
            <a:r>
              <a:rPr lang="fr-FR" sz="1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with bananas)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Muffin aux myrtilles……………..4.50€</a:t>
            </a:r>
          </a:p>
          <a:p>
            <a:r>
              <a:rPr lang="fr-FR" sz="1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(Blueberry muffin)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fr-FR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Crêpes avec Nutella et fruits………6.90€</a:t>
            </a:r>
          </a:p>
          <a:p>
            <a:r>
              <a:rPr lang="fr-FR" sz="1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(crêpes </a:t>
            </a:r>
            <a:r>
              <a:rPr lang="en-GB" sz="1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with</a:t>
            </a:r>
            <a:r>
              <a:rPr lang="fr-FR" sz="1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Nutella and fruits)</a:t>
            </a:r>
          </a:p>
          <a:p>
            <a:r>
              <a:rPr lang="fr-FR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Pain grille français…………….4.40€</a:t>
            </a:r>
            <a:endParaRPr lang="fr-FR" sz="16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fr-FR" sz="1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(french roll up toast)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fr-FR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Bol de fruits……………3.00€</a:t>
            </a:r>
          </a:p>
          <a:p>
            <a:r>
              <a:rPr lang="fr-FR" sz="1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(fruits bowl)</a:t>
            </a:r>
          </a:p>
          <a:p>
            <a:endParaRPr lang="fr-FR" sz="16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fr-FR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18AA8AB-E45B-2133-2E0A-41CB0B11BD86}"/>
              </a:ext>
            </a:extLst>
          </p:cNvPr>
          <p:cNvSpPr txBox="1"/>
          <p:nvPr/>
        </p:nvSpPr>
        <p:spPr>
          <a:xfrm>
            <a:off x="6259286" y="4692202"/>
            <a:ext cx="5279571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/>
              <a:t>Café Americano………3.00€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/>
              <a:t>Expresso…………..2.50€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/>
              <a:t>Café au lait………..3.50€</a:t>
            </a:r>
          </a:p>
          <a:p>
            <a:r>
              <a:rPr lang="en-GB" sz="1600"/>
              <a:t>(coffee with milk)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/>
              <a:t>Jus frais…………..2.00€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/>
              <a:t>Jus d’ orange………2.50€</a:t>
            </a:r>
          </a:p>
          <a:p>
            <a:r>
              <a:rPr lang="en-GB" sz="1600"/>
              <a:t>(orange juice)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0141563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187</Words>
  <Application>Microsoft Office PowerPoint</Application>
  <PresentationFormat>Widescreen</PresentationFormat>
  <Paragraphs>34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Hotel Breakfast Board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Breakfast Board</dc:title>
  <dc:creator>Cristina Piscoci</dc:creator>
  <cp:lastModifiedBy>Cristina Piscoci</cp:lastModifiedBy>
  <cp:revision>1</cp:revision>
  <dcterms:created xsi:type="dcterms:W3CDTF">2023-06-08T13:39:53Z</dcterms:created>
  <dcterms:modified xsi:type="dcterms:W3CDTF">2023-06-08T15:33:12Z</dcterms:modified>
</cp:coreProperties>
</file>