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8" r:id="rId2"/>
  </p:sldMasterIdLst>
  <p:sldIdLst>
    <p:sldId id="260" r:id="rId3"/>
    <p:sldId id="261" r:id="rId4"/>
    <p:sldId id="274" r:id="rId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03E547E-C23F-6FC7-4839-2D07AF58FD85}" v="403" dt="2024-05-05T17:14:00.00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11" Type="http://schemas.microsoft.com/office/2015/10/relationships/revisionInfo" Target="revisionInfo.xml"/><Relationship Id="rId5" Type="http://schemas.openxmlformats.org/officeDocument/2006/relationships/slide" Target="slides/slide3.xml"/><Relationship Id="rId10" Type="http://schemas.microsoft.com/office/2016/11/relationships/changesInfo" Target="changesInfos/changesInfo1.xml"/><Relationship Id="rId4" Type="http://schemas.openxmlformats.org/officeDocument/2006/relationships/slide" Target="slides/slide2.xml"/><Relationship Id="rId9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ayden-Sean Bond (2305531)" userId="S::2305531@student.uwtsd.ac.uk::9064a330-23d7-45dc-9d6a-c22b867062b0" providerId="AD" clId="Web-{F03E547E-C23F-6FC7-4839-2D07AF58FD85}"/>
    <pc:docChg chg="addSld delSld modSld sldOrd addMainMaster">
      <pc:chgData name="Jayden-Sean Bond (2305531)" userId="S::2305531@student.uwtsd.ac.uk::9064a330-23d7-45dc-9d6a-c22b867062b0" providerId="AD" clId="Web-{F03E547E-C23F-6FC7-4839-2D07AF58FD85}" dt="2024-05-05T17:14:00.007" v="391"/>
      <pc:docMkLst>
        <pc:docMk/>
      </pc:docMkLst>
      <pc:sldChg chg="del">
        <pc:chgData name="Jayden-Sean Bond (2305531)" userId="S::2305531@student.uwtsd.ac.uk::9064a330-23d7-45dc-9d6a-c22b867062b0" providerId="AD" clId="Web-{F03E547E-C23F-6FC7-4839-2D07AF58FD85}" dt="2024-05-05T16:41:06.053" v="2"/>
        <pc:sldMkLst>
          <pc:docMk/>
          <pc:sldMk cId="109857222" sldId="256"/>
        </pc:sldMkLst>
      </pc:sldChg>
      <pc:sldChg chg="new del">
        <pc:chgData name="Jayden-Sean Bond (2305531)" userId="S::2305531@student.uwtsd.ac.uk::9064a330-23d7-45dc-9d6a-c22b867062b0" providerId="AD" clId="Web-{F03E547E-C23F-6FC7-4839-2D07AF58FD85}" dt="2024-05-05T16:42:09.620" v="16"/>
        <pc:sldMkLst>
          <pc:docMk/>
          <pc:sldMk cId="2635915238" sldId="256"/>
        </pc:sldMkLst>
      </pc:sldChg>
      <pc:sldChg chg="add del ord">
        <pc:chgData name="Jayden-Sean Bond (2305531)" userId="S::2305531@student.uwtsd.ac.uk::9064a330-23d7-45dc-9d6a-c22b867062b0" providerId="AD" clId="Web-{F03E547E-C23F-6FC7-4839-2D07AF58FD85}" dt="2024-05-05T17:14:00.007" v="391"/>
        <pc:sldMkLst>
          <pc:docMk/>
          <pc:sldMk cId="1063029617" sldId="259"/>
        </pc:sldMkLst>
      </pc:sldChg>
      <pc:sldChg chg="modSp add del">
        <pc:chgData name="Jayden-Sean Bond (2305531)" userId="S::2305531@student.uwtsd.ac.uk::9064a330-23d7-45dc-9d6a-c22b867062b0" providerId="AD" clId="Web-{F03E547E-C23F-6FC7-4839-2D07AF58FD85}" dt="2024-05-05T17:13:29.553" v="379" actId="20577"/>
        <pc:sldMkLst>
          <pc:docMk/>
          <pc:sldMk cId="755578035" sldId="260"/>
        </pc:sldMkLst>
        <pc:spChg chg="mod">
          <ac:chgData name="Jayden-Sean Bond (2305531)" userId="S::2305531@student.uwtsd.ac.uk::9064a330-23d7-45dc-9d6a-c22b867062b0" providerId="AD" clId="Web-{F03E547E-C23F-6FC7-4839-2D07AF58FD85}" dt="2024-05-05T17:13:29.553" v="379" actId="20577"/>
          <ac:spMkLst>
            <pc:docMk/>
            <pc:sldMk cId="755578035" sldId="260"/>
            <ac:spMk id="3" creationId="{4F95D84C-3B48-7F22-7430-5C5BAB484AEE}"/>
          </ac:spMkLst>
        </pc:spChg>
      </pc:sldChg>
      <pc:sldChg chg="modSp add">
        <pc:chgData name="Jayden-Sean Bond (2305531)" userId="S::2305531@student.uwtsd.ac.uk::9064a330-23d7-45dc-9d6a-c22b867062b0" providerId="AD" clId="Web-{F03E547E-C23F-6FC7-4839-2D07AF58FD85}" dt="2024-05-05T17:13:51.101" v="390" actId="20577"/>
        <pc:sldMkLst>
          <pc:docMk/>
          <pc:sldMk cId="1170965581" sldId="261"/>
        </pc:sldMkLst>
        <pc:spChg chg="mod">
          <ac:chgData name="Jayden-Sean Bond (2305531)" userId="S::2305531@student.uwtsd.ac.uk::9064a330-23d7-45dc-9d6a-c22b867062b0" providerId="AD" clId="Web-{F03E547E-C23F-6FC7-4839-2D07AF58FD85}" dt="2024-05-05T16:49:16.759" v="145" actId="14100"/>
          <ac:spMkLst>
            <pc:docMk/>
            <pc:sldMk cId="1170965581" sldId="261"/>
            <ac:spMk id="2" creationId="{4F083D5D-CFBA-E974-12E3-70139EC0387F}"/>
          </ac:spMkLst>
        </pc:spChg>
        <pc:spChg chg="mod">
          <ac:chgData name="Jayden-Sean Bond (2305531)" userId="S::2305531@student.uwtsd.ac.uk::9064a330-23d7-45dc-9d6a-c22b867062b0" providerId="AD" clId="Web-{F03E547E-C23F-6FC7-4839-2D07AF58FD85}" dt="2024-05-05T17:13:51.101" v="390" actId="20577"/>
          <ac:spMkLst>
            <pc:docMk/>
            <pc:sldMk cId="1170965581" sldId="261"/>
            <ac:spMk id="3" creationId="{AD4ABA98-9245-211B-B1BD-0E0923C42157}"/>
          </ac:spMkLst>
        </pc:spChg>
      </pc:sldChg>
      <pc:sldChg chg="modSp add">
        <pc:chgData name="Jayden-Sean Bond (2305531)" userId="S::2305531@student.uwtsd.ac.uk::9064a330-23d7-45dc-9d6a-c22b867062b0" providerId="AD" clId="Web-{F03E547E-C23F-6FC7-4839-2D07AF58FD85}" dt="2024-05-05T17:13:46.554" v="389" actId="20577"/>
        <pc:sldMkLst>
          <pc:docMk/>
          <pc:sldMk cId="3512802866" sldId="274"/>
        </pc:sldMkLst>
        <pc:spChg chg="mod">
          <ac:chgData name="Jayden-Sean Bond (2305531)" userId="S::2305531@student.uwtsd.ac.uk::9064a330-23d7-45dc-9d6a-c22b867062b0" providerId="AD" clId="Web-{F03E547E-C23F-6FC7-4839-2D07AF58FD85}" dt="2024-05-05T17:13:46.554" v="389" actId="20577"/>
          <ac:spMkLst>
            <pc:docMk/>
            <pc:sldMk cId="3512802866" sldId="274"/>
            <ac:spMk id="3" creationId="{0E8488B8-9F4C-C50C-735B-C56413CC98E1}"/>
          </ac:spMkLst>
        </pc:spChg>
      </pc:sldChg>
      <pc:sldMasterChg chg="add addSldLayout">
        <pc:chgData name="Jayden-Sean Bond (2305531)" userId="S::2305531@student.uwtsd.ac.uk::9064a330-23d7-45dc-9d6a-c22b867062b0" providerId="AD" clId="Web-{F03E547E-C23F-6FC7-4839-2D07AF58FD85}" dt="2024-05-05T16:41:13.491" v="4"/>
        <pc:sldMasterMkLst>
          <pc:docMk/>
          <pc:sldMasterMk cId="3555279045" sldId="2147483678"/>
        </pc:sldMasterMkLst>
        <pc:sldLayoutChg chg="add">
          <pc:chgData name="Jayden-Sean Bond (2305531)" userId="S::2305531@student.uwtsd.ac.uk::9064a330-23d7-45dc-9d6a-c22b867062b0" providerId="AD" clId="Web-{F03E547E-C23F-6FC7-4839-2D07AF58FD85}" dt="2024-05-05T16:41:13.491" v="4"/>
          <pc:sldLayoutMkLst>
            <pc:docMk/>
            <pc:sldMasterMk cId="3555279045" sldId="2147483678"/>
            <pc:sldLayoutMk cId="210121909" sldId="2147483679"/>
          </pc:sldLayoutMkLst>
        </pc:sldLayoutChg>
        <pc:sldLayoutChg chg="add">
          <pc:chgData name="Jayden-Sean Bond (2305531)" userId="S::2305531@student.uwtsd.ac.uk::9064a330-23d7-45dc-9d6a-c22b867062b0" providerId="AD" clId="Web-{F03E547E-C23F-6FC7-4839-2D07AF58FD85}" dt="2024-05-05T16:41:13.491" v="4"/>
          <pc:sldLayoutMkLst>
            <pc:docMk/>
            <pc:sldMasterMk cId="3555279045" sldId="2147483678"/>
            <pc:sldLayoutMk cId="3943898513" sldId="2147483680"/>
          </pc:sldLayoutMkLst>
        </pc:sldLayoutChg>
        <pc:sldLayoutChg chg="add">
          <pc:chgData name="Jayden-Sean Bond (2305531)" userId="S::2305531@student.uwtsd.ac.uk::9064a330-23d7-45dc-9d6a-c22b867062b0" providerId="AD" clId="Web-{F03E547E-C23F-6FC7-4839-2D07AF58FD85}" dt="2024-05-05T16:41:13.491" v="4"/>
          <pc:sldLayoutMkLst>
            <pc:docMk/>
            <pc:sldMasterMk cId="3555279045" sldId="2147483678"/>
            <pc:sldLayoutMk cId="3083674291" sldId="2147483681"/>
          </pc:sldLayoutMkLst>
        </pc:sldLayoutChg>
        <pc:sldLayoutChg chg="add">
          <pc:chgData name="Jayden-Sean Bond (2305531)" userId="S::2305531@student.uwtsd.ac.uk::9064a330-23d7-45dc-9d6a-c22b867062b0" providerId="AD" clId="Web-{F03E547E-C23F-6FC7-4839-2D07AF58FD85}" dt="2024-05-05T16:41:13.491" v="4"/>
          <pc:sldLayoutMkLst>
            <pc:docMk/>
            <pc:sldMasterMk cId="3555279045" sldId="2147483678"/>
            <pc:sldLayoutMk cId="1354587918" sldId="2147483682"/>
          </pc:sldLayoutMkLst>
        </pc:sldLayoutChg>
        <pc:sldLayoutChg chg="add">
          <pc:chgData name="Jayden-Sean Bond (2305531)" userId="S::2305531@student.uwtsd.ac.uk::9064a330-23d7-45dc-9d6a-c22b867062b0" providerId="AD" clId="Web-{F03E547E-C23F-6FC7-4839-2D07AF58FD85}" dt="2024-05-05T16:41:13.491" v="4"/>
          <pc:sldLayoutMkLst>
            <pc:docMk/>
            <pc:sldMasterMk cId="3555279045" sldId="2147483678"/>
            <pc:sldLayoutMk cId="2989639885" sldId="2147483683"/>
          </pc:sldLayoutMkLst>
        </pc:sldLayoutChg>
        <pc:sldLayoutChg chg="add">
          <pc:chgData name="Jayden-Sean Bond (2305531)" userId="S::2305531@student.uwtsd.ac.uk::9064a330-23d7-45dc-9d6a-c22b867062b0" providerId="AD" clId="Web-{F03E547E-C23F-6FC7-4839-2D07AF58FD85}" dt="2024-05-05T16:41:13.491" v="4"/>
          <pc:sldLayoutMkLst>
            <pc:docMk/>
            <pc:sldMasterMk cId="3555279045" sldId="2147483678"/>
            <pc:sldLayoutMk cId="643808098" sldId="2147483684"/>
          </pc:sldLayoutMkLst>
        </pc:sldLayoutChg>
        <pc:sldLayoutChg chg="add">
          <pc:chgData name="Jayden-Sean Bond (2305531)" userId="S::2305531@student.uwtsd.ac.uk::9064a330-23d7-45dc-9d6a-c22b867062b0" providerId="AD" clId="Web-{F03E547E-C23F-6FC7-4839-2D07AF58FD85}" dt="2024-05-05T16:41:13.491" v="4"/>
          <pc:sldLayoutMkLst>
            <pc:docMk/>
            <pc:sldMasterMk cId="3555279045" sldId="2147483678"/>
            <pc:sldLayoutMk cId="3465237182" sldId="2147483685"/>
          </pc:sldLayoutMkLst>
        </pc:sldLayoutChg>
        <pc:sldLayoutChg chg="add">
          <pc:chgData name="Jayden-Sean Bond (2305531)" userId="S::2305531@student.uwtsd.ac.uk::9064a330-23d7-45dc-9d6a-c22b867062b0" providerId="AD" clId="Web-{F03E547E-C23F-6FC7-4839-2D07AF58FD85}" dt="2024-05-05T16:41:13.491" v="4"/>
          <pc:sldLayoutMkLst>
            <pc:docMk/>
            <pc:sldMasterMk cId="3555279045" sldId="2147483678"/>
            <pc:sldLayoutMk cId="429908508" sldId="2147483686"/>
          </pc:sldLayoutMkLst>
        </pc:sldLayoutChg>
        <pc:sldLayoutChg chg="add">
          <pc:chgData name="Jayden-Sean Bond (2305531)" userId="S::2305531@student.uwtsd.ac.uk::9064a330-23d7-45dc-9d6a-c22b867062b0" providerId="AD" clId="Web-{F03E547E-C23F-6FC7-4839-2D07AF58FD85}" dt="2024-05-05T16:41:13.491" v="4"/>
          <pc:sldLayoutMkLst>
            <pc:docMk/>
            <pc:sldMasterMk cId="3555279045" sldId="2147483678"/>
            <pc:sldLayoutMk cId="126464317" sldId="2147483687"/>
          </pc:sldLayoutMkLst>
        </pc:sldLayoutChg>
        <pc:sldLayoutChg chg="add">
          <pc:chgData name="Jayden-Sean Bond (2305531)" userId="S::2305531@student.uwtsd.ac.uk::9064a330-23d7-45dc-9d6a-c22b867062b0" providerId="AD" clId="Web-{F03E547E-C23F-6FC7-4839-2D07AF58FD85}" dt="2024-05-05T16:41:13.491" v="4"/>
          <pc:sldLayoutMkLst>
            <pc:docMk/>
            <pc:sldMasterMk cId="3555279045" sldId="2147483678"/>
            <pc:sldLayoutMk cId="3974742303" sldId="2147483688"/>
          </pc:sldLayoutMkLst>
        </pc:sldLayoutChg>
        <pc:sldLayoutChg chg="add">
          <pc:chgData name="Jayden-Sean Bond (2305531)" userId="S::2305531@student.uwtsd.ac.uk::9064a330-23d7-45dc-9d6a-c22b867062b0" providerId="AD" clId="Web-{F03E547E-C23F-6FC7-4839-2D07AF58FD85}" dt="2024-05-05T16:41:13.491" v="4"/>
          <pc:sldLayoutMkLst>
            <pc:docMk/>
            <pc:sldMasterMk cId="3555279045" sldId="2147483678"/>
            <pc:sldLayoutMk cId="728240021" sldId="2147483689"/>
          </pc:sldLayoutMkLst>
        </pc:sldLayoutChg>
      </pc:sldMaster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5/5/2024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5/5/2024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5/5/2024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5/5/2024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5/5/2024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5/5/2024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5/5/2024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5/5/2024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5/5/2024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5/5/2024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5/5/2024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915128" y="1788454"/>
            <a:ext cx="8361229" cy="2098226"/>
          </a:xfrm>
        </p:spPr>
        <p:txBody>
          <a:bodyPr anchor="b">
            <a:noAutofit/>
          </a:bodyPr>
          <a:lstStyle>
            <a:lvl1pPr algn="ctr">
              <a:defRPr sz="7200" cap="all" baseline="0">
                <a:solidFill>
                  <a:schemeClr val="tx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79906" y="3956279"/>
            <a:ext cx="6831673" cy="1086237"/>
          </a:xfrm>
        </p:spPr>
        <p:txBody>
          <a:bodyPr>
            <a:normAutofit/>
          </a:bodyPr>
          <a:lstStyle>
            <a:lvl1pPr marL="0" indent="0" algn="ctr">
              <a:lnSpc>
                <a:spcPct val="112000"/>
              </a:lnSpc>
              <a:spcBef>
                <a:spcPts val="0"/>
              </a:spcBef>
              <a:spcAft>
                <a:spcPts val="0"/>
              </a:spcAft>
              <a:buNone/>
              <a:defRPr sz="23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52858" y="6453386"/>
            <a:ext cx="1607944" cy="404614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FBD6ACCE-2163-5A4B-A69F-1DA0BD4A173A}" type="datetimeFigureOut">
              <a:rPr lang="en-GB" smtClean="0"/>
              <a:t>05/05/2024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584054" y="6453386"/>
            <a:ext cx="7023377" cy="404614"/>
          </a:xfrm>
        </p:spPr>
        <p:txBody>
          <a:bodyPr/>
          <a:lstStyle>
            <a:lvl1pPr algn="ctr">
              <a:defRPr baseline="0"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30683" y="6453386"/>
            <a:ext cx="1596292" cy="404614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2D7B39A9-6947-FC46-AF24-361B313EEB93}" type="slidenum">
              <a:rPr lang="en-GB" smtClean="0"/>
              <a:t>‹#›</a:t>
            </a:fld>
            <a:endParaRPr lang="en-GB"/>
          </a:p>
        </p:txBody>
      </p:sp>
      <p:grpSp>
        <p:nvGrpSpPr>
          <p:cNvPr id="7" name="Group 6"/>
          <p:cNvGrpSpPr/>
          <p:nvPr/>
        </p:nvGrpSpPr>
        <p:grpSpPr>
          <a:xfrm>
            <a:off x="752858" y="744469"/>
            <a:ext cx="10674117" cy="5349671"/>
            <a:chOff x="752858" y="744469"/>
            <a:chExt cx="10674117" cy="5349671"/>
          </a:xfrm>
        </p:grpSpPr>
        <p:sp>
          <p:nvSpPr>
            <p:cNvPr id="11" name="Freeform 6"/>
            <p:cNvSpPr/>
            <p:nvPr/>
          </p:nvSpPr>
          <p:spPr bwMode="auto">
            <a:xfrm>
              <a:off x="8151962" y="1685652"/>
              <a:ext cx="3275013" cy="4408488"/>
            </a:xfrm>
            <a:custGeom>
              <a:avLst/>
              <a:gdLst/>
              <a:ahLst/>
              <a:cxnLst/>
              <a:rect l="l" t="t" r="r" b="b"/>
              <a:pathLst>
                <a:path w="10000" h="10000">
                  <a:moveTo>
                    <a:pt x="8761" y="0"/>
                  </a:moveTo>
                  <a:lnTo>
                    <a:pt x="10000" y="0"/>
                  </a:lnTo>
                  <a:lnTo>
                    <a:pt x="10000" y="10000"/>
                  </a:lnTo>
                  <a:lnTo>
                    <a:pt x="0" y="10000"/>
                  </a:lnTo>
                  <a:lnTo>
                    <a:pt x="0" y="9126"/>
                  </a:lnTo>
                  <a:lnTo>
                    <a:pt x="8761" y="9127"/>
                  </a:lnTo>
                  <a:lnTo>
                    <a:pt x="8761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  <p:sp>
          <p:nvSpPr>
            <p:cNvPr id="14" name="Freeform 6"/>
            <p:cNvSpPr/>
            <p:nvPr/>
          </p:nvSpPr>
          <p:spPr bwMode="auto">
            <a:xfrm flipH="1" flipV="1">
              <a:off x="752858" y="744469"/>
              <a:ext cx="3275668" cy="4408488"/>
            </a:xfrm>
            <a:custGeom>
              <a:avLst/>
              <a:gdLst/>
              <a:ahLst/>
              <a:cxnLst/>
              <a:rect l="l" t="t" r="r" b="b"/>
              <a:pathLst>
                <a:path w="10002" h="10000">
                  <a:moveTo>
                    <a:pt x="8763" y="0"/>
                  </a:moveTo>
                  <a:lnTo>
                    <a:pt x="10002" y="0"/>
                  </a:lnTo>
                  <a:lnTo>
                    <a:pt x="10002" y="10000"/>
                  </a:lnTo>
                  <a:lnTo>
                    <a:pt x="2" y="10000"/>
                  </a:lnTo>
                  <a:cubicBezTo>
                    <a:pt x="-2" y="9698"/>
                    <a:pt x="4" y="9427"/>
                    <a:pt x="0" y="9125"/>
                  </a:cubicBezTo>
                  <a:lnTo>
                    <a:pt x="8763" y="9128"/>
                  </a:lnTo>
                  <a:lnTo>
                    <a:pt x="8763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</p:grpSp>
    </p:spTree>
    <p:extLst>
      <p:ext uri="{BB962C8B-B14F-4D97-AF65-F5344CB8AC3E}">
        <p14:creationId xmlns:p14="http://schemas.microsoft.com/office/powerpoint/2010/main" val="21012190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D6ACCE-2163-5A4B-A69F-1DA0BD4A173A}" type="datetimeFigureOut">
              <a:rPr lang="en-GB" smtClean="0"/>
              <a:t>05/05/2024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7B39A9-6947-FC46-AF24-361B313EEB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389851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5025" y="1301360"/>
            <a:ext cx="9612971" cy="2852737"/>
          </a:xfrm>
        </p:spPr>
        <p:txBody>
          <a:bodyPr anchor="b">
            <a:normAutofit/>
          </a:bodyPr>
          <a:lstStyle>
            <a:lvl1pPr algn="r">
              <a:defRPr sz="7200" cap="all" baseline="0">
                <a:solidFill>
                  <a:schemeClr val="tx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5025" y="4216328"/>
            <a:ext cx="9612971" cy="1143324"/>
          </a:xfrm>
        </p:spPr>
        <p:txBody>
          <a:bodyPr/>
          <a:lstStyle>
            <a:lvl1pPr marL="0" indent="0" algn="r">
              <a:lnSpc>
                <a:spcPct val="112000"/>
              </a:lnSpc>
              <a:spcBef>
                <a:spcPts val="0"/>
              </a:spcBef>
              <a:spcAft>
                <a:spcPts val="0"/>
              </a:spcAft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38908" y="6453386"/>
            <a:ext cx="1622409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FBD6ACCE-2163-5A4B-A69F-1DA0BD4A173A}" type="datetimeFigureOut">
              <a:rPr lang="en-GB" smtClean="0"/>
              <a:t>05/05/2024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584312" y="6453386"/>
            <a:ext cx="7023377" cy="404614"/>
          </a:xfrm>
        </p:spPr>
        <p:txBody>
          <a:bodyPr/>
          <a:lstStyle>
            <a:lvl1pPr algn="ctr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30683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2D7B39A9-6947-FC46-AF24-361B313EEB93}" type="slidenum">
              <a:rPr lang="en-GB" smtClean="0"/>
              <a:t>‹#›</a:t>
            </a:fld>
            <a:endParaRPr lang="en-GB"/>
          </a:p>
        </p:txBody>
      </p:sp>
      <p:sp>
        <p:nvSpPr>
          <p:cNvPr id="7" name="Freeform 6" title="Crop Mark"/>
          <p:cNvSpPr/>
          <p:nvPr/>
        </p:nvSpPr>
        <p:spPr bwMode="auto">
          <a:xfrm>
            <a:off x="8151962" y="1685652"/>
            <a:ext cx="3275013" cy="4408488"/>
          </a:xfrm>
          <a:custGeom>
            <a:avLst/>
            <a:gdLst/>
            <a:ahLst/>
            <a:cxnLst/>
            <a:rect l="0" t="0" r="r" b="b"/>
            <a:pathLst>
              <a:path w="4125" h="5554">
                <a:moveTo>
                  <a:pt x="3614" y="0"/>
                </a:moveTo>
                <a:lnTo>
                  <a:pt x="4125" y="0"/>
                </a:lnTo>
                <a:lnTo>
                  <a:pt x="4125" y="5554"/>
                </a:lnTo>
                <a:lnTo>
                  <a:pt x="0" y="5554"/>
                </a:lnTo>
                <a:lnTo>
                  <a:pt x="0" y="5074"/>
                </a:lnTo>
                <a:lnTo>
                  <a:pt x="3614" y="5074"/>
                </a:lnTo>
                <a:lnTo>
                  <a:pt x="3614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</p:spTree>
    <p:extLst>
      <p:ext uri="{BB962C8B-B14F-4D97-AF65-F5344CB8AC3E}">
        <p14:creationId xmlns:p14="http://schemas.microsoft.com/office/powerpoint/2010/main" val="308367429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371600" y="2285999"/>
            <a:ext cx="4447786" cy="3581401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25403" y="2285999"/>
            <a:ext cx="4447786" cy="3581401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D6ACCE-2163-5A4B-A69F-1DA0BD4A173A}" type="datetimeFigureOut">
              <a:rPr lang="en-GB" smtClean="0"/>
              <a:t>05/05/2024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7B39A9-6947-FC46-AF24-361B313EEB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458791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685800"/>
            <a:ext cx="9601200" cy="14859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340864"/>
            <a:ext cx="4443984" cy="823912"/>
          </a:xfrm>
        </p:spPr>
        <p:txBody>
          <a:bodyPr anchor="b">
            <a:noAutofit/>
          </a:bodyPr>
          <a:lstStyle>
            <a:lvl1pPr marL="0" indent="0">
              <a:lnSpc>
                <a:spcPct val="84000"/>
              </a:lnSpc>
              <a:spcBef>
                <a:spcPts val="0"/>
              </a:spcBef>
              <a:spcAft>
                <a:spcPts val="0"/>
              </a:spcAft>
              <a:buNone/>
              <a:defRPr sz="3000" b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371600" y="3305207"/>
            <a:ext cx="4443984" cy="2562193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25014" y="2340864"/>
            <a:ext cx="4443984" cy="823912"/>
          </a:xfrm>
        </p:spPr>
        <p:txBody>
          <a:bodyPr anchor="b">
            <a:noAutofit/>
          </a:bodyPr>
          <a:lstStyle>
            <a:lvl1pPr marL="0" indent="0">
              <a:lnSpc>
                <a:spcPct val="84000"/>
              </a:lnSpc>
              <a:spcBef>
                <a:spcPts val="0"/>
              </a:spcBef>
              <a:spcAft>
                <a:spcPts val="0"/>
              </a:spcAft>
              <a:buNone/>
              <a:defRPr sz="3000" b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525014" y="3305207"/>
            <a:ext cx="4443984" cy="2562193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D6ACCE-2163-5A4B-A69F-1DA0BD4A173A}" type="datetimeFigureOut">
              <a:rPr lang="en-GB" smtClean="0"/>
              <a:t>05/05/2024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7B39A9-6947-FC46-AF24-361B313EEB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963988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D6ACCE-2163-5A4B-A69F-1DA0BD4A173A}" type="datetimeFigureOut">
              <a:rPr lang="en-GB" smtClean="0"/>
              <a:t>05/05/2024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7B39A9-6947-FC46-AF24-361B313EEB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3808098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D6ACCE-2163-5A4B-A69F-1DA0BD4A173A}" type="datetimeFigureOut">
              <a:rPr lang="en-GB" smtClean="0"/>
              <a:t>05/05/2024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7B39A9-6947-FC46-AF24-361B313EEB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5237182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 title="Background Shape"/>
          <p:cNvSpPr/>
          <p:nvPr/>
        </p:nvSpPr>
        <p:spPr>
          <a:xfrm>
            <a:off x="0" y="376"/>
            <a:ext cx="5303520" cy="68576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3900" y="685800"/>
            <a:ext cx="3855720" cy="2157884"/>
          </a:xfrm>
        </p:spPr>
        <p:txBody>
          <a:bodyPr anchor="t">
            <a:noAutofit/>
          </a:bodyPr>
          <a:lstStyle>
            <a:lvl1pPr>
              <a:lnSpc>
                <a:spcPct val="84000"/>
              </a:lnSpc>
              <a:defRPr sz="4800" baseline="0">
                <a:solidFill>
                  <a:schemeClr val="tx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56020" y="685801"/>
            <a:ext cx="5212080" cy="517525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23900" y="2856344"/>
            <a:ext cx="3855720" cy="3011056"/>
          </a:xfrm>
        </p:spPr>
        <p:txBody>
          <a:bodyPr/>
          <a:lstStyle>
            <a:lvl1pPr marL="0" indent="0">
              <a:lnSpc>
                <a:spcPct val="113000"/>
              </a:lnSpc>
              <a:spcBef>
                <a:spcPts val="0"/>
              </a:spcBef>
              <a:spcAft>
                <a:spcPts val="1500"/>
              </a:spcAft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23900" y="6453386"/>
            <a:ext cx="120457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FBD6ACCE-2163-5A4B-A69F-1DA0BD4A173A}" type="datetimeFigureOut">
              <a:rPr lang="en-GB" smtClean="0"/>
              <a:t>05/05/2024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205945" y="6453386"/>
            <a:ext cx="2373675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9883140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2D7B39A9-6947-FC46-AF24-361B313EEB93}" type="slidenum">
              <a:rPr lang="en-GB" smtClean="0"/>
              <a:t>‹#›</a:t>
            </a:fld>
            <a:endParaRPr lang="en-GB"/>
          </a:p>
        </p:txBody>
      </p:sp>
      <p:sp>
        <p:nvSpPr>
          <p:cNvPr id="9" name="Rectangle 8" title="Divider Bar"/>
          <p:cNvSpPr/>
          <p:nvPr/>
        </p:nvSpPr>
        <p:spPr>
          <a:xfrm>
            <a:off x="5303520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429908508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 title="Background Shape"/>
          <p:cNvSpPr/>
          <p:nvPr/>
        </p:nvSpPr>
        <p:spPr>
          <a:xfrm>
            <a:off x="0" y="376"/>
            <a:ext cx="5303520" cy="68576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3900" y="685800"/>
            <a:ext cx="3855720" cy="2157884"/>
          </a:xfrm>
        </p:spPr>
        <p:txBody>
          <a:bodyPr anchor="t">
            <a:normAutofit/>
          </a:bodyPr>
          <a:lstStyle>
            <a:lvl1pPr>
              <a:lnSpc>
                <a:spcPct val="84000"/>
              </a:lnSpc>
              <a:defRPr sz="4800" baseline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532120" y="0"/>
            <a:ext cx="6659880" cy="6857999"/>
          </a:xfrm>
        </p:spPr>
        <p:txBody>
          <a:bodyPr anchor="t"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2000"/>
            </a:lvl2pPr>
            <a:lvl3pPr marL="914400" indent="0">
              <a:buNone/>
              <a:defRPr sz="20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23900" y="2855968"/>
            <a:ext cx="3855720" cy="3011432"/>
          </a:xfrm>
        </p:spPr>
        <p:txBody>
          <a:bodyPr/>
          <a:lstStyle>
            <a:lvl1pPr marL="0" indent="0">
              <a:lnSpc>
                <a:spcPct val="113000"/>
              </a:lnSpc>
              <a:spcBef>
                <a:spcPts val="0"/>
              </a:spcBef>
              <a:spcAft>
                <a:spcPts val="1500"/>
              </a:spcAft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23900" y="6453386"/>
            <a:ext cx="120457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FBD6ACCE-2163-5A4B-A69F-1DA0BD4A173A}" type="datetimeFigureOut">
              <a:rPr lang="en-GB" smtClean="0"/>
              <a:t>05/05/2024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205945" y="6453386"/>
            <a:ext cx="2373675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9883140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2D7B39A9-6947-FC46-AF24-361B313EEB93}" type="slidenum">
              <a:rPr lang="en-GB" smtClean="0"/>
              <a:t>‹#›</a:t>
            </a:fld>
            <a:endParaRPr lang="en-GB"/>
          </a:p>
        </p:txBody>
      </p:sp>
      <p:sp>
        <p:nvSpPr>
          <p:cNvPr id="9" name="Rectangle 8" title="Divider Bar"/>
          <p:cNvSpPr/>
          <p:nvPr/>
        </p:nvSpPr>
        <p:spPr>
          <a:xfrm>
            <a:off x="5303520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26464317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371600" y="2295525"/>
            <a:ext cx="9601200" cy="3571875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D6ACCE-2163-5A4B-A69F-1DA0BD4A173A}" type="datetimeFigureOut">
              <a:rPr lang="en-GB" smtClean="0"/>
              <a:t>05/05/2024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7B39A9-6947-FC46-AF24-361B313EEB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4742303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596561" y="624156"/>
            <a:ext cx="1565766" cy="5243244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371600" y="624156"/>
            <a:ext cx="8179641" cy="5243244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D6ACCE-2163-5A4B-A69F-1DA0BD4A173A}" type="datetimeFigureOut">
              <a:rPr lang="en-GB" smtClean="0"/>
              <a:t>05/05/2024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7B39A9-6947-FC46-AF24-361B313EEB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824002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5/5/2024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D6D4D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371600" y="685800"/>
            <a:ext cx="9601200" cy="14859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286000"/>
            <a:ext cx="9601200" cy="3581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390650" y="6453386"/>
            <a:ext cx="1204572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aseline="0">
                <a:solidFill>
                  <a:schemeClr val="tx2"/>
                </a:solidFill>
              </a:defRPr>
            </a:lvl1pPr>
          </a:lstStyle>
          <a:p>
            <a:fld id="{FBD6ACCE-2163-5A4B-A69F-1DA0BD4A173A}" type="datetimeFigureOut">
              <a:rPr lang="en-GB" smtClean="0"/>
              <a:t>05/05/2024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93564" y="6453386"/>
            <a:ext cx="6280830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aseline="0"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472736" y="6453386"/>
            <a:ext cx="1596292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aseline="0">
                <a:solidFill>
                  <a:schemeClr val="tx2"/>
                </a:solidFill>
              </a:defRPr>
            </a:lvl1pPr>
          </a:lstStyle>
          <a:p>
            <a:fld id="{2D7B39A9-6947-FC46-AF24-361B313EEB93}" type="slidenum">
              <a:rPr lang="en-GB" smtClean="0"/>
              <a:t>‹#›</a:t>
            </a:fld>
            <a:endParaRPr lang="en-GB"/>
          </a:p>
        </p:txBody>
      </p:sp>
      <p:sp>
        <p:nvSpPr>
          <p:cNvPr id="9" name="Rectangle 8" title="Side bar"/>
          <p:cNvSpPr/>
          <p:nvPr/>
        </p:nvSpPr>
        <p:spPr>
          <a:xfrm>
            <a:off x="478095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55527904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680" r:id="rId2"/>
    <p:sldLayoutId id="2147483681" r:id="rId3"/>
    <p:sldLayoutId id="2147483682" r:id="rId4"/>
    <p:sldLayoutId id="2147483683" r:id="rId5"/>
    <p:sldLayoutId id="2147483684" r:id="rId6"/>
    <p:sldLayoutId id="2147483685" r:id="rId7"/>
    <p:sldLayoutId id="2147483686" r:id="rId8"/>
    <p:sldLayoutId id="2147483687" r:id="rId9"/>
    <p:sldLayoutId id="2147483688" r:id="rId10"/>
    <p:sldLayoutId id="2147483689" r:id="rId11"/>
  </p:sldLayoutIdLst>
  <p:txStyles>
    <p:titleStyle>
      <a:lvl1pPr algn="l" defTabSz="914400" rtl="0" eaLnBrk="1" latinLnBrk="0" hangingPunct="1">
        <a:lnSpc>
          <a:spcPct val="89000"/>
        </a:lnSpc>
        <a:spcBef>
          <a:spcPct val="0"/>
        </a:spcBef>
        <a:buNone/>
        <a:defRPr sz="4400" kern="12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84048" indent="-384048" algn="l" defTabSz="914400" rtl="0" eaLnBrk="1" latinLnBrk="0" hangingPunct="1">
        <a:lnSpc>
          <a:spcPct val="94000"/>
        </a:lnSpc>
        <a:spcBef>
          <a:spcPts val="1000"/>
        </a:spcBef>
        <a:spcAft>
          <a:spcPts val="200"/>
        </a:spcAft>
        <a:buFont typeface="Franklin Gothic Book" panose="020B0503020102020204" pitchFamily="34" charset="0"/>
        <a:buChar char="■"/>
        <a:defRPr sz="2000" kern="1200" baseline="0">
          <a:solidFill>
            <a:schemeClr val="tx2"/>
          </a:solidFill>
          <a:latin typeface="+mn-lt"/>
          <a:ea typeface="+mn-ea"/>
          <a:cs typeface="+mn-cs"/>
        </a:defRPr>
      </a:lvl1pPr>
      <a:lvl2pPr marL="9144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2000" i="1" kern="1200" baseline="0">
          <a:solidFill>
            <a:schemeClr val="tx2"/>
          </a:solidFill>
          <a:latin typeface="+mn-lt"/>
          <a:ea typeface="+mn-ea"/>
          <a:cs typeface="+mn-cs"/>
        </a:defRPr>
      </a:lvl2pPr>
      <a:lvl3pPr marL="13716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800" kern="1200" baseline="0">
          <a:solidFill>
            <a:schemeClr val="tx2"/>
          </a:solidFill>
          <a:latin typeface="+mn-lt"/>
          <a:ea typeface="+mn-ea"/>
          <a:cs typeface="+mn-cs"/>
        </a:defRPr>
      </a:lvl3pPr>
      <a:lvl4pPr marL="18288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800" i="1" kern="1200" baseline="0">
          <a:solidFill>
            <a:schemeClr val="tx2"/>
          </a:solidFill>
          <a:latin typeface="+mn-lt"/>
          <a:ea typeface="+mn-ea"/>
          <a:cs typeface="+mn-cs"/>
        </a:defRPr>
      </a:lvl4pPr>
      <a:lvl5pPr marL="22860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27432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600" i="1" kern="1200" baseline="0">
          <a:solidFill>
            <a:schemeClr val="tx2"/>
          </a:solidFill>
          <a:latin typeface="+mn-lt"/>
          <a:ea typeface="+mn-ea"/>
          <a:cs typeface="+mn-cs"/>
        </a:defRPr>
      </a:lvl6pPr>
      <a:lvl7pPr marL="32004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36576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400" i="1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41148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3" orient="horz" pos="1368">
          <p15:clr>
            <a:srgbClr val="F26B43"/>
          </p15:clr>
        </p15:guide>
        <p15:guide id="4" orient="horz" pos="1440">
          <p15:clr>
            <a:srgbClr val="F26B43"/>
          </p15:clr>
        </p15:guide>
        <p15:guide id="6" orient="horz" pos="3696">
          <p15:clr>
            <a:srgbClr val="F26B43"/>
          </p15:clr>
        </p15:guide>
        <p15:guide id="7" orient="horz" pos="432">
          <p15:clr>
            <a:srgbClr val="F26B43"/>
          </p15:clr>
        </p15:guide>
        <p15:guide id="8" orient="horz" pos="1512">
          <p15:clr>
            <a:srgbClr val="F26B43"/>
          </p15:clr>
        </p15:guide>
        <p15:guide id="9" pos="6912">
          <p15:clr>
            <a:srgbClr val="F26B43"/>
          </p15:clr>
        </p15:guide>
        <p15:guide id="10" pos="936">
          <p15:clr>
            <a:srgbClr val="F26B43"/>
          </p15:clr>
        </p15:guide>
        <p15:guide id="11" pos="864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yFKR9kjUwF0" TargetMode="External"/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19B949-C748-B10D-24B1-0B97801B4E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Jayden – housekeeping wow factor theory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95D84C-3B48-7F22-7430-5C5BAB484AE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383540" indent="-383540"/>
            <a:r>
              <a:rPr lang="en-GB" dirty="0"/>
              <a:t>According to Solomon (2018), "wow factor is to take tangible products that the guest can see and feel and provide an intangible feeling or experience."</a:t>
            </a:r>
          </a:p>
          <a:p>
            <a:pPr marL="383540" indent="-383540"/>
            <a:r>
              <a:rPr lang="en-GB" dirty="0"/>
              <a:t>To exceed expectations, it is important to understand your customer and recognise what wow factor would mean to them. </a:t>
            </a:r>
          </a:p>
          <a:p>
            <a:pPr marL="383540" indent="-383540"/>
            <a:r>
              <a:rPr lang="en-GB" dirty="0"/>
              <a:t>It is key to commit every element of the business to the goal of providing this wow factor. As supported by the Ritz-Carlton founder stating that "Caring for the customer doesn't cost anything". (2024)</a:t>
            </a:r>
          </a:p>
          <a:p>
            <a:pPr marL="383540" indent="-383540"/>
            <a:r>
              <a:rPr lang="en-GB" dirty="0"/>
              <a:t>In the path to providing this wow factor it is important to treat visitors as guests rather than customers to help establish the positive guest-service philosophy that is the key to the hotel's success. (Hayes, Ninemeier and Miller, 2020)</a:t>
            </a:r>
          </a:p>
          <a:p>
            <a:pPr marL="383540" indent="-383540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5557803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083D5D-CFBA-E974-12E3-70139EC038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685800"/>
            <a:ext cx="9601200" cy="1035140"/>
          </a:xfrm>
        </p:spPr>
        <p:txBody>
          <a:bodyPr/>
          <a:lstStyle/>
          <a:p>
            <a:r>
              <a:rPr lang="en-GB" dirty="0"/>
              <a:t>Jayden – housekeeping examples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4ABA98-9245-211B-B1BD-0E0923C421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600" y="1642056"/>
            <a:ext cx="9601200" cy="358140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dirty="0"/>
              <a:t>Personalisation of the customers experience can be done through a variety of ways. In this case it could include;</a:t>
            </a:r>
            <a:endParaRPr lang="en-US" dirty="0"/>
          </a:p>
          <a:p>
            <a:pPr marL="342900" indent="-342900"/>
            <a:r>
              <a:rPr lang="en-GB" dirty="0"/>
              <a:t>A handwritten welcome card</a:t>
            </a:r>
          </a:p>
          <a:p>
            <a:pPr marL="342900" indent="-342900"/>
            <a:r>
              <a:rPr lang="en-GB" dirty="0"/>
              <a:t>A bottle of champagne/wine</a:t>
            </a:r>
          </a:p>
          <a:p>
            <a:pPr marL="342900" indent="-342900"/>
            <a:r>
              <a:rPr lang="en-GB" dirty="0"/>
              <a:t>Personalised bathrobes</a:t>
            </a:r>
          </a:p>
          <a:p>
            <a:pPr marL="342900" indent="-342900"/>
            <a:r>
              <a:rPr lang="en-GB" dirty="0"/>
              <a:t>Rose petals on the bed</a:t>
            </a:r>
          </a:p>
          <a:p>
            <a:pPr marL="342900" indent="-342900"/>
            <a:r>
              <a:rPr lang="en-GB" dirty="0"/>
              <a:t>Flowers in the room</a:t>
            </a:r>
          </a:p>
          <a:p>
            <a:pPr marL="342900" indent="-342900"/>
            <a:r>
              <a:rPr lang="en-GB" dirty="0"/>
              <a:t>Other romantic getaway touches </a:t>
            </a:r>
          </a:p>
          <a:p>
            <a:pPr marL="342900" indent="-342900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7096558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7EA9F3-4ECA-7A68-FED5-3E690CEABD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8488B8-9F4C-C50C-735B-C56413CC98E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1400" dirty="0">
                <a:solidFill>
                  <a:srgbClr val="000000"/>
                </a:solidFill>
                <a:latin typeface="Times New Roman"/>
                <a:cs typeface="Times New Roman"/>
              </a:rPr>
              <a:t>Jayden - </a:t>
            </a:r>
            <a:r>
              <a:rPr lang="en-GB" sz="1400" dirty="0">
                <a:solidFill>
                  <a:srgbClr val="000000"/>
                </a:solidFill>
                <a:latin typeface="Times New Roman"/>
                <a:ea typeface="+mn-lt"/>
                <a:cs typeface="+mn-lt"/>
              </a:rPr>
              <a:t>Solomon, M. (2018) </a:t>
            </a:r>
            <a:r>
              <a:rPr lang="en-GB" sz="1400" i="1" dirty="0">
                <a:solidFill>
                  <a:srgbClr val="000000"/>
                </a:solidFill>
                <a:latin typeface="Times New Roman"/>
                <a:ea typeface="+mn-lt"/>
                <a:cs typeface="+mn-lt"/>
              </a:rPr>
              <a:t>The heart of hospitality : great hotel and restaurant leaders share their secrets</a:t>
            </a:r>
            <a:r>
              <a:rPr lang="en-GB" sz="1400" dirty="0">
                <a:solidFill>
                  <a:srgbClr val="000000"/>
                </a:solidFill>
                <a:latin typeface="Times New Roman"/>
                <a:ea typeface="+mn-lt"/>
                <a:cs typeface="+mn-lt"/>
              </a:rPr>
              <a:t>. First paperback edition. New York: </a:t>
            </a:r>
            <a:r>
              <a:rPr lang="en-GB" sz="1400" dirty="0" err="1">
                <a:solidFill>
                  <a:srgbClr val="000000"/>
                </a:solidFill>
                <a:latin typeface="Times New Roman"/>
                <a:ea typeface="+mn-lt"/>
                <a:cs typeface="+mn-lt"/>
              </a:rPr>
              <a:t>SelectBooks</a:t>
            </a:r>
            <a:r>
              <a:rPr lang="en-GB" sz="1400" dirty="0">
                <a:solidFill>
                  <a:srgbClr val="000000"/>
                </a:solidFill>
                <a:latin typeface="Times New Roman"/>
                <a:ea typeface="+mn-lt"/>
                <a:cs typeface="+mn-lt"/>
              </a:rPr>
              <a:t>, Inc.</a:t>
            </a:r>
            <a:endParaRPr lang="en-GB" sz="1400" dirty="0">
              <a:solidFill>
                <a:srgbClr val="000000"/>
              </a:solidFill>
              <a:latin typeface="Times New Roman"/>
              <a:ea typeface="+mn-lt"/>
              <a:cs typeface="Times New Roman"/>
            </a:endParaRPr>
          </a:p>
          <a:p>
            <a:pPr marL="383540" indent="-383540">
              <a:buNone/>
            </a:pPr>
            <a:r>
              <a:rPr lang="en-GB" sz="1400" dirty="0">
                <a:solidFill>
                  <a:srgbClr val="000000"/>
                </a:solidFill>
                <a:latin typeface="Times New Roman"/>
                <a:ea typeface="+mn-lt"/>
                <a:cs typeface="+mn-lt"/>
              </a:rPr>
              <a:t>Jayden</a:t>
            </a:r>
            <a:r>
              <a:rPr lang="en-GB" sz="1400" i="1" dirty="0">
                <a:solidFill>
                  <a:srgbClr val="000000"/>
                </a:solidFill>
                <a:latin typeface="Times New Roman"/>
                <a:ea typeface="+mn-lt"/>
                <a:cs typeface="+mn-lt"/>
              </a:rPr>
              <a:t> - Sue Stephenson, founder of strategies for service /former executive, the Ritz-Carlton Hotel Company</a:t>
            </a:r>
            <a:r>
              <a:rPr lang="en-GB" sz="1400" dirty="0">
                <a:solidFill>
                  <a:srgbClr val="000000"/>
                </a:solidFill>
                <a:latin typeface="Times New Roman"/>
                <a:ea typeface="+mn-lt"/>
                <a:cs typeface="+mn-lt"/>
              </a:rPr>
              <a:t> (2017) </a:t>
            </a:r>
            <a:r>
              <a:rPr lang="en-GB" sz="1400" i="1" dirty="0">
                <a:solidFill>
                  <a:srgbClr val="000000"/>
                </a:solidFill>
                <a:latin typeface="Times New Roman"/>
                <a:ea typeface="+mn-lt"/>
                <a:cs typeface="+mn-lt"/>
              </a:rPr>
              <a:t>YouTube</a:t>
            </a:r>
            <a:r>
              <a:rPr lang="en-GB" sz="1400" dirty="0">
                <a:solidFill>
                  <a:srgbClr val="000000"/>
                </a:solidFill>
                <a:latin typeface="Times New Roman"/>
                <a:ea typeface="+mn-lt"/>
                <a:cs typeface="+mn-lt"/>
              </a:rPr>
              <a:t>. Available at: </a:t>
            </a:r>
            <a:r>
              <a:rPr lang="en-GB" sz="1400" dirty="0">
                <a:solidFill>
                  <a:srgbClr val="000000"/>
                </a:solidFill>
                <a:latin typeface="Times New Roman"/>
                <a:ea typeface="+mn-lt"/>
                <a:cs typeface="+mn-lt"/>
                <a:hlinkClick r:id="rId2"/>
              </a:rPr>
              <a:t>https://www.youtube.com/watch?v=yFKR9kjUwF0</a:t>
            </a:r>
            <a:r>
              <a:rPr lang="en-GB" sz="1400" dirty="0">
                <a:solidFill>
                  <a:srgbClr val="000000"/>
                </a:solidFill>
                <a:latin typeface="Times New Roman"/>
                <a:ea typeface="+mn-lt"/>
                <a:cs typeface="+mn-lt"/>
              </a:rPr>
              <a:t> (Accessed: 05 May 2024). </a:t>
            </a:r>
            <a:endParaRPr lang="en-GB">
              <a:latin typeface="Times New Roman"/>
              <a:cs typeface="Times New Roman"/>
            </a:endParaRPr>
          </a:p>
          <a:p>
            <a:pPr marL="0" indent="0">
              <a:buNone/>
            </a:pPr>
            <a:r>
              <a:rPr lang="en-GB" sz="1400" dirty="0">
                <a:solidFill>
                  <a:srgbClr val="000000"/>
                </a:solidFill>
                <a:latin typeface="Times New Roman"/>
                <a:cs typeface="Times New Roman"/>
              </a:rPr>
              <a:t>Jayden - </a:t>
            </a:r>
            <a:r>
              <a:rPr lang="en-GB" sz="1400" dirty="0">
                <a:solidFill>
                  <a:srgbClr val="000000"/>
                </a:solidFill>
                <a:latin typeface="Times New Roman"/>
                <a:ea typeface="+mn-lt"/>
                <a:cs typeface="+mn-lt"/>
              </a:rPr>
              <a:t>Hayes, D.K., </a:t>
            </a:r>
            <a:r>
              <a:rPr lang="en-GB" sz="1400" err="1">
                <a:solidFill>
                  <a:srgbClr val="000000"/>
                </a:solidFill>
                <a:latin typeface="Times New Roman"/>
                <a:ea typeface="+mn-lt"/>
                <a:cs typeface="+mn-lt"/>
              </a:rPr>
              <a:t>Ninemeier</a:t>
            </a:r>
            <a:r>
              <a:rPr lang="en-GB" sz="1400" dirty="0">
                <a:solidFill>
                  <a:srgbClr val="000000"/>
                </a:solidFill>
                <a:latin typeface="Times New Roman"/>
                <a:ea typeface="+mn-lt"/>
                <a:cs typeface="+mn-lt"/>
              </a:rPr>
              <a:t>, J.D. and Miller, A.A. (2020) </a:t>
            </a:r>
            <a:r>
              <a:rPr lang="en-GB" sz="1400" i="1" dirty="0">
                <a:solidFill>
                  <a:srgbClr val="000000"/>
                </a:solidFill>
                <a:latin typeface="Times New Roman"/>
                <a:ea typeface="+mn-lt"/>
                <a:cs typeface="+mn-lt"/>
              </a:rPr>
              <a:t>Hotel operations management</a:t>
            </a:r>
            <a:r>
              <a:rPr lang="en-GB" sz="1400" dirty="0">
                <a:solidFill>
                  <a:srgbClr val="000000"/>
                </a:solidFill>
                <a:latin typeface="Times New Roman"/>
                <a:ea typeface="+mn-lt"/>
                <a:cs typeface="+mn-lt"/>
              </a:rPr>
              <a:t>. 3rd </a:t>
            </a:r>
            <a:r>
              <a:rPr lang="en-GB" sz="1400" err="1">
                <a:solidFill>
                  <a:srgbClr val="000000"/>
                </a:solidFill>
                <a:latin typeface="Times New Roman"/>
                <a:ea typeface="+mn-lt"/>
                <a:cs typeface="+mn-lt"/>
              </a:rPr>
              <a:t>edn</a:t>
            </a:r>
            <a:r>
              <a:rPr lang="en-GB" sz="1400" dirty="0">
                <a:solidFill>
                  <a:srgbClr val="000000"/>
                </a:solidFill>
                <a:latin typeface="Times New Roman"/>
                <a:ea typeface="+mn-lt"/>
                <a:cs typeface="+mn-lt"/>
              </a:rPr>
              <a:t>. Uttar Pradesh: Pearson India Education Services. </a:t>
            </a:r>
          </a:p>
          <a:p>
            <a:pPr marL="0" indent="0">
              <a:buNone/>
            </a:pPr>
            <a:endParaRPr lang="en-GB" sz="1400" dirty="0">
              <a:solidFill>
                <a:srgbClr val="000000"/>
              </a:solidFill>
              <a:latin typeface="Times New Roman"/>
              <a:cs typeface="Times New Roman"/>
            </a:endParaRPr>
          </a:p>
          <a:p>
            <a:pPr marL="0" indent="0">
              <a:buNone/>
            </a:pPr>
            <a:endParaRPr lang="en-GB" sz="1400" dirty="0">
              <a:solidFill>
                <a:srgbClr val="000000"/>
              </a:solidFill>
              <a:latin typeface="Times New Roman"/>
              <a:cs typeface="Times New Roman"/>
            </a:endParaRPr>
          </a:p>
          <a:p>
            <a:pPr marL="0" indent="0">
              <a:buNone/>
            </a:pPr>
            <a:endParaRPr lang="en-GB" sz="1400" dirty="0">
              <a:solidFill>
                <a:srgbClr val="000000"/>
              </a:solidFill>
              <a:latin typeface="Times New Roman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351280286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Crop">
  <a:themeElements>
    <a:clrScheme name="Custom 1">
      <a:dk1>
        <a:srgbClr val="880013"/>
      </a:dk1>
      <a:lt1>
        <a:srgbClr val="880013"/>
      </a:lt1>
      <a:dk2>
        <a:srgbClr val="880013"/>
      </a:dk2>
      <a:lt2>
        <a:srgbClr val="880013"/>
      </a:lt2>
      <a:accent1>
        <a:srgbClr val="880013"/>
      </a:accent1>
      <a:accent2>
        <a:srgbClr val="880013"/>
      </a:accent2>
      <a:accent3>
        <a:srgbClr val="880013"/>
      </a:accent3>
      <a:accent4>
        <a:srgbClr val="880013"/>
      </a:accent4>
      <a:accent5>
        <a:srgbClr val="880013"/>
      </a:accent5>
      <a:accent6>
        <a:srgbClr val="880013"/>
      </a:accent6>
      <a:hlink>
        <a:srgbClr val="880013"/>
      </a:hlink>
      <a:folHlink>
        <a:srgbClr val="880013"/>
      </a:folHlink>
    </a:clrScheme>
    <a:fontScheme name="Crop">
      <a:majorFont>
        <a:latin typeface="Franklin Gothic Book" panose="020B0503020102020204"/>
        <a:ea typeface=""/>
        <a:cs typeface=""/>
        <a:font script="Jpan" typeface="メイリオ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Franklin Gothic Book" panose="020B0503020102020204"/>
        <a:ea typeface=""/>
        <a:cs typeface=""/>
        <a:font script="Jpan" typeface="メイリオ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rop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in">
          <a:solidFill>
            <a:schemeClr val="phClr"/>
          </a:solidFill>
          <a:prstDash val="solid"/>
        </a:ln>
        <a:ln w="34925" cap="flat" cmpd="sng" algn="in">
          <a:solidFill>
            <a:schemeClr val="phClr"/>
          </a:solidFill>
          <a:prstDash val="solid"/>
        </a:ln>
        <a:ln w="19050" cap="flat" cmpd="sng" algn="in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35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rop" id="{EC9488ED-E761-4D60-9AC4-764D1FE2C171}" vid="{CE19780C-D67D-4C13-9DE9-A52BC3BA51B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3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2</vt:i4>
      </vt:variant>
      <vt:variant>
        <vt:lpstr>Slide Titles</vt:lpstr>
      </vt:variant>
      <vt:variant>
        <vt:i4>3</vt:i4>
      </vt:variant>
    </vt:vector>
  </HeadingPairs>
  <TitlesOfParts>
    <vt:vector size="5" baseType="lpstr">
      <vt:lpstr>office theme</vt:lpstr>
      <vt:lpstr>Crop</vt:lpstr>
      <vt:lpstr>Jayden – housekeeping wow factor theory </vt:lpstr>
      <vt:lpstr>Jayden – housekeeping examples </vt:lpstr>
      <vt:lpstr>References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98</cp:revision>
  <dcterms:created xsi:type="dcterms:W3CDTF">2024-05-05T16:40:51Z</dcterms:created>
  <dcterms:modified xsi:type="dcterms:W3CDTF">2024-05-05T17:14:00Z</dcterms:modified>
</cp:coreProperties>
</file>