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4" r:id="rId4"/>
  </p:sldMasterIdLst>
  <p:notesMasterIdLst>
    <p:notesMasterId r:id="rId16"/>
  </p:notesMasterIdLst>
  <p:handoutMasterIdLst>
    <p:handoutMasterId r:id="rId17"/>
  </p:handoutMasterIdLst>
  <p:sldIdLst>
    <p:sldId id="1497" r:id="rId5"/>
    <p:sldId id="1498" r:id="rId6"/>
    <p:sldId id="1514" r:id="rId7"/>
    <p:sldId id="1515" r:id="rId8"/>
    <p:sldId id="1516" r:id="rId9"/>
    <p:sldId id="1502" r:id="rId10"/>
    <p:sldId id="1517" r:id="rId11"/>
    <p:sldId id="1518" r:id="rId12"/>
    <p:sldId id="1519" r:id="rId13"/>
    <p:sldId id="1521" r:id="rId14"/>
    <p:sldId id="152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07DB2"/>
    <a:srgbClr val="4DA5E1"/>
    <a:srgbClr val="A1B3D7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671AF0-2F88-4683-B7DE-3382777511D5}" v="15" dt="2026-10-19T04:39:20.643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77" d="100"/>
          <a:sy n="77" d="100"/>
        </p:scale>
        <p:origin x="498" y="-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ire Mullin (2521413)" userId="b482e447-0562-4d80-8454-2176e439abc8" providerId="ADAL" clId="{D723C5CE-C7DF-48B8-BB39-E08C815F3A53}"/>
    <pc:docChg chg="modSld">
      <pc:chgData name="Claire Mullin (2521413)" userId="b482e447-0562-4d80-8454-2176e439abc8" providerId="ADAL" clId="{D723C5CE-C7DF-48B8-BB39-E08C815F3A53}" dt="2026-10-19T04:39:20.643" v="14"/>
      <pc:docMkLst>
        <pc:docMk/>
      </pc:docMkLst>
      <pc:sldChg chg="modTransition">
        <pc:chgData name="Claire Mullin (2521413)" userId="b482e447-0562-4d80-8454-2176e439abc8" providerId="ADAL" clId="{D723C5CE-C7DF-48B8-BB39-E08C815F3A53}" dt="2026-10-19T04:35:58.640" v="0"/>
        <pc:sldMkLst>
          <pc:docMk/>
          <pc:sldMk cId="1773831372" sldId="1497"/>
        </pc:sldMkLst>
      </pc:sldChg>
      <pc:sldChg chg="modTransition modAnim">
        <pc:chgData name="Claire Mullin (2521413)" userId="b482e447-0562-4d80-8454-2176e439abc8" providerId="ADAL" clId="{D723C5CE-C7DF-48B8-BB39-E08C815F3A53}" dt="2026-10-19T04:36:40.077" v="2"/>
        <pc:sldMkLst>
          <pc:docMk/>
          <pc:sldMk cId="1545177064" sldId="1498"/>
        </pc:sldMkLst>
      </pc:sldChg>
      <pc:sldChg chg="modAnim">
        <pc:chgData name="Claire Mullin (2521413)" userId="b482e447-0562-4d80-8454-2176e439abc8" providerId="ADAL" clId="{D723C5CE-C7DF-48B8-BB39-E08C815F3A53}" dt="2026-10-19T04:39:20.643" v="14"/>
        <pc:sldMkLst>
          <pc:docMk/>
          <pc:sldMk cId="1858387724" sldId="1502"/>
        </pc:sldMkLst>
      </pc:sldChg>
      <pc:sldChg chg="modAnim">
        <pc:chgData name="Claire Mullin (2521413)" userId="b482e447-0562-4d80-8454-2176e439abc8" providerId="ADAL" clId="{D723C5CE-C7DF-48B8-BB39-E08C815F3A53}" dt="2026-10-19T04:37:41.306" v="5"/>
        <pc:sldMkLst>
          <pc:docMk/>
          <pc:sldMk cId="1566291291" sldId="1514"/>
        </pc:sldMkLst>
      </pc:sldChg>
      <pc:sldChg chg="modAnim">
        <pc:chgData name="Claire Mullin (2521413)" userId="b482e447-0562-4d80-8454-2176e439abc8" providerId="ADAL" clId="{D723C5CE-C7DF-48B8-BB39-E08C815F3A53}" dt="2026-10-19T04:38:21.255" v="9"/>
        <pc:sldMkLst>
          <pc:docMk/>
          <pc:sldMk cId="599029612" sldId="1515"/>
        </pc:sldMkLst>
      </pc:sldChg>
      <pc:sldChg chg="modAnim">
        <pc:chgData name="Claire Mullin (2521413)" userId="b482e447-0562-4d80-8454-2176e439abc8" providerId="ADAL" clId="{D723C5CE-C7DF-48B8-BB39-E08C815F3A53}" dt="2026-10-19T04:38:57.032" v="12"/>
        <pc:sldMkLst>
          <pc:docMk/>
          <pc:sldMk cId="2168735708" sldId="151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901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195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327" y="5096040"/>
            <a:ext cx="10963051" cy="761201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328" y="5972629"/>
            <a:ext cx="10963050" cy="51988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615D95-4353-B9DA-619F-62F51763C54C}"/>
              </a:ext>
            </a:extLst>
          </p:cNvPr>
          <p:cNvCxnSpPr>
            <a:cxnSpLocks/>
          </p:cNvCxnSpPr>
          <p:nvPr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DE1B49B-C7C7-46C5-86D1-04B289EB7888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3939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4888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E5A671A-CD1D-3726-5EBC-4251B0B1F630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4196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0032-0FB4-49A9-8F94-A4A948FEFA19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2BC221-6328-07B8-5E00-E12DFAC6BF4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075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2214" y="1001716"/>
            <a:ext cx="4545750" cy="3358242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2214" y="4740957"/>
            <a:ext cx="4545749" cy="1482043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62B492-23F8-09B4-BA81-5C910AC15279}"/>
              </a:ext>
            </a:extLst>
          </p:cNvPr>
          <p:cNvCxnSpPr>
            <a:cxnSpLocks/>
          </p:cNvCxnSpPr>
          <p:nvPr/>
        </p:nvCxnSpPr>
        <p:spPr>
          <a:xfrm>
            <a:off x="6754068" y="164150"/>
            <a:ext cx="54379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0806314-2923-4BCD-81C6-1762557E3AD1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5986622" cy="6858000"/>
          </a:xfrm>
          <a:blipFill dpi="0" rotWithShape="1">
            <a:blip r:embed="rId2">
              <a:alphaModFix amt="60000"/>
            </a:blip>
            <a:srcRect/>
            <a:stretch>
              <a:fillRect l="-2824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0DD37-AA75-5265-3DD3-EADFD5870C34}"/>
              </a:ext>
            </a:extLst>
          </p:cNvPr>
          <p:cNvCxnSpPr>
            <a:cxnSpLocks/>
          </p:cNvCxnSpPr>
          <p:nvPr userDrawn="1"/>
        </p:nvCxnSpPr>
        <p:spPr>
          <a:xfrm>
            <a:off x="67540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5FEC9D1-6B65-BD86-B34E-71F8F5629EE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15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32" y="1001715"/>
            <a:ext cx="4724078" cy="2980051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31" y="4362766"/>
            <a:ext cx="4724077" cy="186023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F22791-F1DC-82EE-574A-946C4F39A8F5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514041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2067733" y="2231455"/>
            <a:ext cx="4564378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537354" y="5265452"/>
            <a:ext cx="1494475" cy="420624"/>
          </a:xfrm>
        </p:spPr>
        <p:txBody>
          <a:bodyPr/>
          <a:lstStyle/>
          <a:p>
            <a:fld id="{D1BD44EB-637E-42FE-BCB7-7CFC0B1C3376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-429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65246" y="0"/>
            <a:ext cx="6426753" cy="6858000"/>
          </a:xfrm>
          <a:blipFill dpi="0" rotWithShape="1">
            <a:blip r:embed="rId2">
              <a:alphaModFix amt="60000"/>
            </a:blip>
            <a:srcRect/>
            <a:stretch>
              <a:fillRect l="-263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DC9DC64-28F1-DE35-BA93-42BE9EDD8B26}"/>
              </a:ext>
            </a:extLst>
          </p:cNvPr>
          <p:cNvCxnSpPr>
            <a:cxnSpLocks/>
          </p:cNvCxnSpPr>
          <p:nvPr userDrawn="1"/>
        </p:nvCxnSpPr>
        <p:spPr>
          <a:xfrm>
            <a:off x="55696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A3CE87-786A-4910-E740-1852BBC75C5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2159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7538423" cy="3457299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1" y="4728526"/>
            <a:ext cx="6595444" cy="1494473"/>
          </a:xfrm>
        </p:spPr>
        <p:txBody>
          <a:bodyPr anchor="b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8D58296-262D-E3A1-3EDA-108D59ADDEB9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F719-9770-4838-A1BF-8640CFA44CC3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C82B15-2BAA-B79D-562D-AB6EE143DF7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5308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8095015" cy="3361051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4"/>
            <a:ext cx="7538424" cy="112776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7A912A-256D-661B-C181-034D06ED868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F92B4-CE1A-4C71-BEF0-93A2274B672B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649EA-F1C7-472F-52D7-A93BB7EC19B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3119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404262"/>
            <a:ext cx="7924802" cy="2577504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19980" y="4353867"/>
            <a:ext cx="7152034" cy="112141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CFC45B0-B1A3-3E44-43D7-C15E5073EEB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A5E0-7ACA-4081-A937-2CF1CEC074EB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BEA1CDC-959E-33FA-9AF1-75DB91B6A96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197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78" y="1748475"/>
            <a:ext cx="10924476" cy="4730749"/>
          </a:xfrm>
        </p:spPr>
        <p:txBody>
          <a:bodyPr anchor="b">
            <a:normAutofit/>
          </a:bodyPr>
          <a:lstStyle>
            <a:lvl1pPr algn="l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27FB5B-F1F4-96F1-0152-318F0A4000BC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8626840-FA11-4374-BE46-30DF1EAD92FE}" type="datetime1">
              <a:rPr lang="en-US" smtClean="0"/>
              <a:pPr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593392-0733-4701-8F74-B58075202E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8924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3"/>
            <a:ext cx="5702371" cy="4855527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5807522-A1BC-0AAD-E7B4-C948DF50EAC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08506C6-7398-25A3-A121-87E3BF8366E4}"/>
              </a:ext>
            </a:extLst>
          </p:cNvPr>
          <p:cNvCxnSpPr>
            <a:cxnSpLocks/>
          </p:cNvCxnSpPr>
          <p:nvPr userDrawn="1"/>
        </p:nvCxnSpPr>
        <p:spPr>
          <a:xfrm>
            <a:off x="654122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4D0019-5D4E-18AB-5653-979E0D7032FB}"/>
              </a:ext>
            </a:extLst>
          </p:cNvPr>
          <p:cNvCxnSpPr>
            <a:cxnSpLocks/>
          </p:cNvCxnSpPr>
          <p:nvPr userDrawn="1"/>
        </p:nvCxnSpPr>
        <p:spPr>
          <a:xfrm>
            <a:off x="6541227" y="164150"/>
            <a:ext cx="56507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7AAB3-9B5A-4636-BF0B-2B99D42F5638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224097" y="1001713"/>
            <a:ext cx="4333859" cy="4855527"/>
          </a:xfrm>
        </p:spPr>
        <p:txBody>
          <a:bodyPr anchor="ctr">
            <a:normAutofit/>
          </a:bodyPr>
          <a:lstStyle>
            <a:lvl1pPr marL="457200" indent="-457200" algn="l">
              <a:buFont typeface="+mj-lt"/>
              <a:buAutoNum type="arabicPeriod"/>
              <a:defRPr sz="1600"/>
            </a:lvl1pPr>
            <a:lvl2pPr marL="685800" indent="-457200" algn="l">
              <a:buFont typeface="+mj-lt"/>
              <a:buAutoNum type="arabicPeriod"/>
              <a:defRPr sz="1600"/>
            </a:lvl2pPr>
            <a:lvl3pPr marL="800100" indent="-342900" algn="l">
              <a:buFont typeface="+mj-lt"/>
              <a:buAutoNum type="arabicPeriod"/>
              <a:defRPr sz="1600"/>
            </a:lvl3pPr>
            <a:lvl4pPr marL="1028700" indent="-342900" algn="l">
              <a:buFont typeface="+mj-lt"/>
              <a:buAutoNum type="arabicPeriod"/>
              <a:defRPr sz="1600"/>
            </a:lvl4pPr>
            <a:lvl5pPr marL="1257300" indent="-342900" algn="l">
              <a:buFont typeface="+mj-lt"/>
              <a:buAutoNum type="arabicPeriod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4472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419" y="1001716"/>
            <a:ext cx="4796545" cy="150337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92E087-D311-16FB-DFD8-7DFD79458D04}"/>
              </a:ext>
            </a:extLst>
          </p:cNvPr>
          <p:cNvCxnSpPr>
            <a:cxnSpLocks/>
          </p:cNvCxnSpPr>
          <p:nvPr userDrawn="1"/>
        </p:nvCxnSpPr>
        <p:spPr>
          <a:xfrm>
            <a:off x="6096000" y="164150"/>
            <a:ext cx="60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3" y="5260880"/>
            <a:ext cx="1494474" cy="429768"/>
          </a:xfrm>
        </p:spPr>
        <p:txBody>
          <a:bodyPr/>
          <a:lstStyle/>
          <a:p>
            <a:fld id="{569377BB-3A7F-48AE-8949-DF715FC88965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98329" y="0"/>
            <a:ext cx="533103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6581" y="2886088"/>
            <a:ext cx="4781383" cy="3336912"/>
          </a:xfrm>
        </p:spPr>
        <p:txBody>
          <a:bodyPr anchor="b">
            <a:normAutofit/>
          </a:bodyPr>
          <a:lstStyle>
            <a:lvl1pPr marL="0" indent="0">
              <a:buFont typeface="+mj-lt"/>
              <a:buNone/>
              <a:defRPr sz="16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600"/>
            </a:lvl3pPr>
            <a:lvl4pPr marL="685800" indent="0">
              <a:buFont typeface="+mj-lt"/>
              <a:buNone/>
              <a:defRPr sz="1600"/>
            </a:lvl4pPr>
            <a:lvl5pPr marL="914400" indent="0">
              <a:buFont typeface="+mj-lt"/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41EF905-FBC0-6AEE-DA7E-A6361F7EF6BB}"/>
              </a:ext>
            </a:extLst>
          </p:cNvPr>
          <p:cNvCxnSpPr>
            <a:cxnSpLocks/>
          </p:cNvCxnSpPr>
          <p:nvPr userDrawn="1"/>
        </p:nvCxnSpPr>
        <p:spPr>
          <a:xfrm>
            <a:off x="609904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C5A10F-4276-544F-CA8D-14E3EDCA493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567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496190"/>
            <a:ext cx="4714881" cy="22323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30124F2-891B-DC7A-86AD-C038AE8A649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5C65A-63EB-4D03-A77A-34D9179F227E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96190"/>
            <a:ext cx="4325112" cy="2232335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D1D8F17-EF76-0E40-74BF-199C6164260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07350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133757"/>
            <a:ext cx="4328497" cy="372883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EB3FC25-52BF-D39B-F6D8-ACD115F1972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B156B-F59C-4C90-B2BF-52C692BF43D0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2129475"/>
            <a:ext cx="5266077" cy="372776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054AC9-7FE7-AA63-76C1-0BB3E059FCE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0224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81759"/>
            <a:ext cx="4358311" cy="484124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835D4DD-0247-2268-9444-EBEAF09126E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3B20-6D77-4E10-9C9F-10A32026F483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78726" y="1381759"/>
            <a:ext cx="5622648" cy="484124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2B1FAB-0434-52D4-45F7-F1C56FA427F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3729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328497" cy="4855526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BBE18-C792-4A63-8F5A-CED2F5653C9B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83174" y="1001714"/>
            <a:ext cx="5118206" cy="4855527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8F4B9D1-5247-53CB-C1FC-9E3459BF1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43F8E40-0F32-5592-0885-55CEBFBDF0A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6138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900433"/>
            <a:ext cx="3771900" cy="5221285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B4E55-CD3E-4D87-9041-7A8452BD5273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900432"/>
            <a:ext cx="6209054" cy="5221285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E7E8DAF-8174-2859-E029-6F85464CAC9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228395-2719-9A44-CE27-6CFD8BD848E8}"/>
              </a:ext>
            </a:extLst>
          </p:cNvPr>
          <p:cNvCxnSpPr>
            <a:cxnSpLocks/>
          </p:cNvCxnSpPr>
          <p:nvPr userDrawn="1"/>
        </p:nvCxnSpPr>
        <p:spPr>
          <a:xfrm>
            <a:off x="4883705" y="164150"/>
            <a:ext cx="73082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83E6F6-12DD-3AC0-8C59-D6E9DEDA1456}"/>
              </a:ext>
            </a:extLst>
          </p:cNvPr>
          <p:cNvCxnSpPr>
            <a:cxnSpLocks/>
          </p:cNvCxnSpPr>
          <p:nvPr userDrawn="1"/>
        </p:nvCxnSpPr>
        <p:spPr>
          <a:xfrm>
            <a:off x="488370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4417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3785" y="1001715"/>
            <a:ext cx="6444179" cy="11223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5" cy="429768"/>
          </a:xfrm>
        </p:spPr>
        <p:txBody>
          <a:bodyPr/>
          <a:lstStyle/>
          <a:p>
            <a:fld id="{B44ACCC6-A2BA-4B7B-99B4-E62BB5424C67}" type="datetime1">
              <a:rPr lang="en-US" smtClean="0"/>
              <a:t>10/19/2026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F3207AA-DF92-4449-9316-61475F014448}"/>
              </a:ext>
            </a:extLst>
          </p:cNvPr>
          <p:cNvCxnSpPr>
            <a:cxnSpLocks/>
          </p:cNvCxnSpPr>
          <p:nvPr userDrawn="1"/>
        </p:nvCxnSpPr>
        <p:spPr>
          <a:xfrm>
            <a:off x="4918159" y="164150"/>
            <a:ext cx="72738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1"/>
            <a:ext cx="4124206" cy="6858000"/>
          </a:xfrm>
          <a:blipFill dpi="0" rotWithShape="1">
            <a:blip r:embed="rId2">
              <a:alphaModFix amt="60000"/>
            </a:blip>
            <a:srcRect/>
            <a:stretch>
              <a:fillRect l="-2278" r="-6699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113785" y="2496190"/>
            <a:ext cx="6444179" cy="3726810"/>
          </a:xfrm>
        </p:spPr>
        <p:txBody>
          <a:bodyPr>
            <a:normAutofit/>
          </a:bodyPr>
          <a:lstStyle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4805F9-D010-6E54-928C-1EBB88CBA9D3}"/>
              </a:ext>
            </a:extLst>
          </p:cNvPr>
          <p:cNvCxnSpPr>
            <a:cxnSpLocks/>
          </p:cNvCxnSpPr>
          <p:nvPr userDrawn="1"/>
        </p:nvCxnSpPr>
        <p:spPr>
          <a:xfrm>
            <a:off x="4918159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A487952-A86B-7C85-B4C5-3B9E9DED85A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5290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5647085" cy="1122375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67BDF5B-E352-4558-1EFA-37F504BFE32E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66311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496190"/>
            <a:ext cx="5647085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24097" y="0"/>
            <a:ext cx="4967903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02BFE52-C7C3-A7E3-F6D9-EDECDF40EF56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1C0473F-E6DB-D181-43D0-0D5C945184B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34341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7306" y="1001715"/>
            <a:ext cx="6740655" cy="1087887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4" cy="429768"/>
          </a:xfrm>
        </p:spPr>
        <p:txBody>
          <a:bodyPr/>
          <a:lstStyle/>
          <a:p>
            <a:fld id="{12B94328-6471-48ED-A3E9-D3E8C4DB1679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EA26726-2193-5028-87FF-55119A73A643}"/>
              </a:ext>
            </a:extLst>
          </p:cNvPr>
          <p:cNvCxnSpPr>
            <a:cxnSpLocks/>
          </p:cNvCxnSpPr>
          <p:nvPr userDrawn="1"/>
        </p:nvCxnSpPr>
        <p:spPr>
          <a:xfrm>
            <a:off x="4634939" y="164150"/>
            <a:ext cx="755706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0"/>
            <a:ext cx="3854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17311" y="2496190"/>
            <a:ext cx="6740654" cy="372681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FAA0E72-1F2C-EAE4-77B7-9FF7C88D21DD}"/>
              </a:ext>
            </a:extLst>
          </p:cNvPr>
          <p:cNvCxnSpPr>
            <a:cxnSpLocks/>
          </p:cNvCxnSpPr>
          <p:nvPr userDrawn="1"/>
        </p:nvCxnSpPr>
        <p:spPr>
          <a:xfrm>
            <a:off x="4634939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EA80D3F-C3CE-0859-0D1F-594C0503DBA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8514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28130"/>
            <a:ext cx="6595448" cy="1113475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6649CF-C20C-7376-D09A-88A289B7A347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74795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1368BACD-07D9-459F-AA1C-5268AE32178F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24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1" y="2496190"/>
            <a:ext cx="6595448" cy="372680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13312" y="0"/>
            <a:ext cx="4283768" cy="6858000"/>
          </a:xfrm>
          <a:blipFill dpi="0" rotWithShape="1">
            <a:blip r:embed="rId2">
              <a:alphaModFix amt="60000"/>
            </a:blip>
            <a:srcRect/>
            <a:stretch>
              <a:fillRect l="1" t="-1" r="1" b="-44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B030F47-B045-036A-B67B-EF84DE9E2A8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52218E5-4B7E-010A-02DF-6951A1023B10}"/>
              </a:ext>
            </a:extLst>
          </p:cNvPr>
          <p:cNvCxnSpPr>
            <a:cxnSpLocks/>
          </p:cNvCxnSpPr>
          <p:nvPr userDrawn="1"/>
        </p:nvCxnSpPr>
        <p:spPr>
          <a:xfrm>
            <a:off x="7908800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6705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259" y="1001715"/>
            <a:ext cx="4717705" cy="1109672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692A769-D4A9-4BBF-AD73-A3AD41FBB7C3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44E0F01-74F8-4E05-0BF9-107555BA139C}"/>
              </a:ext>
            </a:extLst>
          </p:cNvPr>
          <p:cNvCxnSpPr>
            <a:cxnSpLocks/>
          </p:cNvCxnSpPr>
          <p:nvPr userDrawn="1"/>
        </p:nvCxnSpPr>
        <p:spPr>
          <a:xfrm>
            <a:off x="6624761" y="164150"/>
            <a:ext cx="556723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0"/>
            <a:ext cx="584350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07693" y="2492387"/>
            <a:ext cx="4750271" cy="373061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85E70CC-C7D7-B9CE-493E-0579781D2D31}"/>
              </a:ext>
            </a:extLst>
          </p:cNvPr>
          <p:cNvCxnSpPr>
            <a:cxnSpLocks/>
          </p:cNvCxnSpPr>
          <p:nvPr userDrawn="1"/>
        </p:nvCxnSpPr>
        <p:spPr>
          <a:xfrm>
            <a:off x="662476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E830231-922B-910E-CA0F-2B635AE5E8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8659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2" y="1001715"/>
            <a:ext cx="4714880" cy="1125536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1905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6954" y="5260879"/>
            <a:ext cx="1494474" cy="429768"/>
          </a:xfrm>
        </p:spPr>
        <p:txBody>
          <a:bodyPr/>
          <a:lstStyle/>
          <a:p>
            <a:fld id="{2DF6CB4C-CEEE-488F-A556-6D160C723A2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4601" y="6492240"/>
            <a:ext cx="429207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12D87E-65D6-AA23-C2F1-6ACD679648B1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287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1" y="2493965"/>
            <a:ext cx="4714880" cy="3729035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8095" y="-1"/>
            <a:ext cx="6303905" cy="688899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CC1A446-6BAE-22CC-E376-C7034DBFDE71}"/>
              </a:ext>
            </a:extLst>
          </p:cNvPr>
          <p:cNvCxnSpPr>
            <a:cxnSpLocks/>
          </p:cNvCxnSpPr>
          <p:nvPr userDrawn="1"/>
        </p:nvCxnSpPr>
        <p:spPr>
          <a:xfrm>
            <a:off x="5718976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4047466-B04C-40AF-946A-45572220C73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8555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3504" y="1001715"/>
            <a:ext cx="4444457" cy="11223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79"/>
            <a:ext cx="1494473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652FFD6-A518-49CA-8126-283C2A8EFE6F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8B378FF-8198-DC37-BA5B-473DEDD75988}"/>
              </a:ext>
            </a:extLst>
          </p:cNvPr>
          <p:cNvCxnSpPr>
            <a:cxnSpLocks/>
          </p:cNvCxnSpPr>
          <p:nvPr userDrawn="1"/>
        </p:nvCxnSpPr>
        <p:spPr>
          <a:xfrm>
            <a:off x="6934701" y="164150"/>
            <a:ext cx="52572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6154001" cy="6858000"/>
          </a:xfrm>
          <a:blipFill dpi="0" rotWithShape="1">
            <a:blip r:embed="rId2">
              <a:alphaModFix amt="60000"/>
            </a:blip>
            <a:srcRect/>
            <a:stretch>
              <a:fillRect l="-2748" r="-2748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3505" y="2496190"/>
            <a:ext cx="4444460" cy="3726809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54E56D6-14F7-4AF8-BCF3-2B60F1174250}"/>
              </a:ext>
            </a:extLst>
          </p:cNvPr>
          <p:cNvCxnSpPr>
            <a:cxnSpLocks/>
          </p:cNvCxnSpPr>
          <p:nvPr userDrawn="1"/>
        </p:nvCxnSpPr>
        <p:spPr>
          <a:xfrm>
            <a:off x="693470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D24FBA-09F1-E77D-0C3E-A914CBD5F4F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38511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520" y="1001715"/>
            <a:ext cx="4687174" cy="1127751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4711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29760" y="5260879"/>
            <a:ext cx="1494474" cy="429768"/>
          </a:xfrm>
        </p:spPr>
        <p:txBody>
          <a:bodyPr/>
          <a:lstStyle/>
          <a:p>
            <a:fld id="{BDA16E6D-ABB3-4B84-99F2-E42A2B9DF2C2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593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38F21-75ED-E44B-42EB-FC7FE5E930B5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4726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496181"/>
            <a:ext cx="4714880" cy="372681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0"/>
            <a:ext cx="6095999" cy="6858000"/>
          </a:xfrm>
          <a:blipFill dpi="0" rotWithShape="1">
            <a:blip r:embed="rId2">
              <a:alphaModFix amt="60000"/>
            </a:blip>
            <a:srcRect/>
            <a:stretch>
              <a:fillRect l="-2925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F9AEDF6-9814-FD08-73EB-63D58BF776EA}"/>
              </a:ext>
            </a:extLst>
          </p:cNvPr>
          <p:cNvCxnSpPr>
            <a:cxnSpLocks/>
          </p:cNvCxnSpPr>
          <p:nvPr userDrawn="1"/>
        </p:nvCxnSpPr>
        <p:spPr>
          <a:xfrm>
            <a:off x="59044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A8CA044-325A-12D3-37BC-BDCEBBC342C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76212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9767" y="1001715"/>
            <a:ext cx="3778198" cy="1108746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1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D67C4704-4F96-4DFD-9156-648F64A4FFD5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F9841FB-35AF-1919-0953-5642770662AC}"/>
              </a:ext>
            </a:extLst>
          </p:cNvPr>
          <p:cNvCxnSpPr>
            <a:cxnSpLocks/>
          </p:cNvCxnSpPr>
          <p:nvPr userDrawn="1"/>
        </p:nvCxnSpPr>
        <p:spPr>
          <a:xfrm>
            <a:off x="7597395" y="164150"/>
            <a:ext cx="459460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9" y="0"/>
            <a:ext cx="6816696" cy="6858000"/>
          </a:xfrm>
          <a:blipFill dpi="0" rotWithShape="1">
            <a:blip r:embed="rId2">
              <a:alphaModFix amt="60000"/>
            </a:blip>
            <a:srcRect/>
            <a:stretch>
              <a:fillRect l="-2482" r="-248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79767" y="2515205"/>
            <a:ext cx="3778198" cy="375938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58AE5DC-7AFC-CD99-8A67-46A580A7DEFE}"/>
              </a:ext>
            </a:extLst>
          </p:cNvPr>
          <p:cNvCxnSpPr>
            <a:cxnSpLocks/>
          </p:cNvCxnSpPr>
          <p:nvPr userDrawn="1"/>
        </p:nvCxnSpPr>
        <p:spPr>
          <a:xfrm>
            <a:off x="759739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1BA6662-88AA-A191-B6D5-4B6DF99C8B1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08946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449" y="1001715"/>
            <a:ext cx="3401568" cy="112776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2638" y="2236683"/>
            <a:ext cx="4553921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/>
          <a:p>
            <a:fld id="{33B50C95-85D9-49F9-99D8-E6845F008D35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4DF952-8FA0-48F5-F7EF-53D541404A33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3800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48" y="2491461"/>
            <a:ext cx="3401567" cy="3731539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34499" y="0"/>
            <a:ext cx="7962582" cy="6858000"/>
          </a:xfrm>
          <a:blipFill dpi="0" rotWithShape="1">
            <a:blip r:embed="rId2">
              <a:alphaModFix amt="60000"/>
            </a:blip>
            <a:srcRect/>
            <a:stretch>
              <a:fillRect l="-5169" r="2"/>
            </a:stretch>
          </a:blipFill>
        </p:spPr>
        <p:txBody>
          <a:bodyPr/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6E75C3-3D50-62F4-97A1-08D85ABC21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D9DCC5-4A76-A29C-BDAD-62E571E6267E}"/>
              </a:ext>
            </a:extLst>
          </p:cNvPr>
          <p:cNvCxnSpPr>
            <a:cxnSpLocks/>
          </p:cNvCxnSpPr>
          <p:nvPr userDrawn="1"/>
        </p:nvCxnSpPr>
        <p:spPr>
          <a:xfrm>
            <a:off x="423200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0691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7541" y="1001716"/>
            <a:ext cx="3565637" cy="14944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2" y="2231455"/>
            <a:ext cx="4564377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1" y="5260879"/>
            <a:ext cx="1494474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7B02D44-18E2-46EB-BF95-C6E9788E5887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E11B3B1-9941-4785-B418-08EF9E3BB704}"/>
              </a:ext>
            </a:extLst>
          </p:cNvPr>
          <p:cNvCxnSpPr>
            <a:cxnSpLocks/>
          </p:cNvCxnSpPr>
          <p:nvPr userDrawn="1"/>
        </p:nvCxnSpPr>
        <p:spPr>
          <a:xfrm>
            <a:off x="7794617" y="164150"/>
            <a:ext cx="43973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7013917" cy="6858000"/>
          </a:xfrm>
          <a:blipFill dpi="0" rotWithShape="1">
            <a:blip r:embed="rId2">
              <a:alphaModFix amt="60000"/>
            </a:blip>
            <a:srcRect/>
            <a:stretch>
              <a:fillRect l="-2411" r="-241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76991" y="2877189"/>
            <a:ext cx="3576275" cy="334581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1FE4EE6-FDB8-6541-5FC6-4FC24B421584}"/>
              </a:ext>
            </a:extLst>
          </p:cNvPr>
          <p:cNvCxnSpPr>
            <a:cxnSpLocks/>
          </p:cNvCxnSpPr>
          <p:nvPr userDrawn="1"/>
        </p:nvCxnSpPr>
        <p:spPr>
          <a:xfrm>
            <a:off x="779461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6A42A28-5C2F-9093-B5D9-C2651F290DF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22437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5109524"/>
            <a:ext cx="4364200" cy="1113476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3E0CC-5553-421C-8D81-3F82FF869EDA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8524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9523"/>
            <a:ext cx="6208724" cy="1113477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600"/>
            </a:lvl3pPr>
            <a:lvl4pPr marL="685800" indent="0">
              <a:buFont typeface="Arial" panose="020B0604020202020204" pitchFamily="34" charset="0"/>
              <a:buNone/>
              <a:defRPr sz="1600"/>
            </a:lvl4pPr>
            <a:lvl5pPr marL="914400" indent="0">
              <a:buFont typeface="Arial" panose="020B0604020202020204" pitchFamily="34" charset="0"/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E7E7B67-A585-C4C0-BD50-861ED489B13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5767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4362766"/>
            <a:ext cx="3421224" cy="1860234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7576-EC94-4DB5-9187-19A5D0382B7E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3981766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4353867"/>
            <a:ext cx="7152028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600"/>
            </a:lvl3pPr>
            <a:lvl4pPr marL="857250" indent="-171450">
              <a:buFont typeface="Arial" panose="020B0604020202020204" pitchFamily="34" charset="0"/>
              <a:buChar char="•"/>
              <a:defRPr sz="1600"/>
            </a:lvl4pPr>
            <a:lvl5pPr marL="1085850" indent="-171450"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4F2A9F8-8F3B-3616-48B8-F8DA72A7134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9701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056BFCD-3259-DDE7-5625-EE56190B8F62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764" y="1001714"/>
            <a:ext cx="3390788" cy="1875473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3146" y="2231455"/>
            <a:ext cx="4564377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8191" y="5260876"/>
            <a:ext cx="1494468" cy="429768"/>
          </a:xfrm>
        </p:spPr>
        <p:txBody>
          <a:bodyPr/>
          <a:lstStyle/>
          <a:p>
            <a:fld id="{1E853955-1D07-4B51-BC71-D8BE10C22200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5842" y="649287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1001714"/>
            <a:ext cx="7152028" cy="1875475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600"/>
            </a:lvl3pPr>
            <a:lvl4pPr marL="857250" indent="-171450">
              <a:buFont typeface="Arial" panose="020B0604020202020204" pitchFamily="34" charset="0"/>
              <a:buChar char="•"/>
              <a:defRPr sz="1600"/>
            </a:lvl4pPr>
            <a:lvl5pPr marL="1085850" indent="-171450"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3258188"/>
            <a:ext cx="11593670" cy="3599811"/>
          </a:xfrm>
          <a:blipFill dpi="0" rotWithShape="1">
            <a:blip r:embed="rId2">
              <a:alphaModFix amt="60000"/>
            </a:blip>
            <a:srcRect/>
            <a:stretch>
              <a:fillRect l="-121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378E9B-0BD2-F103-F591-68E71F4480E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8740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4F82DAF-8C88-BCF8-3DCD-BA0110CC6BB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3" cy="746752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9E46-11CA-4696-94A6-42FA6258F836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5652468" cy="4093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129475"/>
            <a:ext cx="4714869" cy="409352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71A0C8E-B9F0-C8A0-7A87-A97B78C1C48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98079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29A9DDD-8FD5-2897-8DC9-1CEC88541C50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4714876" cy="1122374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799AB-4423-4AFC-BA85-5F70033F1076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496190"/>
            <a:ext cx="4672584" cy="372681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02" y="1001715"/>
            <a:ext cx="5652463" cy="522128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2BC9BBD-1994-9D19-11C8-FD27039C633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97585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E681CC6-0816-FBB5-F117-CE232D15B0D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328495" cy="1127759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E56CF-865A-4DF6-93CB-5342FE600906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4328495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285750" indent="-285750">
              <a:buFont typeface="Arial" panose="020B0604020202020204" pitchFamily="34" charset="0"/>
              <a:buChar char="•"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1001713"/>
            <a:ext cx="6209054" cy="5221287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64B8C12-E10A-C714-D6A0-BA32E2C7271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4353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5"/>
            <a:ext cx="5955028" cy="5477511"/>
          </a:xfrm>
        </p:spPr>
        <p:txBody>
          <a:bodyPr anchor="b">
            <a:normAutofit/>
          </a:bodyPr>
          <a:lstStyle>
            <a:lvl1pPr>
              <a:defRPr sz="7200" b="0" i="0">
                <a:latin typeface="+mj-lt"/>
                <a:ea typeface="Dotum" panose="020B0600000101010101" pitchFamily="34" charset="-127"/>
                <a:cs typeface="Noto Sans Kannada Thin" panose="020B0202040504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5403" y="-1"/>
            <a:ext cx="5131677" cy="6222999"/>
          </a:xfrm>
          <a:blipFill dpi="0" rotWithShape="1">
            <a:blip r:embed="rId2">
              <a:alphaModFix amt="60000"/>
            </a:blip>
            <a:srcRect/>
            <a:stretch>
              <a:fillRect l="-686" t="2" b="-4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8FA8915-517E-32B2-6836-7A69DEF7C849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76B2467-9468-3DE8-CA1C-7B68F7ED9A67}"/>
              </a:ext>
            </a:extLst>
          </p:cNvPr>
          <p:cNvCxnSpPr>
            <a:cxnSpLocks/>
          </p:cNvCxnSpPr>
          <p:nvPr userDrawn="1"/>
        </p:nvCxnSpPr>
        <p:spPr>
          <a:xfrm>
            <a:off x="0" y="164150"/>
            <a:ext cx="70603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</p:spPr>
        <p:txBody>
          <a:bodyPr anchor="ctr">
            <a:normAutofit/>
          </a:bodyPr>
          <a:lstStyle>
            <a:lvl1pPr marL="0" indent="0">
              <a:buNone/>
              <a:defRPr sz="1600" b="0" i="0">
                <a:latin typeface="+mj-lt"/>
              </a:defRPr>
            </a:lvl1pPr>
            <a:lvl2pPr>
              <a:defRPr sz="1600" b="0" i="0">
                <a:latin typeface="Univers Light" panose="020B0403020202020204" pitchFamily="34" charset="0"/>
              </a:defRPr>
            </a:lvl2pPr>
            <a:lvl3pPr>
              <a:defRPr sz="1600" b="0" i="0">
                <a:latin typeface="Univers Light" panose="020B0403020202020204" pitchFamily="34" charset="0"/>
              </a:defRPr>
            </a:lvl3pPr>
            <a:lvl4pPr>
              <a:defRPr sz="1600" b="0" i="0">
                <a:latin typeface="Univers Light" panose="020B0403020202020204" pitchFamily="34" charset="0"/>
              </a:defRPr>
            </a:lvl4pPr>
            <a:lvl5pPr>
              <a:defRPr sz="1600" b="0" i="0">
                <a:latin typeface="Univers Light" panose="020B0403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722991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113C676-72E3-B810-A6B9-DCE36B8778A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8507528C-7021-C7A4-B156-08D83A3A2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9A1B-A295-4715-B77A-F33006A42EEB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088E26B-9247-68F3-E9B8-157E22E9714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786730A0-A69C-6FA3-06BC-632301E15F2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1423298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F240C4-9480-994E-0BD5-BF7BE95F9F7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D6C5-FCE0-436F-BDB9-607AA1896A18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3547AA0-CA68-609A-06D4-5F771838B5D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574814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B8C624E-4F6C-E890-10DF-FE279DA2597D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20D33D3A-063E-24F3-6815-CC483F3BF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A5A51-DB18-40F8-9807-F5A86B7E570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D9BA66-49B9-422C-E28F-BA9E9DB6469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D20ABC85-9587-24D5-E6BE-4DBE5CA5697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667156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D627006-2F17-8195-85F1-6A04C935CD0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BCB96-76D1-4464-9253-520F75095DE4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424374" cy="522128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1" cap="all" baseline="0"/>
            </a:lvl1pPr>
            <a:lvl2pPr marL="228600" indent="0">
              <a:lnSpc>
                <a:spcPct val="100000"/>
              </a:lnSpc>
              <a:buNone/>
              <a:defRPr sz="4000" b="1" cap="all" baseline="0"/>
            </a:lvl2pPr>
            <a:lvl3pPr marL="457200" indent="0">
              <a:lnSpc>
                <a:spcPct val="100000"/>
              </a:lnSpc>
              <a:buNone/>
              <a:defRPr sz="4000" b="1" cap="all" baseline="0"/>
            </a:lvl3pPr>
            <a:lvl4pPr marL="685800" indent="0">
              <a:lnSpc>
                <a:spcPct val="100000"/>
              </a:lnSpc>
              <a:buNone/>
              <a:defRPr sz="4000" b="1" cap="all" baseline="0"/>
            </a:lvl4pPr>
            <a:lvl5pPr marL="914400" indent="0">
              <a:lnSpc>
                <a:spcPct val="100000"/>
              </a:lnSpc>
              <a:buNone/>
              <a:defRPr sz="4000" b="1" cap="all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6DC5F9A-93BE-3155-B9FF-4F2B904E7ED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34600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E1D5172-97DD-EE7A-066E-A8782AEFC90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396" y="-1133856"/>
            <a:ext cx="10652760" cy="1001330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8BC6-0973-431F-9F88-90604F102123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9396" y="1001715"/>
            <a:ext cx="9459008" cy="53780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993CE3A-3702-5441-A16B-15475B1AC32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01912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5B07A5-D0B6-BEDF-13F7-7E32618B677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0309F-82F1-48B4-8AF1-7FAFA4EA46A8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3479" y="1001713"/>
            <a:ext cx="10924473" cy="537806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1pPr>
            <a:lvl2pPr marL="2286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2pPr>
            <a:lvl3pPr marL="4572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3pPr>
            <a:lvl4pPr marL="6858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4pPr>
            <a:lvl5pPr marL="9144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71C1F5-4C28-1974-E5FE-84A75C271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676504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518A1F-ACCA-80D1-B725-434280AEC75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9" y="5907727"/>
            <a:ext cx="9980960" cy="381000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7C51-8093-4086-9EBD-6F9D3CF38435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7"/>
            <a:ext cx="9980960" cy="3726808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EDBAF72-4C6A-14D9-5801-64F0FA350F7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190516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FD47CB2-2DC0-2D1C-3E20-3B23C039445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815584"/>
            <a:ext cx="10923925" cy="511644"/>
          </a:xfrm>
        </p:spPr>
        <p:txBody>
          <a:bodyPr anchor="b">
            <a:no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3B3AEC4-477A-480C-8C3E-559E8B429188}" type="datetime1">
              <a:rPr lang="en-US" smtClean="0"/>
              <a:pPr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2416"/>
            <a:ext cx="10923925" cy="4037312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15DE24C-5070-BB46-4081-8ED244198E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9516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0708A38-78BC-D3CE-5C55-65C094C8935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9037" y="5749160"/>
            <a:ext cx="8956676" cy="567558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63BA6-8D49-4675-9508-BB867C793A49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037984" cy="3726810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1108F76-E7E3-1812-8331-DCE59FFE0DF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314549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33CF370-3CA5-B9C3-AA2C-1D52A27AD18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4" cy="11277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58E83-499B-42C0-A29C-116A7958FAB2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4"/>
            <a:ext cx="5266090" cy="409352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91886" y="2129473"/>
            <a:ext cx="5266078" cy="409352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DA0E66B-621F-DCB6-E24E-748318E12F2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8156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1A96DE7-ACFB-A025-20F2-1C9A4CEF7566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68897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4FD23-2163-447C-A80D-D0B4B313F4F9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472" y="1685735"/>
            <a:ext cx="5266644" cy="81045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596" y="2496190"/>
            <a:ext cx="5265520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85735"/>
            <a:ext cx="5271464" cy="81045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496190"/>
            <a:ext cx="5271464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FC723C3-DA4A-8D71-987B-EB7E7A74D1E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08460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4A141C8-6351-7BB4-B97D-32DF6F45DBC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3" cy="112776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927C-C7F8-47B0-9A1C-DEAC93AC4235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8218CD-6934-8D18-A575-7C745D80A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0586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FE09A4A-7256-DFB0-F197-FAC31C991665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B669C-B2F2-4540-973C-9431C4193843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571AA78-5D18-EE68-E9E7-A1075C78BC2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918235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6"/>
            <a:ext cx="4328496" cy="1122374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0AE40-9A04-413D-8631-F7A90F9EBCFC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D4A6C7F-9167-3CFF-8E30-53AE9D6BB73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0" y="2496190"/>
            <a:ext cx="4328506" cy="372681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8910" y="1001715"/>
            <a:ext cx="6209053" cy="522128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9C0A275-A2A5-8AD0-2E0F-DDE194CF8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11082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3771899" cy="1875474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4C3A-EE25-431B-80B1-4EF91AFC3103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9" y="3242949"/>
            <a:ext cx="3771899" cy="306325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3E95682-83E4-B8FD-0229-98470A1CACC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7" y="634999"/>
            <a:ext cx="6595437" cy="558800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C2BD7F5-CDD3-75CC-75F0-0D3B429420E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0980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73816"/>
            <a:ext cx="8481399" cy="1607128"/>
          </a:xfrm>
        </p:spPr>
        <p:txBody>
          <a:bodyPr anchor="b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4C3B674-A5BF-456A-8269-F8CA9F763AF0}" type="datetime1">
              <a:rPr lang="en-US" smtClean="0"/>
              <a:pPr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B4F35B0-78B0-CF96-BDA9-3D1E19B0636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3481" y="3615051"/>
            <a:ext cx="10367898" cy="2607949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None/>
              <a:defRPr sz="16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5FE6CEC-AEBC-8860-A62E-637765B0DE2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6318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756098"/>
            <a:ext cx="10923925" cy="2595476"/>
          </a:xfrm>
        </p:spPr>
        <p:txBody>
          <a:bodyPr anchor="b">
            <a:noAutofit/>
          </a:bodyPr>
          <a:lstStyle>
            <a:lvl1pPr>
              <a:defRPr sz="4000" b="0" i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31587E-E768-0BED-F16B-618390A49DB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C9D3C1B-3A72-4E86-BA17-923EE76E5763}" type="datetime1">
              <a:rPr lang="en-US" smtClean="0"/>
              <a:pPr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3485" y="4732574"/>
            <a:ext cx="6595990" cy="1605164"/>
          </a:xfrm>
        </p:spPr>
        <p:txBody>
          <a:bodyPr anchor="b">
            <a:no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2pPr>
            <a:lvl3pPr marL="4572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3pPr>
            <a:lvl4pPr marL="6858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4pPr>
            <a:lvl5pPr marL="9144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329D384-6BDA-A5B3-C1ED-7DADE965436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7966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" y="6492513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067304" y="2231454"/>
            <a:ext cx="4564376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532352" y="5260879"/>
            <a:ext cx="1494475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652F8955-0F19-465D-B095-4EFD5ED08188}" type="datetime1">
              <a:rPr lang="en-US" smtClean="0"/>
              <a:pPr/>
              <a:t>10/19/2026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30" y="2129474"/>
            <a:ext cx="10923934" cy="40935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7556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627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82" r:id="rId33"/>
    <p:sldLayoutId id="2147483798" r:id="rId34"/>
    <p:sldLayoutId id="2147483799" r:id="rId35"/>
    <p:sldLayoutId id="2147483800" r:id="rId36"/>
    <p:sldLayoutId id="2147483801" r:id="rId37"/>
    <p:sldLayoutId id="2147483802" r:id="rId38"/>
    <p:sldLayoutId id="2147483803" r:id="rId39"/>
    <p:sldLayoutId id="2147483804" r:id="rId40"/>
    <p:sldLayoutId id="2147483805" r:id="rId41"/>
    <p:sldLayoutId id="2147483806" r:id="rId42"/>
    <p:sldLayoutId id="2147483807" r:id="rId43"/>
    <p:sldLayoutId id="2147483808" r:id="rId44"/>
    <p:sldLayoutId id="2147483809" r:id="rId45"/>
    <p:sldLayoutId id="2147483810" r:id="rId46"/>
    <p:sldLayoutId id="2147483811" r:id="rId47"/>
    <p:sldLayoutId id="2147483812" r:id="rId48"/>
    <p:sldLayoutId id="2147483813" r:id="rId49"/>
    <p:sldLayoutId id="2147483814" r:id="rId5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900433"/>
            <a:ext cx="3771900" cy="5221285"/>
          </a:xfrm>
        </p:spPr>
        <p:txBody>
          <a:bodyPr anchor="ctr">
            <a:normAutofit/>
          </a:bodyPr>
          <a:lstStyle/>
          <a:p>
            <a:br>
              <a:rPr lang="en-US" sz="2200" dirty="0">
                <a:latin typeface="Arial Black" panose="020B0A04020102020204" pitchFamily="34" charset="0"/>
              </a:rPr>
            </a:br>
            <a:r>
              <a:rPr lang="en-US" sz="2200" b="1" dirty="0">
                <a:latin typeface="Arial Black" panose="020B0A04020102020204" pitchFamily="34" charset="0"/>
              </a:rPr>
              <a:t>Name: Claire Mullin</a:t>
            </a:r>
            <a:br>
              <a:rPr lang="en-US" sz="2200" b="1" dirty="0">
                <a:latin typeface="Arial Black" panose="020B0A04020102020204" pitchFamily="34" charset="0"/>
              </a:rPr>
            </a:br>
            <a:r>
              <a:rPr lang="en-US" sz="2200" b="1" dirty="0">
                <a:latin typeface="Arial Black" panose="020B0A04020102020204" pitchFamily="34" charset="0"/>
              </a:rPr>
              <a:t>Student Number: 2521413</a:t>
            </a:r>
            <a:br>
              <a:rPr lang="en-US" sz="2200" b="1" dirty="0">
                <a:latin typeface="Arial Black" panose="020B0A04020102020204" pitchFamily="34" charset="0"/>
              </a:rPr>
            </a:br>
            <a:r>
              <a:rPr lang="en-US" sz="2200" b="1" dirty="0">
                <a:latin typeface="Arial Black" panose="020B0A04020102020204" pitchFamily="34" charset="0"/>
              </a:rPr>
              <a:t>Module Code: LCHS4009_BIRM</a:t>
            </a:r>
            <a:br>
              <a:rPr lang="en-US" sz="2200" b="1" dirty="0">
                <a:latin typeface="Arial Black" panose="020B0A04020102020204" pitchFamily="34" charset="0"/>
              </a:rPr>
            </a:br>
            <a:r>
              <a:rPr lang="en-US" sz="2200" b="1" dirty="0">
                <a:latin typeface="Arial Black" panose="020B0A04020102020204" pitchFamily="34" charset="0"/>
              </a:rPr>
              <a:t>Module: </a:t>
            </a:r>
            <a:r>
              <a:rPr lang="en-GB" sz="2200" b="1" dirty="0">
                <a:latin typeface="Arial Black" panose="020B0A04020102020204" pitchFamily="34" charset="0"/>
              </a:rPr>
              <a:t>Professional Development within Health and Social Care</a:t>
            </a:r>
            <a:br>
              <a:rPr lang="en-GB" sz="2200" b="1" dirty="0">
                <a:latin typeface="Arial Black" panose="020B0A04020102020204" pitchFamily="34" charset="0"/>
              </a:rPr>
            </a:br>
            <a:r>
              <a:rPr lang="en-US" sz="2200" b="1" dirty="0">
                <a:latin typeface="Arial Black" panose="020B0A04020102020204" pitchFamily="34" charset="0"/>
              </a:rPr>
              <a:t>Lecturer: Bernice Ejiogu</a:t>
            </a:r>
            <a:br>
              <a:rPr lang="en-US" sz="2200" dirty="0"/>
            </a:br>
            <a:br>
              <a:rPr lang="en-US" sz="2200" dirty="0"/>
            </a:br>
            <a:endParaRPr lang="en-US" sz="2200" dirty="0"/>
          </a:p>
        </p:txBody>
      </p:sp>
      <p:sp>
        <p:nvSpPr>
          <p:cNvPr id="28" name="Slide Number Placeholder 3">
            <a:extLst>
              <a:ext uri="{FF2B5EF4-FFF2-40B4-BE49-F238E27FC236}">
                <a16:creationId xmlns:a16="http://schemas.microsoft.com/office/drawing/2014/main" id="{918EF3CC-E7CA-3294-9CE5-F0B78AD1F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16" name="Picture Placeholder 15" descr="Healthcare colleagues meeting">
            <a:extLst>
              <a:ext uri="{FF2B5EF4-FFF2-40B4-BE49-F238E27FC236}">
                <a16:creationId xmlns:a16="http://schemas.microsoft.com/office/drawing/2014/main" id="{0EF92AAA-69F5-4BBD-D336-59ACECD4452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0" r="23099" b="2"/>
          <a:stretch>
            <a:fillRect/>
          </a:stretch>
        </p:blipFill>
        <p:spPr>
          <a:xfrm>
            <a:off x="5348911" y="900432"/>
            <a:ext cx="6209054" cy="52212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0D9FB-B08B-6550-BEBF-B43074192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97480-562D-362F-4FFD-70F352A11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</a:t>
            </a:fld>
            <a:endParaRPr lang="en-US" dirty="0"/>
          </a:p>
        </p:txBody>
      </p:sp>
      <p:pic>
        <p:nvPicPr>
          <p:cNvPr id="8" name="Picture Placeholder 7" descr="Stethoscope">
            <a:extLst>
              <a:ext uri="{FF2B5EF4-FFF2-40B4-BE49-F238E27FC236}">
                <a16:creationId xmlns:a16="http://schemas.microsoft.com/office/drawing/2014/main" id="{AEA16DDC-C63C-0A75-89CD-9003DA6F199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9209" y="-362"/>
            <a:ext cx="5331038" cy="68580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7904-BA22-561E-1DE0-8E716FCEA69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Career Goal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M</a:t>
            </a:r>
            <a:r>
              <a:rPr lang="en-US" dirty="0"/>
              <a:t>y personal SWOT Analysis</a:t>
            </a:r>
            <a:endParaRPr lang="en-US" sz="1600" dirty="0"/>
          </a:p>
          <a:p>
            <a:pPr marL="0" indent="0">
              <a:buNone/>
            </a:pPr>
            <a:r>
              <a:rPr lang="en-US" dirty="0"/>
              <a:t>Turning Weakness into Development </a:t>
            </a:r>
            <a:endParaRPr lang="en-US" sz="1600" dirty="0"/>
          </a:p>
          <a:p>
            <a:pPr marL="0" indent="0">
              <a:buNone/>
            </a:pPr>
            <a:r>
              <a:rPr lang="en-US" dirty="0"/>
              <a:t>Opportunities and Threats</a:t>
            </a:r>
            <a:endParaRPr lang="en-US" sz="1600" dirty="0"/>
          </a:p>
          <a:p>
            <a:pPr marL="0" indent="0">
              <a:buNone/>
            </a:pPr>
            <a:r>
              <a:rPr lang="en-US" dirty="0"/>
              <a:t>Live Job Advert</a:t>
            </a:r>
          </a:p>
          <a:p>
            <a:pPr marL="0" indent="0">
              <a:buNone/>
            </a:pPr>
            <a:r>
              <a:rPr lang="en-US" sz="1600" dirty="0"/>
              <a:t>Conclusion</a:t>
            </a:r>
          </a:p>
          <a:p>
            <a:pPr marL="0" indent="0">
              <a:buNone/>
            </a:pPr>
            <a:r>
              <a:rPr lang="en-US" dirty="0"/>
              <a:t>References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45177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1B3D7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02286CDF-8088-E0B2-2CAA-B3CB375F6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Career Goals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47D68-CFC1-8AF4-FE7E-36D912B1B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3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73F42A8-8247-0CBA-3945-BC9E92891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6851" y="1676305"/>
            <a:ext cx="4972291" cy="3424323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What does a Nurse do?</a:t>
            </a:r>
          </a:p>
          <a:p>
            <a:r>
              <a:rPr lang="en-GB" dirty="0"/>
              <a:t>Assesses patients and plans, delivers and evaluates care.</a:t>
            </a:r>
          </a:p>
          <a:p>
            <a:r>
              <a:rPr lang="en-GB" dirty="0"/>
              <a:t>Gives treatments and medicine when authorised and at designated times.</a:t>
            </a:r>
          </a:p>
          <a:p>
            <a:r>
              <a:rPr lang="en-GB" dirty="0"/>
              <a:t>Communicates with patients, families and the wider team.</a:t>
            </a:r>
          </a:p>
          <a:p>
            <a:r>
              <a:rPr lang="en-GB" dirty="0"/>
              <a:t>Promotes dignity, safety, health and well being.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496B2B-DA0B-0E0F-2CB0-704EE2DF3671}"/>
              </a:ext>
            </a:extLst>
          </p:cNvPr>
          <p:cNvSpPr txBox="1"/>
          <p:nvPr/>
        </p:nvSpPr>
        <p:spPr>
          <a:xfrm>
            <a:off x="7999894" y="448753"/>
            <a:ext cx="3730891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Why This career?</a:t>
            </a:r>
          </a:p>
          <a:p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 opportunity to support people during illness and recovery.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Uses compassion, communication, teamwork and clinical judgement skills on a daily basis.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Requires ongoing learning, professional accountability and safe practise.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D4BD496-2B48-8C70-919B-6904BB115334}"/>
              </a:ext>
            </a:extLst>
          </p:cNvPr>
          <p:cNvSpPr txBox="1"/>
          <p:nvPr/>
        </p:nvSpPr>
        <p:spPr>
          <a:xfrm>
            <a:off x="10584722" y="6353913"/>
            <a:ext cx="3497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NMC (2018</a:t>
            </a:r>
            <a:r>
              <a:rPr lang="en-GB" dirty="0"/>
              <a:t>)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E2972B3-EBBE-F922-EA03-2935874034BD}"/>
              </a:ext>
            </a:extLst>
          </p:cNvPr>
          <p:cNvSpPr/>
          <p:nvPr/>
        </p:nvSpPr>
        <p:spPr>
          <a:xfrm>
            <a:off x="6626268" y="4246323"/>
            <a:ext cx="4758881" cy="134028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dirty="0">
                <a:solidFill>
                  <a:schemeClr val="tx1"/>
                </a:solidFill>
              </a:rPr>
              <a:t>Pathways into nursing:</a:t>
            </a:r>
          </a:p>
          <a:p>
            <a:r>
              <a:rPr lang="en-GB" dirty="0">
                <a:solidFill>
                  <a:schemeClr val="tx1"/>
                </a:solidFill>
              </a:rPr>
              <a:t>HCA 		Nursing Associate degree 		Nurse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E4073EF2-1996-A399-293E-68A82551ADCB}"/>
              </a:ext>
            </a:extLst>
          </p:cNvPr>
          <p:cNvSpPr/>
          <p:nvPr/>
        </p:nvSpPr>
        <p:spPr>
          <a:xfrm>
            <a:off x="7478038" y="4709786"/>
            <a:ext cx="521856" cy="11273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4D9BEF56-1D3F-FE09-D348-D1A9C66DA911}"/>
              </a:ext>
            </a:extLst>
          </p:cNvPr>
          <p:cNvSpPr/>
          <p:nvPr/>
        </p:nvSpPr>
        <p:spPr>
          <a:xfrm>
            <a:off x="7866345" y="4967215"/>
            <a:ext cx="521856" cy="11273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FEB696-9222-490A-BD86-67F586902125}"/>
              </a:ext>
            </a:extLst>
          </p:cNvPr>
          <p:cNvSpPr txBox="1"/>
          <p:nvPr/>
        </p:nvSpPr>
        <p:spPr>
          <a:xfrm>
            <a:off x="686110" y="5217276"/>
            <a:ext cx="4701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National Careers Service, (</a:t>
            </a:r>
            <a:r>
              <a:rPr lang="en-GB" sz="1200" i="1" dirty="0" err="1"/>
              <a:t>n.d</a:t>
            </a:r>
            <a:r>
              <a:rPr lang="en-GB" sz="1200" i="1" dirty="0"/>
              <a:t>),  and Department of Health and Social Care, (2016)</a:t>
            </a:r>
          </a:p>
        </p:txBody>
      </p:sp>
    </p:spTree>
    <p:extLst>
      <p:ext uri="{BB962C8B-B14F-4D97-AF65-F5344CB8AC3E}">
        <p14:creationId xmlns:p14="http://schemas.microsoft.com/office/powerpoint/2010/main" val="156629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1B3D7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5782E-E94C-F7FF-5DDC-7C1DFF856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/>
              <a:t>My Personal Swot Analysis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48C2CB-6E2E-DF1B-8A65-092437051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6F1E5A1-DACC-CE3E-463E-6046628982AE}"/>
              </a:ext>
            </a:extLst>
          </p:cNvPr>
          <p:cNvSpPr/>
          <p:nvPr/>
        </p:nvSpPr>
        <p:spPr>
          <a:xfrm>
            <a:off x="1603332" y="2054269"/>
            <a:ext cx="4033381" cy="16158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Caring and respectful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Patient and eager to learn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Can listen and work well with others.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5F414B9-1AD0-D030-2D29-FACE1D2219A3}"/>
              </a:ext>
            </a:extLst>
          </p:cNvPr>
          <p:cNvSpPr/>
          <p:nvPr/>
        </p:nvSpPr>
        <p:spPr>
          <a:xfrm>
            <a:off x="6688899" y="2054268"/>
            <a:ext cx="4150290" cy="16158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Limited healthcare experience.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Nervous in unfamiliar situations.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Need to work on my confidence in professional environments.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A68E68E-C5D3-C362-F0C0-7FB43EC1B95E}"/>
              </a:ext>
            </a:extLst>
          </p:cNvPr>
          <p:cNvSpPr/>
          <p:nvPr/>
        </p:nvSpPr>
        <p:spPr>
          <a:xfrm>
            <a:off x="1603331" y="4484317"/>
            <a:ext cx="4033381" cy="215447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Nursing degree and other pathways.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Mentoring and feedback from supervisors.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Future specialist pathways.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376558A-447E-8044-37B9-F22A60D0076E}"/>
              </a:ext>
            </a:extLst>
          </p:cNvPr>
          <p:cNvSpPr/>
          <p:nvPr/>
        </p:nvSpPr>
        <p:spPr>
          <a:xfrm>
            <a:off x="6688899" y="4215008"/>
            <a:ext cx="4150290" cy="237368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Emotionally demanding situations and pressure.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Competitions for course places/jobs,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Fatigue and stress from juggling home life and the demands of the job.</a:t>
            </a:r>
          </a:p>
        </p:txBody>
      </p:sp>
    </p:spTree>
    <p:extLst>
      <p:ext uri="{BB962C8B-B14F-4D97-AF65-F5344CB8AC3E}">
        <p14:creationId xmlns:p14="http://schemas.microsoft.com/office/powerpoint/2010/main" val="599029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50" autoRev="1" fill="remove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9" dur="250" autoRev="1" fill="remove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250" autoRev="1" fill="remove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3" dur="250" autoRev="1" fill="remove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4" dur="250" autoRev="1" fill="remove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50" autoRev="1" fill="remove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8" dur="250" autoRev="1" fill="remove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9" dur="250" autoRev="1" fill="remove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0" dur="250" autoRev="1" fill="remove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250" autoRev="1" fill="remove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50" autoRev="1" fill="remove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4" dur="250" autoRev="1" fill="remove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C32F8-E21D-68DC-2A6B-6A44F0117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 Black" panose="020B0A04020102020204" pitchFamily="34" charset="0"/>
              </a:rPr>
              <a:t>Turning weaknesses into development.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CB0929-CD1B-0E1A-BF53-A7DB452F1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35B5EE-EC32-8941-B9F3-74604A29806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5"/>
            <a:ext cx="3048622" cy="37268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Goal – Gain Experience in a healthcare environment.</a:t>
            </a:r>
          </a:p>
          <a:p>
            <a:r>
              <a:rPr lang="en-US" dirty="0"/>
              <a:t>Look for volunteering opportunities.</a:t>
            </a:r>
          </a:p>
          <a:p>
            <a:r>
              <a:rPr lang="en-US" dirty="0"/>
              <a:t>Work as a bank HCA while studying to gain experience and earn at the same time,</a:t>
            </a:r>
          </a:p>
          <a:p>
            <a:r>
              <a:rPr lang="en-US" dirty="0"/>
              <a:t>Reflect on feedback and learning from course leads.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5F83F2-AAC5-A5A2-512A-01B647657F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174987" y="2261672"/>
            <a:ext cx="3277999" cy="391841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Goal – Build Confidence </a:t>
            </a:r>
          </a:p>
          <a:p>
            <a:r>
              <a:rPr lang="en-US" dirty="0" err="1"/>
              <a:t>Practise</a:t>
            </a:r>
            <a:r>
              <a:rPr lang="en-US" dirty="0"/>
              <a:t> speaking clearly and in a professional manner.</a:t>
            </a:r>
          </a:p>
          <a:p>
            <a:r>
              <a:rPr lang="en-US" dirty="0"/>
              <a:t>Ask questions when unsure without feeling like a burden.</a:t>
            </a:r>
          </a:p>
          <a:p>
            <a:r>
              <a:rPr lang="en-US" dirty="0"/>
              <a:t>Request feedback from course leads.</a:t>
            </a:r>
          </a:p>
          <a:p>
            <a:r>
              <a:rPr lang="en-US" dirty="0"/>
              <a:t>Prepare thoroughly.</a:t>
            </a:r>
          </a:p>
          <a:p>
            <a:r>
              <a:rPr lang="en-US" dirty="0"/>
              <a:t>Keep a written log of things that you have achieved to silence your inner critic.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0C3E63-211A-BA72-7F7D-8870F352C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5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5BE2F2-3845-FDAA-7596-AB1DB6E3C736}"/>
              </a:ext>
            </a:extLst>
          </p:cNvPr>
          <p:cNvSpPr txBox="1"/>
          <p:nvPr/>
        </p:nvSpPr>
        <p:spPr>
          <a:xfrm>
            <a:off x="8267179" y="2261672"/>
            <a:ext cx="288092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Goal – Manage Pressure</a:t>
            </a:r>
            <a:r>
              <a:rPr lang="en-GB" dirty="0"/>
              <a:t>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Prioritise your own health and well-being.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If you need help, then ask.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Use supervision and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Maintain a healthy diet and manageable routines.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Try not to be too self critical.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6873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5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5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5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5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5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07DB2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FF664B7-11C6-5297-D8E1-10C3031C5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4398" y="637658"/>
            <a:ext cx="9175772" cy="564891"/>
          </a:xfrm>
        </p:spPr>
        <p:txBody>
          <a:bodyPr>
            <a:normAutofit/>
          </a:bodyPr>
          <a:lstStyle/>
          <a:p>
            <a:pPr algn="ctr"/>
            <a:r>
              <a:rPr lang="en-GB" sz="1800" b="1" dirty="0"/>
              <a:t>Opportunities and Threats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8F084F-E183-EE89-4676-F674844F845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2129474"/>
            <a:ext cx="5266077" cy="4282745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/>
              <a:t>Threats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 b="1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/>
              <a:t>Academic Pressure- Balancing coursework, assignments and revision could be challenging and may affect my progress if I do not manage my time effectively.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/>
              <a:t>Competition for Nursing Courses: Meeting entry requirements and securing a place on a nursing course may be challenging,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/>
              <a:t>Financial Pressures: Costs associated with education, travel and future placements could create difficulties.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/>
              <a:t>Lack of Experience: As I am working towards becoming a nurse my experience in working in a healthcare setting is limited.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E51531-E621-795F-DF73-A4AF9F56D971}"/>
              </a:ext>
            </a:extLst>
          </p:cNvPr>
          <p:cNvSpPr txBox="1"/>
          <p:nvPr/>
        </p:nvSpPr>
        <p:spPr>
          <a:xfrm>
            <a:off x="1020414" y="2041793"/>
            <a:ext cx="4904694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Opportunities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Education and Qualifications: I can develop my knowledge and skills through my current studies, helping me work towards my goal of becoming a nurse.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Work Experience and Volunteering: I could gain valuable experience by volunteering or seeking relevant work experience in a healthcare setting.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Developing my practical skills: I can improve my communication , teamwork, organisational and problem-solving skills, which will be important for my future chosen career.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Support and Guidance: I can ask tutors, lecturers and healthcare professionals for advice and guidance.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25E62-E1F6-89C1-E0FE-C51682AA1B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6629" y="508399"/>
            <a:ext cx="10924476" cy="794308"/>
          </a:xfrm>
        </p:spPr>
        <p:txBody>
          <a:bodyPr>
            <a:normAutofit fontScale="90000"/>
          </a:bodyPr>
          <a:lstStyle/>
          <a:p>
            <a:r>
              <a:rPr lang="en-GB" dirty="0"/>
              <a:t>Live Job Advert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550AD6-1935-EF89-075A-01E371C05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D927ED-8FB9-3F26-E08F-BB15928450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549" b="5887"/>
          <a:stretch>
            <a:fillRect/>
          </a:stretch>
        </p:blipFill>
        <p:spPr>
          <a:xfrm>
            <a:off x="676405" y="1302707"/>
            <a:ext cx="9832932" cy="45643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A90EC30-C0B9-00ED-538A-84F922B215FE}"/>
              </a:ext>
            </a:extLst>
          </p:cNvPr>
          <p:cNvSpPr txBox="1"/>
          <p:nvPr/>
        </p:nvSpPr>
        <p:spPr>
          <a:xfrm>
            <a:off x="676405" y="6250488"/>
            <a:ext cx="58424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Jobs.nhs.uk (2026)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71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6AE709-BA63-E7D8-AC21-E37C2FE8F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3" name="Screen Recording 2026-10-19 050040">
            <a:hlinkClick r:id="" action="ppaction://media"/>
            <a:extLst>
              <a:ext uri="{FF2B5EF4-FFF2-40B4-BE49-F238E27FC236}">
                <a16:creationId xmlns:a16="http://schemas.microsoft.com/office/drawing/2014/main" id="{A01497C2-793B-5137-B8D1-67A0E55C09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40900" y="826718"/>
            <a:ext cx="7490573" cy="4421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427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5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ABFDC-02AE-BF0D-CB5D-13D7CBA3A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3785" y="1001715"/>
            <a:ext cx="6444179" cy="451304"/>
          </a:xfrm>
        </p:spPr>
        <p:txBody>
          <a:bodyPr anchor="t"/>
          <a:lstStyle/>
          <a:p>
            <a:pPr algn="ctr"/>
            <a:r>
              <a:rPr lang="en-GB" sz="1800" b="1" dirty="0">
                <a:latin typeface="Arial Black" panose="020B0A04020102020204" pitchFamily="34" charset="0"/>
              </a:rPr>
              <a:t>Conclusion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FA0EB4-9A3E-03BD-4738-8C0EF7B05F9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E3038A-D29A-1A8C-C68E-4BC0850DE5C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 dirty="0"/>
          </a:p>
        </p:txBody>
      </p:sp>
      <p:pic>
        <p:nvPicPr>
          <p:cNvPr id="8" name="Picture Placeholder 7" descr="Close-up of two people holding hands">
            <a:extLst>
              <a:ext uri="{FF2B5EF4-FFF2-40B4-BE49-F238E27FC236}">
                <a16:creationId xmlns:a16="http://schemas.microsoft.com/office/drawing/2014/main" id="{4C0A7407-B862-34AF-0F85-9E82D72EFF0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34" r="29934"/>
          <a:stretch>
            <a:fillRect/>
          </a:stretch>
        </p:blipFill>
        <p:spPr>
          <a:xfrm>
            <a:off x="634036" y="475990"/>
            <a:ext cx="4124206" cy="6858000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F23AD8-DCBE-A0FA-8776-54E44319E62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14201" y="1565595"/>
            <a:ext cx="6444179" cy="3726810"/>
          </a:xfrm>
        </p:spPr>
        <p:txBody>
          <a:bodyPr/>
          <a:lstStyle/>
          <a:p>
            <a:r>
              <a:rPr lang="en-GB" dirty="0"/>
              <a:t>Self Awareness – I recognise my strengths and I have identified the areas I need to improve upon.</a:t>
            </a:r>
          </a:p>
          <a:p>
            <a:r>
              <a:rPr lang="en-GB" dirty="0"/>
              <a:t>Personal Development – Build confidence, communication and time management skills.</a:t>
            </a:r>
          </a:p>
          <a:p>
            <a:r>
              <a:rPr lang="en-GB" dirty="0"/>
              <a:t>Overcoming Challenges – Manage academic pressure, financial concerns and course entry requirements through planning and support.</a:t>
            </a:r>
          </a:p>
          <a:p>
            <a:r>
              <a:rPr lang="en-GB" dirty="0"/>
              <a:t>Future Goals – Continue developing the knowledge and skills needed to become a compassionate and competent nurse.</a:t>
            </a:r>
          </a:p>
        </p:txBody>
      </p:sp>
    </p:spTree>
    <p:extLst>
      <p:ext uri="{BB962C8B-B14F-4D97-AF65-F5344CB8AC3E}">
        <p14:creationId xmlns:p14="http://schemas.microsoft.com/office/powerpoint/2010/main" val="12127155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EDA1D-834B-4D2F-438E-B25232DBAE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t">
            <a:normAutofit/>
          </a:bodyPr>
          <a:lstStyle/>
          <a:p>
            <a:pPr algn="ctr"/>
            <a:r>
              <a:rPr lang="en-GB" sz="3200" dirty="0"/>
              <a:t>Thank you for Listening</a:t>
            </a: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Please ask any questions you may have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BE25C7-B91B-E62B-0CBB-84034C196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505DDC-4732-1C04-0A28-959DCB590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226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305D86C-D21F-E552-B61A-9DC26186A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AA64BC-484B-9419-E2A1-59EFAF6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E7F49F-484B-880C-73BE-46EAF051A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11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F5D8AF-5234-FB39-8D7B-7DA904D395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CIPD (2025). </a:t>
            </a:r>
            <a:r>
              <a:rPr lang="en-GB" i="1" dirty="0"/>
              <a:t>SWOT analysis</a:t>
            </a:r>
            <a:r>
              <a:rPr lang="en-GB" dirty="0"/>
              <a:t>. CIPD. Available at: https://www.cipd.org/uk/knowledge/factsheets/swot-analysis-factsheet/ [Accessed 12 Oct. 2026].</a:t>
            </a:r>
          </a:p>
          <a:p>
            <a:r>
              <a:rPr lang="en-GB" dirty="0"/>
              <a:t>Department of Health and Social Care (2016). </a:t>
            </a:r>
            <a:r>
              <a:rPr lang="en-GB" i="1" dirty="0"/>
              <a:t>Nursing degree apprenticeship: Factsheet</a:t>
            </a:r>
            <a:r>
              <a:rPr lang="en-GB" dirty="0"/>
              <a:t>.  GOV.UK. Available at: https://www.gov.uk/government/publications/nursing-degree-apprenticeships-factsheet/nursing-degree-apprenticeship-factsheet [Accessed 15 Oct. 2026].</a:t>
            </a:r>
          </a:p>
          <a:p>
            <a:r>
              <a:rPr lang="en-GB" dirty="0"/>
              <a:t>Jobs.nhs.uk. (2026). </a:t>
            </a:r>
            <a:r>
              <a:rPr lang="en-GB" i="1" dirty="0"/>
              <a:t>Job advert</a:t>
            </a:r>
            <a:r>
              <a:rPr lang="en-GB" dirty="0"/>
              <a:t>.  Available at: https://www.jobs.nhs.uk/candidate/jobadvert/C9358-26-0702?searchFormType=main&amp;keyword=nurse&amp;location=Leicester&amp;employer=hospital&amp;language=en&amp;country=GB-ENG&amp;page=1&amp;sort=publicationDateDesc [Accessed 15 Oct. 2026].</a:t>
            </a:r>
          </a:p>
          <a:p>
            <a:r>
              <a:rPr lang="en-GB" dirty="0"/>
              <a:t>NHS (2015). </a:t>
            </a:r>
            <a:r>
              <a:rPr lang="en-GB" i="1" dirty="0"/>
              <a:t>How to become a nurse</a:t>
            </a:r>
            <a:r>
              <a:rPr lang="en-GB" dirty="0"/>
              <a:t>.  Health Careers. Available at: https://www.healthcareers.nhs.uk/explore-roles/nursing/how-become-nurse [Accessed 16 Oct. 2026].</a:t>
            </a:r>
          </a:p>
          <a:p>
            <a:r>
              <a:rPr lang="en-GB" dirty="0"/>
              <a:t>NMC (2018). </a:t>
            </a:r>
            <a:r>
              <a:rPr lang="en-GB" i="1" dirty="0"/>
              <a:t>The code: Professional standards of practice and behaviour for nurses, midwives and nursing associates</a:t>
            </a:r>
            <a:r>
              <a:rPr lang="en-GB" dirty="0"/>
              <a:t>. Nursing and Midwifery council. Available at: https://www.nmc.org.uk/standards/code/ [Accessed 14th Oct.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505130"/>
      </p:ext>
    </p:extLst>
  </p:cSld>
  <p:clrMapOvr>
    <a:masterClrMapping/>
  </p:clrMapOvr>
</p:sld>
</file>

<file path=ppt/theme/theme1.xml><?xml version="1.0" encoding="utf-8"?>
<a:theme xmlns:a="http://schemas.openxmlformats.org/drawingml/2006/main" name="JapandiLinearHarmony">
  <a:themeElements>
    <a:clrScheme name="Japandi Linear Harmony">
      <a:dk1>
        <a:srgbClr val="000000"/>
      </a:dk1>
      <a:lt1>
        <a:srgbClr val="FFFFFF"/>
      </a:lt1>
      <a:dk2>
        <a:srgbClr val="2C3932"/>
      </a:dk2>
      <a:lt2>
        <a:srgbClr val="FEFDFB"/>
      </a:lt2>
      <a:accent1>
        <a:srgbClr val="ECE7DA"/>
      </a:accent1>
      <a:accent2>
        <a:srgbClr val="8A835B"/>
      </a:accent2>
      <a:accent3>
        <a:srgbClr val="D7D9CF"/>
      </a:accent3>
      <a:accent4>
        <a:srgbClr val="A39382"/>
      </a:accent4>
      <a:accent5>
        <a:srgbClr val="87A3BF"/>
      </a:accent5>
      <a:accent6>
        <a:srgbClr val="343826"/>
      </a:accent6>
      <a:hlink>
        <a:srgbClr val="169C9A"/>
      </a:hlink>
      <a:folHlink>
        <a:srgbClr val="E15C3D"/>
      </a:folHlink>
    </a:clrScheme>
    <a:fontScheme name="Custom 24">
      <a:majorFont>
        <a:latin typeface="Nunito Sans"/>
        <a:ea typeface=""/>
        <a:cs typeface=""/>
      </a:majorFont>
      <a:minorFont>
        <a:latin typeface="Nunit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apandi linear_Marketing Presentation_win32_SD_V9" id="{57601A81-7059-40B9-B27D-CFA4D443B3D6}" vid="{9FBC8E92-EE9C-44F9-AA8A-E22EDCB5B7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865243bfb5ca83c3642a5ca4e56ccd11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7d392b21dcd0aad9c9a25587cfe5ae3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1CEDABF-7176-4A42-8EF9-E5D4DD31FF6C}">
  <ds:schemaRefs>
    <ds:schemaRef ds:uri="http://purl.org/dc/dcmitype/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http://schemas.microsoft.com/office/2006/metadata/properties"/>
    <ds:schemaRef ds:uri="901b7179-a49d-4669-ab88-101a0e80079b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1E55CD3B-DBB5-4761-8343-01CAB99E5A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87867195-f2b8-4ac2-b0b6-6bb73cb33afc}" enabled="1" method="Privilege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{37E09A46-42C7-4B9B-BC70-12DF5ACC67AE}9a8ca73c-9ec2-4fbe-abc4-e368f4cb1a3b-TF575ccade-082f-4251-9f61-e4053e242b00_win32</Template>
  <TotalTime>144</TotalTime>
  <Words>938</Words>
  <Application>Microsoft Office PowerPoint</Application>
  <PresentationFormat>Widescreen</PresentationFormat>
  <Paragraphs>107</Paragraphs>
  <Slides>11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Arial Black</vt:lpstr>
      <vt:lpstr>Nunito Sans</vt:lpstr>
      <vt:lpstr>Univers Light</vt:lpstr>
      <vt:lpstr>JapandiLinearHarmony</vt:lpstr>
      <vt:lpstr> Name: Claire Mullin Student Number: 2521413 Module Code: LCHS4009_BIRM Module: Professional Development within Health and Social Care Lecturer: Bernice Ejiogu  </vt:lpstr>
      <vt:lpstr>contents</vt:lpstr>
      <vt:lpstr>Career Goals</vt:lpstr>
      <vt:lpstr>My Personal Swot Analysis</vt:lpstr>
      <vt:lpstr>Turning weaknesses into development.</vt:lpstr>
      <vt:lpstr>Opportunities and Threats</vt:lpstr>
      <vt:lpstr>Live Job Advert</vt:lpstr>
      <vt:lpstr>PowerPoint Presentation</vt:lpstr>
      <vt:lpstr>Conclusion</vt:lpstr>
      <vt:lpstr>Thank you for Listening    Please ask any questions you may have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Claire Mullin (2521413)</dc:creator>
  <cp:lastModifiedBy>Claire Mullin (2521413)</cp:lastModifiedBy>
  <cp:revision>1</cp:revision>
  <dcterms:created xsi:type="dcterms:W3CDTF">2026-10-19T02:16:02Z</dcterms:created>
  <dcterms:modified xsi:type="dcterms:W3CDTF">2026-10-19T04:40:49Z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  <property fmtid="{D5CDD505-2E9C-101B-9397-08002B2CF9AE}" pid="3" name="MediaServiceImageTags">
    <vt:lpwstr/>
  </property>
</Properties>
</file>