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6" d="100"/>
          <a:sy n="76" d="100"/>
        </p:scale>
        <p:origin x="62" y="2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39" y="1033272"/>
            <a:ext cx="5892073" cy="3895344"/>
          </a:xfrm>
        </p:spPr>
        <p:txBody>
          <a:bodyPr vert="horz" lIns="91440" tIns="45720" rIns="91440" bIns="45720" rtlCol="0" anchor="t">
            <a:normAutofit/>
          </a:bodyPr>
          <a:lstStyle>
            <a:lvl1pPr>
              <a:defRPr lang="en-US" sz="80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733288"/>
            <a:ext cx="5892071" cy="79552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endParaRPr lang="en-GB"/>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6931152" y="793817"/>
            <a:ext cx="5260848" cy="6064181"/>
          </a:xfrm>
          <a:blipFill>
            <a:blip r:embed="rId2">
              <a:alphaModFix amt="8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6938587" y="207982"/>
            <a:ext cx="2662798" cy="413360"/>
          </a:xfrm>
        </p:spPr>
        <p:txBody>
          <a:bodyPr/>
          <a:lstStyle>
            <a:lvl1pPr>
              <a:defRPr>
                <a:solidFill>
                  <a:schemeClr val="tx2"/>
                </a:solidFill>
              </a:defRPr>
            </a:lvl1pPr>
          </a:lstStyle>
          <a:p>
            <a:fld id="{59973E52-3AB5-4DBD-BB09-2BC57C5E71C4}" type="datetimeFigureOut">
              <a:rPr lang="en-GB" smtClean="0"/>
              <a:t>17/08/2026</a:t>
            </a:fld>
            <a:endParaRPr lang="en-GB"/>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chemeClr val="tx2"/>
                </a:solidFill>
              </a:defRPr>
            </a:lvl1pPr>
          </a:lstStyle>
          <a:p>
            <a:fld id="{32986E18-8DF2-47EE-8FB3-B1C32FA2AB09}" type="slidenum">
              <a:rPr lang="en-GB" smtClean="0"/>
              <a:t>‹#›</a:t>
            </a:fld>
            <a:endParaRPr lang="en-GB"/>
          </a:p>
        </p:txBody>
      </p:sp>
      <p:cxnSp>
        <p:nvCxnSpPr>
          <p:cNvPr id="9" name="Straight Connector 8">
            <a:extLst>
              <a:ext uri="{FF2B5EF4-FFF2-40B4-BE49-F238E27FC236}">
                <a16:creationId xmlns:a16="http://schemas.microsoft.com/office/drawing/2014/main" id="{CF2C2C7B-6B47-4A5B-B24C-B316964ABE62}"/>
              </a:ext>
            </a:extLst>
          </p:cNvPr>
          <p:cNvCxnSpPr>
            <a:cxnSpLocks/>
          </p:cNvCxnSpPr>
          <p:nvPr/>
        </p:nvCxnSpPr>
        <p:spPr>
          <a:xfrm flipV="1">
            <a:off x="6929823" y="789558"/>
            <a:ext cx="0" cy="606844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F32355F-80FD-3956-F8D4-9DF4073D0E2E}"/>
              </a:ext>
            </a:extLst>
          </p:cNvPr>
          <p:cNvCxnSpPr>
            <a:cxnSpLocks/>
          </p:cNvCxnSpPr>
          <p:nvPr/>
        </p:nvCxnSpPr>
        <p:spPr>
          <a:xfrm>
            <a:off x="0" y="5420250"/>
            <a:ext cx="692982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D4DD8B2-0D73-EB9B-9708-67DF28E40F96}"/>
              </a:ext>
            </a:extLst>
          </p:cNvPr>
          <p:cNvCxnSpPr>
            <a:cxnSpLocks/>
          </p:cNvCxnSpPr>
          <p:nvPr/>
        </p:nvCxnSpPr>
        <p:spPr>
          <a:xfrm>
            <a:off x="0" y="791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842493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612648"/>
            <a:ext cx="11253668" cy="1106424"/>
          </a:xfrm>
        </p:spPr>
        <p:txBody>
          <a:bodyPr/>
          <a:lstStyle>
            <a:lvl1pPr>
              <a:defRPr sz="66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9" y="2139696"/>
            <a:ext cx="11253668" cy="42885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2D457B6E-DC25-9A54-64F7-98703149B156}"/>
              </a:ext>
            </a:extLst>
          </p:cNvPr>
          <p:cNvSpPr>
            <a:spLocks noGrp="1"/>
          </p:cNvSpPr>
          <p:nvPr>
            <p:ph type="ftr" sz="quarter" idx="11"/>
          </p:nvPr>
        </p:nvSpPr>
        <p:spPr/>
        <p:txBody>
          <a:bodyPr/>
          <a:lstStyle/>
          <a:p>
            <a:endParaRPr lang="en-GB"/>
          </a:p>
        </p:txBody>
      </p:sp>
      <p:sp>
        <p:nvSpPr>
          <p:cNvPr id="8" name="Date Placeholder 7">
            <a:extLst>
              <a:ext uri="{FF2B5EF4-FFF2-40B4-BE49-F238E27FC236}">
                <a16:creationId xmlns:a16="http://schemas.microsoft.com/office/drawing/2014/main" id="{D49DF708-DA4E-D117-5CE8-7401A836F675}"/>
              </a:ext>
            </a:extLst>
          </p:cNvPr>
          <p:cNvSpPr>
            <a:spLocks noGrp="1"/>
          </p:cNvSpPr>
          <p:nvPr>
            <p:ph type="dt" sz="half" idx="10"/>
          </p:nvPr>
        </p:nvSpPr>
        <p:spPr/>
        <p:txBody>
          <a:bodyPr/>
          <a:lstStyle/>
          <a:p>
            <a:fld id="{59973E52-3AB5-4DBD-BB09-2BC57C5E71C4}" type="datetimeFigureOut">
              <a:rPr lang="en-GB" smtClean="0"/>
              <a:t>17/08/2026</a:t>
            </a:fld>
            <a:endParaRPr lang="en-GB"/>
          </a:p>
        </p:txBody>
      </p:sp>
      <p:sp>
        <p:nvSpPr>
          <p:cNvPr id="10" name="Slide Number Placeholder 9">
            <a:extLst>
              <a:ext uri="{FF2B5EF4-FFF2-40B4-BE49-F238E27FC236}">
                <a16:creationId xmlns:a16="http://schemas.microsoft.com/office/drawing/2014/main" id="{D1AE2728-8254-BE0F-89AB-2D5352D66F0D}"/>
              </a:ext>
            </a:extLst>
          </p:cNvPr>
          <p:cNvSpPr>
            <a:spLocks noGrp="1"/>
          </p:cNvSpPr>
          <p:nvPr>
            <p:ph type="sldNum" sz="quarter" idx="12"/>
          </p:nvPr>
        </p:nvSpPr>
        <p:spPr/>
        <p:txBody>
          <a:bodyPr/>
          <a:lstStyle/>
          <a:p>
            <a:fld id="{32986E18-8DF2-47EE-8FB3-B1C32FA2AB09}" type="slidenum">
              <a:rPr lang="en-GB" smtClean="0"/>
              <a:t>‹#›</a:t>
            </a:fld>
            <a:endParaRPr lang="en-GB"/>
          </a:p>
        </p:txBody>
      </p:sp>
      <p:cxnSp>
        <p:nvCxnSpPr>
          <p:cNvPr id="7" name="Straight Connector 6">
            <a:extLst>
              <a:ext uri="{FF2B5EF4-FFF2-40B4-BE49-F238E27FC236}">
                <a16:creationId xmlns:a16="http://schemas.microsoft.com/office/drawing/2014/main" id="{093DFD8D-B66E-C844-B523-E3C51265F5EA}"/>
              </a:ext>
            </a:extLst>
          </p:cNvPr>
          <p:cNvCxnSpPr>
            <a:cxnSpLocks/>
          </p:cNvCxnSpPr>
          <p:nvPr/>
        </p:nvCxnSpPr>
        <p:spPr>
          <a:xfrm>
            <a:off x="0" y="1805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7171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5223554"/>
            <a:ext cx="11430000" cy="914400"/>
          </a:xfrm>
        </p:spPr>
        <p:txBody>
          <a:bodyPr vert="horz" lIns="91440" tIns="45720" rIns="91440" bIns="45720" rtlCol="0" anchor="b">
            <a:normAutofit/>
          </a:bodyPr>
          <a:lstStyle>
            <a:lvl1pPr>
              <a:defRPr lang="en-US" sz="4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6083090"/>
            <a:ext cx="11429999" cy="566928"/>
          </a:xfrm>
        </p:spPr>
        <p:txBody>
          <a:bodyPr vert="horz" lIns="91440" tIns="45720" rIns="91440" bIns="45720" rtlCol="0" anchor="ctr">
            <a:normAutofit/>
          </a:bodyPr>
          <a:lstStyle>
            <a:lvl1pPr marL="0" indent="0">
              <a:buNone/>
              <a:defRPr lang="en-US"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0" y="0"/>
            <a:ext cx="12192000" cy="5069400"/>
          </a:xfrm>
          <a:blipFill>
            <a:blip r:embed="rId2">
              <a:alphaModFix amt="8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rgbClr val="FFFFFF"/>
                </a:solidFill>
                <a:effectLst>
                  <a:outerShdw blurRad="38100" dist="38100" dir="2700000" algn="tl">
                    <a:srgbClr val="000000">
                      <a:alpha val="43137"/>
                    </a:srgbClr>
                  </a:outerShdw>
                </a:effectLst>
              </a:defRPr>
            </a:lvl1pPr>
          </a:lstStyle>
          <a:p>
            <a:endParaRPr lang="en-GB"/>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lvl1pPr>
              <a:defRPr>
                <a:solidFill>
                  <a:srgbClr val="FFFFFF"/>
                </a:solidFill>
                <a:effectLst>
                  <a:outerShdw blurRad="38100" dist="38100" dir="2700000" algn="tl">
                    <a:srgbClr val="000000">
                      <a:alpha val="43137"/>
                    </a:srgbClr>
                  </a:outerShdw>
                </a:effectLst>
              </a:defRPr>
            </a:lvl1pPr>
          </a:lstStyle>
          <a:p>
            <a:fld id="{59973E52-3AB5-4DBD-BB09-2BC57C5E71C4}" type="datetimeFigureOut">
              <a:rPr lang="en-GB" smtClean="0"/>
              <a:t>17/08/2026</a:t>
            </a:fld>
            <a:endParaRPr lang="en-GB"/>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rgbClr val="FFFFFF"/>
                </a:solidFill>
                <a:effectLst>
                  <a:outerShdw blurRad="38100" dist="38100" dir="2700000" algn="tl">
                    <a:srgbClr val="000000">
                      <a:alpha val="43137"/>
                    </a:srgbClr>
                  </a:outerShdw>
                </a:effectLst>
              </a:defRPr>
            </a:lvl1pPr>
          </a:lstStyle>
          <a:p>
            <a:fld id="{32986E18-8DF2-47EE-8FB3-B1C32FA2AB09}" type="slidenum">
              <a:rPr lang="en-GB" smtClean="0"/>
              <a:t>‹#›</a:t>
            </a:fld>
            <a:endParaRPr lang="en-GB"/>
          </a:p>
        </p:txBody>
      </p:sp>
      <p:cxnSp>
        <p:nvCxnSpPr>
          <p:cNvPr id="7" name="Straight Connector 6">
            <a:extLst>
              <a:ext uri="{FF2B5EF4-FFF2-40B4-BE49-F238E27FC236}">
                <a16:creationId xmlns:a16="http://schemas.microsoft.com/office/drawing/2014/main" id="{8ABE8472-319C-7663-7B71-2A6549DED7EF}"/>
              </a:ext>
            </a:extLst>
          </p:cNvPr>
          <p:cNvCxnSpPr>
            <a:cxnSpLocks/>
          </p:cNvCxnSpPr>
          <p:nvPr/>
        </p:nvCxnSpPr>
        <p:spPr>
          <a:xfrm>
            <a:off x="0" y="5068350"/>
            <a:ext cx="12188952"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315660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58952"/>
            <a:ext cx="7589520" cy="4087368"/>
          </a:xfrm>
        </p:spPr>
        <p:txBody>
          <a:bodyPr vert="horz" lIns="91440" tIns="45720" rIns="91440" bIns="45720" rtlCol="0" anchor="t">
            <a:normAutofit/>
          </a:bodyPr>
          <a:lstStyle>
            <a:lvl1pPr>
              <a:defRPr lang="en-US" sz="9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5404104"/>
            <a:ext cx="11515277" cy="57607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a:xfrm>
            <a:off x="317773" y="6254496"/>
            <a:ext cx="2963692" cy="413360"/>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7921742" y="6254496"/>
            <a:ext cx="1679642" cy="413360"/>
          </a:xfrm>
        </p:spPr>
        <p:txBody>
          <a:bodyPr/>
          <a:lstStyle>
            <a:lvl1pPr>
              <a:defRPr>
                <a:solidFill>
                  <a:schemeClr val="tx2"/>
                </a:solidFill>
              </a:defRPr>
            </a:lvl1pPr>
          </a:lstStyle>
          <a:p>
            <a:fld id="{59973E52-3AB5-4DBD-BB09-2BC57C5E71C4}" type="datetimeFigureOut">
              <a:rPr lang="en-GB" smtClean="0"/>
              <a:t>17/08/2026</a:t>
            </a:fld>
            <a:endParaRPr lang="en-GB"/>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11288870" y="6254496"/>
            <a:ext cx="546447" cy="413360"/>
          </a:xfrm>
        </p:spPr>
        <p:txBody>
          <a:bodyPr/>
          <a:lstStyle>
            <a:lvl1pPr>
              <a:defRPr>
                <a:solidFill>
                  <a:schemeClr val="tx2"/>
                </a:solidFill>
              </a:defRPr>
            </a:lvl1pPr>
          </a:lstStyle>
          <a:p>
            <a:fld id="{32986E18-8DF2-47EE-8FB3-B1C32FA2AB09}" type="slidenum">
              <a:rPr lang="en-GB" smtClean="0"/>
              <a:t>‹#›</a:t>
            </a:fld>
            <a:endParaRPr lang="en-GB"/>
          </a:p>
        </p:txBody>
      </p:sp>
      <p:cxnSp>
        <p:nvCxnSpPr>
          <p:cNvPr id="8" name="Straight Connector 7">
            <a:extLst>
              <a:ext uri="{FF2B5EF4-FFF2-40B4-BE49-F238E27FC236}">
                <a16:creationId xmlns:a16="http://schemas.microsoft.com/office/drawing/2014/main" id="{F05C310B-ED34-BA33-630C-F8D5EB2A41A2}"/>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C6B77E3C-9D50-9277-C646-D9B5AB8122BB}"/>
              </a:ext>
            </a:extLst>
          </p:cNvPr>
          <p:cNvCxnSpPr>
            <a:cxnSpLocks/>
          </p:cNvCxnSpPr>
          <p:nvPr/>
        </p:nvCxnSpPr>
        <p:spPr>
          <a:xfrm>
            <a:off x="0" y="527477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6324334"/>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Header">
    <p:bg>
      <p:bgPr>
        <a:solidFill>
          <a:srgbClr val="C8350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64008" y="1435608"/>
            <a:ext cx="11594592" cy="5559552"/>
          </a:xfrm>
        </p:spPr>
        <p:txBody>
          <a:bodyPr anchor="b">
            <a:normAutofit/>
          </a:bodyPr>
          <a:lstStyle>
            <a:lvl1pPr>
              <a:lnSpc>
                <a:spcPct val="67000"/>
              </a:lnSpc>
              <a:defRPr sz="14800">
                <a:solidFill>
                  <a:schemeClr val="tx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p:txBody>
          <a:bodyPr/>
          <a:lstStyle>
            <a:lvl1pPr>
              <a:defRPr>
                <a:solidFill>
                  <a:schemeClr val="tx2"/>
                </a:solidFill>
              </a:defRPr>
            </a:lvl1pPr>
          </a:lstStyle>
          <a:p>
            <a:fld id="{59973E52-3AB5-4DBD-BB09-2BC57C5E71C4}" type="datetimeFigureOut">
              <a:rPr lang="en-GB" smtClean="0"/>
              <a:t>17/08/2026</a:t>
            </a:fld>
            <a:endParaRPr lang="en-GB"/>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p:txBody>
          <a:bodyPr/>
          <a:lstStyle>
            <a:lvl1pPr>
              <a:defRPr>
                <a:solidFill>
                  <a:schemeClr val="tx2"/>
                </a:solidFill>
              </a:defRPr>
            </a:lvl1pPr>
          </a:lstStyle>
          <a:p>
            <a:fld id="{32986E18-8DF2-47EE-8FB3-B1C32FA2AB09}" type="slidenum">
              <a:rPr lang="en-GB" smtClean="0"/>
              <a:t>‹#›</a:t>
            </a:fld>
            <a:endParaRPr lang="en-GB"/>
          </a:p>
        </p:txBody>
      </p:sp>
      <p:cxnSp>
        <p:nvCxnSpPr>
          <p:cNvPr id="8" name="Straight Connector 7">
            <a:extLst>
              <a:ext uri="{FF2B5EF4-FFF2-40B4-BE49-F238E27FC236}">
                <a16:creationId xmlns:a16="http://schemas.microsoft.com/office/drawing/2014/main" id="{7F716D65-B11C-E9B7-66BF-88E72C5DCEBA}"/>
              </a:ext>
            </a:extLst>
          </p:cNvPr>
          <p:cNvCxnSpPr>
            <a:cxnSpLocks/>
          </p:cNvCxnSpPr>
          <p:nvPr/>
        </p:nvCxnSpPr>
        <p:spPr>
          <a:xfrm>
            <a:off x="0" y="783822"/>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46313260"/>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7" y="886968"/>
            <a:ext cx="11405277" cy="1170432"/>
          </a:xfrm>
        </p:spPr>
        <p:txBody>
          <a:bodyPr>
            <a:normAutofit/>
          </a:bodyPr>
          <a:lstStyle>
            <a:lvl1pPr>
              <a:defRPr sz="8800">
                <a:solidFill>
                  <a:schemeClr val="accent1"/>
                </a:solidFill>
              </a:defRPr>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07599C6D-D164-AA94-72F8-241C187199F2}"/>
              </a:ext>
            </a:extLst>
          </p:cNvPr>
          <p:cNvSpPr>
            <a:spLocks noGrp="1"/>
          </p:cNvSpPr>
          <p:nvPr>
            <p:ph type="ftr" sz="quarter" idx="11"/>
          </p:nvPr>
        </p:nvSpPr>
        <p:spPr/>
        <p:txBody>
          <a:bodyPr/>
          <a:lstStyle/>
          <a:p>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64881" y="2832652"/>
            <a:ext cx="6893719" cy="3508951"/>
          </a:xfrm>
        </p:spPr>
        <p:txBody>
          <a:bodyPr anchor="t">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0B50CAA-07B2-F8CA-1425-4249CE17A802}"/>
              </a:ext>
            </a:extLst>
          </p:cNvPr>
          <p:cNvSpPr>
            <a:spLocks noGrp="1"/>
          </p:cNvSpPr>
          <p:nvPr>
            <p:ph type="dt" sz="half" idx="10"/>
          </p:nvPr>
        </p:nvSpPr>
        <p:spPr/>
        <p:txBody>
          <a:bodyPr/>
          <a:lstStyle/>
          <a:p>
            <a:fld id="{59973E52-3AB5-4DBD-BB09-2BC57C5E71C4}" type="datetimeFigureOut">
              <a:rPr lang="en-GB" smtClean="0"/>
              <a:t>17/08/2026</a:t>
            </a:fld>
            <a:endParaRPr lang="en-GB"/>
          </a:p>
        </p:txBody>
      </p:sp>
      <p:sp>
        <p:nvSpPr>
          <p:cNvPr id="11" name="Slide Number Placeholder 10">
            <a:extLst>
              <a:ext uri="{FF2B5EF4-FFF2-40B4-BE49-F238E27FC236}">
                <a16:creationId xmlns:a16="http://schemas.microsoft.com/office/drawing/2014/main" id="{5DEAD866-E26E-BF23-7B5D-9F689B2FA881}"/>
              </a:ext>
            </a:extLst>
          </p:cNvPr>
          <p:cNvSpPr>
            <a:spLocks noGrp="1"/>
          </p:cNvSpPr>
          <p:nvPr>
            <p:ph type="sldNum" sz="quarter" idx="12"/>
          </p:nvPr>
        </p:nvSpPr>
        <p:spPr/>
        <p:txBody>
          <a:bodyPr/>
          <a:lstStyle/>
          <a:p>
            <a:fld id="{32986E18-8DF2-47EE-8FB3-B1C32FA2AB09}" type="slidenum">
              <a:rPr lang="en-GB" smtClean="0"/>
              <a:t>‹#›</a:t>
            </a:fld>
            <a:endParaRPr lang="en-GB"/>
          </a:p>
        </p:txBody>
      </p:sp>
      <p:cxnSp>
        <p:nvCxnSpPr>
          <p:cNvPr id="9" name="Straight Connector 8">
            <a:extLst>
              <a:ext uri="{FF2B5EF4-FFF2-40B4-BE49-F238E27FC236}">
                <a16:creationId xmlns:a16="http://schemas.microsoft.com/office/drawing/2014/main" id="{E8AC7CAE-FC19-2728-AA3B-1D2FE7879B25}"/>
              </a:ext>
            </a:extLst>
          </p:cNvPr>
          <p:cNvCxnSpPr>
            <a:cxnSpLocks/>
          </p:cNvCxnSpPr>
          <p:nvPr/>
        </p:nvCxnSpPr>
        <p:spPr>
          <a:xfrm>
            <a:off x="0" y="2118492"/>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F11B3592-91FB-05F4-B422-A40D7CD4DE2D}"/>
              </a:ext>
            </a:extLst>
          </p:cNvPr>
          <p:cNvCxnSpPr>
            <a:cxnSpLocks/>
          </p:cNvCxnSpPr>
          <p:nvPr/>
        </p:nvCxnSpPr>
        <p:spPr>
          <a:xfrm>
            <a:off x="0" y="800100"/>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8828993"/>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266944" y="521208"/>
            <a:ext cx="6647688" cy="1865376"/>
          </a:xfrm>
        </p:spPr>
        <p:txBody>
          <a:bodyPr>
            <a:normAutofit/>
          </a:bodyPr>
          <a:lstStyle>
            <a:lvl1pPr>
              <a:defRPr sz="8000">
                <a:solidFill>
                  <a:schemeClr val="accent1"/>
                </a:solidFill>
              </a:defRPr>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AD3A4126-4E48-DD2C-1468-6A36AE6C1D14}"/>
              </a:ext>
            </a:extLst>
          </p:cNvPr>
          <p:cNvSpPr>
            <a:spLocks noGrp="1"/>
          </p:cNvSpPr>
          <p:nvPr>
            <p:ph type="pic" sz="quarter" idx="13" hasCustomPrompt="1"/>
          </p:nvPr>
        </p:nvSpPr>
        <p:spPr>
          <a:xfrm>
            <a:off x="0" y="0"/>
            <a:ext cx="4917320" cy="6858000"/>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266943" y="2651760"/>
            <a:ext cx="6327648" cy="3547872"/>
          </a:xfrm>
        </p:spPr>
        <p:txBody>
          <a:bodyPr>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271899" y="210312"/>
            <a:ext cx="2962656" cy="411480"/>
          </a:xfrm>
        </p:spPr>
        <p:txBody>
          <a:body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573511" y="210312"/>
            <a:ext cx="1679642" cy="411480"/>
          </a:xfrm>
        </p:spPr>
        <p:txBody>
          <a:bodyPr/>
          <a:lstStyle/>
          <a:p>
            <a:fld id="{59973E52-3AB5-4DBD-BB09-2BC57C5E71C4}" type="datetimeFigureOut">
              <a:rPr lang="en-GB" smtClean="0"/>
              <a:t>17/08/2026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32986E18-8DF2-47EE-8FB3-B1C32FA2AB09}" type="slidenum">
              <a:rPr lang="en-GB" smtClean="0"/>
              <a:t>‹#›</a:t>
            </a:fld>
            <a:endParaRPr lang="en-GB"/>
          </a:p>
        </p:txBody>
      </p:sp>
      <p:cxnSp>
        <p:nvCxnSpPr>
          <p:cNvPr id="9" name="Straight Connector 8">
            <a:extLst>
              <a:ext uri="{FF2B5EF4-FFF2-40B4-BE49-F238E27FC236}">
                <a16:creationId xmlns:a16="http://schemas.microsoft.com/office/drawing/2014/main" id="{E7633BE4-C9B9-310C-1EAE-191B5D344B59}"/>
              </a:ext>
            </a:extLst>
          </p:cNvPr>
          <p:cNvCxnSpPr>
            <a:cxnSpLocks/>
          </p:cNvCxnSpPr>
          <p:nvPr/>
        </p:nvCxnSpPr>
        <p:spPr>
          <a:xfrm>
            <a:off x="4923916" y="2452449"/>
            <a:ext cx="7268084"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A010762-96A4-4E1C-CD5D-EE1C1D1FC6E2}"/>
              </a:ext>
            </a:extLst>
          </p:cNvPr>
          <p:cNvCxnSpPr>
            <a:cxnSpLocks/>
          </p:cNvCxnSpPr>
          <p:nvPr/>
        </p:nvCxnSpPr>
        <p:spPr>
          <a:xfrm flipV="1">
            <a:off x="4923916" y="0"/>
            <a:ext cx="0" cy="685800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75078227"/>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1" y="2077374"/>
            <a:ext cx="4479107" cy="2691413"/>
          </a:xfrm>
        </p:spPr>
        <p:txBody>
          <a:bodyPr vert="horz" lIns="91440" tIns="45720" rIns="91440" bIns="45720" rtlCol="0" anchor="ctr">
            <a:normAutofit/>
          </a:bodyPr>
          <a:lstStyle>
            <a:lvl1pPr>
              <a:defRPr lang="en-US" sz="6600" dirty="0"/>
            </a:lvl1pPr>
          </a:lstStyle>
          <a:p>
            <a:pPr lvl="0"/>
            <a:r>
              <a:rPr lang="en-US"/>
              <a:t>Click to edit Master title style</a:t>
            </a:r>
            <a:endParaRPr lang="en-US" dirty="0"/>
          </a:p>
        </p:txBody>
      </p:sp>
      <p:sp>
        <p:nvSpPr>
          <p:cNvPr id="10" name="Footer Placeholder 9">
            <a:extLst>
              <a:ext uri="{FF2B5EF4-FFF2-40B4-BE49-F238E27FC236}">
                <a16:creationId xmlns:a16="http://schemas.microsoft.com/office/drawing/2014/main" id="{F7DEB5EF-910B-9B2B-CB95-1AD374FECAFB}"/>
              </a:ext>
            </a:extLst>
          </p:cNvPr>
          <p:cNvSpPr>
            <a:spLocks noGrp="1"/>
          </p:cNvSpPr>
          <p:nvPr>
            <p:ph type="ftr" sz="quarter" idx="11"/>
          </p:nvPr>
        </p:nvSpPr>
        <p:spPr/>
        <p:txBody>
          <a:bodyPr/>
          <a:lstStyle/>
          <a:p>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751577" y="2210542"/>
            <a:ext cx="5869293" cy="2432477"/>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5FD4BD0F-0EF0-D5B9-5485-1ECB765DC5D9}"/>
              </a:ext>
            </a:extLst>
          </p:cNvPr>
          <p:cNvSpPr>
            <a:spLocks noGrp="1"/>
          </p:cNvSpPr>
          <p:nvPr>
            <p:ph type="dt" sz="half" idx="10"/>
          </p:nvPr>
        </p:nvSpPr>
        <p:spPr>
          <a:xfrm>
            <a:off x="5751577" y="207982"/>
            <a:ext cx="1921315" cy="413360"/>
          </a:xfrm>
        </p:spPr>
        <p:txBody>
          <a:bodyPr/>
          <a:lstStyle/>
          <a:p>
            <a:fld id="{59973E52-3AB5-4DBD-BB09-2BC57C5E71C4}" type="datetimeFigureOut">
              <a:rPr lang="en-GB" smtClean="0"/>
              <a:t>17/08/2026</a:t>
            </a:fld>
            <a:endParaRPr lang="en-GB"/>
          </a:p>
        </p:txBody>
      </p:sp>
      <p:sp>
        <p:nvSpPr>
          <p:cNvPr id="12" name="Slide Number Placeholder 11">
            <a:extLst>
              <a:ext uri="{FF2B5EF4-FFF2-40B4-BE49-F238E27FC236}">
                <a16:creationId xmlns:a16="http://schemas.microsoft.com/office/drawing/2014/main" id="{8566B317-2D55-4797-E621-551FCA482D78}"/>
              </a:ext>
            </a:extLst>
          </p:cNvPr>
          <p:cNvSpPr>
            <a:spLocks noGrp="1"/>
          </p:cNvSpPr>
          <p:nvPr>
            <p:ph type="sldNum" sz="quarter" idx="12"/>
          </p:nvPr>
        </p:nvSpPr>
        <p:spPr/>
        <p:txBody>
          <a:bodyPr/>
          <a:lstStyle/>
          <a:p>
            <a:fld id="{32986E18-8DF2-47EE-8FB3-B1C32FA2AB09}" type="slidenum">
              <a:rPr lang="en-GB" smtClean="0"/>
              <a:t>‹#›</a:t>
            </a:fld>
            <a:endParaRPr lang="en-GB"/>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5311938" y="1550633"/>
            <a:ext cx="0" cy="375673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6790D5D6-313A-8ACD-591F-F8BEC510B947}"/>
              </a:ext>
            </a:extLst>
          </p:cNvPr>
          <p:cNvCxnSpPr>
            <a:cxnSpLocks/>
          </p:cNvCxnSpPr>
          <p:nvPr/>
        </p:nvCxnSpPr>
        <p:spPr>
          <a:xfrm>
            <a:off x="0" y="5308844"/>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9F6F1415-3933-6D89-472D-2FA4BBB279E7}"/>
              </a:ext>
            </a:extLst>
          </p:cNvPr>
          <p:cNvCxnSpPr>
            <a:cxnSpLocks/>
          </p:cNvCxnSpPr>
          <p:nvPr/>
        </p:nvCxnSpPr>
        <p:spPr>
          <a:xfrm>
            <a:off x="0" y="155063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5844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2" y="1249959"/>
            <a:ext cx="4085912" cy="5125673"/>
          </a:xfrm>
        </p:spPr>
        <p:txBody>
          <a:bodyPr vert="horz" lIns="91440" tIns="45720" rIns="91440" bIns="45720" rtlCol="0" anchor="t">
            <a:normAutofit/>
          </a:bodyPr>
          <a:lstStyle>
            <a:lvl1pPr>
              <a:defRPr lang="en-US" sz="66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2A5B8121-E925-2131-A76A-FBDAB0BC9C80}"/>
              </a:ext>
            </a:extLst>
          </p:cNvPr>
          <p:cNvSpPr>
            <a:spLocks noGrp="1"/>
          </p:cNvSpPr>
          <p:nvPr>
            <p:ph type="ftr" sz="quarter" idx="11"/>
          </p:nvPr>
        </p:nvSpPr>
        <p:spPr/>
        <p:txBody>
          <a:bodyPr/>
          <a:lstStyle/>
          <a:p>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249959"/>
            <a:ext cx="6440424" cy="52387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DBA5BEFD-7245-BB4D-0F86-F1C3A32E0676}"/>
              </a:ext>
            </a:extLst>
          </p:cNvPr>
          <p:cNvSpPr>
            <a:spLocks noGrp="1"/>
          </p:cNvSpPr>
          <p:nvPr>
            <p:ph type="dt" sz="half" idx="10"/>
          </p:nvPr>
        </p:nvSpPr>
        <p:spPr>
          <a:xfrm>
            <a:off x="5363852" y="207982"/>
            <a:ext cx="1921315" cy="413360"/>
          </a:xfrm>
        </p:spPr>
        <p:txBody>
          <a:bodyPr/>
          <a:lstStyle/>
          <a:p>
            <a:fld id="{59973E52-3AB5-4DBD-BB09-2BC57C5E71C4}" type="datetimeFigureOut">
              <a:rPr lang="en-GB" smtClean="0"/>
              <a:t>17/08/2026</a:t>
            </a:fld>
            <a:endParaRPr lang="en-GB"/>
          </a:p>
        </p:txBody>
      </p:sp>
      <p:sp>
        <p:nvSpPr>
          <p:cNvPr id="10" name="Slide Number Placeholder 9">
            <a:extLst>
              <a:ext uri="{FF2B5EF4-FFF2-40B4-BE49-F238E27FC236}">
                <a16:creationId xmlns:a16="http://schemas.microsoft.com/office/drawing/2014/main" id="{85879897-4AF6-4B38-AB30-8DD979DC52CE}"/>
              </a:ext>
            </a:extLst>
          </p:cNvPr>
          <p:cNvSpPr>
            <a:spLocks noGrp="1"/>
          </p:cNvSpPr>
          <p:nvPr>
            <p:ph type="sldNum" sz="quarter" idx="12"/>
          </p:nvPr>
        </p:nvSpPr>
        <p:spPr/>
        <p:txBody>
          <a:bodyPr/>
          <a:lstStyle/>
          <a:p>
            <a:fld id="{32986E18-8DF2-47EE-8FB3-B1C32FA2AB09}" type="slidenum">
              <a:rPr lang="en-GB" smtClean="0"/>
              <a:t>‹#›</a:t>
            </a:fld>
            <a:endParaRPr lang="en-GB"/>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4918746" y="805343"/>
            <a:ext cx="0" cy="605265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2274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330876" y="749808"/>
            <a:ext cx="6442024" cy="2039112"/>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910328" cy="6858000"/>
          </a:xfrm>
          <a:blipFill>
            <a:blip r:embed="rId2">
              <a:alphaModFix amt="8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330875" y="213482"/>
            <a:ext cx="2962656" cy="411480"/>
          </a:xfrm>
        </p:spPr>
        <p:txBody>
          <a:body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609227" y="210312"/>
            <a:ext cx="1679642" cy="411480"/>
          </a:xfrm>
        </p:spPr>
        <p:txBody>
          <a:bodyPr/>
          <a:lstStyle/>
          <a:p>
            <a:fld id="{59973E52-3AB5-4DBD-BB09-2BC57C5E71C4}" type="datetimeFigureOut">
              <a:rPr lang="en-GB" smtClean="0"/>
              <a:t>17/08/2026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32986E18-8DF2-47EE-8FB3-B1C32FA2AB09}" type="slidenum">
              <a:rPr lang="en-GB" smtClean="0"/>
              <a:t>‹#›</a:t>
            </a:fld>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30875" y="2944368"/>
            <a:ext cx="6442025" cy="35716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10328"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2690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750308" y="612648"/>
            <a:ext cx="7022592" cy="103327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342584" cy="6858000"/>
          </a:xfrm>
          <a:blipFill>
            <a:blip r:embed="rId2">
              <a:alphaModFix amt="80000"/>
            </a:blip>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CD81791C-036D-058C-0055-96793694D657}"/>
              </a:ext>
            </a:extLst>
          </p:cNvPr>
          <p:cNvSpPr>
            <a:spLocks noGrp="1"/>
          </p:cNvSpPr>
          <p:nvPr>
            <p:ph type="ftr" sz="quarter" idx="15"/>
          </p:nvPr>
        </p:nvSpPr>
        <p:spPr>
          <a:xfrm>
            <a:off x="4750307" y="210312"/>
            <a:ext cx="3531437" cy="413360"/>
          </a:xfrm>
        </p:spPr>
        <p:txBody>
          <a:bodyPr/>
          <a:lstStyle/>
          <a:p>
            <a:endParaRPr lang="en-GB"/>
          </a:p>
        </p:txBody>
      </p:sp>
      <p:sp>
        <p:nvSpPr>
          <p:cNvPr id="7" name="Date Placeholder 6">
            <a:extLst>
              <a:ext uri="{FF2B5EF4-FFF2-40B4-BE49-F238E27FC236}">
                <a16:creationId xmlns:a16="http://schemas.microsoft.com/office/drawing/2014/main" id="{E2A8DE5B-9C41-DE5B-BF91-98510120DCFE}"/>
              </a:ext>
            </a:extLst>
          </p:cNvPr>
          <p:cNvSpPr>
            <a:spLocks noGrp="1"/>
          </p:cNvSpPr>
          <p:nvPr>
            <p:ph type="dt" sz="half" idx="14"/>
          </p:nvPr>
        </p:nvSpPr>
        <p:spPr>
          <a:xfrm>
            <a:off x="9582299" y="210312"/>
            <a:ext cx="1679642" cy="413360"/>
          </a:xfrm>
        </p:spPr>
        <p:txBody>
          <a:bodyPr/>
          <a:lstStyle/>
          <a:p>
            <a:fld id="{59973E52-3AB5-4DBD-BB09-2BC57C5E71C4}" type="datetimeFigureOut">
              <a:rPr lang="en-GB" smtClean="0"/>
              <a:t>17/08/2026</a:t>
            </a:fld>
            <a:endParaRPr lang="en-GB"/>
          </a:p>
        </p:txBody>
      </p:sp>
      <p:sp>
        <p:nvSpPr>
          <p:cNvPr id="11" name="Slide Number Placeholder 10">
            <a:extLst>
              <a:ext uri="{FF2B5EF4-FFF2-40B4-BE49-F238E27FC236}">
                <a16:creationId xmlns:a16="http://schemas.microsoft.com/office/drawing/2014/main" id="{0E0FD979-F905-C567-8E21-A3EDCE179803}"/>
              </a:ext>
            </a:extLst>
          </p:cNvPr>
          <p:cNvSpPr>
            <a:spLocks noGrp="1"/>
          </p:cNvSpPr>
          <p:nvPr>
            <p:ph type="sldNum" sz="quarter" idx="16"/>
          </p:nvPr>
        </p:nvSpPr>
        <p:spPr/>
        <p:txBody>
          <a:bodyPr/>
          <a:lstStyle/>
          <a:p>
            <a:fld id="{32986E18-8DF2-47EE-8FB3-B1C32FA2AB09}" type="slidenum">
              <a:rPr lang="en-GB" smtClean="0"/>
              <a:t>‹#›</a:t>
            </a:fld>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50307" y="1746503"/>
            <a:ext cx="7022592" cy="48066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345760"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53743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612648"/>
            <a:ext cx="7015483" cy="103327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Footer Placeholder 10">
            <a:extLst>
              <a:ext uri="{FF2B5EF4-FFF2-40B4-BE49-F238E27FC236}">
                <a16:creationId xmlns:a16="http://schemas.microsoft.com/office/drawing/2014/main" id="{BB59EF2B-7C7F-BA27-16C2-C56B21D3774C}"/>
              </a:ext>
            </a:extLst>
          </p:cNvPr>
          <p:cNvSpPr>
            <a:spLocks noGrp="1"/>
          </p:cNvSpPr>
          <p:nvPr>
            <p:ph type="ftr" sz="quarter" idx="15"/>
          </p:nvPr>
        </p:nvSpPr>
        <p:spPr/>
        <p:txBody>
          <a:bodyPr/>
          <a:lstStyle/>
          <a:p>
            <a:endParaRPr lang="en-GB"/>
          </a:p>
        </p:txBody>
      </p:sp>
      <p:sp>
        <p:nvSpPr>
          <p:cNvPr id="9" name="Date Placeholder 8">
            <a:extLst>
              <a:ext uri="{FF2B5EF4-FFF2-40B4-BE49-F238E27FC236}">
                <a16:creationId xmlns:a16="http://schemas.microsoft.com/office/drawing/2014/main" id="{2A99D216-CE5A-6458-A23E-BE0E554AC3D1}"/>
              </a:ext>
            </a:extLst>
          </p:cNvPr>
          <p:cNvSpPr>
            <a:spLocks noGrp="1"/>
          </p:cNvSpPr>
          <p:nvPr>
            <p:ph type="dt" sz="half" idx="14"/>
          </p:nvPr>
        </p:nvSpPr>
        <p:spPr>
          <a:xfrm>
            <a:off x="5224951" y="207982"/>
            <a:ext cx="1682496" cy="413360"/>
          </a:xfrm>
        </p:spPr>
        <p:txBody>
          <a:bodyPr/>
          <a:lstStyle/>
          <a:p>
            <a:fld id="{59973E52-3AB5-4DBD-BB09-2BC57C5E71C4}" type="datetimeFigureOut">
              <a:rPr lang="en-GB" smtClean="0"/>
              <a:t>17/08/2026</a:t>
            </a:fld>
            <a:endParaRPr lang="en-GB"/>
          </a:p>
        </p:txBody>
      </p:sp>
      <p:sp>
        <p:nvSpPr>
          <p:cNvPr id="12" name="Slide Number Placeholder 11">
            <a:extLst>
              <a:ext uri="{FF2B5EF4-FFF2-40B4-BE49-F238E27FC236}">
                <a16:creationId xmlns:a16="http://schemas.microsoft.com/office/drawing/2014/main" id="{3220FA64-3C9A-EBCF-5C28-E7DED40C97DC}"/>
              </a:ext>
            </a:extLst>
          </p:cNvPr>
          <p:cNvSpPr>
            <a:spLocks noGrp="1"/>
          </p:cNvSpPr>
          <p:nvPr>
            <p:ph type="sldNum" sz="quarter" idx="16"/>
          </p:nvPr>
        </p:nvSpPr>
        <p:spPr>
          <a:xfrm>
            <a:off x="6789594" y="207982"/>
            <a:ext cx="546447" cy="413360"/>
          </a:xfrm>
        </p:spPr>
        <p:txBody>
          <a:bodyPr/>
          <a:lstStyle/>
          <a:p>
            <a:fld id="{32986E18-8DF2-47EE-8FB3-B1C32FA2AB09}" type="slidenum">
              <a:rPr lang="en-GB" smtClean="0"/>
              <a:t>‹#›</a:t>
            </a:fld>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746504"/>
            <a:ext cx="7018271" cy="48066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773592" y="0"/>
            <a:ext cx="4417215"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776883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27191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17773" y="749808"/>
            <a:ext cx="5778227" cy="103327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969163" y="210312"/>
            <a:ext cx="1679642" cy="411480"/>
          </a:xfrm>
        </p:spPr>
        <p:txBody>
          <a:bodyPr/>
          <a:lstStyle/>
          <a:p>
            <a:fld id="{59973E52-3AB5-4DBD-BB09-2BC57C5E71C4}" type="datetimeFigureOut">
              <a:rPr lang="en-GB" smtClean="0"/>
              <a:t>17/08/2026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5614093" y="210312"/>
            <a:ext cx="546447" cy="413360"/>
          </a:xfrm>
        </p:spPr>
        <p:txBody>
          <a:bodyPr/>
          <a:lstStyle/>
          <a:p>
            <a:fld id="{32986E18-8DF2-47EE-8FB3-B1C32FA2AB09}" type="slidenum">
              <a:rPr lang="en-GB" smtClean="0"/>
              <a:t>‹#›</a:t>
            </a:fld>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993391"/>
            <a:ext cx="5778227" cy="45598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6575416" y="0"/>
            <a:ext cx="5616584"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AF4034EB-F498-D527-195A-D17B85027774}"/>
              </a:ext>
            </a:extLst>
          </p:cNvPr>
          <p:cNvCxnSpPr>
            <a:cxnSpLocks/>
          </p:cNvCxnSpPr>
          <p:nvPr/>
        </p:nvCxnSpPr>
        <p:spPr>
          <a:xfrm>
            <a:off x="6570629"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169113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749808"/>
            <a:ext cx="4123680" cy="1517904"/>
          </a:xfrm>
        </p:spPr>
        <p:txBody>
          <a:bodyPr vert="horz" lIns="91440" tIns="45720" rIns="91440" bIns="45720" rtlCol="0" anchor="t">
            <a:normAutofit/>
          </a:bodyPr>
          <a:lstStyle>
            <a:lvl1pPr>
              <a:defRPr lang="en-US" sz="4000"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3" y="210312"/>
            <a:ext cx="2260057" cy="411480"/>
          </a:xfrm>
        </p:spPr>
        <p:txBody>
          <a:body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029329" y="210312"/>
            <a:ext cx="1058111" cy="411480"/>
          </a:xfrm>
        </p:spPr>
        <p:txBody>
          <a:bodyPr/>
          <a:lstStyle/>
          <a:p>
            <a:fld id="{59973E52-3AB5-4DBD-BB09-2BC57C5E71C4}" type="datetimeFigureOut">
              <a:rPr lang="en-GB" smtClean="0"/>
              <a:t>17/08/2026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4010197" y="210312"/>
            <a:ext cx="440969" cy="413360"/>
          </a:xfrm>
        </p:spPr>
        <p:txBody>
          <a:bodyPr/>
          <a:lstStyle/>
          <a:p>
            <a:fld id="{32986E18-8DF2-47EE-8FB3-B1C32FA2AB09}" type="slidenum">
              <a:rPr lang="en-GB" smtClean="0"/>
              <a:t>‹#›</a:t>
            </a:fld>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9704" y="2578609"/>
            <a:ext cx="4130606" cy="3712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4912658" y="0"/>
            <a:ext cx="7279341"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0796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92758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5" cy="960120"/>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F8890DBE-0DD3-8504-F95F-4225535FB1B9}"/>
              </a:ext>
            </a:extLst>
          </p:cNvPr>
          <p:cNvSpPr>
            <a:spLocks noGrp="1"/>
          </p:cNvSpPr>
          <p:nvPr>
            <p:ph type="ftr" sz="quarter" idx="15"/>
          </p:nvPr>
        </p:nvSpPr>
        <p:spPr/>
        <p:txBody>
          <a:bodyPr/>
          <a:lstStyle/>
          <a:p>
            <a:endParaRPr lang="en-GB"/>
          </a:p>
        </p:txBody>
      </p:sp>
      <p:sp>
        <p:nvSpPr>
          <p:cNvPr id="7" name="Date Placeholder 6">
            <a:extLst>
              <a:ext uri="{FF2B5EF4-FFF2-40B4-BE49-F238E27FC236}">
                <a16:creationId xmlns:a16="http://schemas.microsoft.com/office/drawing/2014/main" id="{734BB28A-95D9-4CE6-DA59-520BA3C61CDB}"/>
              </a:ext>
            </a:extLst>
          </p:cNvPr>
          <p:cNvSpPr>
            <a:spLocks noGrp="1"/>
          </p:cNvSpPr>
          <p:nvPr>
            <p:ph type="dt" sz="half" idx="14"/>
          </p:nvPr>
        </p:nvSpPr>
        <p:spPr/>
        <p:txBody>
          <a:bodyPr/>
          <a:lstStyle/>
          <a:p>
            <a:fld id="{59973E52-3AB5-4DBD-BB09-2BC57C5E71C4}" type="datetimeFigureOut">
              <a:rPr lang="en-GB" smtClean="0"/>
              <a:t>17/08/2026</a:t>
            </a:fld>
            <a:endParaRPr lang="en-GB"/>
          </a:p>
        </p:txBody>
      </p:sp>
      <p:sp>
        <p:nvSpPr>
          <p:cNvPr id="12" name="Slide Number Placeholder 11">
            <a:extLst>
              <a:ext uri="{FF2B5EF4-FFF2-40B4-BE49-F238E27FC236}">
                <a16:creationId xmlns:a16="http://schemas.microsoft.com/office/drawing/2014/main" id="{E1FA0A0C-CE55-CB7D-174D-D77937630A9D}"/>
              </a:ext>
            </a:extLst>
          </p:cNvPr>
          <p:cNvSpPr>
            <a:spLocks noGrp="1"/>
          </p:cNvSpPr>
          <p:nvPr>
            <p:ph type="sldNum" sz="quarter" idx="16"/>
          </p:nvPr>
        </p:nvSpPr>
        <p:spPr/>
        <p:txBody>
          <a:bodyPr/>
          <a:lstStyle/>
          <a:p>
            <a:fld id="{32986E18-8DF2-47EE-8FB3-B1C32FA2AB09}" type="slidenum">
              <a:rPr lang="en-GB" smtClean="0"/>
              <a:t>‹#›</a:t>
            </a:fld>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2180556"/>
            <a:ext cx="5012355" cy="428425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5822674" y="1834524"/>
            <a:ext cx="6378722" cy="5023476"/>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5816454"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05323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5166364"/>
            <a:ext cx="3656530" cy="122342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12198096" cy="4837176"/>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699121" y="5166364"/>
            <a:ext cx="7073776" cy="122342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437376"/>
            <a:ext cx="2962656" cy="365125"/>
          </a:xfrm>
        </p:spPr>
        <p:txBody>
          <a:body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699121" y="6437193"/>
            <a:ext cx="4549413" cy="365125"/>
          </a:xfrm>
        </p:spPr>
        <p:txBody>
          <a:bodyPr/>
          <a:lstStyle/>
          <a:p>
            <a:fld id="{59973E52-3AB5-4DBD-BB09-2BC57C5E71C4}" type="datetimeFigureOut">
              <a:rPr lang="en-GB" smtClean="0"/>
              <a:t>17/08/2026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437376"/>
            <a:ext cx="546447" cy="413360"/>
          </a:xfrm>
        </p:spPr>
        <p:txBody>
          <a:bodyPr/>
          <a:lstStyle/>
          <a:p>
            <a:fld id="{32986E18-8DF2-47EE-8FB3-B1C32FA2AB09}" type="slidenum">
              <a:rPr lang="en-GB" smtClean="0"/>
              <a:t>‹#›</a:t>
            </a:fld>
            <a:endParaRPr lang="en-GB"/>
          </a:p>
        </p:txBody>
      </p:sp>
      <p:cxnSp>
        <p:nvCxnSpPr>
          <p:cNvPr id="9" name="Straight Connector 8">
            <a:extLst>
              <a:ext uri="{FF2B5EF4-FFF2-40B4-BE49-F238E27FC236}">
                <a16:creationId xmlns:a16="http://schemas.microsoft.com/office/drawing/2014/main" id="{5DF9F6E2-159F-CDF3-F2D3-AB7A7E505C0B}"/>
              </a:ext>
            </a:extLst>
          </p:cNvPr>
          <p:cNvCxnSpPr>
            <a:cxnSpLocks/>
          </p:cNvCxnSpPr>
          <p:nvPr/>
        </p:nvCxnSpPr>
        <p:spPr>
          <a:xfrm>
            <a:off x="4283425" y="4837176"/>
            <a:ext cx="0" cy="202082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4F9120-94C1-CA43-BF4E-9411F4866A20}"/>
              </a:ext>
            </a:extLst>
          </p:cNvPr>
          <p:cNvCxnSpPr>
            <a:cxnSpLocks/>
          </p:cNvCxnSpPr>
          <p:nvPr/>
        </p:nvCxnSpPr>
        <p:spPr>
          <a:xfrm>
            <a:off x="-1250" y="4842106"/>
            <a:ext cx="1219325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195669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62002"/>
            <a:ext cx="6612786" cy="1555895"/>
          </a:xfrm>
        </p:spPr>
        <p:txBody>
          <a:bodyPr vert="horz" lIns="91440" tIns="45720" rIns="91440" bIns="45720" rtlCol="0" anchor="t">
            <a:normAutofit/>
          </a:bodyPr>
          <a:lstStyle>
            <a:lvl1pPr>
              <a:defRPr lang="en-US" sz="60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6A2AC736-2858-40E1-3533-38692573ECE6}"/>
              </a:ext>
            </a:extLst>
          </p:cNvPr>
          <p:cNvSpPr>
            <a:spLocks noGrp="1"/>
          </p:cNvSpPr>
          <p:nvPr>
            <p:ph type="ftr" sz="quarter" idx="15"/>
          </p:nvPr>
        </p:nvSpPr>
        <p:spPr/>
        <p:txBody>
          <a:bodyPr/>
          <a:lstStyle/>
          <a:p>
            <a:endParaRPr lang="en-GB"/>
          </a:p>
        </p:txBody>
      </p:sp>
      <p:sp>
        <p:nvSpPr>
          <p:cNvPr id="8" name="Date Placeholder 7">
            <a:extLst>
              <a:ext uri="{FF2B5EF4-FFF2-40B4-BE49-F238E27FC236}">
                <a16:creationId xmlns:a16="http://schemas.microsoft.com/office/drawing/2014/main" id="{6F901C69-26AA-7830-9BFF-EC62E8208AB7}"/>
              </a:ext>
            </a:extLst>
          </p:cNvPr>
          <p:cNvSpPr>
            <a:spLocks noGrp="1"/>
          </p:cNvSpPr>
          <p:nvPr>
            <p:ph type="dt" sz="half" idx="14"/>
          </p:nvPr>
        </p:nvSpPr>
        <p:spPr/>
        <p:txBody>
          <a:bodyPr/>
          <a:lstStyle/>
          <a:p>
            <a:fld id="{59973E52-3AB5-4DBD-BB09-2BC57C5E71C4}" type="datetimeFigureOut">
              <a:rPr lang="en-GB" smtClean="0"/>
              <a:t>17/08/2026</a:t>
            </a:fld>
            <a:endParaRPr lang="en-GB"/>
          </a:p>
        </p:txBody>
      </p:sp>
      <p:sp>
        <p:nvSpPr>
          <p:cNvPr id="11" name="Slide Number Placeholder 10">
            <a:extLst>
              <a:ext uri="{FF2B5EF4-FFF2-40B4-BE49-F238E27FC236}">
                <a16:creationId xmlns:a16="http://schemas.microsoft.com/office/drawing/2014/main" id="{A83EC4C7-2AFC-9797-0F80-FCBABD2A8562}"/>
              </a:ext>
            </a:extLst>
          </p:cNvPr>
          <p:cNvSpPr>
            <a:spLocks noGrp="1"/>
          </p:cNvSpPr>
          <p:nvPr>
            <p:ph type="sldNum" sz="quarter" idx="16"/>
          </p:nvPr>
        </p:nvSpPr>
        <p:spPr/>
        <p:txBody>
          <a:bodyPr/>
          <a:lstStyle/>
          <a:p>
            <a:fld id="{32986E18-8DF2-47EE-8FB3-B1C32FA2AB09}" type="slidenum">
              <a:rPr lang="en-GB" smtClean="0"/>
              <a:t>‹#›</a:t>
            </a:fld>
            <a:endParaRPr lang="en-GB"/>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6627" y="2435966"/>
            <a:ext cx="7283725" cy="4422032"/>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680068" y="762000"/>
            <a:ext cx="4092813" cy="579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2435966"/>
            <a:ext cx="72771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638DF4A-7DDF-7C24-D39A-EA7EAF7CFE63}"/>
              </a:ext>
            </a:extLst>
          </p:cNvPr>
          <p:cNvCxnSpPr>
            <a:cxnSpLocks/>
          </p:cNvCxnSpPr>
          <p:nvPr/>
        </p:nvCxnSpPr>
        <p:spPr>
          <a:xfrm>
            <a:off x="7277100"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852245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448056"/>
            <a:ext cx="11514759" cy="1124712"/>
          </a:xfrm>
        </p:spPr>
        <p:txBody>
          <a:bodyPr vert="horz" lIns="91440" tIns="45720" rIns="91440" bIns="45720" rtlCol="0" anchor="ctr">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59973E52-3AB5-4DBD-BB09-2BC57C5E71C4}" type="datetimeFigureOut">
              <a:rPr lang="en-GB" smtClean="0"/>
              <a:t>17/08/2026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07982"/>
            <a:ext cx="546447" cy="411480"/>
          </a:xfrm>
        </p:spPr>
        <p:txBody>
          <a:bodyPr/>
          <a:lstStyle/>
          <a:p>
            <a:fld id="{32986E18-8DF2-47EE-8FB3-B1C32FA2AB09}" type="slidenum">
              <a:rPr lang="en-GB" smtClean="0"/>
              <a:t>‹#›</a:t>
            </a:fld>
            <a:endParaRPr lang="en-GB"/>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3614" y="1700784"/>
            <a:ext cx="3318170" cy="5157216"/>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801441" y="2130553"/>
            <a:ext cx="7971459" cy="4422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6C347961-3E7C-FAAC-2283-DA751A80201C}"/>
              </a:ext>
            </a:extLst>
          </p:cNvPr>
          <p:cNvCxnSpPr>
            <a:cxnSpLocks/>
          </p:cNvCxnSpPr>
          <p:nvPr/>
        </p:nvCxnSpPr>
        <p:spPr>
          <a:xfrm>
            <a:off x="0" y="1695518"/>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BE4B3C03-E31F-77F7-02F0-8C25E1C62792}"/>
              </a:ext>
            </a:extLst>
          </p:cNvPr>
          <p:cNvCxnSpPr>
            <a:cxnSpLocks/>
          </p:cNvCxnSpPr>
          <p:nvPr/>
        </p:nvCxnSpPr>
        <p:spPr>
          <a:xfrm>
            <a:off x="3318170" y="1695518"/>
            <a:ext cx="0" cy="516248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08851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Number Large">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571232" y="1188720"/>
            <a:ext cx="4069080" cy="4480560"/>
          </a:xfrm>
        </p:spPr>
        <p:txBody>
          <a:bodyPr anchor="ctr">
            <a:normAutofit/>
          </a:bodyPr>
          <a:lstStyle>
            <a:lvl1pPr>
              <a:lnSpc>
                <a:spcPct val="110000"/>
              </a:lnSpc>
              <a:defRPr sz="2800" cap="none" baseline="0">
                <a:solidFill>
                  <a:schemeClr val="tx2"/>
                </a:solidFill>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448056" y="1609344"/>
            <a:ext cx="6775704" cy="4151376"/>
          </a:xfrm>
        </p:spPr>
        <p:txBody>
          <a:bodyPr vert="horz" lIns="91440" tIns="45720" rIns="91440" bIns="45720" rtlCol="0" anchor="ctr">
            <a:normAutofit/>
          </a:bodyPr>
          <a:lstStyle>
            <a:lvl1pPr marL="0" indent="0" algn="r">
              <a:lnSpc>
                <a:spcPct val="70000"/>
              </a:lnSpc>
              <a:buNone/>
              <a:defRPr lang="en-US" sz="33400" dirty="0">
                <a:solidFill>
                  <a:schemeClr val="accent1"/>
                </a:solidFill>
                <a:latin typeface="+mj-lt"/>
              </a:defRPr>
            </a:lvl1pPr>
            <a:lvl2pPr marL="457200" indent="0">
              <a:buNone/>
              <a:defRPr lang="en-US" dirty="0">
                <a:solidFill>
                  <a:schemeClr val="accent3">
                    <a:lumMod val="20000"/>
                    <a:lumOff val="80000"/>
                  </a:schemeClr>
                </a:solidFill>
              </a:defRPr>
            </a:lvl2pPr>
            <a:lvl3pPr>
              <a:defRPr lang="en-US" dirty="0">
                <a:solidFill>
                  <a:schemeClr val="accent3">
                    <a:lumMod val="20000"/>
                    <a:lumOff val="80000"/>
                  </a:schemeClr>
                </a:solidFill>
              </a:defRPr>
            </a:lvl3pPr>
            <a:lvl4pPr>
              <a:defRPr lang="en-US" dirty="0">
                <a:solidFill>
                  <a:schemeClr val="accent3">
                    <a:lumMod val="20000"/>
                    <a:lumOff val="80000"/>
                  </a:schemeClr>
                </a:solidFill>
              </a:defRPr>
            </a:lvl4pPr>
            <a:lvl5pPr>
              <a:defRPr lang="en-US" dirty="0">
                <a:solidFill>
                  <a:schemeClr val="accent3">
                    <a:lumMod val="20000"/>
                    <a:lumOff val="80000"/>
                  </a:schemeClr>
                </a:solidFill>
              </a:defRPr>
            </a:lvl5pPr>
          </a:lstStyle>
          <a:p>
            <a:pPr lvl="0"/>
            <a:r>
              <a:rPr lang="en-US" dirty="0"/>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normAutofit/>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normAutofit/>
          </a:bodyPr>
          <a:lstStyle>
            <a:lvl1pPr>
              <a:defRPr>
                <a:solidFill>
                  <a:schemeClr val="tx2"/>
                </a:solidFill>
              </a:defRPr>
            </a:lvl1pPr>
          </a:lstStyle>
          <a:p>
            <a:fld id="{59973E52-3AB5-4DBD-BB09-2BC57C5E71C4}" type="datetimeFigureOut">
              <a:rPr lang="en-GB" smtClean="0"/>
              <a:t>17/08/2026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normAutofit/>
          </a:bodyPr>
          <a:lstStyle>
            <a:lvl1pPr>
              <a:defRPr>
                <a:solidFill>
                  <a:schemeClr val="tx2"/>
                </a:solidFill>
              </a:defRPr>
            </a:lvl1pPr>
          </a:lstStyle>
          <a:p>
            <a:fld id="{32986E18-8DF2-47EE-8FB3-B1C32FA2AB09}" type="slidenum">
              <a:rPr lang="en-GB" smtClean="0"/>
              <a:t>‹#›</a:t>
            </a:fld>
            <a:endParaRPr lang="en-GB"/>
          </a:p>
        </p:txBody>
      </p:sp>
      <p:cxnSp>
        <p:nvCxnSpPr>
          <p:cNvPr id="10" name="Straight Connector 9">
            <a:extLst>
              <a:ext uri="{FF2B5EF4-FFF2-40B4-BE49-F238E27FC236}">
                <a16:creationId xmlns:a16="http://schemas.microsoft.com/office/drawing/2014/main" id="{C34144DB-F44E-C5EB-68A1-D39E3F401C4E}"/>
              </a:ext>
            </a:extLst>
          </p:cNvPr>
          <p:cNvCxnSpPr>
            <a:cxnSpLocks/>
          </p:cNvCxnSpPr>
          <p:nvPr/>
        </p:nvCxnSpPr>
        <p:spPr>
          <a:xfrm>
            <a:off x="0" y="6069441"/>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5951291"/>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tatement">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17773" y="914400"/>
            <a:ext cx="10045427" cy="4464554"/>
          </a:xfrm>
        </p:spPr>
        <p:txBody>
          <a:bodyPr anchor="ctr">
            <a:noAutofit/>
          </a:bodyPr>
          <a:lstStyle>
            <a:lvl1pPr marL="0" indent="0">
              <a:lnSpc>
                <a:spcPct val="75000"/>
              </a:lnSpc>
              <a:buNone/>
              <a:defRPr sz="8800" b="0">
                <a:solidFill>
                  <a:schemeClr val="tx2"/>
                </a:solidFill>
                <a:latin typeface="+mj-lt"/>
              </a:defRPr>
            </a:lvl1pPr>
            <a:lvl2pPr marL="228600" indent="0">
              <a:lnSpc>
                <a:spcPct val="100000"/>
              </a:lnSpc>
              <a:buNone/>
              <a:defRPr sz="8000" b="0">
                <a:solidFill>
                  <a:schemeClr val="tx2"/>
                </a:solidFill>
                <a:latin typeface="+mj-lt"/>
              </a:defRPr>
            </a:lvl2pPr>
            <a:lvl3pPr marL="457200" indent="0">
              <a:lnSpc>
                <a:spcPct val="100000"/>
              </a:lnSpc>
              <a:buNone/>
              <a:defRPr sz="7200" b="0">
                <a:solidFill>
                  <a:schemeClr val="tx2"/>
                </a:solidFill>
                <a:latin typeface="+mj-lt"/>
              </a:defRPr>
            </a:lvl3pPr>
            <a:lvl4pPr marL="685800" indent="0">
              <a:lnSpc>
                <a:spcPct val="100000"/>
              </a:lnSpc>
              <a:buNone/>
              <a:defRPr sz="6600" b="0">
                <a:solidFill>
                  <a:schemeClr val="tx2"/>
                </a:solidFill>
                <a:latin typeface="+mj-lt"/>
              </a:defRPr>
            </a:lvl4pPr>
            <a:lvl5pPr marL="914400" indent="0">
              <a:lnSpc>
                <a:spcPct val="100000"/>
              </a:lnSpc>
              <a:buNone/>
              <a:defRPr sz="6000" b="0">
                <a:solidFill>
                  <a:schemeClr val="tx2"/>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3640"/>
            <a:ext cx="2963692" cy="413360"/>
          </a:xfrm>
        </p:spPr>
        <p:txBody>
          <a:body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680069" y="6263640"/>
            <a:ext cx="1921315" cy="413360"/>
          </a:xfrm>
        </p:spPr>
        <p:txBody>
          <a:bodyPr/>
          <a:lstStyle/>
          <a:p>
            <a:fld id="{59973E52-3AB5-4DBD-BB09-2BC57C5E71C4}" type="datetimeFigureOut">
              <a:rPr lang="en-GB" smtClean="0"/>
              <a:t>17/08/2026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3640"/>
            <a:ext cx="546447" cy="413360"/>
          </a:xfrm>
        </p:spPr>
        <p:txBody>
          <a:bodyPr/>
          <a:lstStyle/>
          <a:p>
            <a:fld id="{32986E18-8DF2-47EE-8FB3-B1C32FA2AB09}" type="slidenum">
              <a:rPr lang="en-GB" smtClean="0"/>
              <a:t>‹#›</a:t>
            </a:fld>
            <a:endParaRPr lang="en-GB"/>
          </a:p>
        </p:txBody>
      </p:sp>
      <p:cxnSp>
        <p:nvCxnSpPr>
          <p:cNvPr id="6" name="Straight Connector 5">
            <a:extLst>
              <a:ext uri="{FF2B5EF4-FFF2-40B4-BE49-F238E27FC236}">
                <a16:creationId xmlns:a16="http://schemas.microsoft.com/office/drawing/2014/main" id="{1A935D4C-A027-60A0-BEB8-B1A89C1C5E3A}"/>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52849882"/>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Quot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713232" y="5440220"/>
            <a:ext cx="9299448" cy="1015996"/>
          </a:xfrm>
        </p:spPr>
        <p:txBody>
          <a:bodyPr anchor="ctr">
            <a:normAutofit/>
          </a:bodyPr>
          <a:lstStyle>
            <a:lvl1pPr>
              <a:defRPr sz="2000" cap="none" baseline="0">
                <a:solidFill>
                  <a:schemeClr val="tx2"/>
                </a:solidFill>
                <a:latin typeface="+mn-lt"/>
              </a:defRPr>
            </a:lvl1pPr>
          </a:lstStyle>
          <a:p>
            <a:r>
              <a:rPr lang="en-US" dirty="0"/>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1170816"/>
            <a:ext cx="9692640" cy="3872159"/>
          </a:xfrm>
        </p:spPr>
        <p:txBody>
          <a:bodyPr>
            <a:normAutofit/>
          </a:bodyPr>
          <a:lstStyle>
            <a:lvl1pPr marL="274320" indent="-274320">
              <a:lnSpc>
                <a:spcPct val="70000"/>
              </a:lnSpc>
              <a:buNone/>
              <a:defRPr sz="8800" cap="all" baseline="0">
                <a:solidFill>
                  <a:schemeClr val="tx2"/>
                </a:solidFill>
                <a:latin typeface="+mj-lt"/>
              </a:defRPr>
            </a:lvl1pPr>
            <a:lvl2pPr marL="274320" indent="-274320">
              <a:lnSpc>
                <a:spcPct val="70000"/>
              </a:lnSpc>
              <a:buNone/>
              <a:defRPr sz="8000" cap="all" baseline="0">
                <a:solidFill>
                  <a:schemeClr val="accent2">
                    <a:lumMod val="20000"/>
                    <a:lumOff val="80000"/>
                  </a:schemeClr>
                </a:solidFill>
                <a:latin typeface="+mj-lt"/>
              </a:defRPr>
            </a:lvl2pPr>
            <a:lvl3pPr marL="274320" indent="-274320">
              <a:lnSpc>
                <a:spcPct val="70000"/>
              </a:lnSpc>
              <a:buNone/>
              <a:defRPr sz="7200" cap="all" baseline="0">
                <a:solidFill>
                  <a:schemeClr val="accent2">
                    <a:lumMod val="20000"/>
                    <a:lumOff val="80000"/>
                  </a:schemeClr>
                </a:solidFill>
                <a:latin typeface="+mj-lt"/>
              </a:defRPr>
            </a:lvl3pPr>
            <a:lvl4pPr marL="274320" indent="-274320">
              <a:lnSpc>
                <a:spcPct val="70000"/>
              </a:lnSpc>
              <a:buNone/>
              <a:defRPr sz="6600" cap="all" baseline="0">
                <a:solidFill>
                  <a:schemeClr val="accent2">
                    <a:lumMod val="20000"/>
                    <a:lumOff val="80000"/>
                  </a:schemeClr>
                </a:solidFill>
                <a:latin typeface="+mj-lt"/>
              </a:defRPr>
            </a:lvl4pPr>
            <a:lvl5pPr marL="274320" indent="-274320">
              <a:lnSpc>
                <a:spcPct val="70000"/>
              </a:lnSpc>
              <a:buNone/>
              <a:defRPr sz="6600" cap="all" baseline="0">
                <a:solidFill>
                  <a:schemeClr val="accent2">
                    <a:lumMod val="20000"/>
                    <a:lumOff val="80000"/>
                  </a:schemeClr>
                </a:solidFill>
                <a:latin typeface="+mj-lt"/>
              </a:defRPr>
            </a:lvl5pPr>
          </a:lstStyle>
          <a:p>
            <a:pPr lvl="0"/>
            <a:r>
              <a:rPr lang="en-US" dirty="0"/>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2443788" cy="411480"/>
          </a:xfrm>
        </p:spPr>
        <p:txBody>
          <a:bodyPr/>
          <a:lstStyle>
            <a:lvl1pPr>
              <a:defRPr>
                <a:solidFill>
                  <a:schemeClr val="tx2"/>
                </a:solidFill>
              </a:defRPr>
            </a:lvl1pPr>
          </a:lstStyle>
          <a:p>
            <a:fld id="{59973E52-3AB5-4DBD-BB09-2BC57C5E71C4}" type="datetimeFigureOut">
              <a:rPr lang="en-GB" smtClean="0"/>
              <a:t>17/08/2026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lvl1pPr>
              <a:defRPr>
                <a:solidFill>
                  <a:schemeClr val="tx2"/>
                </a:solidFill>
              </a:defRPr>
            </a:lvl1pPr>
          </a:lstStyle>
          <a:p>
            <a:fld id="{32986E18-8DF2-47EE-8FB3-B1C32FA2AB09}" type="slidenum">
              <a:rPr lang="en-GB" smtClean="0"/>
              <a:t>‹#›</a:t>
            </a:fld>
            <a:endParaRPr lang="en-GB"/>
          </a:p>
        </p:txBody>
      </p:sp>
      <p:cxnSp>
        <p:nvCxnSpPr>
          <p:cNvPr id="9" name="Straight Connector 8">
            <a:extLst>
              <a:ext uri="{FF2B5EF4-FFF2-40B4-BE49-F238E27FC236}">
                <a16:creationId xmlns:a16="http://schemas.microsoft.com/office/drawing/2014/main" id="{1660C7B9-B6D9-6FB6-59EE-D9DB3BC93758}"/>
              </a:ext>
            </a:extLst>
          </p:cNvPr>
          <p:cNvCxnSpPr>
            <a:cxnSpLocks/>
          </p:cNvCxnSpPr>
          <p:nvPr/>
        </p:nvCxnSpPr>
        <p:spPr>
          <a:xfrm flipH="1">
            <a:off x="0" y="787179"/>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15D9130-12F6-DFB8-70EF-9ACBA9FDECB0}"/>
              </a:ext>
            </a:extLst>
          </p:cNvPr>
          <p:cNvCxnSpPr>
            <a:cxnSpLocks/>
          </p:cNvCxnSpPr>
          <p:nvPr/>
        </p:nvCxnSpPr>
        <p:spPr>
          <a:xfrm>
            <a:off x="0" y="5274530"/>
            <a:ext cx="12192000" cy="0"/>
          </a:xfrm>
          <a:prstGeom prst="line">
            <a:avLst/>
          </a:prstGeom>
          <a:ln w="9525">
            <a:solidFill>
              <a:schemeClr val="bg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7933483"/>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594AB-EF90-9591-5954-F617B83D139F}"/>
              </a:ext>
            </a:extLst>
          </p:cNvPr>
          <p:cNvSpPr>
            <a:spLocks noGrp="1"/>
          </p:cNvSpPr>
          <p:nvPr>
            <p:ph type="title"/>
          </p:nvPr>
        </p:nvSpPr>
        <p:spPr>
          <a:xfrm>
            <a:off x="320559" y="685800"/>
            <a:ext cx="11253668" cy="66569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0" name="Footer Placeholder 9">
            <a:extLst>
              <a:ext uri="{FF2B5EF4-FFF2-40B4-BE49-F238E27FC236}">
                <a16:creationId xmlns:a16="http://schemas.microsoft.com/office/drawing/2014/main" id="{96A57BED-3AFE-6AA9-E0D5-586748D61F6A}"/>
              </a:ext>
            </a:extLst>
          </p:cNvPr>
          <p:cNvSpPr>
            <a:spLocks noGrp="1"/>
          </p:cNvSpPr>
          <p:nvPr>
            <p:ph type="ftr" sz="quarter" idx="11"/>
          </p:nvPr>
        </p:nvSpPr>
        <p:spPr/>
        <p:txBody>
          <a:bodyPr/>
          <a:lstStyle/>
          <a:p>
            <a:endParaRPr lang="en-GB"/>
          </a:p>
        </p:txBody>
      </p:sp>
      <p:sp>
        <p:nvSpPr>
          <p:cNvPr id="9" name="Date Placeholder 8">
            <a:extLst>
              <a:ext uri="{FF2B5EF4-FFF2-40B4-BE49-F238E27FC236}">
                <a16:creationId xmlns:a16="http://schemas.microsoft.com/office/drawing/2014/main" id="{47C21221-DC95-273B-0C4F-43B35ADA1C0E}"/>
              </a:ext>
            </a:extLst>
          </p:cNvPr>
          <p:cNvSpPr>
            <a:spLocks noGrp="1"/>
          </p:cNvSpPr>
          <p:nvPr>
            <p:ph type="dt" sz="half" idx="10"/>
          </p:nvPr>
        </p:nvSpPr>
        <p:spPr/>
        <p:txBody>
          <a:bodyPr/>
          <a:lstStyle/>
          <a:p>
            <a:fld id="{59973E52-3AB5-4DBD-BB09-2BC57C5E71C4}" type="datetimeFigureOut">
              <a:rPr lang="en-GB" smtClean="0"/>
              <a:t>17/08/2026</a:t>
            </a:fld>
            <a:endParaRPr lang="en-GB"/>
          </a:p>
        </p:txBody>
      </p:sp>
      <p:sp>
        <p:nvSpPr>
          <p:cNvPr id="11" name="Slide Number Placeholder 10">
            <a:extLst>
              <a:ext uri="{FF2B5EF4-FFF2-40B4-BE49-F238E27FC236}">
                <a16:creationId xmlns:a16="http://schemas.microsoft.com/office/drawing/2014/main" id="{2E44E859-99AA-D46F-1AD8-4C0F287F3783}"/>
              </a:ext>
            </a:extLst>
          </p:cNvPr>
          <p:cNvSpPr>
            <a:spLocks noGrp="1"/>
          </p:cNvSpPr>
          <p:nvPr>
            <p:ph type="sldNum" sz="quarter" idx="12"/>
          </p:nvPr>
        </p:nvSpPr>
        <p:spPr/>
        <p:txBody>
          <a:bodyPr/>
          <a:lstStyle/>
          <a:p>
            <a:fld id="{32986E18-8DF2-47EE-8FB3-B1C32FA2AB09}" type="slidenum">
              <a:rPr lang="en-GB" smtClean="0"/>
              <a:t>‹#›</a:t>
            </a:fld>
            <a:endParaRPr lang="en-GB"/>
          </a:p>
        </p:txBody>
      </p:sp>
      <p:sp>
        <p:nvSpPr>
          <p:cNvPr id="3" name="Content Placeholder 2">
            <a:extLst>
              <a:ext uri="{FF2B5EF4-FFF2-40B4-BE49-F238E27FC236}">
                <a16:creationId xmlns:a16="http://schemas.microsoft.com/office/drawing/2014/main" id="{F2C3231F-0FFC-E2BB-36F8-9816E4DECEB6}"/>
              </a:ext>
            </a:extLst>
          </p:cNvPr>
          <p:cNvSpPr>
            <a:spLocks noGrp="1"/>
          </p:cNvSpPr>
          <p:nvPr>
            <p:ph sz="half" idx="1"/>
          </p:nvPr>
        </p:nvSpPr>
        <p:spPr>
          <a:xfrm>
            <a:off x="317773" y="1773857"/>
            <a:ext cx="5349240"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93CC2C1-ED8C-D52E-BEF5-671EDC62385A}"/>
              </a:ext>
            </a:extLst>
          </p:cNvPr>
          <p:cNvSpPr>
            <a:spLocks noGrp="1"/>
          </p:cNvSpPr>
          <p:nvPr>
            <p:ph sz="half" idx="2"/>
          </p:nvPr>
        </p:nvSpPr>
        <p:spPr>
          <a:xfrm>
            <a:off x="6224987" y="1773858"/>
            <a:ext cx="5349240"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2397169B-5226-712F-36F4-352E56B637D4}"/>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566450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4958D-8125-1BDA-53C9-9E2D338832F5}"/>
              </a:ext>
            </a:extLst>
          </p:cNvPr>
          <p:cNvSpPr>
            <a:spLocks noGrp="1"/>
          </p:cNvSpPr>
          <p:nvPr>
            <p:ph type="title"/>
          </p:nvPr>
        </p:nvSpPr>
        <p:spPr>
          <a:xfrm>
            <a:off x="317772" y="685800"/>
            <a:ext cx="11256264" cy="66751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Footer Placeholder 7">
            <a:extLst>
              <a:ext uri="{FF2B5EF4-FFF2-40B4-BE49-F238E27FC236}">
                <a16:creationId xmlns:a16="http://schemas.microsoft.com/office/drawing/2014/main" id="{7D294A4A-89C4-68BF-6701-5C47F940E3D6}"/>
              </a:ext>
            </a:extLst>
          </p:cNvPr>
          <p:cNvSpPr>
            <a:spLocks noGrp="1"/>
          </p:cNvSpPr>
          <p:nvPr>
            <p:ph type="ftr" sz="quarter" idx="11"/>
          </p:nvPr>
        </p:nvSpPr>
        <p:spPr/>
        <p:txBody>
          <a:bodyPr/>
          <a:lstStyle/>
          <a:p>
            <a:endParaRPr lang="en-GB"/>
          </a:p>
        </p:txBody>
      </p:sp>
      <p:sp>
        <p:nvSpPr>
          <p:cNvPr id="7" name="Date Placeholder 6">
            <a:extLst>
              <a:ext uri="{FF2B5EF4-FFF2-40B4-BE49-F238E27FC236}">
                <a16:creationId xmlns:a16="http://schemas.microsoft.com/office/drawing/2014/main" id="{977908BC-F48B-81E4-8D93-7DB9E37161B6}"/>
              </a:ext>
            </a:extLst>
          </p:cNvPr>
          <p:cNvSpPr>
            <a:spLocks noGrp="1"/>
          </p:cNvSpPr>
          <p:nvPr>
            <p:ph type="dt" sz="half" idx="10"/>
          </p:nvPr>
        </p:nvSpPr>
        <p:spPr/>
        <p:txBody>
          <a:bodyPr/>
          <a:lstStyle/>
          <a:p>
            <a:fld id="{59973E52-3AB5-4DBD-BB09-2BC57C5E71C4}" type="datetimeFigureOut">
              <a:rPr lang="en-GB" smtClean="0"/>
              <a:t>17/08/2026</a:t>
            </a:fld>
            <a:endParaRPr lang="en-GB"/>
          </a:p>
        </p:txBody>
      </p:sp>
      <p:sp>
        <p:nvSpPr>
          <p:cNvPr id="9" name="Slide Number Placeholder 8">
            <a:extLst>
              <a:ext uri="{FF2B5EF4-FFF2-40B4-BE49-F238E27FC236}">
                <a16:creationId xmlns:a16="http://schemas.microsoft.com/office/drawing/2014/main" id="{27F93A54-CB38-BEAF-260B-84EDDF3011D2}"/>
              </a:ext>
            </a:extLst>
          </p:cNvPr>
          <p:cNvSpPr>
            <a:spLocks noGrp="1"/>
          </p:cNvSpPr>
          <p:nvPr>
            <p:ph type="sldNum" sz="quarter" idx="12"/>
          </p:nvPr>
        </p:nvSpPr>
        <p:spPr/>
        <p:txBody>
          <a:bodyPr/>
          <a:lstStyle/>
          <a:p>
            <a:fld id="{32986E18-8DF2-47EE-8FB3-B1C32FA2AB09}" type="slidenum">
              <a:rPr lang="en-GB" smtClean="0"/>
              <a:t>‹#›</a:t>
            </a:fld>
            <a:endParaRPr lang="en-GB"/>
          </a:p>
        </p:txBody>
      </p:sp>
      <p:sp>
        <p:nvSpPr>
          <p:cNvPr id="3" name="Text Placeholder 2">
            <a:extLst>
              <a:ext uri="{FF2B5EF4-FFF2-40B4-BE49-F238E27FC236}">
                <a16:creationId xmlns:a16="http://schemas.microsoft.com/office/drawing/2014/main" id="{7709FF10-A82A-AAEB-4B8C-921F3BA2028E}"/>
              </a:ext>
            </a:extLst>
          </p:cNvPr>
          <p:cNvSpPr>
            <a:spLocks noGrp="1"/>
          </p:cNvSpPr>
          <p:nvPr>
            <p:ph type="body" idx="1"/>
          </p:nvPr>
        </p:nvSpPr>
        <p:spPr>
          <a:xfrm>
            <a:off x="317773" y="1773857"/>
            <a:ext cx="5349064" cy="590144"/>
          </a:xfrm>
        </p:spPr>
        <p:txBody>
          <a:bodyPr anchor="b">
            <a:normAutofit/>
          </a:bodyPr>
          <a:lstStyle>
            <a:lvl1pPr marL="0" indent="0">
              <a:buNone/>
              <a:defRPr sz="1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84D3C6A-509A-8CB1-B220-1CE755BE2FE8}"/>
              </a:ext>
            </a:extLst>
          </p:cNvPr>
          <p:cNvSpPr>
            <a:spLocks noGrp="1"/>
          </p:cNvSpPr>
          <p:nvPr>
            <p:ph sz="half" idx="2"/>
          </p:nvPr>
        </p:nvSpPr>
        <p:spPr>
          <a:xfrm>
            <a:off x="317773" y="2368476"/>
            <a:ext cx="5349064" cy="38587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A627A15-4AB2-F230-22C7-0605AFD7DF22}"/>
              </a:ext>
            </a:extLst>
          </p:cNvPr>
          <p:cNvSpPr>
            <a:spLocks noGrp="1"/>
          </p:cNvSpPr>
          <p:nvPr>
            <p:ph type="body" sz="quarter" idx="3"/>
          </p:nvPr>
        </p:nvSpPr>
        <p:spPr>
          <a:xfrm>
            <a:off x="6224796" y="1773857"/>
            <a:ext cx="5349240" cy="590144"/>
          </a:xfrm>
        </p:spPr>
        <p:txBody>
          <a:bodyPr anchor="b">
            <a:normAutofit/>
          </a:bodyPr>
          <a:lstStyle>
            <a:lvl1pPr marL="0" indent="0">
              <a:buNone/>
              <a:defRPr sz="1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1ECFD5-92D0-1854-D18E-8BC5DF56A70E}"/>
              </a:ext>
            </a:extLst>
          </p:cNvPr>
          <p:cNvSpPr>
            <a:spLocks noGrp="1"/>
          </p:cNvSpPr>
          <p:nvPr>
            <p:ph sz="quarter" idx="4"/>
          </p:nvPr>
        </p:nvSpPr>
        <p:spPr>
          <a:xfrm>
            <a:off x="6224796" y="2368476"/>
            <a:ext cx="5349240" cy="38587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3D1AC07E-A077-E2A6-1718-DDDA542A8A98}"/>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106201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7042-CDCB-3B2F-8C5B-24B17903E7D2}"/>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4" name="Footer Placeholder 3">
            <a:extLst>
              <a:ext uri="{FF2B5EF4-FFF2-40B4-BE49-F238E27FC236}">
                <a16:creationId xmlns:a16="http://schemas.microsoft.com/office/drawing/2014/main" id="{3BA4C6AE-702E-258F-EA5E-02906C70DFD8}"/>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12339AE3-ADB1-728F-9FBA-2FD43A0AC300}"/>
              </a:ext>
            </a:extLst>
          </p:cNvPr>
          <p:cNvSpPr>
            <a:spLocks noGrp="1"/>
          </p:cNvSpPr>
          <p:nvPr>
            <p:ph type="dt" sz="half" idx="10"/>
          </p:nvPr>
        </p:nvSpPr>
        <p:spPr/>
        <p:txBody>
          <a:bodyPr/>
          <a:lstStyle/>
          <a:p>
            <a:fld id="{59973E52-3AB5-4DBD-BB09-2BC57C5E71C4}" type="datetimeFigureOut">
              <a:rPr lang="en-GB" smtClean="0"/>
              <a:t>17/08/2026</a:t>
            </a:fld>
            <a:endParaRPr lang="en-GB"/>
          </a:p>
        </p:txBody>
      </p:sp>
      <p:sp>
        <p:nvSpPr>
          <p:cNvPr id="5" name="Slide Number Placeholder 4">
            <a:extLst>
              <a:ext uri="{FF2B5EF4-FFF2-40B4-BE49-F238E27FC236}">
                <a16:creationId xmlns:a16="http://schemas.microsoft.com/office/drawing/2014/main" id="{FD965F4B-E6CF-D83A-1F1B-81274FD57428}"/>
              </a:ext>
            </a:extLst>
          </p:cNvPr>
          <p:cNvSpPr>
            <a:spLocks noGrp="1"/>
          </p:cNvSpPr>
          <p:nvPr>
            <p:ph type="sldNum" sz="quarter" idx="12"/>
          </p:nvPr>
        </p:nvSpPr>
        <p:spPr/>
        <p:txBody>
          <a:bodyPr/>
          <a:lstStyle/>
          <a:p>
            <a:fld id="{32986E18-8DF2-47EE-8FB3-B1C32FA2AB09}" type="slidenum">
              <a:rPr lang="en-GB" smtClean="0"/>
              <a:t>‹#›</a:t>
            </a:fld>
            <a:endParaRPr lang="en-GB"/>
          </a:p>
        </p:txBody>
      </p:sp>
    </p:spTree>
    <p:extLst>
      <p:ext uri="{BB962C8B-B14F-4D97-AF65-F5344CB8AC3E}">
        <p14:creationId xmlns:p14="http://schemas.microsoft.com/office/powerpoint/2010/main" val="31422753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F5E52550-02A6-D7FB-DD57-70C87BAA4FE2}"/>
              </a:ext>
            </a:extLst>
          </p:cNvPr>
          <p:cNvSpPr>
            <a:spLocks noGrp="1"/>
          </p:cNvSpPr>
          <p:nvPr>
            <p:ph type="ftr" sz="quarter" idx="11"/>
          </p:nvPr>
        </p:nvSpPr>
        <p:spPr/>
        <p:txBody>
          <a:bodyPr/>
          <a:lstStyle/>
          <a:p>
            <a:endParaRPr lang="en-GB"/>
          </a:p>
        </p:txBody>
      </p:sp>
      <p:sp>
        <p:nvSpPr>
          <p:cNvPr id="2" name="Date Placeholder 1">
            <a:extLst>
              <a:ext uri="{FF2B5EF4-FFF2-40B4-BE49-F238E27FC236}">
                <a16:creationId xmlns:a16="http://schemas.microsoft.com/office/drawing/2014/main" id="{B402D272-B561-7F82-06FB-C5DE719AAE9A}"/>
              </a:ext>
            </a:extLst>
          </p:cNvPr>
          <p:cNvSpPr>
            <a:spLocks noGrp="1"/>
          </p:cNvSpPr>
          <p:nvPr>
            <p:ph type="dt" sz="half" idx="10"/>
          </p:nvPr>
        </p:nvSpPr>
        <p:spPr/>
        <p:txBody>
          <a:bodyPr/>
          <a:lstStyle/>
          <a:p>
            <a:fld id="{59973E52-3AB5-4DBD-BB09-2BC57C5E71C4}" type="datetimeFigureOut">
              <a:rPr lang="en-GB" smtClean="0"/>
              <a:t>17/08/2026</a:t>
            </a:fld>
            <a:endParaRPr lang="en-GB"/>
          </a:p>
        </p:txBody>
      </p:sp>
      <p:sp>
        <p:nvSpPr>
          <p:cNvPr id="4" name="Slide Number Placeholder 3">
            <a:extLst>
              <a:ext uri="{FF2B5EF4-FFF2-40B4-BE49-F238E27FC236}">
                <a16:creationId xmlns:a16="http://schemas.microsoft.com/office/drawing/2014/main" id="{A7EF0FF0-3A36-A128-D75E-71A4B54CB6CD}"/>
              </a:ext>
            </a:extLst>
          </p:cNvPr>
          <p:cNvSpPr>
            <a:spLocks noGrp="1"/>
          </p:cNvSpPr>
          <p:nvPr>
            <p:ph type="sldNum" sz="quarter" idx="12"/>
          </p:nvPr>
        </p:nvSpPr>
        <p:spPr/>
        <p:txBody>
          <a:bodyPr/>
          <a:lstStyle/>
          <a:p>
            <a:fld id="{32986E18-8DF2-47EE-8FB3-B1C32FA2AB09}" type="slidenum">
              <a:rPr lang="en-GB" smtClean="0"/>
              <a:t>‹#›</a:t>
            </a:fld>
            <a:endParaRPr lang="en-GB"/>
          </a:p>
        </p:txBody>
      </p:sp>
    </p:spTree>
    <p:extLst>
      <p:ext uri="{BB962C8B-B14F-4D97-AF65-F5344CB8AC3E}">
        <p14:creationId xmlns:p14="http://schemas.microsoft.com/office/powerpoint/2010/main" val="16061747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Conclusion">
    <p:bg>
      <p:bgRef idx="1001">
        <a:schemeClr val="bg2"/>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8A45ECA-9413-0F81-085A-48CF6F23E1DC}"/>
              </a:ext>
            </a:extLst>
          </p:cNvPr>
          <p:cNvCxnSpPr>
            <a:cxnSpLocks/>
          </p:cNvCxnSpPr>
          <p:nvPr/>
        </p:nvCxnSpPr>
        <p:spPr>
          <a:xfrm>
            <a:off x="0" y="2118492"/>
            <a:ext cx="12192000" cy="0"/>
          </a:xfrm>
          <a:prstGeom prst="line">
            <a:avLst/>
          </a:prstGeom>
          <a:ln w="9525">
            <a:solidFill>
              <a:schemeClr val="tx1">
                <a:lumMod val="85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832104"/>
            <a:ext cx="11253668" cy="1225296"/>
          </a:xfrm>
        </p:spPr>
        <p:txBody>
          <a:bodyPr>
            <a:normAutofit/>
          </a:bodyPr>
          <a:lstStyle>
            <a:lvl1pPr>
              <a:defRPr sz="8800">
                <a:solidFill>
                  <a:schemeClr val="tx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263640"/>
            <a:ext cx="2962656" cy="411480"/>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1" y="6263640"/>
            <a:ext cx="1933553" cy="411480"/>
          </a:xfrm>
        </p:spPr>
        <p:txBody>
          <a:bodyPr/>
          <a:lstStyle>
            <a:lvl1pPr>
              <a:defRPr>
                <a:solidFill>
                  <a:schemeClr val="tx2"/>
                </a:solidFill>
              </a:defRPr>
            </a:lvl1pPr>
          </a:lstStyle>
          <a:p>
            <a:fld id="{59973E52-3AB5-4DBD-BB09-2BC57C5E71C4}" type="datetimeFigureOut">
              <a:rPr lang="en-GB" smtClean="0"/>
              <a:t>17/08/2026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263640"/>
            <a:ext cx="546447" cy="413360"/>
          </a:xfrm>
        </p:spPr>
        <p:txBody>
          <a:bodyPr/>
          <a:lstStyle>
            <a:lvl1pPr>
              <a:defRPr>
                <a:solidFill>
                  <a:schemeClr val="tx2"/>
                </a:solidFill>
              </a:defRPr>
            </a:lvl1pPr>
          </a:lstStyle>
          <a:p>
            <a:fld id="{32986E18-8DF2-47EE-8FB3-B1C32FA2AB09}" type="slidenum">
              <a:rPr lang="en-GB" smtClean="0"/>
              <a:t>‹#›</a:t>
            </a:fld>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7" y="3429001"/>
            <a:ext cx="11253669" cy="2773546"/>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70955250"/>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obj"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60" y="1270390"/>
            <a:ext cx="7929980" cy="2060888"/>
          </a:xfrm>
        </p:spPr>
        <p:txBody>
          <a:bodyPr>
            <a:normAutofit/>
          </a:bodyPr>
          <a:lstStyle>
            <a:lvl1pPr>
              <a:defRPr sz="88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5" y="3794761"/>
            <a:ext cx="7932765" cy="1531091"/>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59973E52-3AB5-4DBD-BB09-2BC57C5E71C4}" type="datetimeFigureOut">
              <a:rPr lang="en-GB" smtClean="0"/>
              <a:t>17/08/2026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32986E18-8DF2-47EE-8FB3-B1C32FA2AB09}" type="slidenum">
              <a:rPr lang="en-GB" smtClean="0"/>
              <a:t>‹#›</a:t>
            </a:fld>
            <a:endParaRPr lang="en-GB"/>
          </a:p>
        </p:txBody>
      </p:sp>
      <p:cxnSp>
        <p:nvCxnSpPr>
          <p:cNvPr id="7" name="Straight Connector 6">
            <a:extLst>
              <a:ext uri="{FF2B5EF4-FFF2-40B4-BE49-F238E27FC236}">
                <a16:creationId xmlns:a16="http://schemas.microsoft.com/office/drawing/2014/main" id="{F4D168F9-DE00-B9C1-AD77-139DA8AF3364}"/>
              </a:ext>
            </a:extLst>
          </p:cNvPr>
          <p:cNvCxnSpPr>
            <a:cxnSpLocks/>
          </p:cNvCxnSpPr>
          <p:nvPr/>
        </p:nvCxnSpPr>
        <p:spPr>
          <a:xfrm>
            <a:off x="0" y="3434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9234216"/>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973E52-3AB5-4DBD-BB09-2BC57C5E71C4}"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986E18-8DF2-47EE-8FB3-B1C32FA2AB09}" type="slidenum">
              <a:rPr lang="en-GB" smtClean="0"/>
              <a:t>‹#›</a:t>
            </a:fld>
            <a:endParaRPr lang="en-GB"/>
          </a:p>
        </p:txBody>
      </p:sp>
    </p:spTree>
    <p:extLst>
      <p:ext uri="{BB962C8B-B14F-4D97-AF65-F5344CB8AC3E}">
        <p14:creationId xmlns:p14="http://schemas.microsoft.com/office/powerpoint/2010/main" val="3579222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4398EFF-E3C5-E79D-1BD3-016E84949F9C}"/>
              </a:ext>
            </a:extLst>
          </p:cNvPr>
          <p:cNvCxnSpPr>
            <a:cxnSpLocks/>
          </p:cNvCxnSpPr>
          <p:nvPr/>
        </p:nvCxnSpPr>
        <p:spPr>
          <a:xfrm>
            <a:off x="0" y="789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
        <p:nvSpPr>
          <p:cNvPr id="2" name="Title Placeholder 1">
            <a:extLst>
              <a:ext uri="{FF2B5EF4-FFF2-40B4-BE49-F238E27FC236}">
                <a16:creationId xmlns:a16="http://schemas.microsoft.com/office/drawing/2014/main" id="{66478947-1D67-18A4-7E48-5B4B2F97FBE9}"/>
              </a:ext>
            </a:extLst>
          </p:cNvPr>
          <p:cNvSpPr>
            <a:spLocks noGrp="1"/>
          </p:cNvSpPr>
          <p:nvPr>
            <p:ph type="title"/>
          </p:nvPr>
        </p:nvSpPr>
        <p:spPr>
          <a:xfrm>
            <a:off x="320559" y="935798"/>
            <a:ext cx="11253668" cy="66569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FE08CA-9517-ABC1-E915-31EA6D7B73C7}"/>
              </a:ext>
            </a:extLst>
          </p:cNvPr>
          <p:cNvSpPr>
            <a:spLocks noGrp="1"/>
          </p:cNvSpPr>
          <p:nvPr>
            <p:ph type="body" idx="1"/>
          </p:nvPr>
        </p:nvSpPr>
        <p:spPr>
          <a:xfrm>
            <a:off x="320559" y="1707581"/>
            <a:ext cx="11253668" cy="48483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00E3983D-E783-AAEC-26DB-4B3F6511C702}"/>
              </a:ext>
            </a:extLst>
          </p:cNvPr>
          <p:cNvSpPr>
            <a:spLocks noGrp="1"/>
          </p:cNvSpPr>
          <p:nvPr>
            <p:ph type="ftr" sz="quarter" idx="3"/>
          </p:nvPr>
        </p:nvSpPr>
        <p:spPr>
          <a:xfrm>
            <a:off x="317773" y="207982"/>
            <a:ext cx="2963692"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endParaRPr lang="en-GB"/>
          </a:p>
        </p:txBody>
      </p:sp>
      <p:sp>
        <p:nvSpPr>
          <p:cNvPr id="4" name="Date Placeholder 3">
            <a:extLst>
              <a:ext uri="{FF2B5EF4-FFF2-40B4-BE49-F238E27FC236}">
                <a16:creationId xmlns:a16="http://schemas.microsoft.com/office/drawing/2014/main" id="{70454426-0A97-D20B-FD06-9648AED7773C}"/>
              </a:ext>
            </a:extLst>
          </p:cNvPr>
          <p:cNvSpPr>
            <a:spLocks noGrp="1"/>
          </p:cNvSpPr>
          <p:nvPr>
            <p:ph type="dt" sz="half" idx="2"/>
          </p:nvPr>
        </p:nvSpPr>
        <p:spPr>
          <a:xfrm>
            <a:off x="7680069" y="207982"/>
            <a:ext cx="1921315"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fld id="{59973E52-3AB5-4DBD-BB09-2BC57C5E71C4}" type="datetimeFigureOut">
              <a:rPr lang="en-GB" smtClean="0"/>
              <a:t>17/08/2026</a:t>
            </a:fld>
            <a:endParaRPr lang="en-GB"/>
          </a:p>
        </p:txBody>
      </p:sp>
      <p:sp>
        <p:nvSpPr>
          <p:cNvPr id="6" name="Slide Number Placeholder 5">
            <a:extLst>
              <a:ext uri="{FF2B5EF4-FFF2-40B4-BE49-F238E27FC236}">
                <a16:creationId xmlns:a16="http://schemas.microsoft.com/office/drawing/2014/main" id="{7DA13386-8E2A-2962-4804-81558038BA54}"/>
              </a:ext>
            </a:extLst>
          </p:cNvPr>
          <p:cNvSpPr>
            <a:spLocks noGrp="1"/>
          </p:cNvSpPr>
          <p:nvPr>
            <p:ph type="sldNum" sz="quarter" idx="4"/>
          </p:nvPr>
        </p:nvSpPr>
        <p:spPr>
          <a:xfrm>
            <a:off x="11288870" y="207982"/>
            <a:ext cx="546447" cy="413360"/>
          </a:xfrm>
          <a:prstGeom prst="rect">
            <a:avLst/>
          </a:prstGeom>
        </p:spPr>
        <p:txBody>
          <a:bodyPr vert="horz" lIns="91440" tIns="45720" rIns="91440" bIns="45720" rtlCol="0" anchor="ctr">
            <a:normAutofit/>
          </a:bodyPr>
          <a:lstStyle>
            <a:lvl1pPr algn="r">
              <a:defRPr sz="850" b="1" cap="all" baseline="0">
                <a:solidFill>
                  <a:schemeClr val="tx2"/>
                </a:solidFill>
              </a:defRPr>
            </a:lvl1pPr>
          </a:lstStyle>
          <a:p>
            <a:fld id="{32986E18-8DF2-47EE-8FB3-B1C32FA2AB09}" type="slidenum">
              <a:rPr lang="en-GB" smtClean="0"/>
              <a:t>‹#›</a:t>
            </a:fld>
            <a:endParaRPr lang="en-GB"/>
          </a:p>
        </p:txBody>
      </p:sp>
      <p:sp>
        <p:nvSpPr>
          <p:cNvPr id="8" name="TextBox 7">
            <a:extLst>
              <a:ext uri="{FF2B5EF4-FFF2-40B4-BE49-F238E27FC236}">
                <a16:creationId xmlns:a16="http://schemas.microsoft.com/office/drawing/2014/main" id="{5F143C14-E680-3360-0E4D-DA502AF50E85}"/>
              </a:ext>
            </a:extLst>
          </p:cNvPr>
          <p:cNvSpPr txBox="1"/>
          <p:nvPr>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1656208637"/>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 id="2147483771" r:id="rId12"/>
    <p:sldLayoutId id="2147483772" r:id="rId13"/>
    <p:sldLayoutId id="2147483773" r:id="rId14"/>
    <p:sldLayoutId id="2147483774" r:id="rId15"/>
    <p:sldLayoutId id="2147483775" r:id="rId16"/>
    <p:sldLayoutId id="2147483776" r:id="rId17"/>
    <p:sldLayoutId id="2147483777" r:id="rId18"/>
    <p:sldLayoutId id="2147483778" r:id="rId19"/>
    <p:sldLayoutId id="2147483779" r:id="rId20"/>
    <p:sldLayoutId id="2147483780" r:id="rId21"/>
    <p:sldLayoutId id="2147483781" r:id="rId22"/>
    <p:sldLayoutId id="2147483782" r:id="rId23"/>
    <p:sldLayoutId id="2147483783" r:id="rId24"/>
    <p:sldLayoutId id="2147483784" r:id="rId25"/>
    <p:sldLayoutId id="2147483785" r:id="rId26"/>
    <p:sldLayoutId id="2147483786" r:id="rId27"/>
    <p:sldLayoutId id="2147483787" r:id="rId28"/>
  </p:sldLayoutIdLst>
  <p:txStyles>
    <p:titleStyle>
      <a:lvl1pPr algn="l" defTabSz="914400" rtl="0" eaLnBrk="1" latinLnBrk="0" hangingPunct="1">
        <a:lnSpc>
          <a:spcPct val="70000"/>
        </a:lnSpc>
        <a:spcBef>
          <a:spcPct val="0"/>
        </a:spcBef>
        <a:buNone/>
        <a:defRPr sz="4000" kern="1200" cap="all"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264">
          <p15:clr>
            <a:srgbClr val="F26B43"/>
          </p15:clr>
        </p15:guide>
        <p15:guide id="3" pos="7416">
          <p15:clr>
            <a:srgbClr val="F26B43"/>
          </p15:clr>
        </p15:guide>
        <p15:guide id="4" orient="horz" pos="3816">
          <p15:clr>
            <a:srgbClr val="F26B43"/>
          </p15:clr>
        </p15:guide>
        <p15:guide id="5" pos="7200">
          <p15:clr>
            <a:srgbClr val="F26B43"/>
          </p15:clr>
        </p15:guide>
        <p15:guide id="6" pos="504">
          <p15:clr>
            <a:srgbClr val="F26B43"/>
          </p15:clr>
        </p15:guide>
        <p15:guide id="7" orient="horz" pos="4128">
          <p15:clr>
            <a:srgbClr val="F26B43"/>
          </p15:clr>
        </p15:guide>
        <p15:guide id="8" orient="horz" pos="1056">
          <p15:clr>
            <a:srgbClr val="F26B43"/>
          </p15:clr>
        </p15:guide>
        <p15:guide id="9" pos="458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36FD8-1845-987E-DD90-01FC5C58B763}"/>
              </a:ext>
            </a:extLst>
          </p:cNvPr>
          <p:cNvSpPr>
            <a:spLocks noGrp="1"/>
          </p:cNvSpPr>
          <p:nvPr>
            <p:ph type="ctrTitle"/>
          </p:nvPr>
        </p:nvSpPr>
        <p:spPr>
          <a:xfrm>
            <a:off x="1757889" y="1161287"/>
            <a:ext cx="8676222" cy="902209"/>
          </a:xfrm>
        </p:spPr>
        <p:txBody>
          <a:bodyPr/>
          <a:lstStyle/>
          <a:p>
            <a:r>
              <a:rPr lang="en-GB" dirty="0"/>
              <a:t>Digital Portfolio</a:t>
            </a:r>
          </a:p>
        </p:txBody>
      </p:sp>
      <p:sp>
        <p:nvSpPr>
          <p:cNvPr id="3" name="Subtitle 2">
            <a:extLst>
              <a:ext uri="{FF2B5EF4-FFF2-40B4-BE49-F238E27FC236}">
                <a16:creationId xmlns:a16="http://schemas.microsoft.com/office/drawing/2014/main" id="{62807FF2-1A95-8419-3D78-3588C061CA9E}"/>
              </a:ext>
            </a:extLst>
          </p:cNvPr>
          <p:cNvSpPr>
            <a:spLocks noGrp="1"/>
          </p:cNvSpPr>
          <p:nvPr>
            <p:ph type="subTitle" idx="1"/>
          </p:nvPr>
        </p:nvSpPr>
        <p:spPr/>
        <p:txBody>
          <a:bodyPr>
            <a:normAutofit/>
          </a:bodyPr>
          <a:lstStyle/>
          <a:p>
            <a:r>
              <a:rPr lang="en-GB" dirty="0"/>
              <a:t>This portfolio includes 3 pieces of work I created in the module. </a:t>
            </a:r>
          </a:p>
          <a:p>
            <a:r>
              <a:rPr lang="en-GB" dirty="0"/>
              <a:t>My academic writing and the way I present the data is demonstrated in the examples and my communication ability is demonstrated. T</a:t>
            </a:r>
          </a:p>
          <a:p>
            <a:r>
              <a:rPr lang="en-GB" dirty="0"/>
              <a:t>hey list how I grew in confidence to perform a variety of digital tasks.</a:t>
            </a:r>
          </a:p>
        </p:txBody>
      </p:sp>
    </p:spTree>
    <p:extLst>
      <p:ext uri="{BB962C8B-B14F-4D97-AF65-F5344CB8AC3E}">
        <p14:creationId xmlns:p14="http://schemas.microsoft.com/office/powerpoint/2010/main" val="3526550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54E1-242F-9F67-FCE8-D15C58E9AC0D}"/>
              </a:ext>
            </a:extLst>
          </p:cNvPr>
          <p:cNvSpPr>
            <a:spLocks noGrp="1"/>
          </p:cNvSpPr>
          <p:nvPr>
            <p:ph type="title"/>
          </p:nvPr>
        </p:nvSpPr>
        <p:spPr>
          <a:xfrm>
            <a:off x="317773" y="749808"/>
            <a:ext cx="5778227" cy="1033272"/>
          </a:xfrm>
        </p:spPr>
        <p:txBody>
          <a:bodyPr anchor="t">
            <a:normAutofit/>
          </a:bodyPr>
          <a:lstStyle/>
          <a:p>
            <a:r>
              <a:rPr lang="en-GB" dirty="0">
                <a:effectLst/>
              </a:rPr>
              <a:t>Skill 1: Knowledge about the TEEL structure.</a:t>
            </a:r>
            <a:endParaRPr lang="en-GB" dirty="0"/>
          </a:p>
        </p:txBody>
      </p:sp>
      <p:sp>
        <p:nvSpPr>
          <p:cNvPr id="3" name="Subtitle 2">
            <a:extLst>
              <a:ext uri="{FF2B5EF4-FFF2-40B4-BE49-F238E27FC236}">
                <a16:creationId xmlns:a16="http://schemas.microsoft.com/office/drawing/2014/main" id="{C5B0427B-F951-BC75-9AA5-7A5B122CF23C}"/>
              </a:ext>
            </a:extLst>
          </p:cNvPr>
          <p:cNvSpPr>
            <a:spLocks noGrp="1"/>
          </p:cNvSpPr>
          <p:nvPr>
            <p:ph idx="1"/>
          </p:nvPr>
        </p:nvSpPr>
        <p:spPr>
          <a:xfrm>
            <a:off x="317773" y="1993391"/>
            <a:ext cx="5778227" cy="4559809"/>
          </a:xfrm>
        </p:spPr>
        <p:txBody>
          <a:bodyPr>
            <a:normAutofit/>
          </a:bodyPr>
          <a:lstStyle/>
          <a:p>
            <a:pPr>
              <a:lnSpc>
                <a:spcPct val="110000"/>
              </a:lnSpc>
            </a:pPr>
            <a:r>
              <a:rPr lang="en-US" sz="1500" dirty="0"/>
              <a:t>What works for me: I looked closely at a business paragraph and picked out the topic sentence and then an explanation, evidence, and finally a link.</a:t>
            </a:r>
          </a:p>
          <a:p>
            <a:pPr>
              <a:lnSpc>
                <a:spcPct val="110000"/>
              </a:lnSpc>
            </a:pPr>
            <a:endParaRPr lang="en-US" sz="1500" dirty="0"/>
          </a:p>
          <a:p>
            <a:pPr>
              <a:lnSpc>
                <a:spcPct val="110000"/>
              </a:lnSpc>
            </a:pPr>
            <a:r>
              <a:rPr lang="en-US" sz="1500" dirty="0"/>
              <a:t>Skills demonstrated: I employed skills in reading and academic writing to gain understanding of recognizing the organization of information within a paragraph.</a:t>
            </a:r>
          </a:p>
          <a:p>
            <a:pPr>
              <a:lnSpc>
                <a:spcPct val="110000"/>
              </a:lnSpc>
            </a:pPr>
            <a:endParaRPr lang="en-US" sz="1500" dirty="0"/>
          </a:p>
          <a:p>
            <a:pPr>
              <a:lnSpc>
                <a:spcPct val="110000"/>
              </a:lnSpc>
            </a:pPr>
            <a:r>
              <a:rPr lang="en-US" sz="1500" dirty="0"/>
              <a:t>What I learned: I learned that in business writing it is possible to have TEEL to make them clearer, coherent and easy to follow.</a:t>
            </a:r>
          </a:p>
          <a:p>
            <a:pPr>
              <a:lnSpc>
                <a:spcPct val="110000"/>
              </a:lnSpc>
            </a:pPr>
            <a:endParaRPr lang="en-US" sz="1500" dirty="0"/>
          </a:p>
          <a:p>
            <a:pPr>
              <a:lnSpc>
                <a:spcPct val="110000"/>
              </a:lnSpc>
            </a:pPr>
            <a:r>
              <a:rPr lang="en-US" sz="1500" dirty="0"/>
              <a:t>My progress:</a:t>
            </a:r>
          </a:p>
          <a:p>
            <a:pPr>
              <a:lnSpc>
                <a:spcPct val="110000"/>
              </a:lnSpc>
            </a:pPr>
            <a:r>
              <a:rPr lang="en-US" sz="1500" dirty="0"/>
              <a:t>This was difficult initially, though parts of a paragraph similar in appearance, have different reasons explained.</a:t>
            </a:r>
            <a:endParaRPr lang="en-GB" sz="1500" dirty="0"/>
          </a:p>
        </p:txBody>
      </p:sp>
      <p:pic>
        <p:nvPicPr>
          <p:cNvPr id="5" name="Picture 4">
            <a:extLst>
              <a:ext uri="{FF2B5EF4-FFF2-40B4-BE49-F238E27FC236}">
                <a16:creationId xmlns:a16="http://schemas.microsoft.com/office/drawing/2014/main" id="{1625E47C-2BD2-BA3A-379A-1181DB2968D7}"/>
              </a:ext>
            </a:extLst>
          </p:cNvPr>
          <p:cNvPicPr>
            <a:picLocks noChangeAspect="1"/>
          </p:cNvPicPr>
          <p:nvPr/>
        </p:nvPicPr>
        <p:blipFill>
          <a:blip r:embed="rId2"/>
          <a:stretch>
            <a:fillRect/>
          </a:stretch>
        </p:blipFill>
        <p:spPr>
          <a:xfrm>
            <a:off x="6575416" y="866434"/>
            <a:ext cx="5616584" cy="5125132"/>
          </a:xfrm>
          <a:prstGeom prst="rect">
            <a:avLst/>
          </a:prstGeom>
          <a:noFill/>
        </p:spPr>
      </p:pic>
    </p:spTree>
    <p:extLst>
      <p:ext uri="{BB962C8B-B14F-4D97-AF65-F5344CB8AC3E}">
        <p14:creationId xmlns:p14="http://schemas.microsoft.com/office/powerpoint/2010/main" val="1210470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07B06-9145-6A0E-3AA2-2FF8D0D75B75}"/>
              </a:ext>
            </a:extLst>
          </p:cNvPr>
          <p:cNvSpPr>
            <a:spLocks noGrp="1"/>
          </p:cNvSpPr>
          <p:nvPr>
            <p:ph type="title"/>
          </p:nvPr>
        </p:nvSpPr>
        <p:spPr>
          <a:xfrm>
            <a:off x="320558" y="612648"/>
            <a:ext cx="7015483" cy="1033272"/>
          </a:xfrm>
        </p:spPr>
        <p:txBody>
          <a:bodyPr anchor="b">
            <a:normAutofit/>
          </a:bodyPr>
          <a:lstStyle/>
          <a:p>
            <a:r>
              <a:rPr lang="en-GB" dirty="0"/>
              <a:t>Skill 2: Presenting business data:</a:t>
            </a:r>
          </a:p>
        </p:txBody>
      </p:sp>
      <p:sp>
        <p:nvSpPr>
          <p:cNvPr id="3" name="Subtitle 2">
            <a:extLst>
              <a:ext uri="{FF2B5EF4-FFF2-40B4-BE49-F238E27FC236}">
                <a16:creationId xmlns:a16="http://schemas.microsoft.com/office/drawing/2014/main" id="{38241692-47E1-F3B2-CA0F-2B364AEB56E4}"/>
              </a:ext>
            </a:extLst>
          </p:cNvPr>
          <p:cNvSpPr>
            <a:spLocks noGrp="1"/>
          </p:cNvSpPr>
          <p:nvPr>
            <p:ph idx="1"/>
          </p:nvPr>
        </p:nvSpPr>
        <p:spPr>
          <a:xfrm>
            <a:off x="317773" y="1746504"/>
            <a:ext cx="7018271" cy="4806696"/>
          </a:xfrm>
        </p:spPr>
        <p:txBody>
          <a:bodyPr>
            <a:normAutofit/>
          </a:bodyPr>
          <a:lstStyle/>
          <a:p>
            <a:pPr>
              <a:lnSpc>
                <a:spcPct val="110000"/>
              </a:lnSpc>
            </a:pPr>
            <a:r>
              <a:rPr lang="en-US" sz="1500"/>
              <a:t>What I did: I tried to make the customer feedback for River Fitness easier to look at, with a table and some percentages and created a pie chart of the results.</a:t>
            </a:r>
          </a:p>
          <a:p>
            <a:pPr>
              <a:lnSpc>
                <a:spcPct val="110000"/>
              </a:lnSpc>
            </a:pPr>
            <a:endParaRPr lang="en-US" sz="1500"/>
          </a:p>
          <a:p>
            <a:pPr>
              <a:lnSpc>
                <a:spcPct val="110000"/>
              </a:lnSpc>
            </a:pPr>
            <a:r>
              <a:rPr lang="en-US" sz="1500"/>
              <a:t>Skills demonstrated: I organized the numerical data, as well as making it into a visual format – so it was easy to understand – and it was easy for people to get the point at a glance.</a:t>
            </a:r>
          </a:p>
          <a:p>
            <a:pPr>
              <a:lnSpc>
                <a:spcPct val="110000"/>
              </a:lnSpc>
            </a:pPr>
            <a:endParaRPr lang="en-US" sz="1500"/>
          </a:p>
          <a:p>
            <a:pPr>
              <a:lnSpc>
                <a:spcPct val="110000"/>
              </a:lnSpc>
            </a:pPr>
            <a:r>
              <a:rPr lang="en-US" sz="1500"/>
              <a:t>What I learned: I learned that even if time is limited, a chart can convey the important information in a business more quickly than numbers alone.</a:t>
            </a:r>
          </a:p>
          <a:p>
            <a:pPr>
              <a:lnSpc>
                <a:spcPct val="110000"/>
              </a:lnSpc>
            </a:pPr>
            <a:endParaRPr lang="en-US" sz="1500"/>
          </a:p>
          <a:p>
            <a:pPr>
              <a:lnSpc>
                <a:spcPct val="110000"/>
              </a:lnSpc>
            </a:pPr>
            <a:r>
              <a:rPr lang="en-US" sz="1500"/>
              <a:t>My progress:</a:t>
            </a:r>
          </a:p>
          <a:p>
            <a:pPr>
              <a:lnSpc>
                <a:spcPct val="110000"/>
              </a:lnSpc>
            </a:pPr>
            <a:endParaRPr lang="en-US" sz="1500"/>
          </a:p>
          <a:p>
            <a:pPr>
              <a:lnSpc>
                <a:spcPct val="110000"/>
              </a:lnSpc>
            </a:pPr>
            <a:r>
              <a:rPr lang="en-US" sz="1500"/>
              <a:t>Making and presenting the chart built up my confidence, in working with business data and also interpreting customer feedback.</a:t>
            </a:r>
            <a:endParaRPr lang="en-GB" sz="1500"/>
          </a:p>
        </p:txBody>
      </p:sp>
      <p:pic>
        <p:nvPicPr>
          <p:cNvPr id="5" name="Picture 4">
            <a:extLst>
              <a:ext uri="{FF2B5EF4-FFF2-40B4-BE49-F238E27FC236}">
                <a16:creationId xmlns:a16="http://schemas.microsoft.com/office/drawing/2014/main" id="{68B0D648-A8E8-4626-D977-C230E5B10451}"/>
              </a:ext>
            </a:extLst>
          </p:cNvPr>
          <p:cNvPicPr>
            <a:picLocks noChangeAspect="1"/>
          </p:cNvPicPr>
          <p:nvPr/>
        </p:nvPicPr>
        <p:blipFill>
          <a:blip r:embed="rId2"/>
          <a:stretch>
            <a:fillRect/>
          </a:stretch>
        </p:blipFill>
        <p:spPr>
          <a:xfrm>
            <a:off x="7773592" y="919219"/>
            <a:ext cx="4417215" cy="5019562"/>
          </a:xfrm>
          <a:prstGeom prst="rect">
            <a:avLst/>
          </a:prstGeom>
          <a:noFill/>
        </p:spPr>
      </p:pic>
    </p:spTree>
    <p:extLst>
      <p:ext uri="{BB962C8B-B14F-4D97-AF65-F5344CB8AC3E}">
        <p14:creationId xmlns:p14="http://schemas.microsoft.com/office/powerpoint/2010/main" val="1256021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EF672-247B-0753-CF98-5B9FDF363A5C}"/>
              </a:ext>
            </a:extLst>
          </p:cNvPr>
          <p:cNvSpPr>
            <a:spLocks noGrp="1"/>
          </p:cNvSpPr>
          <p:nvPr>
            <p:ph type="title"/>
          </p:nvPr>
        </p:nvSpPr>
        <p:spPr>
          <a:xfrm>
            <a:off x="320558" y="612648"/>
            <a:ext cx="7015483" cy="1033272"/>
          </a:xfrm>
        </p:spPr>
        <p:txBody>
          <a:bodyPr anchor="b">
            <a:normAutofit/>
          </a:bodyPr>
          <a:lstStyle/>
          <a:p>
            <a:r>
              <a:rPr lang="en-GB" dirty="0"/>
              <a:t>Skill 3: Create a Digital Presentation</a:t>
            </a:r>
          </a:p>
        </p:txBody>
      </p:sp>
      <p:sp>
        <p:nvSpPr>
          <p:cNvPr id="3" name="Subtitle 2">
            <a:extLst>
              <a:ext uri="{FF2B5EF4-FFF2-40B4-BE49-F238E27FC236}">
                <a16:creationId xmlns:a16="http://schemas.microsoft.com/office/drawing/2014/main" id="{5D74A63D-EB90-8DD1-CFEE-B45DE1C028AB}"/>
              </a:ext>
            </a:extLst>
          </p:cNvPr>
          <p:cNvSpPr>
            <a:spLocks noGrp="1"/>
          </p:cNvSpPr>
          <p:nvPr>
            <p:ph idx="1"/>
          </p:nvPr>
        </p:nvSpPr>
        <p:spPr>
          <a:xfrm>
            <a:off x="317773" y="1746504"/>
            <a:ext cx="7018271" cy="4806696"/>
          </a:xfrm>
        </p:spPr>
        <p:txBody>
          <a:bodyPr>
            <a:normAutofit/>
          </a:bodyPr>
          <a:lstStyle/>
          <a:p>
            <a:pPr>
              <a:lnSpc>
                <a:spcPct val="110000"/>
              </a:lnSpc>
            </a:pPr>
            <a:r>
              <a:rPr lang="en-US" sz="1500"/>
              <a:t>What I did: I created a PowerPoint portfolio, to show examples of the skills that I developed during the module.</a:t>
            </a:r>
          </a:p>
          <a:p>
            <a:pPr>
              <a:lnSpc>
                <a:spcPct val="110000"/>
              </a:lnSpc>
            </a:pPr>
            <a:endParaRPr lang="en-US" sz="1500"/>
          </a:p>
          <a:p>
            <a:pPr>
              <a:lnSpc>
                <a:spcPct val="110000"/>
              </a:lnSpc>
            </a:pPr>
            <a:r>
              <a:rPr lang="en-US" sz="1500"/>
              <a:t>Skills shown: I used themes, slide layouts, text formatting , and images to </a:t>
            </a:r>
            <a:r>
              <a:rPr lang="en-US" sz="1500" err="1"/>
              <a:t>organise</a:t>
            </a:r>
            <a:r>
              <a:rPr lang="en-US" sz="1500"/>
              <a:t> my work, in a professional way.</a:t>
            </a:r>
          </a:p>
          <a:p>
            <a:pPr>
              <a:lnSpc>
                <a:spcPct val="110000"/>
              </a:lnSpc>
            </a:pPr>
            <a:endParaRPr lang="en-US" sz="1500"/>
          </a:p>
          <a:p>
            <a:pPr>
              <a:lnSpc>
                <a:spcPct val="110000"/>
              </a:lnSpc>
            </a:pPr>
            <a:r>
              <a:rPr lang="en-US" sz="1500"/>
              <a:t>What I learned: I learned how to find the information which was important and not write so much text that took up the entire slide.</a:t>
            </a:r>
          </a:p>
          <a:p>
            <a:pPr>
              <a:lnSpc>
                <a:spcPct val="110000"/>
              </a:lnSpc>
            </a:pPr>
            <a:endParaRPr lang="en-US" sz="1500"/>
          </a:p>
          <a:p>
            <a:pPr>
              <a:lnSpc>
                <a:spcPct val="110000"/>
              </a:lnSpc>
            </a:pPr>
            <a:r>
              <a:rPr lang="en-US" sz="1500"/>
              <a:t>My progress:</a:t>
            </a:r>
          </a:p>
          <a:p>
            <a:pPr>
              <a:lnSpc>
                <a:spcPct val="110000"/>
              </a:lnSpc>
            </a:pPr>
            <a:endParaRPr lang="en-US" sz="1500"/>
          </a:p>
          <a:p>
            <a:pPr>
              <a:lnSpc>
                <a:spcPct val="110000"/>
              </a:lnSpc>
            </a:pPr>
            <a:r>
              <a:rPr lang="en-US" sz="1500"/>
              <a:t>I am able to produce an own simple presentation and can make decisions about how my work should be presented. Slide 5 shows that learners should reflect on how they've developed in their use of digital technology.</a:t>
            </a:r>
            <a:endParaRPr lang="en-GB" sz="1500"/>
          </a:p>
        </p:txBody>
      </p:sp>
      <p:pic>
        <p:nvPicPr>
          <p:cNvPr id="5" name="Picture 4">
            <a:extLst>
              <a:ext uri="{FF2B5EF4-FFF2-40B4-BE49-F238E27FC236}">
                <a16:creationId xmlns:a16="http://schemas.microsoft.com/office/drawing/2014/main" id="{32FBA311-EB12-F7D1-90FD-CD28E2DBB790}"/>
              </a:ext>
            </a:extLst>
          </p:cNvPr>
          <p:cNvPicPr>
            <a:picLocks noChangeAspect="1"/>
          </p:cNvPicPr>
          <p:nvPr/>
        </p:nvPicPr>
        <p:blipFill>
          <a:blip r:embed="rId2"/>
          <a:stretch>
            <a:fillRect/>
          </a:stretch>
        </p:blipFill>
        <p:spPr>
          <a:xfrm>
            <a:off x="7773592" y="2335739"/>
            <a:ext cx="4417215" cy="2186521"/>
          </a:xfrm>
          <a:prstGeom prst="rect">
            <a:avLst/>
          </a:prstGeom>
          <a:noFill/>
        </p:spPr>
      </p:pic>
    </p:spTree>
    <p:extLst>
      <p:ext uri="{BB962C8B-B14F-4D97-AF65-F5344CB8AC3E}">
        <p14:creationId xmlns:p14="http://schemas.microsoft.com/office/powerpoint/2010/main" val="2102083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9AA4D-DB5A-9B09-37C5-6EA39B17D866}"/>
              </a:ext>
            </a:extLst>
          </p:cNvPr>
          <p:cNvSpPr>
            <a:spLocks noGrp="1"/>
          </p:cNvSpPr>
          <p:nvPr>
            <p:ph type="title"/>
          </p:nvPr>
        </p:nvSpPr>
        <p:spPr>
          <a:xfrm>
            <a:off x="393192" y="1249959"/>
            <a:ext cx="4085912" cy="5125673"/>
          </a:xfrm>
        </p:spPr>
        <p:txBody>
          <a:bodyPr anchor="t">
            <a:normAutofit/>
          </a:bodyPr>
          <a:lstStyle/>
          <a:p>
            <a:r>
              <a:rPr lang="en-GB" dirty="0"/>
              <a:t>Reflection on my development</a:t>
            </a:r>
          </a:p>
        </p:txBody>
      </p:sp>
      <p:sp>
        <p:nvSpPr>
          <p:cNvPr id="3" name="Subtitle 2">
            <a:extLst>
              <a:ext uri="{FF2B5EF4-FFF2-40B4-BE49-F238E27FC236}">
                <a16:creationId xmlns:a16="http://schemas.microsoft.com/office/drawing/2014/main" id="{46A14C74-272E-BF63-1482-AC6AA1D3C19C}"/>
              </a:ext>
            </a:extLst>
          </p:cNvPr>
          <p:cNvSpPr>
            <a:spLocks noGrp="1"/>
          </p:cNvSpPr>
          <p:nvPr>
            <p:ph idx="1"/>
          </p:nvPr>
        </p:nvSpPr>
        <p:spPr>
          <a:xfrm>
            <a:off x="5358384" y="1249959"/>
            <a:ext cx="6440424" cy="5238764"/>
          </a:xfrm>
        </p:spPr>
        <p:txBody>
          <a:bodyPr>
            <a:normAutofit/>
          </a:bodyPr>
          <a:lstStyle/>
          <a:p>
            <a:pPr>
              <a:lnSpc>
                <a:spcPct val="110000"/>
              </a:lnSpc>
            </a:pPr>
            <a:r>
              <a:rPr lang="en-US" sz="1100"/>
              <a:t>When I first started it was a challenge, finding out about all of the components in the TEEL structure kind of took awhile.</a:t>
            </a:r>
          </a:p>
          <a:p>
            <a:pPr>
              <a:lnSpc>
                <a:spcPct val="110000"/>
              </a:lnSpc>
            </a:pPr>
            <a:endParaRPr lang="en-US" sz="1100"/>
          </a:p>
          <a:p>
            <a:pPr>
              <a:lnSpc>
                <a:spcPct val="110000"/>
              </a:lnSpc>
            </a:pPr>
            <a:r>
              <a:rPr lang="en-US" sz="1100"/>
              <a:t>An improvement I made was making it easy for the reader to understand numerical information by using tables, percentages and charts. Now </a:t>
            </a:r>
            <a:r>
              <a:rPr lang="en-US" sz="1100" err="1"/>
              <a:t>i'm</a:t>
            </a:r>
            <a:r>
              <a:rPr lang="en-US" sz="1100"/>
              <a:t> able to: arrange information, make a straightforward PowerPoint independent of anyone else's help.</a:t>
            </a:r>
          </a:p>
          <a:p>
            <a:pPr>
              <a:lnSpc>
                <a:spcPct val="110000"/>
              </a:lnSpc>
            </a:pPr>
            <a:endParaRPr lang="en-US" sz="1100"/>
          </a:p>
          <a:p>
            <a:pPr>
              <a:lnSpc>
                <a:spcPct val="110000"/>
              </a:lnSpc>
            </a:pPr>
            <a:r>
              <a:rPr lang="en-US" sz="1100" err="1"/>
              <a:t>i</a:t>
            </a:r>
            <a:r>
              <a:rPr lang="en-US" sz="1100"/>
              <a:t> will apply these skills to assignments, in </a:t>
            </a:r>
            <a:r>
              <a:rPr lang="en-US" sz="1100" err="1"/>
              <a:t>analysing</a:t>
            </a:r>
            <a:r>
              <a:rPr lang="en-US" sz="1100"/>
              <a:t> information in a business and when </a:t>
            </a:r>
            <a:r>
              <a:rPr lang="en-US" sz="1100" err="1"/>
              <a:t>i</a:t>
            </a:r>
            <a:r>
              <a:rPr lang="en-US" sz="1100"/>
              <a:t> need to make presentations in the future.</a:t>
            </a:r>
          </a:p>
          <a:p>
            <a:pPr>
              <a:lnSpc>
                <a:spcPct val="110000"/>
              </a:lnSpc>
            </a:pPr>
            <a:endParaRPr lang="en-US" sz="1100"/>
          </a:p>
          <a:p>
            <a:pPr>
              <a:lnSpc>
                <a:spcPct val="110000"/>
              </a:lnSpc>
            </a:pPr>
            <a:r>
              <a:rPr lang="en-US" sz="1100"/>
              <a:t>Final reflection:</a:t>
            </a:r>
          </a:p>
          <a:p>
            <a:pPr>
              <a:lnSpc>
                <a:spcPct val="110000"/>
              </a:lnSpc>
            </a:pPr>
            <a:endParaRPr lang="en-US" sz="1100"/>
          </a:p>
          <a:p>
            <a:pPr>
              <a:lnSpc>
                <a:spcPct val="110000"/>
              </a:lnSpc>
            </a:pPr>
            <a:r>
              <a:rPr lang="en-US" sz="1100"/>
              <a:t>This module made me aware of the different tasks and digital skills needed. I have improved in my choice of appropriate methods relating to </a:t>
            </a:r>
            <a:r>
              <a:rPr lang="en-US" sz="1100" err="1"/>
              <a:t>organisation</a:t>
            </a:r>
            <a:r>
              <a:rPr lang="en-US" sz="1100"/>
              <a:t>, analysis and representation of information. I will learn these skills when I am in school later on and in work.</a:t>
            </a:r>
          </a:p>
          <a:p>
            <a:pPr>
              <a:lnSpc>
                <a:spcPct val="110000"/>
              </a:lnSpc>
            </a:pPr>
            <a:endParaRPr lang="en-US" sz="1100"/>
          </a:p>
          <a:p>
            <a:pPr>
              <a:lnSpc>
                <a:spcPct val="110000"/>
              </a:lnSpc>
            </a:pPr>
            <a:r>
              <a:rPr lang="en-US" sz="1100"/>
              <a:t>This version is also business-centric when compared to the previous two versions, particularly slide 3. I think that the River Fitness chart, simply because you can see there is something that they can do on the computer, is probably their best evidence piece that they've got in their portfolio.</a:t>
            </a:r>
            <a:endParaRPr lang="en-GB" sz="1100"/>
          </a:p>
        </p:txBody>
      </p:sp>
    </p:spTree>
    <p:extLst>
      <p:ext uri="{BB962C8B-B14F-4D97-AF65-F5344CB8AC3E}">
        <p14:creationId xmlns:p14="http://schemas.microsoft.com/office/powerpoint/2010/main" val="1897186587"/>
      </p:ext>
    </p:extLst>
  </p:cSld>
  <p:clrMapOvr>
    <a:masterClrMapping/>
  </p:clrMapOvr>
</p:sld>
</file>

<file path=ppt/theme/theme1.xml><?xml version="1.0" encoding="utf-8"?>
<a:theme xmlns:a="http://schemas.openxmlformats.org/drawingml/2006/main" name="Editorial">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22">
      <a:majorFont>
        <a:latin typeface="Haettenschweiler"/>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Editorial" id="{71EC1670-473B-4381-BA1C-B02CC96DD716}" vid="{C5D3EF77-ADD0-40FD-A769-C339DAE739D1}"/>
    </a:ext>
  </a:extLst>
</a:theme>
</file>

<file path=docProps/app.xml><?xml version="1.0" encoding="utf-8"?>
<Properties xmlns="http://schemas.openxmlformats.org/officeDocument/2006/extended-properties" xmlns:vt="http://schemas.openxmlformats.org/officeDocument/2006/docPropsVTypes">
  <Template>Editorial</Template>
  <TotalTime>7</TotalTime>
  <Words>624</Words>
  <Application>Microsoft Office PowerPoint</Application>
  <PresentationFormat>Widescreen</PresentationFormat>
  <Paragraphs>45</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Arial</vt:lpstr>
      <vt:lpstr>Haettenschweiler</vt:lpstr>
      <vt:lpstr>Trade Gothic Next Light</vt:lpstr>
      <vt:lpstr>Editorial</vt:lpstr>
      <vt:lpstr>Digital Portfolio</vt:lpstr>
      <vt:lpstr>Skill 1: Knowledge about the TEEL structure.</vt:lpstr>
      <vt:lpstr>Skill 2: Presenting business data:</vt:lpstr>
      <vt:lpstr>Skill 3: Create a Digital Presentation</vt:lpstr>
      <vt:lpstr>Reflection on my development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Cezar Bobe</cp:lastModifiedBy>
  <cp:revision>1</cp:revision>
  <dcterms:created xsi:type="dcterms:W3CDTF">2026-08-17T10:06:17Z</dcterms:created>
  <dcterms:modified xsi:type="dcterms:W3CDTF">2026-08-17T10:14:13Z</dcterms:modified>
</cp:coreProperties>
</file>