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9" r:id="rId5"/>
    <p:sldId id="261" r:id="rId6"/>
    <p:sldId id="258"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ADC6CE-7B71-FCF8-0DDC-A52DE0CC8F5A}" v="1" dt="2018-11-20T09:57:47.5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sley Martin (1804350)" userId="S::1804350@student.uwtsd.ac.uk::2cbe0e12-b67b-4f72-a097-79fd057281d4" providerId="AD" clId="Web-{297DA427-883D-16C8-6897-AD1228529580}"/>
    <pc:docChg chg="modSld">
      <pc:chgData name="Lesley Martin (1804350)" userId="S::1804350@student.uwtsd.ac.uk::2cbe0e12-b67b-4f72-a097-79fd057281d4" providerId="AD" clId="Web-{297DA427-883D-16C8-6897-AD1228529580}" dt="2018-11-20T20:00:25.721" v="163" actId="20577"/>
      <pc:docMkLst>
        <pc:docMk/>
      </pc:docMkLst>
      <pc:sldChg chg="modSp">
        <pc:chgData name="Lesley Martin (1804350)" userId="S::1804350@student.uwtsd.ac.uk::2cbe0e12-b67b-4f72-a097-79fd057281d4" providerId="AD" clId="Web-{297DA427-883D-16C8-6897-AD1228529580}" dt="2018-11-20T19:52:47.706" v="23" actId="20577"/>
        <pc:sldMkLst>
          <pc:docMk/>
          <pc:sldMk cId="109857222" sldId="256"/>
        </pc:sldMkLst>
        <pc:spChg chg="mod">
          <ac:chgData name="Lesley Martin (1804350)" userId="S::1804350@student.uwtsd.ac.uk::2cbe0e12-b67b-4f72-a097-79fd057281d4" providerId="AD" clId="Web-{297DA427-883D-16C8-6897-AD1228529580}" dt="2018-11-20T19:52:08.503" v="0" actId="20577"/>
          <ac:spMkLst>
            <pc:docMk/>
            <pc:sldMk cId="109857222" sldId="256"/>
            <ac:spMk id="3" creationId="{00000000-0000-0000-0000-000000000000}"/>
          </ac:spMkLst>
        </pc:spChg>
        <pc:spChg chg="mod">
          <ac:chgData name="Lesley Martin (1804350)" userId="S::1804350@student.uwtsd.ac.uk::2cbe0e12-b67b-4f72-a097-79fd057281d4" providerId="AD" clId="Web-{297DA427-883D-16C8-6897-AD1228529580}" dt="2018-11-20T19:52:47.706" v="23" actId="20577"/>
          <ac:spMkLst>
            <pc:docMk/>
            <pc:sldMk cId="109857222" sldId="256"/>
            <ac:spMk id="4" creationId="{5E351992-288C-4CD7-B137-C5F370BE5FDA}"/>
          </ac:spMkLst>
        </pc:spChg>
      </pc:sldChg>
      <pc:sldChg chg="modSp">
        <pc:chgData name="Lesley Martin (1804350)" userId="S::1804350@student.uwtsd.ac.uk::2cbe0e12-b67b-4f72-a097-79fd057281d4" providerId="AD" clId="Web-{297DA427-883D-16C8-6897-AD1228529580}" dt="2018-11-20T19:55:29.596" v="116" actId="20577"/>
        <pc:sldMkLst>
          <pc:docMk/>
          <pc:sldMk cId="3984837718" sldId="257"/>
        </pc:sldMkLst>
        <pc:spChg chg="mod">
          <ac:chgData name="Lesley Martin (1804350)" userId="S::1804350@student.uwtsd.ac.uk::2cbe0e12-b67b-4f72-a097-79fd057281d4" providerId="AD" clId="Web-{297DA427-883D-16C8-6897-AD1228529580}" dt="2018-11-20T19:55:29.596" v="116" actId="20577"/>
          <ac:spMkLst>
            <pc:docMk/>
            <pc:sldMk cId="3984837718" sldId="257"/>
            <ac:spMk id="3" creationId="{3F008CF7-1C9E-4997-882A-310D59A03ABE}"/>
          </ac:spMkLst>
        </pc:spChg>
      </pc:sldChg>
      <pc:sldChg chg="modSp">
        <pc:chgData name="Lesley Martin (1804350)" userId="S::1804350@student.uwtsd.ac.uk::2cbe0e12-b67b-4f72-a097-79fd057281d4" providerId="AD" clId="Web-{297DA427-883D-16C8-6897-AD1228529580}" dt="2018-11-20T20:00:25.721" v="162" actId="20577"/>
        <pc:sldMkLst>
          <pc:docMk/>
          <pc:sldMk cId="217230912" sldId="259"/>
        </pc:sldMkLst>
        <pc:spChg chg="mod">
          <ac:chgData name="Lesley Martin (1804350)" userId="S::1804350@student.uwtsd.ac.uk::2cbe0e12-b67b-4f72-a097-79fd057281d4" providerId="AD" clId="Web-{297DA427-883D-16C8-6897-AD1228529580}" dt="2018-11-20T20:00:25.721" v="162" actId="20577"/>
          <ac:spMkLst>
            <pc:docMk/>
            <pc:sldMk cId="217230912" sldId="259"/>
            <ac:spMk id="2" creationId="{840A3861-6992-4CC4-96CD-6E0B0DE1F660}"/>
          </ac:spMkLst>
        </pc:spChg>
      </pc:sldChg>
      <pc:sldChg chg="modSp">
        <pc:chgData name="Lesley Martin (1804350)" userId="S::1804350@student.uwtsd.ac.uk::2cbe0e12-b67b-4f72-a097-79fd057281d4" providerId="AD" clId="Web-{297DA427-883D-16C8-6897-AD1228529580}" dt="2018-11-20T19:55:49.362" v="123" actId="20577"/>
        <pc:sldMkLst>
          <pc:docMk/>
          <pc:sldMk cId="1668340465" sldId="260"/>
        </pc:sldMkLst>
        <pc:spChg chg="mod">
          <ac:chgData name="Lesley Martin (1804350)" userId="S::1804350@student.uwtsd.ac.uk::2cbe0e12-b67b-4f72-a097-79fd057281d4" providerId="AD" clId="Web-{297DA427-883D-16C8-6897-AD1228529580}" dt="2018-11-20T19:55:49.362" v="123" actId="20577"/>
          <ac:spMkLst>
            <pc:docMk/>
            <pc:sldMk cId="1668340465" sldId="260"/>
            <ac:spMk id="2" creationId="{9B386848-71F3-44D4-9C1B-A908457693A1}"/>
          </ac:spMkLst>
        </pc:spChg>
      </pc:sldChg>
      <pc:sldChg chg="modSp">
        <pc:chgData name="Lesley Martin (1804350)" userId="S::1804350@student.uwtsd.ac.uk::2cbe0e12-b67b-4f72-a097-79fd057281d4" providerId="AD" clId="Web-{297DA427-883D-16C8-6897-AD1228529580}" dt="2018-11-20T19:59:41.065" v="151" actId="20577"/>
        <pc:sldMkLst>
          <pc:docMk/>
          <pc:sldMk cId="615249183" sldId="261"/>
        </pc:sldMkLst>
        <pc:spChg chg="mod">
          <ac:chgData name="Lesley Martin (1804350)" userId="S::1804350@student.uwtsd.ac.uk::2cbe0e12-b67b-4f72-a097-79fd057281d4" providerId="AD" clId="Web-{297DA427-883D-16C8-6897-AD1228529580}" dt="2018-11-20T19:59:41.065" v="151" actId="20577"/>
          <ac:spMkLst>
            <pc:docMk/>
            <pc:sldMk cId="615249183" sldId="261"/>
            <ac:spMk id="2" creationId="{C0A36125-60DC-4690-959C-929A6BC8C507}"/>
          </ac:spMkLst>
        </pc:spChg>
      </pc:sldChg>
    </pc:docChg>
  </pc:docChgLst>
  <pc:docChgLst>
    <pc:chgData clId="Web-{6F9AB18C-AB6E-496D-9FDE-0174AF7EB2C0}"/>
    <pc:docChg chg="modSld">
      <pc:chgData name="" userId="" providerId="" clId="Web-{6F9AB18C-AB6E-496D-9FDE-0174AF7EB2C0}" dt="2018-11-20T09:31:16.967" v="5" actId="20577"/>
      <pc:docMkLst>
        <pc:docMk/>
      </pc:docMkLst>
      <pc:sldChg chg="modSp">
        <pc:chgData name="" userId="" providerId="" clId="Web-{6F9AB18C-AB6E-496D-9FDE-0174AF7EB2C0}" dt="2018-11-20T09:31:16.967" v="4" actId="20577"/>
        <pc:sldMkLst>
          <pc:docMk/>
          <pc:sldMk cId="109857222" sldId="256"/>
        </pc:sldMkLst>
        <pc:spChg chg="mod">
          <ac:chgData name="" userId="" providerId="" clId="Web-{6F9AB18C-AB6E-496D-9FDE-0174AF7EB2C0}" dt="2018-11-20T09:31:16.967" v="4" actId="20577"/>
          <ac:spMkLst>
            <pc:docMk/>
            <pc:sldMk cId="109857222" sldId="256"/>
            <ac:spMk id="2" creationId="{00000000-0000-0000-0000-000000000000}"/>
          </ac:spMkLst>
        </pc:spChg>
      </pc:sldChg>
    </pc:docChg>
  </pc:docChgLst>
  <pc:docChgLst>
    <pc:chgData name="Lesley Martin (1804350)" userId="S::1804350@student.uwtsd.ac.uk::2cbe0e12-b67b-4f72-a097-79fd057281d4" providerId="AD" clId="Web-{6F9AB18C-AB6E-496D-9FDE-0174AF7EB2C0}"/>
    <pc:docChg chg="addSld modSld">
      <pc:chgData name="Lesley Martin (1804350)" userId="S::1804350@student.uwtsd.ac.uk::2cbe0e12-b67b-4f72-a097-79fd057281d4" providerId="AD" clId="Web-{6F9AB18C-AB6E-496D-9FDE-0174AF7EB2C0}" dt="2018-11-20T09:51:12.584" v="341" actId="20577"/>
      <pc:docMkLst>
        <pc:docMk/>
      </pc:docMkLst>
      <pc:sldChg chg="addSp modSp">
        <pc:chgData name="Lesley Martin (1804350)" userId="S::1804350@student.uwtsd.ac.uk::2cbe0e12-b67b-4f72-a097-79fd057281d4" providerId="AD" clId="Web-{6F9AB18C-AB6E-496D-9FDE-0174AF7EB2C0}" dt="2018-11-20T09:45:52.727" v="214" actId="20577"/>
        <pc:sldMkLst>
          <pc:docMk/>
          <pc:sldMk cId="109857222" sldId="256"/>
        </pc:sldMkLst>
        <pc:spChg chg="mod">
          <ac:chgData name="Lesley Martin (1804350)" userId="S::1804350@student.uwtsd.ac.uk::2cbe0e12-b67b-4f72-a097-79fd057281d4" providerId="AD" clId="Web-{6F9AB18C-AB6E-496D-9FDE-0174AF7EB2C0}" dt="2018-11-20T09:31:36.029" v="6" actId="14100"/>
          <ac:spMkLst>
            <pc:docMk/>
            <pc:sldMk cId="109857222" sldId="256"/>
            <ac:spMk id="2" creationId="{00000000-0000-0000-0000-000000000000}"/>
          </ac:spMkLst>
        </pc:spChg>
        <pc:spChg chg="mod">
          <ac:chgData name="Lesley Martin (1804350)" userId="S::1804350@student.uwtsd.ac.uk::2cbe0e12-b67b-4f72-a097-79fd057281d4" providerId="AD" clId="Web-{6F9AB18C-AB6E-496D-9FDE-0174AF7EB2C0}" dt="2018-11-20T09:32:04.935" v="23" actId="1076"/>
          <ac:spMkLst>
            <pc:docMk/>
            <pc:sldMk cId="109857222" sldId="256"/>
            <ac:spMk id="3" creationId="{00000000-0000-0000-0000-000000000000}"/>
          </ac:spMkLst>
        </pc:spChg>
        <pc:spChg chg="add mod">
          <ac:chgData name="Lesley Martin (1804350)" userId="S::1804350@student.uwtsd.ac.uk::2cbe0e12-b67b-4f72-a097-79fd057281d4" providerId="AD" clId="Web-{6F9AB18C-AB6E-496D-9FDE-0174AF7EB2C0}" dt="2018-11-20T09:45:52.727" v="214" actId="20577"/>
          <ac:spMkLst>
            <pc:docMk/>
            <pc:sldMk cId="109857222" sldId="256"/>
            <ac:spMk id="4" creationId="{5E351992-288C-4CD7-B137-C5F370BE5FDA}"/>
          </ac:spMkLst>
        </pc:spChg>
      </pc:sldChg>
      <pc:sldChg chg="addSp modSp new">
        <pc:chgData name="Lesley Martin (1804350)" userId="S::1804350@student.uwtsd.ac.uk::2cbe0e12-b67b-4f72-a097-79fd057281d4" providerId="AD" clId="Web-{6F9AB18C-AB6E-496D-9FDE-0174AF7EB2C0}" dt="2018-11-20T09:51:12.584" v="340" actId="20577"/>
        <pc:sldMkLst>
          <pc:docMk/>
          <pc:sldMk cId="3984837718" sldId="257"/>
        </pc:sldMkLst>
        <pc:spChg chg="add">
          <ac:chgData name="Lesley Martin (1804350)" userId="S::1804350@student.uwtsd.ac.uk::2cbe0e12-b67b-4f72-a097-79fd057281d4" providerId="AD" clId="Web-{6F9AB18C-AB6E-496D-9FDE-0174AF7EB2C0}" dt="2018-11-20T09:46:17.040" v="217"/>
          <ac:spMkLst>
            <pc:docMk/>
            <pc:sldMk cId="3984837718" sldId="257"/>
            <ac:spMk id="2" creationId="{4E2A9DC3-81E6-474B-BD47-A9945A60A0D6}"/>
          </ac:spMkLst>
        </pc:spChg>
        <pc:spChg chg="add mod">
          <ac:chgData name="Lesley Martin (1804350)" userId="S::1804350@student.uwtsd.ac.uk::2cbe0e12-b67b-4f72-a097-79fd057281d4" providerId="AD" clId="Web-{6F9AB18C-AB6E-496D-9FDE-0174AF7EB2C0}" dt="2018-11-20T09:51:12.584" v="340" actId="20577"/>
          <ac:spMkLst>
            <pc:docMk/>
            <pc:sldMk cId="3984837718" sldId="257"/>
            <ac:spMk id="3" creationId="{3F008CF7-1C9E-4997-882A-310D59A03ABE}"/>
          </ac:spMkLst>
        </pc:spChg>
      </pc:sldChg>
    </pc:docChg>
  </pc:docChgLst>
  <pc:docChgLst>
    <pc:chgData name="Lesley Martin (1804350)" userId="S::1804350@student.uwtsd.ac.uk::2cbe0e12-b67b-4f72-a097-79fd057281d4" providerId="AD" clId="Web-{41A5ED76-4BD2-4904-9246-32A0F44018CF}"/>
    <pc:docChg chg="modSld">
      <pc:chgData name="Lesley Martin (1804350)" userId="S::1804350@student.uwtsd.ac.uk::2cbe0e12-b67b-4f72-a097-79fd057281d4" providerId="AD" clId="Web-{41A5ED76-4BD2-4904-9246-32A0F44018CF}" dt="2018-11-21T10:36:48.648" v="25" actId="1076"/>
      <pc:docMkLst>
        <pc:docMk/>
      </pc:docMkLst>
      <pc:sldChg chg="modSp">
        <pc:chgData name="Lesley Martin (1804350)" userId="S::1804350@student.uwtsd.ac.uk::2cbe0e12-b67b-4f72-a097-79fd057281d4" providerId="AD" clId="Web-{41A5ED76-4BD2-4904-9246-32A0F44018CF}" dt="2018-11-21T10:36:48.648" v="25" actId="1076"/>
        <pc:sldMkLst>
          <pc:docMk/>
          <pc:sldMk cId="419509823" sldId="258"/>
        </pc:sldMkLst>
        <pc:spChg chg="mod">
          <ac:chgData name="Lesley Martin (1804350)" userId="S::1804350@student.uwtsd.ac.uk::2cbe0e12-b67b-4f72-a097-79fd057281d4" providerId="AD" clId="Web-{41A5ED76-4BD2-4904-9246-32A0F44018CF}" dt="2018-11-21T10:36:48.648" v="25" actId="1076"/>
          <ac:spMkLst>
            <pc:docMk/>
            <pc:sldMk cId="419509823" sldId="258"/>
            <ac:spMk id="2" creationId="{E1191DD3-5F83-4E31-B59E-7332A00322FB}"/>
          </ac:spMkLst>
        </pc:spChg>
      </pc:sldChg>
      <pc:sldChg chg="modSp">
        <pc:chgData name="Lesley Martin (1804350)" userId="S::1804350@student.uwtsd.ac.uk::2cbe0e12-b67b-4f72-a097-79fd057281d4" providerId="AD" clId="Web-{41A5ED76-4BD2-4904-9246-32A0F44018CF}" dt="2018-11-21T10:36:28.195" v="22" actId="20577"/>
        <pc:sldMkLst>
          <pc:docMk/>
          <pc:sldMk cId="1668340465" sldId="260"/>
        </pc:sldMkLst>
        <pc:spChg chg="mod">
          <ac:chgData name="Lesley Martin (1804350)" userId="S::1804350@student.uwtsd.ac.uk::2cbe0e12-b67b-4f72-a097-79fd057281d4" providerId="AD" clId="Web-{41A5ED76-4BD2-4904-9246-32A0F44018CF}" dt="2018-11-21T10:36:28.195" v="22" actId="20577"/>
          <ac:spMkLst>
            <pc:docMk/>
            <pc:sldMk cId="1668340465" sldId="260"/>
            <ac:spMk id="2" creationId="{9B386848-71F3-44D4-9C1B-A908457693A1}"/>
          </ac:spMkLst>
        </pc:spChg>
      </pc:sldChg>
      <pc:sldChg chg="modSp">
        <pc:chgData name="Lesley Martin (1804350)" userId="S::1804350@student.uwtsd.ac.uk::2cbe0e12-b67b-4f72-a097-79fd057281d4" providerId="AD" clId="Web-{41A5ED76-4BD2-4904-9246-32A0F44018CF}" dt="2018-11-21T10:36:38.992" v="24" actId="1076"/>
        <pc:sldMkLst>
          <pc:docMk/>
          <pc:sldMk cId="615249183" sldId="261"/>
        </pc:sldMkLst>
        <pc:spChg chg="mod">
          <ac:chgData name="Lesley Martin (1804350)" userId="S::1804350@student.uwtsd.ac.uk::2cbe0e12-b67b-4f72-a097-79fd057281d4" providerId="AD" clId="Web-{41A5ED76-4BD2-4904-9246-32A0F44018CF}" dt="2018-11-21T10:36:38.992" v="24" actId="1076"/>
          <ac:spMkLst>
            <pc:docMk/>
            <pc:sldMk cId="615249183" sldId="261"/>
            <ac:spMk id="2" creationId="{C0A36125-60DC-4690-959C-929A6BC8C507}"/>
          </ac:spMkLst>
        </pc:spChg>
      </pc:sldChg>
    </pc:docChg>
  </pc:docChgLst>
  <pc:docChgLst>
    <pc:chgData name="Lesley Martin (1804350)" userId="S::1804350@student.uwtsd.ac.uk::2cbe0e12-b67b-4f72-a097-79fd057281d4" providerId="AD" clId="Web-{9DADC6CE-7B71-FCF8-0DDC-A52DE0CC8F5A}"/>
    <pc:docChg chg="addSld modSld sldOrd">
      <pc:chgData name="Lesley Martin (1804350)" userId="S::1804350@student.uwtsd.ac.uk::2cbe0e12-b67b-4f72-a097-79fd057281d4" providerId="AD" clId="Web-{9DADC6CE-7B71-FCF8-0DDC-A52DE0CC8F5A}" dt="2018-11-20T10:46:29.520" v="1038" actId="20577"/>
      <pc:docMkLst>
        <pc:docMk/>
      </pc:docMkLst>
      <pc:sldChg chg="modSp">
        <pc:chgData name="Lesley Martin (1804350)" userId="S::1804350@student.uwtsd.ac.uk::2cbe0e12-b67b-4f72-a097-79fd057281d4" providerId="AD" clId="Web-{9DADC6CE-7B71-FCF8-0DDC-A52DE0CC8F5A}" dt="2018-11-20T10:45:12.865" v="1022" actId="20577"/>
        <pc:sldMkLst>
          <pc:docMk/>
          <pc:sldMk cId="109857222" sldId="256"/>
        </pc:sldMkLst>
        <pc:spChg chg="mod">
          <ac:chgData name="Lesley Martin (1804350)" userId="S::1804350@student.uwtsd.ac.uk::2cbe0e12-b67b-4f72-a097-79fd057281d4" providerId="AD" clId="Web-{9DADC6CE-7B71-FCF8-0DDC-A52DE0CC8F5A}" dt="2018-11-20T10:45:12.865" v="1022" actId="20577"/>
          <ac:spMkLst>
            <pc:docMk/>
            <pc:sldMk cId="109857222" sldId="256"/>
            <ac:spMk id="4" creationId="{5E351992-288C-4CD7-B137-C5F370BE5FDA}"/>
          </ac:spMkLst>
        </pc:spChg>
      </pc:sldChg>
      <pc:sldChg chg="modSp">
        <pc:chgData name="Lesley Martin (1804350)" userId="S::1804350@student.uwtsd.ac.uk::2cbe0e12-b67b-4f72-a097-79fd057281d4" providerId="AD" clId="Web-{9DADC6CE-7B71-FCF8-0DDC-A52DE0CC8F5A}" dt="2018-11-20T10:44:24.226" v="987" actId="20577"/>
        <pc:sldMkLst>
          <pc:docMk/>
          <pc:sldMk cId="3984837718" sldId="257"/>
        </pc:sldMkLst>
        <pc:spChg chg="mod">
          <ac:chgData name="Lesley Martin (1804350)" userId="S::1804350@student.uwtsd.ac.uk::2cbe0e12-b67b-4f72-a097-79fd057281d4" providerId="AD" clId="Web-{9DADC6CE-7B71-FCF8-0DDC-A52DE0CC8F5A}" dt="2018-11-20T10:44:24.226" v="987" actId="20577"/>
          <ac:spMkLst>
            <pc:docMk/>
            <pc:sldMk cId="3984837718" sldId="257"/>
            <ac:spMk id="3" creationId="{3F008CF7-1C9E-4997-882A-310D59A03ABE}"/>
          </ac:spMkLst>
        </pc:spChg>
      </pc:sldChg>
      <pc:sldChg chg="addSp modSp new">
        <pc:chgData name="Lesley Martin (1804350)" userId="S::1804350@student.uwtsd.ac.uk::2cbe0e12-b67b-4f72-a097-79fd057281d4" providerId="AD" clId="Web-{9DADC6CE-7B71-FCF8-0DDC-A52DE0CC8F5A}" dt="2018-11-20T10:46:29.520" v="1037" actId="20577"/>
        <pc:sldMkLst>
          <pc:docMk/>
          <pc:sldMk cId="419509823" sldId="258"/>
        </pc:sldMkLst>
        <pc:spChg chg="add mod">
          <ac:chgData name="Lesley Martin (1804350)" userId="S::1804350@student.uwtsd.ac.uk::2cbe0e12-b67b-4f72-a097-79fd057281d4" providerId="AD" clId="Web-{9DADC6CE-7B71-FCF8-0DDC-A52DE0CC8F5A}" dt="2018-11-20T10:46:29.520" v="1037" actId="20577"/>
          <ac:spMkLst>
            <pc:docMk/>
            <pc:sldMk cId="419509823" sldId="258"/>
            <ac:spMk id="2" creationId="{E1191DD3-5F83-4E31-B59E-7332A00322FB}"/>
          </ac:spMkLst>
        </pc:spChg>
      </pc:sldChg>
      <pc:sldChg chg="addSp modSp new">
        <pc:chgData name="Lesley Martin (1804350)" userId="S::1804350@student.uwtsd.ac.uk::2cbe0e12-b67b-4f72-a097-79fd057281d4" providerId="AD" clId="Web-{9DADC6CE-7B71-FCF8-0DDC-A52DE0CC8F5A}" dt="2018-11-20T10:43:05.992" v="971" actId="20577"/>
        <pc:sldMkLst>
          <pc:docMk/>
          <pc:sldMk cId="217230912" sldId="259"/>
        </pc:sldMkLst>
        <pc:spChg chg="add mod">
          <ac:chgData name="Lesley Martin (1804350)" userId="S::1804350@student.uwtsd.ac.uk::2cbe0e12-b67b-4f72-a097-79fd057281d4" providerId="AD" clId="Web-{9DADC6CE-7B71-FCF8-0DDC-A52DE0CC8F5A}" dt="2018-11-20T10:43:05.992" v="971" actId="20577"/>
          <ac:spMkLst>
            <pc:docMk/>
            <pc:sldMk cId="217230912" sldId="259"/>
            <ac:spMk id="2" creationId="{840A3861-6992-4CC4-96CD-6E0B0DE1F660}"/>
          </ac:spMkLst>
        </pc:spChg>
      </pc:sldChg>
      <pc:sldChg chg="addSp modSp new ord">
        <pc:chgData name="Lesley Martin (1804350)" userId="S::1804350@student.uwtsd.ac.uk::2cbe0e12-b67b-4f72-a097-79fd057281d4" providerId="AD" clId="Web-{9DADC6CE-7B71-FCF8-0DDC-A52DE0CC8F5A}" dt="2018-11-20T10:42:29.509" v="967" actId="20577"/>
        <pc:sldMkLst>
          <pc:docMk/>
          <pc:sldMk cId="1668340465" sldId="260"/>
        </pc:sldMkLst>
        <pc:spChg chg="add mod">
          <ac:chgData name="Lesley Martin (1804350)" userId="S::1804350@student.uwtsd.ac.uk::2cbe0e12-b67b-4f72-a097-79fd057281d4" providerId="AD" clId="Web-{9DADC6CE-7B71-FCF8-0DDC-A52DE0CC8F5A}" dt="2018-11-20T10:42:29.509" v="967" actId="20577"/>
          <ac:spMkLst>
            <pc:docMk/>
            <pc:sldMk cId="1668340465" sldId="260"/>
            <ac:spMk id="2" creationId="{9B386848-71F3-44D4-9C1B-A908457693A1}"/>
          </ac:spMkLst>
        </pc:spChg>
      </pc:sldChg>
      <pc:sldChg chg="addSp modSp new">
        <pc:chgData name="Lesley Martin (1804350)" userId="S::1804350@student.uwtsd.ac.uk::2cbe0e12-b67b-4f72-a097-79fd057281d4" providerId="AD" clId="Web-{9DADC6CE-7B71-FCF8-0DDC-A52DE0CC8F5A}" dt="2018-11-20T10:40:18.026" v="948" actId="20577"/>
        <pc:sldMkLst>
          <pc:docMk/>
          <pc:sldMk cId="615249183" sldId="261"/>
        </pc:sldMkLst>
        <pc:spChg chg="add mod">
          <ac:chgData name="Lesley Martin (1804350)" userId="S::1804350@student.uwtsd.ac.uk::2cbe0e12-b67b-4f72-a097-79fd057281d4" providerId="AD" clId="Web-{9DADC6CE-7B71-FCF8-0DDC-A52DE0CC8F5A}" dt="2018-11-20T10:40:18.026" v="948" actId="20577"/>
          <ac:spMkLst>
            <pc:docMk/>
            <pc:sldMk cId="615249183" sldId="261"/>
            <ac:spMk id="2" creationId="{C0A36125-60DC-4690-959C-929A6BC8C50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8612038" cy="834846"/>
          </a:xfrm>
        </p:spPr>
        <p:txBody>
          <a:bodyPr>
            <a:normAutofit fontScale="90000"/>
          </a:bodyPr>
          <a:lstStyle/>
          <a:p>
            <a:r>
              <a:rPr lang="en-GB" dirty="0">
                <a:cs typeface="Calibri Light"/>
              </a:rPr>
              <a:t>The Learning Country </a:t>
            </a:r>
            <a:endParaRPr lang="en-GB" dirty="0"/>
          </a:p>
        </p:txBody>
      </p:sp>
      <p:sp>
        <p:nvSpPr>
          <p:cNvPr id="3" name="Subtitle 2"/>
          <p:cNvSpPr>
            <a:spLocks noGrp="1"/>
          </p:cNvSpPr>
          <p:nvPr>
            <p:ph type="subTitle" idx="1"/>
          </p:nvPr>
        </p:nvSpPr>
        <p:spPr>
          <a:xfrm>
            <a:off x="1524000" y="2135547"/>
            <a:ext cx="8410755" cy="476819"/>
          </a:xfrm>
        </p:spPr>
        <p:txBody>
          <a:bodyPr vert="horz" lIns="91440" tIns="45720" rIns="91440" bIns="45720" rtlCol="0" anchor="t">
            <a:normAutofit/>
          </a:bodyPr>
          <a:lstStyle/>
          <a:p>
            <a:r>
              <a:rPr lang="en-GB" b="1" dirty="0">
                <a:cs typeface="Calibri"/>
              </a:rPr>
              <a:t>Chapter 5 Progress and practitioners</a:t>
            </a:r>
            <a:endParaRPr lang="en-GB" b="1" dirty="0"/>
          </a:p>
        </p:txBody>
      </p:sp>
      <p:sp>
        <p:nvSpPr>
          <p:cNvPr id="4" name="TextBox 3">
            <a:extLst>
              <a:ext uri="{FF2B5EF4-FFF2-40B4-BE49-F238E27FC236}">
                <a16:creationId xmlns:a16="http://schemas.microsoft.com/office/drawing/2014/main" id="{5E351992-288C-4CD7-B137-C5F370BE5FDA}"/>
              </a:ext>
            </a:extLst>
          </p:cNvPr>
          <p:cNvSpPr txBox="1"/>
          <p:nvPr/>
        </p:nvSpPr>
        <p:spPr>
          <a:xfrm>
            <a:off x="1245080" y="2776269"/>
            <a:ext cx="9069236" cy="501675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3200" dirty="0"/>
              <a:t>Establish Wales as an outstanding place to teach, develop and learn professionally</a:t>
            </a:r>
            <a:endParaRPr lang="en-US" sz="3200" dirty="0">
              <a:cs typeface="Calibri"/>
            </a:endParaRPr>
          </a:p>
          <a:p>
            <a:pPr marL="457200" indent="-457200">
              <a:buFont typeface="Arial"/>
              <a:buChar char="•"/>
            </a:pPr>
            <a:r>
              <a:rPr lang="en-US" sz="3200" dirty="0">
                <a:cs typeface="Calibri"/>
              </a:rPr>
              <a:t>Increase:</a:t>
            </a:r>
          </a:p>
          <a:p>
            <a:pPr marL="457200" indent="-457200">
              <a:buFont typeface="Arial"/>
              <a:buChar char="•"/>
            </a:pPr>
            <a:r>
              <a:rPr lang="en-US" sz="3200" dirty="0">
                <a:cs typeface="Calibri"/>
              </a:rPr>
              <a:t>Levels of attainment in all sectors</a:t>
            </a:r>
            <a:endParaRPr lang="en-US" dirty="0"/>
          </a:p>
          <a:p>
            <a:pPr marL="457200" indent="-457200">
              <a:buFont typeface="Arial"/>
              <a:buChar char="•"/>
            </a:pPr>
            <a:r>
              <a:rPr lang="en-US" sz="3200" dirty="0">
                <a:cs typeface="Calibri"/>
              </a:rPr>
              <a:t>Number of qualified head teachers / teachers</a:t>
            </a:r>
          </a:p>
          <a:p>
            <a:pPr marL="457200" indent="-457200">
              <a:buFont typeface="Arial"/>
              <a:buChar char="•"/>
            </a:pPr>
            <a:r>
              <a:rPr lang="en-US" sz="3200" dirty="0">
                <a:cs typeface="Calibri"/>
              </a:rPr>
              <a:t>Numbers in higher education</a:t>
            </a:r>
          </a:p>
          <a:p>
            <a:pPr marL="457200" indent="-457200">
              <a:buFont typeface="Arial"/>
              <a:buChar char="•"/>
            </a:pPr>
            <a:r>
              <a:rPr lang="en-US" sz="3200" dirty="0">
                <a:cs typeface="Calibri"/>
              </a:rPr>
              <a:t>Schools to work with areas of deprivation</a:t>
            </a:r>
          </a:p>
          <a:p>
            <a:endParaRPr lang="en-US" sz="2000" dirty="0">
              <a:cs typeface="Calibri"/>
            </a:endParaRPr>
          </a:p>
          <a:p>
            <a:endParaRPr lang="en-US" sz="2000" dirty="0">
              <a:cs typeface="Calibri"/>
            </a:endParaRPr>
          </a:p>
          <a:p>
            <a:endParaRPr lang="en-US" sz="2000"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2A9DC3-81E6-474B-BD47-A9945A60A0D6}"/>
              </a:ext>
            </a:extLst>
          </p:cNvPr>
          <p:cNvSpPr txBox="1"/>
          <p:nvPr/>
        </p:nvSpPr>
        <p:spPr>
          <a:xfrm>
            <a:off x="4724400" y="3193211"/>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3" name="TextBox 2">
            <a:extLst>
              <a:ext uri="{FF2B5EF4-FFF2-40B4-BE49-F238E27FC236}">
                <a16:creationId xmlns:a16="http://schemas.microsoft.com/office/drawing/2014/main" id="{3F008CF7-1C9E-4997-882A-310D59A03ABE}"/>
              </a:ext>
            </a:extLst>
          </p:cNvPr>
          <p:cNvSpPr txBox="1"/>
          <p:nvPr/>
        </p:nvSpPr>
        <p:spPr>
          <a:xfrm>
            <a:off x="1107057" y="1043796"/>
            <a:ext cx="9690339" cy="655564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t>                               </a:t>
            </a:r>
            <a:r>
              <a:rPr lang="en-US" sz="3600" u="sng" dirty="0"/>
              <a:t>Action Plan?</a:t>
            </a:r>
            <a:endParaRPr lang="en-US" sz="3600" u="sng" dirty="0">
              <a:cs typeface="Calibri"/>
            </a:endParaRPr>
          </a:p>
          <a:p>
            <a:endParaRPr lang="en-US" sz="3600" u="sng" dirty="0">
              <a:cs typeface="Calibri"/>
            </a:endParaRPr>
          </a:p>
          <a:p>
            <a:pPr marL="571500" indent="-571500">
              <a:buFont typeface="Arial"/>
              <a:buChar char="•"/>
            </a:pPr>
            <a:r>
              <a:rPr lang="en-US" sz="3600" dirty="0">
                <a:cs typeface="Calibri"/>
              </a:rPr>
              <a:t>Provide a distinctive ‘Made in Wales’ framework of continuous development for teachers. </a:t>
            </a:r>
            <a:endParaRPr lang="en-US" dirty="0">
              <a:cs typeface="Calibri"/>
            </a:endParaRPr>
          </a:p>
          <a:p>
            <a:pPr marL="571500" indent="-571500">
              <a:buFont typeface="Arial"/>
              <a:buChar char="•"/>
            </a:pPr>
            <a:endParaRPr lang="en-US" sz="3600" dirty="0">
              <a:cs typeface="Calibri"/>
            </a:endParaRPr>
          </a:p>
          <a:p>
            <a:pPr marL="571500" indent="-571500">
              <a:buFont typeface="Arial"/>
              <a:buChar char="•"/>
            </a:pPr>
            <a:r>
              <a:rPr lang="en-US" sz="3600" dirty="0">
                <a:cs typeface="Calibri"/>
              </a:rPr>
              <a:t>First step – A Subject Committee policy review on “The School of the Future” is planned</a:t>
            </a:r>
          </a:p>
          <a:p>
            <a:endParaRPr lang="en-US" sz="3600" dirty="0">
              <a:cs typeface="Calibri"/>
            </a:endParaRPr>
          </a:p>
          <a:p>
            <a:endParaRPr lang="en-US" sz="3600">
              <a:cs typeface="Calibri"/>
            </a:endParaRPr>
          </a:p>
          <a:p>
            <a:endParaRPr lang="en-US" sz="2000" dirty="0">
              <a:cs typeface="Calibri"/>
            </a:endParaRPr>
          </a:p>
          <a:p>
            <a:endParaRPr lang="en-US" sz="2000" dirty="0">
              <a:cs typeface="Calibri"/>
            </a:endParaRPr>
          </a:p>
          <a:p>
            <a:endParaRPr lang="en-US" sz="2000" dirty="0">
              <a:cs typeface="Calibri"/>
            </a:endParaRPr>
          </a:p>
        </p:txBody>
      </p:sp>
    </p:spTree>
    <p:extLst>
      <p:ext uri="{BB962C8B-B14F-4D97-AF65-F5344CB8AC3E}">
        <p14:creationId xmlns:p14="http://schemas.microsoft.com/office/powerpoint/2010/main" val="3984837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386848-71F3-44D4-9C1B-A908457693A1}"/>
              </a:ext>
            </a:extLst>
          </p:cNvPr>
          <p:cNvSpPr txBox="1"/>
          <p:nvPr/>
        </p:nvSpPr>
        <p:spPr>
          <a:xfrm>
            <a:off x="598098" y="619664"/>
            <a:ext cx="10406331" cy="661719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                                                        </a:t>
            </a:r>
            <a:r>
              <a:rPr lang="en-US" sz="2400" u="sng" dirty="0"/>
              <a:t>Head Teachers:</a:t>
            </a:r>
            <a:endParaRPr lang="en-US" sz="2400" u="sng" dirty="0">
              <a:cs typeface="Calibri"/>
            </a:endParaRPr>
          </a:p>
          <a:p>
            <a:endParaRPr lang="en-US" sz="2400" u="sng" dirty="0">
              <a:cs typeface="Calibri"/>
            </a:endParaRPr>
          </a:p>
          <a:p>
            <a:pPr marL="342900" indent="-342900">
              <a:buFont typeface="Arial"/>
              <a:buChar char="•"/>
            </a:pPr>
            <a:r>
              <a:rPr lang="en-US" sz="2400" dirty="0"/>
              <a:t>Create a National Headship Development </a:t>
            </a:r>
            <a:r>
              <a:rPr lang="en-US" sz="2400" dirty="0" err="1"/>
              <a:t>Programme</a:t>
            </a:r>
            <a:endParaRPr lang="en-US" sz="2400" dirty="0">
              <a:cs typeface="Calibri"/>
            </a:endParaRPr>
          </a:p>
          <a:p>
            <a:pPr marL="342900" indent="-342900">
              <a:buFont typeface="Arial"/>
              <a:buChar char="•"/>
            </a:pPr>
            <a:endParaRPr lang="en-US" sz="2400" dirty="0">
              <a:cs typeface="Calibri"/>
            </a:endParaRPr>
          </a:p>
          <a:p>
            <a:pPr marL="342900" indent="-342900">
              <a:buFont typeface="Arial"/>
              <a:buChar char="•"/>
            </a:pPr>
            <a:r>
              <a:rPr lang="en-US" sz="2400" dirty="0"/>
              <a:t>Introduce an improved National Professional Qualification for Headship</a:t>
            </a:r>
            <a:endParaRPr lang="en-US" sz="2400" dirty="0">
              <a:cs typeface="Calibri"/>
            </a:endParaRPr>
          </a:p>
          <a:p>
            <a:pPr marL="342900" indent="-342900">
              <a:buFont typeface="Arial"/>
              <a:buChar char="•"/>
            </a:pPr>
            <a:endParaRPr lang="en-US" sz="2400" dirty="0">
              <a:cs typeface="Calibri"/>
            </a:endParaRPr>
          </a:p>
          <a:p>
            <a:pPr marL="342900" indent="-342900">
              <a:buFont typeface="Arial"/>
              <a:buChar char="•"/>
            </a:pPr>
            <a:r>
              <a:rPr lang="en-US" sz="2400" dirty="0"/>
              <a:t>Supported by:</a:t>
            </a:r>
            <a:endParaRPr lang="en-US" sz="2400" dirty="0">
              <a:cs typeface="Calibri"/>
            </a:endParaRPr>
          </a:p>
          <a:p>
            <a:pPr marL="342900" indent="-342900">
              <a:buFont typeface="Arial"/>
              <a:buChar char="•"/>
            </a:pPr>
            <a:endParaRPr lang="en-US" sz="2400" dirty="0">
              <a:cs typeface="Calibri"/>
            </a:endParaRPr>
          </a:p>
          <a:p>
            <a:r>
              <a:rPr lang="en-US" sz="2400" dirty="0"/>
              <a:t>     Professional Headship Induction </a:t>
            </a:r>
            <a:r>
              <a:rPr lang="en-US" sz="2400" dirty="0" err="1"/>
              <a:t>Programme</a:t>
            </a:r>
            <a:r>
              <a:rPr lang="en-US" sz="2400" dirty="0"/>
              <a:t> unique to Wales</a:t>
            </a:r>
          </a:p>
          <a:p>
            <a:r>
              <a:rPr lang="en-US" sz="2400" dirty="0"/>
              <a:t>     And</a:t>
            </a:r>
            <a:endParaRPr lang="en-US" sz="2400" dirty="0">
              <a:cs typeface="Calibri"/>
            </a:endParaRPr>
          </a:p>
          <a:p>
            <a:r>
              <a:rPr lang="en-US" sz="2400" dirty="0">
                <a:cs typeface="Calibri"/>
              </a:rPr>
              <a:t>     Leadership </a:t>
            </a:r>
            <a:r>
              <a:rPr lang="en-US" sz="2400" dirty="0" err="1">
                <a:cs typeface="Calibri"/>
              </a:rPr>
              <a:t>Programme</a:t>
            </a:r>
            <a:r>
              <a:rPr lang="en-US" sz="2400" dirty="0">
                <a:cs typeface="Calibri"/>
              </a:rPr>
              <a:t> for Serving Heads- 360o feedback  (staff, and </a:t>
            </a:r>
          </a:p>
          <a:p>
            <a:r>
              <a:rPr lang="en-US" sz="2400" dirty="0">
                <a:cs typeface="Calibri"/>
              </a:rPr>
              <a:t>     possibly governors, parents and pupils)</a:t>
            </a:r>
            <a:endParaRPr lang="en-US" dirty="0"/>
          </a:p>
          <a:p>
            <a:pPr marL="342900" indent="-342900">
              <a:buFont typeface="Arial"/>
              <a:buChar char="•"/>
            </a:pPr>
            <a:endParaRPr lang="en-US" sz="2400" dirty="0">
              <a:cs typeface="Calibri"/>
            </a:endParaRPr>
          </a:p>
          <a:p>
            <a:pPr marL="342900" indent="-342900">
              <a:buFont typeface="Arial"/>
              <a:buChar char="•"/>
            </a:pPr>
            <a:r>
              <a:rPr lang="en-US" sz="2400" dirty="0">
                <a:cs typeface="Calibri"/>
              </a:rPr>
              <a:t>Clear action plan – linked to the National College for School Leadership - includes an on-line community pilot for newly appointed headteachers, associateships and fellowship.</a:t>
            </a:r>
            <a:endParaRPr lang="en-US" sz="2400">
              <a:cs typeface="Calibri"/>
            </a:endParaRPr>
          </a:p>
          <a:p>
            <a:endParaRPr lang="en-US" sz="2000" dirty="0">
              <a:cs typeface="Calibri"/>
            </a:endParaRPr>
          </a:p>
          <a:p>
            <a:endParaRPr lang="en-US" sz="2000" dirty="0">
              <a:cs typeface="Calibri"/>
            </a:endParaRPr>
          </a:p>
        </p:txBody>
      </p:sp>
    </p:spTree>
    <p:extLst>
      <p:ext uri="{BB962C8B-B14F-4D97-AF65-F5344CB8AC3E}">
        <p14:creationId xmlns:p14="http://schemas.microsoft.com/office/powerpoint/2010/main" val="1668340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0A3861-6992-4CC4-96CD-6E0B0DE1F660}"/>
              </a:ext>
            </a:extLst>
          </p:cNvPr>
          <p:cNvSpPr txBox="1"/>
          <p:nvPr/>
        </p:nvSpPr>
        <p:spPr>
          <a:xfrm>
            <a:off x="547778" y="-2636"/>
            <a:ext cx="10722633" cy="557075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cs typeface="Calibri"/>
            </a:endParaRPr>
          </a:p>
          <a:p>
            <a:r>
              <a:rPr lang="en-US" sz="2400" dirty="0">
                <a:cs typeface="Calibri"/>
              </a:rPr>
              <a:t>                                                                   </a:t>
            </a:r>
            <a:r>
              <a:rPr lang="en-US" sz="2400" u="sng" dirty="0">
                <a:cs typeface="Calibri"/>
              </a:rPr>
              <a:t>Teachers:</a:t>
            </a:r>
          </a:p>
          <a:p>
            <a:endParaRPr lang="en-US" sz="2400" dirty="0">
              <a:cs typeface="Calibri"/>
            </a:endParaRPr>
          </a:p>
          <a:p>
            <a:pPr marL="342900" indent="-342900">
              <a:buFont typeface="Arial"/>
              <a:buChar char="•"/>
            </a:pPr>
            <a:r>
              <a:rPr lang="en-US" sz="2400" dirty="0">
                <a:cs typeface="Calibri"/>
              </a:rPr>
              <a:t>Improve quality of teacher training</a:t>
            </a:r>
          </a:p>
          <a:p>
            <a:pPr marL="342900" indent="-342900">
              <a:buFont typeface="Arial"/>
              <a:buChar char="•"/>
            </a:pPr>
            <a:endParaRPr lang="en-US" sz="2400" dirty="0">
              <a:cs typeface="Calibri"/>
            </a:endParaRPr>
          </a:p>
          <a:p>
            <a:pPr marL="342900" indent="-342900">
              <a:buFont typeface="Arial"/>
              <a:buChar char="•"/>
            </a:pPr>
            <a:r>
              <a:rPr lang="en-US" sz="2400" dirty="0">
                <a:cs typeface="Calibri"/>
              </a:rPr>
              <a:t>Encourage more people to choose this profession</a:t>
            </a:r>
          </a:p>
          <a:p>
            <a:pPr marL="342900" indent="-342900">
              <a:buFont typeface="Arial"/>
              <a:buChar char="•"/>
            </a:pPr>
            <a:endParaRPr lang="en-US" sz="2400" dirty="0">
              <a:cs typeface="Calibri"/>
            </a:endParaRPr>
          </a:p>
          <a:p>
            <a:pPr marL="342900" indent="-342900">
              <a:buFont typeface="Arial"/>
              <a:buChar char="•"/>
            </a:pPr>
            <a:r>
              <a:rPr lang="en-US" sz="2400" dirty="0">
                <a:cs typeface="Calibri"/>
              </a:rPr>
              <a:t>Eradicate shortage of subject teachers</a:t>
            </a:r>
          </a:p>
          <a:p>
            <a:pPr marL="342900" indent="-342900">
              <a:buFont typeface="Arial"/>
              <a:buChar char="•"/>
            </a:pPr>
            <a:endParaRPr lang="en-US" sz="2400" dirty="0">
              <a:cs typeface="Calibri"/>
            </a:endParaRPr>
          </a:p>
          <a:p>
            <a:pPr marL="342900" indent="-342900">
              <a:buFont typeface="Arial"/>
              <a:buChar char="•"/>
            </a:pPr>
            <a:r>
              <a:rPr lang="en-US" sz="2400" dirty="0">
                <a:cs typeface="Calibri"/>
              </a:rPr>
              <a:t>Initial training should be evaluated to ensure we offer the right mix to achieve Qualified Teacher Status. Including looking at the form and content of initial teacher training to ensure it offers the best foundation for a successful </a:t>
            </a:r>
            <a:r>
              <a:rPr lang="en-US" sz="2400">
                <a:cs typeface="Calibri"/>
              </a:rPr>
              <a:t>teaching career, taking into account wider Assembly priorities</a:t>
            </a:r>
          </a:p>
          <a:p>
            <a:pPr marL="342900" indent="-342900">
              <a:buFont typeface="Arial"/>
              <a:buChar char="•"/>
            </a:pPr>
            <a:endParaRPr lang="en-US" sz="2400" dirty="0">
              <a:cs typeface="Calibri"/>
            </a:endParaRPr>
          </a:p>
          <a:p>
            <a:endParaRPr lang="en-US" sz="2400" dirty="0"/>
          </a:p>
        </p:txBody>
      </p:sp>
    </p:spTree>
    <p:extLst>
      <p:ext uri="{BB962C8B-B14F-4D97-AF65-F5344CB8AC3E}">
        <p14:creationId xmlns:p14="http://schemas.microsoft.com/office/powerpoint/2010/main" val="217230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A36125-60DC-4690-959C-929A6BC8C507}"/>
              </a:ext>
            </a:extLst>
          </p:cNvPr>
          <p:cNvSpPr txBox="1"/>
          <p:nvPr/>
        </p:nvSpPr>
        <p:spPr>
          <a:xfrm>
            <a:off x="419198" y="536879"/>
            <a:ext cx="11071044" cy="600164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3200" dirty="0">
                <a:cs typeface="Calibri"/>
              </a:rPr>
              <a:t>Develop links between CPD and Communities First areas to involve teachers fully in tackling issues of deprivation- trial and evaluate. Develop multi-professional teams to work beyond the school gate.</a:t>
            </a:r>
            <a:endParaRPr lang="en-US" dirty="0">
              <a:cs typeface="Calibri"/>
            </a:endParaRPr>
          </a:p>
          <a:p>
            <a:pPr marL="457200" indent="-457200">
              <a:buFont typeface="Arial"/>
              <a:buChar char="•"/>
            </a:pPr>
            <a:endParaRPr lang="en-US" sz="3200" dirty="0">
              <a:cs typeface="Calibri"/>
            </a:endParaRPr>
          </a:p>
          <a:p>
            <a:pPr marL="457200" indent="-457200">
              <a:buFont typeface="Arial"/>
              <a:buChar char="•"/>
            </a:pPr>
            <a:r>
              <a:rPr lang="en-US" sz="3200" dirty="0"/>
              <a:t>Early professional development in Wales to feature a statutory induction year, followed by a further two years of support for newly qualified teachers, from September 2003</a:t>
            </a:r>
            <a:r>
              <a:rPr lang="en-US" sz="3200" dirty="0">
                <a:cs typeface="Calibri"/>
              </a:rPr>
              <a:t>.</a:t>
            </a:r>
            <a:endParaRPr lang="en-US">
              <a:cs typeface="Calibri"/>
            </a:endParaRPr>
          </a:p>
          <a:p>
            <a:pPr marL="457200" indent="-457200">
              <a:buFont typeface="Arial"/>
              <a:buChar char="•"/>
            </a:pPr>
            <a:endParaRPr lang="en-US" sz="3200" dirty="0">
              <a:cs typeface="Calibri"/>
            </a:endParaRPr>
          </a:p>
          <a:p>
            <a:pPr marL="457200" indent="-457200">
              <a:buFont typeface="Arial"/>
              <a:buChar char="•"/>
            </a:pPr>
            <a:r>
              <a:rPr lang="en-US" sz="3200" dirty="0">
                <a:cs typeface="Calibri"/>
              </a:rPr>
              <a:t> A scheme to assist teachers who enter and remain in employment to pay off their student loans where there is a subject shortage in both schools and FE.</a:t>
            </a:r>
          </a:p>
        </p:txBody>
      </p:sp>
    </p:spTree>
    <p:extLst>
      <p:ext uri="{BB962C8B-B14F-4D97-AF65-F5344CB8AC3E}">
        <p14:creationId xmlns:p14="http://schemas.microsoft.com/office/powerpoint/2010/main" val="615249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191DD3-5F83-4E31-B59E-7332A00322FB}"/>
              </a:ext>
            </a:extLst>
          </p:cNvPr>
          <p:cNvSpPr txBox="1"/>
          <p:nvPr/>
        </p:nvSpPr>
        <p:spPr>
          <a:xfrm>
            <a:off x="844643" y="326259"/>
            <a:ext cx="10909539" cy="674030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cs typeface="Calibri"/>
              </a:rPr>
              <a:t>£1.5 million investment from WAG to set up the General Teaching Council for Wales</a:t>
            </a:r>
            <a:endParaRPr lang="en-US" dirty="0"/>
          </a:p>
          <a:p>
            <a:endParaRPr lang="en-US" sz="2800" dirty="0">
              <a:cs typeface="Calibri"/>
            </a:endParaRPr>
          </a:p>
          <a:p>
            <a:r>
              <a:rPr lang="en-US" sz="2800" dirty="0">
                <a:cs typeface="Calibri"/>
              </a:rPr>
              <a:t>Assembly provided funding to meet increased pay for teachers</a:t>
            </a:r>
          </a:p>
          <a:p>
            <a:r>
              <a:rPr lang="en-US" sz="2800" dirty="0">
                <a:cs typeface="Calibri"/>
              </a:rPr>
              <a:t>(Initial teacher training grants extended to postgraduate primary teacher trainees)</a:t>
            </a:r>
          </a:p>
          <a:p>
            <a:endParaRPr lang="en-US" sz="2800" dirty="0">
              <a:cs typeface="Calibri"/>
            </a:endParaRPr>
          </a:p>
          <a:p>
            <a:r>
              <a:rPr lang="en-US" sz="2800" dirty="0">
                <a:cs typeface="Calibri"/>
              </a:rPr>
              <a:t>Up to £10,000 available for secondary shortage subjects</a:t>
            </a:r>
          </a:p>
          <a:p>
            <a:endParaRPr lang="en-US" sz="2800" dirty="0">
              <a:cs typeface="Calibri"/>
            </a:endParaRPr>
          </a:p>
          <a:p>
            <a:r>
              <a:rPr lang="en-US" sz="2800" dirty="0">
                <a:cs typeface="Calibri"/>
              </a:rPr>
              <a:t>£1.5 million identified for GTC(W) to pilot and evaluate continuing professional development for teachers</a:t>
            </a:r>
          </a:p>
          <a:p>
            <a:endParaRPr lang="en-US" sz="2800" dirty="0">
              <a:cs typeface="Calibri"/>
            </a:endParaRPr>
          </a:p>
          <a:p>
            <a:r>
              <a:rPr lang="en-US" sz="2800" dirty="0">
                <a:cs typeface="Calibri"/>
              </a:rPr>
              <a:t>Continued support through the Assembly's investment of over £1 billion during the period 2001-04. </a:t>
            </a:r>
            <a:endParaRPr lang="en-US" sz="2800" dirty="0"/>
          </a:p>
          <a:p>
            <a:endParaRPr lang="en-US" sz="2000" dirty="0">
              <a:cs typeface="Calibri"/>
            </a:endParaRPr>
          </a:p>
          <a:p>
            <a:endParaRPr lang="en-US" sz="2000" dirty="0">
              <a:cs typeface="Calibri"/>
            </a:endParaRPr>
          </a:p>
        </p:txBody>
      </p:sp>
    </p:spTree>
    <p:extLst>
      <p:ext uri="{BB962C8B-B14F-4D97-AF65-F5344CB8AC3E}">
        <p14:creationId xmlns:p14="http://schemas.microsoft.com/office/powerpoint/2010/main" val="4195098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The Learning Country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491</cp:revision>
  <dcterms:created xsi:type="dcterms:W3CDTF">2013-07-15T20:26:40Z</dcterms:created>
  <dcterms:modified xsi:type="dcterms:W3CDTF">2018-11-21T10:36:49Z</dcterms:modified>
</cp:coreProperties>
</file>