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95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00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24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18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3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930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414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5441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0011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924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87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B9F7C82-200F-48C8-BCF4-FE27CCC0420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E871CE-7B30-42A8-A2EA-38949C8D53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7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7F0B-4EF7-454E-BB20-53105CEBF1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8" y="2175937"/>
            <a:ext cx="9001517" cy="2506125"/>
          </a:xfrm>
        </p:spPr>
        <p:txBody>
          <a:bodyPr/>
          <a:lstStyle/>
          <a:p>
            <a:r>
              <a:rPr lang="en-US" dirty="0">
                <a:solidFill>
                  <a:srgbClr val="7030A0"/>
                </a:solidFill>
              </a:rPr>
              <a:t>My presentation on dementia &amp; applied psychology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851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5CF48-6CEB-415B-9F0D-F6E1C5BAB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Why I chose Applied Psychology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E72AA-2438-4792-BA42-7BBF454E7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927412"/>
            <a:ext cx="10058400" cy="41076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sz="2000" dirty="0"/>
              <a:t>I chose applied psychology? I would like to progress in a career that helps people.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I’ve worked in a care home and a part of my job was looking after residents who suffered with dementia, schizophrenia, depression and Alzheimer’s disease.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working in a care home was challenging however I thought of them residents as if they were my grandparents and treated them with dignity, care, compassion and love.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another main reason I chose psychology is due to the fact I wanted to learn more about how certain diseases such as dementia and schizophrenia affect the brain.</a:t>
            </a:r>
          </a:p>
        </p:txBody>
      </p:sp>
    </p:spTree>
    <p:extLst>
      <p:ext uri="{BB962C8B-B14F-4D97-AF65-F5344CB8AC3E}">
        <p14:creationId xmlns:p14="http://schemas.microsoft.com/office/powerpoint/2010/main" val="130361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476EB-817F-4FB1-8C38-2BECE476B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Effects of Dementia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01827-7CD1-40A3-A4EF-65C46D535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88" y="1816249"/>
            <a:ext cx="5253318" cy="456662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Dementia is a very serious disease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It impacts individuals and their families hugely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It can cause an individual to become very confused, frustrated and can lead to them being aggressive as they are afraid due to forgetting things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Dementia changes a person and effects their true personality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Alzheimer's is the main leading cause of dementia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There are different types of causes of dementia for example…….</a:t>
            </a:r>
          </a:p>
        </p:txBody>
      </p:sp>
      <p:pic>
        <p:nvPicPr>
          <p:cNvPr id="5" name="Picture 4" descr="A picture containing umbrella&#10;&#10;Description automatically generated">
            <a:extLst>
              <a:ext uri="{FF2B5EF4-FFF2-40B4-BE49-F238E27FC236}">
                <a16:creationId xmlns:a16="http://schemas.microsoft.com/office/drawing/2014/main" id="{4B7EF35E-EE4E-4BEB-BD51-426EAC46B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1" t="18928" r="4717" b="6532"/>
          <a:stretch/>
        </p:blipFill>
        <p:spPr>
          <a:xfrm>
            <a:off x="5753100" y="1816249"/>
            <a:ext cx="6438900" cy="4238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90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C69F-D9D9-46A2-B7D9-EC3C7FFC1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Why I would like to become a psychologist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08351-9821-4501-AC27-376E70768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I would like to become a psychologist as its personal to me, I have struggled with mental health and was challenging to get to where I am today.</a:t>
            </a:r>
          </a:p>
          <a:p>
            <a:r>
              <a:rPr lang="en-GB" sz="2400" dirty="0"/>
              <a:t>I also had a grandmother who was and is still very dear to me, she suffered with a severe case of dementia and a very mild case of schizophrenia.</a:t>
            </a:r>
          </a:p>
          <a:p>
            <a:r>
              <a:rPr lang="en-GB" sz="2400" dirty="0"/>
              <a:t>I would like to learn more about the brain and about diseases. Personally, I would like to help progress the research into dementia and help those who suffer from it along with other diseases of the brain.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89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1A07C-0851-48E5-A46C-A05892C0F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788894"/>
            <a:ext cx="10058400" cy="5246146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7030A0"/>
                </a:solidFill>
              </a:rPr>
              <a:t>Thank you for listening to my presentation! </a:t>
            </a:r>
          </a:p>
          <a:p>
            <a:endParaRPr lang="en-GB" sz="6000" dirty="0">
              <a:solidFill>
                <a:srgbClr val="7030A0"/>
              </a:solidFill>
            </a:endParaRPr>
          </a:p>
          <a:p>
            <a:r>
              <a:rPr lang="en-GB" sz="6000" dirty="0">
                <a:solidFill>
                  <a:srgbClr val="7030A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5654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504DB-2D1E-4D35-BC41-713C3E27F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990099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0D8CD-C22C-4058-88B6-582AB2720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s://www.bing.com/search?q=how+dementia+affects+behaviour&amp;form=EDGSPH&amp;mkt=en-gb&amp;httpsmsn=1&amp;msnews=1&amp;plvar=0&amp;refig=762e86a2c2df4316aff29527379be745&amp;PC=HCTS&amp;sp=3&amp;qs=OS&amp;pq=how+dementia+effects+&amp;sk=PRES1OS2&amp;sc=8-21&amp;cvid=762e86a2c2df4316aff29527379be745&amp;cc=GB&amp;setlang=en-GB</a:t>
            </a:r>
          </a:p>
          <a:p>
            <a:r>
              <a:rPr lang="en-GB" dirty="0" err="1"/>
              <a:t>Sandilyan</a:t>
            </a:r>
            <a:r>
              <a:rPr lang="en-GB" dirty="0"/>
              <a:t>, M. B., &amp; </a:t>
            </a:r>
            <a:r>
              <a:rPr lang="en-GB" dirty="0" err="1"/>
              <a:t>Dening</a:t>
            </a:r>
            <a:r>
              <a:rPr lang="en-GB" dirty="0"/>
              <a:t>, T. (2015). Brain function, disease and dementia. </a:t>
            </a:r>
            <a:r>
              <a:rPr lang="en-GB" i="1" dirty="0"/>
              <a:t>Nursing Standard (2014+)</a:t>
            </a:r>
            <a:r>
              <a:rPr lang="en-GB" dirty="0"/>
              <a:t>, </a:t>
            </a:r>
            <a:r>
              <a:rPr lang="en-GB" i="1" dirty="0"/>
              <a:t>29</a:t>
            </a:r>
            <a:r>
              <a:rPr lang="en-GB" dirty="0"/>
              <a:t>(39), 36.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39846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192</TotalTime>
  <Words>431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Century Gothic</vt:lpstr>
      <vt:lpstr>Garamond</vt:lpstr>
      <vt:lpstr>Wingdings</vt:lpstr>
      <vt:lpstr>Savon</vt:lpstr>
      <vt:lpstr>My presentation on dementia &amp; applied psychology</vt:lpstr>
      <vt:lpstr>Why I chose Applied Psychology </vt:lpstr>
      <vt:lpstr>Effects of Dementia</vt:lpstr>
      <vt:lpstr>Why I would like to become a psychologist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presentation on dementia &amp; applied psychology</dc:title>
  <dc:creator>Katey Morgan</dc:creator>
  <cp:lastModifiedBy>Katey Morgan</cp:lastModifiedBy>
  <cp:revision>13</cp:revision>
  <dcterms:created xsi:type="dcterms:W3CDTF">2019-12-05T23:05:14Z</dcterms:created>
  <dcterms:modified xsi:type="dcterms:W3CDTF">2019-12-09T21:22:47Z</dcterms:modified>
</cp:coreProperties>
</file>