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86" r:id="rId1"/>
  </p:sldMasterIdLst>
  <p:sldIdLst>
    <p:sldId id="256" r:id="rId2"/>
    <p:sldId id="258" r:id="rId3"/>
    <p:sldId id="259" r:id="rId4"/>
    <p:sldId id="257" r:id="rId5"/>
    <p:sldId id="260" r:id="rId6"/>
    <p:sldId id="261" r:id="rId7"/>
    <p:sldId id="262" r:id="rId8"/>
    <p:sldId id="263" r:id="rId9"/>
    <p:sldId id="264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3150090-0572-3C4A-A8BD-ABF5F2A57178}" v="251" dt="2025-05-20T16:05:54.84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4924"/>
    <p:restoredTop sz="94658"/>
  </p:normalViewPr>
  <p:slideViewPr>
    <p:cSldViewPr snapToGrid="0">
      <p:cViewPr varScale="1">
        <p:scale>
          <a:sx n="133" d="100"/>
          <a:sy n="133" d="100"/>
        </p:scale>
        <p:origin x="1424" y="2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yle Aldridge (2404215)" userId="4a9fa27b-5b57-4443-8f7e-f33cdad417af" providerId="ADAL" clId="{83150090-0572-3C4A-A8BD-ABF5F2A57178}"/>
    <pc:docChg chg="addSld delSld modSld modMainMaster">
      <pc:chgData name="Kyle Aldridge (2404215)" userId="4a9fa27b-5b57-4443-8f7e-f33cdad417af" providerId="ADAL" clId="{83150090-0572-3C4A-A8BD-ABF5F2A57178}" dt="2025-05-20T16:06:12.345" v="252" actId="2696"/>
      <pc:docMkLst>
        <pc:docMk/>
      </pc:docMkLst>
      <pc:sldChg chg="setBg">
        <pc:chgData name="Kyle Aldridge (2404215)" userId="4a9fa27b-5b57-4443-8f7e-f33cdad417af" providerId="ADAL" clId="{83150090-0572-3C4A-A8BD-ABF5F2A57178}" dt="2025-05-20T16:05:10.302" v="1"/>
        <pc:sldMkLst>
          <pc:docMk/>
          <pc:sldMk cId="2505999130" sldId="256"/>
        </pc:sldMkLst>
      </pc:sldChg>
      <pc:sldChg chg="setBg">
        <pc:chgData name="Kyle Aldridge (2404215)" userId="4a9fa27b-5b57-4443-8f7e-f33cdad417af" providerId="ADAL" clId="{83150090-0572-3C4A-A8BD-ABF5F2A57178}" dt="2025-05-20T16:05:10.302" v="1"/>
        <pc:sldMkLst>
          <pc:docMk/>
          <pc:sldMk cId="1992684694" sldId="257"/>
        </pc:sldMkLst>
      </pc:sldChg>
      <pc:sldChg chg="setBg">
        <pc:chgData name="Kyle Aldridge (2404215)" userId="4a9fa27b-5b57-4443-8f7e-f33cdad417af" providerId="ADAL" clId="{83150090-0572-3C4A-A8BD-ABF5F2A57178}" dt="2025-05-20T16:05:54.840" v="250"/>
        <pc:sldMkLst>
          <pc:docMk/>
          <pc:sldMk cId="915246409" sldId="258"/>
        </pc:sldMkLst>
      </pc:sldChg>
      <pc:sldChg chg="setBg">
        <pc:chgData name="Kyle Aldridge (2404215)" userId="4a9fa27b-5b57-4443-8f7e-f33cdad417af" providerId="ADAL" clId="{83150090-0572-3C4A-A8BD-ABF5F2A57178}" dt="2025-05-20T16:05:10.302" v="1"/>
        <pc:sldMkLst>
          <pc:docMk/>
          <pc:sldMk cId="2142565262" sldId="259"/>
        </pc:sldMkLst>
      </pc:sldChg>
      <pc:sldChg chg="setBg">
        <pc:chgData name="Kyle Aldridge (2404215)" userId="4a9fa27b-5b57-4443-8f7e-f33cdad417af" providerId="ADAL" clId="{83150090-0572-3C4A-A8BD-ABF5F2A57178}" dt="2025-05-20T16:05:10.302" v="1"/>
        <pc:sldMkLst>
          <pc:docMk/>
          <pc:sldMk cId="2274633644" sldId="260"/>
        </pc:sldMkLst>
      </pc:sldChg>
      <pc:sldChg chg="setBg">
        <pc:chgData name="Kyle Aldridge (2404215)" userId="4a9fa27b-5b57-4443-8f7e-f33cdad417af" providerId="ADAL" clId="{83150090-0572-3C4A-A8BD-ABF5F2A57178}" dt="2025-05-20T16:05:10.302" v="1"/>
        <pc:sldMkLst>
          <pc:docMk/>
          <pc:sldMk cId="4169244130" sldId="261"/>
        </pc:sldMkLst>
      </pc:sldChg>
      <pc:sldChg chg="setBg">
        <pc:chgData name="Kyle Aldridge (2404215)" userId="4a9fa27b-5b57-4443-8f7e-f33cdad417af" providerId="ADAL" clId="{83150090-0572-3C4A-A8BD-ABF5F2A57178}" dt="2025-05-20T16:05:10.302" v="1"/>
        <pc:sldMkLst>
          <pc:docMk/>
          <pc:sldMk cId="3475545317" sldId="262"/>
        </pc:sldMkLst>
      </pc:sldChg>
      <pc:sldChg chg="setBg">
        <pc:chgData name="Kyle Aldridge (2404215)" userId="4a9fa27b-5b57-4443-8f7e-f33cdad417af" providerId="ADAL" clId="{83150090-0572-3C4A-A8BD-ABF5F2A57178}" dt="2025-05-20T16:05:10.302" v="1"/>
        <pc:sldMkLst>
          <pc:docMk/>
          <pc:sldMk cId="221146450" sldId="263"/>
        </pc:sldMkLst>
      </pc:sldChg>
      <pc:sldChg chg="setBg">
        <pc:chgData name="Kyle Aldridge (2404215)" userId="4a9fa27b-5b57-4443-8f7e-f33cdad417af" providerId="ADAL" clId="{83150090-0572-3C4A-A8BD-ABF5F2A57178}" dt="2025-05-20T16:05:10.302" v="1"/>
        <pc:sldMkLst>
          <pc:docMk/>
          <pc:sldMk cId="1915746440" sldId="264"/>
        </pc:sldMkLst>
      </pc:sldChg>
      <pc:sldChg chg="new del">
        <pc:chgData name="Kyle Aldridge (2404215)" userId="4a9fa27b-5b57-4443-8f7e-f33cdad417af" providerId="ADAL" clId="{83150090-0572-3C4A-A8BD-ABF5F2A57178}" dt="2025-05-20T16:06:12.345" v="252" actId="2696"/>
        <pc:sldMkLst>
          <pc:docMk/>
          <pc:sldMk cId="974868729" sldId="265"/>
        </pc:sldMkLst>
      </pc:sldChg>
      <pc:sldMasterChg chg="setBg modSldLayout">
        <pc:chgData name="Kyle Aldridge (2404215)" userId="4a9fa27b-5b57-4443-8f7e-f33cdad417af" providerId="ADAL" clId="{83150090-0572-3C4A-A8BD-ABF5F2A57178}" dt="2025-05-20T16:05:54.840" v="250"/>
        <pc:sldMasterMkLst>
          <pc:docMk/>
          <pc:sldMasterMk cId="944252190" sldId="2147483686"/>
        </pc:sldMasterMkLst>
        <pc:sldLayoutChg chg="setBg">
          <pc:chgData name="Kyle Aldridge (2404215)" userId="4a9fa27b-5b57-4443-8f7e-f33cdad417af" providerId="ADAL" clId="{83150090-0572-3C4A-A8BD-ABF5F2A57178}" dt="2025-05-20T16:05:54.840" v="250"/>
          <pc:sldLayoutMkLst>
            <pc:docMk/>
            <pc:sldMasterMk cId="944252190" sldId="2147483686"/>
            <pc:sldLayoutMk cId="1862804228" sldId="2147483675"/>
          </pc:sldLayoutMkLst>
        </pc:sldLayoutChg>
        <pc:sldLayoutChg chg="setBg">
          <pc:chgData name="Kyle Aldridge (2404215)" userId="4a9fa27b-5b57-4443-8f7e-f33cdad417af" providerId="ADAL" clId="{83150090-0572-3C4A-A8BD-ABF5F2A57178}" dt="2025-05-20T16:05:54.840" v="250"/>
          <pc:sldLayoutMkLst>
            <pc:docMk/>
            <pc:sldMasterMk cId="944252190" sldId="2147483686"/>
            <pc:sldLayoutMk cId="3772164375" sldId="2147483676"/>
          </pc:sldLayoutMkLst>
        </pc:sldLayoutChg>
        <pc:sldLayoutChg chg="setBg">
          <pc:chgData name="Kyle Aldridge (2404215)" userId="4a9fa27b-5b57-4443-8f7e-f33cdad417af" providerId="ADAL" clId="{83150090-0572-3C4A-A8BD-ABF5F2A57178}" dt="2025-05-20T16:05:54.840" v="250"/>
          <pc:sldLayoutMkLst>
            <pc:docMk/>
            <pc:sldMasterMk cId="944252190" sldId="2147483686"/>
            <pc:sldLayoutMk cId="4264390546" sldId="2147483677"/>
          </pc:sldLayoutMkLst>
        </pc:sldLayoutChg>
        <pc:sldLayoutChg chg="setBg">
          <pc:chgData name="Kyle Aldridge (2404215)" userId="4a9fa27b-5b57-4443-8f7e-f33cdad417af" providerId="ADAL" clId="{83150090-0572-3C4A-A8BD-ABF5F2A57178}" dt="2025-05-20T16:05:54.840" v="250"/>
          <pc:sldLayoutMkLst>
            <pc:docMk/>
            <pc:sldMasterMk cId="944252190" sldId="2147483686"/>
            <pc:sldLayoutMk cId="2050273329" sldId="2147483678"/>
          </pc:sldLayoutMkLst>
        </pc:sldLayoutChg>
        <pc:sldLayoutChg chg="setBg">
          <pc:chgData name="Kyle Aldridge (2404215)" userId="4a9fa27b-5b57-4443-8f7e-f33cdad417af" providerId="ADAL" clId="{83150090-0572-3C4A-A8BD-ABF5F2A57178}" dt="2025-05-20T16:05:54.840" v="250"/>
          <pc:sldLayoutMkLst>
            <pc:docMk/>
            <pc:sldMasterMk cId="944252190" sldId="2147483686"/>
            <pc:sldLayoutMk cId="419901873" sldId="2147483679"/>
          </pc:sldLayoutMkLst>
        </pc:sldLayoutChg>
        <pc:sldLayoutChg chg="setBg">
          <pc:chgData name="Kyle Aldridge (2404215)" userId="4a9fa27b-5b57-4443-8f7e-f33cdad417af" providerId="ADAL" clId="{83150090-0572-3C4A-A8BD-ABF5F2A57178}" dt="2025-05-20T16:05:54.840" v="250"/>
          <pc:sldLayoutMkLst>
            <pc:docMk/>
            <pc:sldMasterMk cId="944252190" sldId="2147483686"/>
            <pc:sldLayoutMk cId="672634326" sldId="2147483680"/>
          </pc:sldLayoutMkLst>
        </pc:sldLayoutChg>
        <pc:sldLayoutChg chg="setBg">
          <pc:chgData name="Kyle Aldridge (2404215)" userId="4a9fa27b-5b57-4443-8f7e-f33cdad417af" providerId="ADAL" clId="{83150090-0572-3C4A-A8BD-ABF5F2A57178}" dt="2025-05-20T16:05:54.840" v="250"/>
          <pc:sldLayoutMkLst>
            <pc:docMk/>
            <pc:sldMasterMk cId="944252190" sldId="2147483686"/>
            <pc:sldLayoutMk cId="2125439764" sldId="2147483681"/>
          </pc:sldLayoutMkLst>
        </pc:sldLayoutChg>
        <pc:sldLayoutChg chg="setBg">
          <pc:chgData name="Kyle Aldridge (2404215)" userId="4a9fa27b-5b57-4443-8f7e-f33cdad417af" providerId="ADAL" clId="{83150090-0572-3C4A-A8BD-ABF5F2A57178}" dt="2025-05-20T16:05:54.840" v="250"/>
          <pc:sldLayoutMkLst>
            <pc:docMk/>
            <pc:sldMasterMk cId="944252190" sldId="2147483686"/>
            <pc:sldLayoutMk cId="1963165028" sldId="2147483682"/>
          </pc:sldLayoutMkLst>
        </pc:sldLayoutChg>
        <pc:sldLayoutChg chg="setBg">
          <pc:chgData name="Kyle Aldridge (2404215)" userId="4a9fa27b-5b57-4443-8f7e-f33cdad417af" providerId="ADAL" clId="{83150090-0572-3C4A-A8BD-ABF5F2A57178}" dt="2025-05-20T16:05:54.840" v="250"/>
          <pc:sldLayoutMkLst>
            <pc:docMk/>
            <pc:sldMasterMk cId="944252190" sldId="2147483686"/>
            <pc:sldLayoutMk cId="1434044407" sldId="2147483683"/>
          </pc:sldLayoutMkLst>
        </pc:sldLayoutChg>
        <pc:sldLayoutChg chg="setBg">
          <pc:chgData name="Kyle Aldridge (2404215)" userId="4a9fa27b-5b57-4443-8f7e-f33cdad417af" providerId="ADAL" clId="{83150090-0572-3C4A-A8BD-ABF5F2A57178}" dt="2025-05-20T16:05:54.840" v="250"/>
          <pc:sldLayoutMkLst>
            <pc:docMk/>
            <pc:sldMasterMk cId="944252190" sldId="2147483686"/>
            <pc:sldLayoutMk cId="3114409558" sldId="2147483684"/>
          </pc:sldLayoutMkLst>
        </pc:sldLayoutChg>
        <pc:sldLayoutChg chg="setBg">
          <pc:chgData name="Kyle Aldridge (2404215)" userId="4a9fa27b-5b57-4443-8f7e-f33cdad417af" providerId="ADAL" clId="{83150090-0572-3C4A-A8BD-ABF5F2A57178}" dt="2025-05-20T16:05:54.840" v="250"/>
          <pc:sldLayoutMkLst>
            <pc:docMk/>
            <pc:sldMasterMk cId="944252190" sldId="2147483686"/>
            <pc:sldLayoutMk cId="1356155166" sldId="2147483685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01923" y="1122363"/>
            <a:ext cx="7588155" cy="2621154"/>
          </a:xfrm>
        </p:spPr>
        <p:txBody>
          <a:bodyPr anchor="b">
            <a:normAutofit/>
          </a:bodyPr>
          <a:lstStyle>
            <a:lvl1pPr algn="ct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01923" y="3843708"/>
            <a:ext cx="7588155" cy="1414091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28FA71-3A18-48C0-980F-4B68F7F63042}" type="datetime1">
              <a:rPr lang="en-US" smtClean="0"/>
              <a:t>5/20/25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28042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1210E-201E-4473-82AC-2466F5386C38}" type="datetime1">
              <a:rPr lang="en-US" smtClean="0"/>
              <a:t>5/20/25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216437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1D06AF-EF87-8489-2C82-DEB90B7EFE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381" y="553616"/>
            <a:ext cx="8273140" cy="4008859"/>
          </a:xfrm>
        </p:spPr>
        <p:txBody>
          <a:bodyPr anchor="t">
            <a:normAutofit/>
          </a:bodyPr>
          <a:lstStyle>
            <a:lvl1pPr>
              <a:defRPr sz="540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8E5678-CA38-1318-9EA2-5E0A4F9A59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3380" y="4589463"/>
            <a:ext cx="8273140" cy="1384617"/>
          </a:xfrm>
        </p:spPr>
        <p:txBody>
          <a:bodyPr anchor="b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E99186-7E5A-60AF-DE69-5C7DA71611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EA198-6CAB-4B8F-B93F-1F9C8C4B6CE7}" type="datetime1">
              <a:rPr lang="en-US" smtClean="0"/>
              <a:t>5/20/25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FA13D1-1FBA-E820-323B-77B41F1A66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39BE85-85F6-4636-C651-D87CC969A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43905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741152" cy="113225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2E861E-DFBA-B4AA-9356-CDE3D3F57C0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12648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51D7538-EC5A-3EE7-176F-A58920C507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6041F-4525-44D5-AA4F-332294BF1F56}" type="datetime1">
              <a:rPr lang="en-US" smtClean="0"/>
              <a:t>5/20/25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02733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47396"/>
            <a:ext cx="10745788" cy="114329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1685735"/>
            <a:ext cx="5157787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4DA52B0-7419-A946-4523-6D34BCAD26D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" y="2386894"/>
            <a:ext cx="5157787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5735"/>
            <a:ext cx="5183188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3BAE980-E611-98B5-04E9-DE4584B0E33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199" y="2386894"/>
            <a:ext cx="5183189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57091-BBDF-4EB9-BA6B-2BB67AC4FC0F}" type="datetime1">
              <a:rPr lang="en-US" smtClean="0"/>
              <a:t>5/20/25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99018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B226B-77A6-410C-9796-083F278E0125}" type="datetime1">
              <a:rPr lang="en-US" smtClean="0"/>
              <a:t>5/20/25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615516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3A578B-D289-4C40-8593-3D356C49DA58}" type="datetime1">
              <a:rPr lang="en-US" smtClean="0"/>
              <a:t>5/20/25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26343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7160" y="553616"/>
            <a:ext cx="3595634" cy="1757505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4708" y="553616"/>
            <a:ext cx="6279741" cy="548640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97160" y="2311121"/>
            <a:ext cx="3595634" cy="3728895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3DFAE3-14DB-48A7-A80F-80DDB072CE3D}" type="datetime1">
              <a:rPr lang="en-US" smtClean="0"/>
              <a:t>5/20/25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54397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557784"/>
            <a:ext cx="3595634" cy="2212313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71C769-CEC8-962A-01E6-15B0E056791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063319" y="657103"/>
            <a:ext cx="6483687" cy="555590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09601" y="2826137"/>
            <a:ext cx="3585586" cy="3434638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5EAEF-6478-4102-8F5D-A5FE9FC97ACB}" type="datetime1">
              <a:rPr lang="en-US" smtClean="0"/>
              <a:t>5/20/25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31650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4E956D-CB73-C986-F100-46487310D1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515600" cy="113225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423E6A-A07C-BF0D-EA30-9A8A854E48F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12648" y="1680898"/>
            <a:ext cx="10515600" cy="44960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DC9908-8F95-8DFC-72CC-158552B567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04EDB3-C0E8-45F8-9E1D-1B6C8D1880C0}" type="datetime1">
              <a:rPr lang="en-US" smtClean="0"/>
              <a:t>5/20/25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26C9BE-9060-50CB-2BB7-07307FF89A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4A835B-97D3-BC22-F0B8-4986D46362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1440955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85B0252-346C-F6F4-3642-19F571550D4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634888" y="578497"/>
            <a:ext cx="2047037" cy="559846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798DA36-7351-9D6A-518B-678AB8A507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578497"/>
            <a:ext cx="8796688" cy="55984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46BDFF-D746-836C-04B8-CA89AD5D14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0EC4B-54ED-4041-B552-9BA760FA3DBA}" type="datetime1">
              <a:rPr lang="en-US" smtClean="0"/>
              <a:t>5/20/25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9AA929-A9E6-FF9C-0C59-177F892D6A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16D893-7E81-90DC-4139-7687B39C3A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40444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60000"/>
            <a:lumOff val="40000"/>
            <a:alpha val="51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653578" cy="11322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7" y="1715532"/>
            <a:ext cx="10653579" cy="4593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37160" y="6453002"/>
            <a:ext cx="34943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67F45AC6-C491-4585-A584-9CE2AF7D5500}" type="datetime1">
              <a:rPr lang="en-US" smtClean="0"/>
              <a:t>5/20/25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876521" y="6453002"/>
            <a:ext cx="280540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32162" y="6453002"/>
            <a:ext cx="4292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42521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  <p:sldLayoutId id="2147483676" r:id="rId2"/>
    <p:sldLayoutId id="2147483677" r:id="rId3"/>
    <p:sldLayoutId id="2147483678" r:id="rId4"/>
    <p:sldLayoutId id="2147483679" r:id="rId5"/>
    <p:sldLayoutId id="2147483685" r:id="rId6"/>
    <p:sldLayoutId id="2147483680" r:id="rId7"/>
    <p:sldLayoutId id="2147483681" r:id="rId8"/>
    <p:sldLayoutId id="2147483682" r:id="rId9"/>
    <p:sldLayoutId id="2147483684" r:id="rId10"/>
    <p:sldLayoutId id="2147483683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6E448DB1-4196-18A6-15DA-C72635C1B1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pic>
        <p:nvPicPr>
          <p:cNvPr id="4" name="Picture 3" descr="A white background with dots and lines&#10;&#10;AI-generated content may be incorrect.">
            <a:extLst>
              <a:ext uri="{FF2B5EF4-FFF2-40B4-BE49-F238E27FC236}">
                <a16:creationId xmlns:a16="http://schemas.microsoft.com/office/drawing/2014/main" id="{38A0604B-16FD-EDD1-814D-510C52850818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5858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DF15DF8A-891A-1965-E372-1BA1F3B945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5507179" y="173179"/>
            <a:ext cx="6858002" cy="6511640"/>
          </a:xfrm>
          <a:prstGeom prst="rect">
            <a:avLst/>
          </a:prstGeom>
          <a:gradFill>
            <a:gsLst>
              <a:gs pos="0">
                <a:schemeClr val="bg1">
                  <a:alpha val="0"/>
                </a:schemeClr>
              </a:gs>
              <a:gs pos="46000">
                <a:schemeClr val="bg1">
                  <a:alpha val="33000"/>
                </a:schemeClr>
              </a:gs>
              <a:gs pos="26000">
                <a:schemeClr val="bg1">
                  <a:alpha val="20000"/>
                </a:schemeClr>
              </a:gs>
              <a:gs pos="100000">
                <a:schemeClr val="bg1">
                  <a:alpha val="45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D14604A-0299-6AD7-1A34-8349ABF0CE9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473219" y="898373"/>
            <a:ext cx="4470544" cy="3474720"/>
          </a:xfrm>
        </p:spPr>
        <p:txBody>
          <a:bodyPr anchor="b">
            <a:normAutofit/>
          </a:bodyPr>
          <a:lstStyle/>
          <a:p>
            <a:pPr algn="l"/>
            <a:r>
              <a:rPr lang="en-GB" sz="5800" dirty="0"/>
              <a:t>How to secure </a:t>
            </a:r>
            <a:r>
              <a:rPr lang="en-GB" sz="5800" dirty="0" err="1"/>
              <a:t>FinSecure</a:t>
            </a:r>
            <a:r>
              <a:rPr lang="en-GB" sz="5800" dirty="0"/>
              <a:t> Ltd.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B88B3D9-7BBF-7C6D-7360-837A6A42057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482646" y="4495013"/>
            <a:ext cx="4116410" cy="1386840"/>
          </a:xfrm>
        </p:spPr>
        <p:txBody>
          <a:bodyPr anchor="t">
            <a:normAutofit/>
          </a:bodyPr>
          <a:lstStyle/>
          <a:p>
            <a:pPr algn="l"/>
            <a:r>
              <a:rPr lang="en-GB" sz="2200" dirty="0"/>
              <a:t>The Report Findings and Recommendations. </a:t>
            </a:r>
          </a:p>
        </p:txBody>
      </p:sp>
    </p:spTree>
    <p:extLst>
      <p:ext uri="{BB962C8B-B14F-4D97-AF65-F5344CB8AC3E}">
        <p14:creationId xmlns:p14="http://schemas.microsoft.com/office/powerpoint/2010/main" val="250599913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64" name="Rectangle 2063">
            <a:extLst>
              <a:ext uri="{FF2B5EF4-FFF2-40B4-BE49-F238E27FC236}">
                <a16:creationId xmlns:a16="http://schemas.microsoft.com/office/drawing/2014/main" id="{4D210342-C3F4-5EAC-3A4D-4770C07F38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4" descr="A screen shot of a diagram&#10;&#10;AI-generated content may be incorrect.">
            <a:extLst>
              <a:ext uri="{FF2B5EF4-FFF2-40B4-BE49-F238E27FC236}">
                <a16:creationId xmlns:a16="http://schemas.microsoft.com/office/drawing/2014/main" id="{4043C200-9646-16C1-D33D-7C4637580D5C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1207" b="-1"/>
          <a:stretch>
            <a:fillRect/>
          </a:stretch>
        </p:blipFill>
        <p:spPr bwMode="auto">
          <a:xfrm>
            <a:off x="3086100" y="419100"/>
            <a:ext cx="6019800" cy="60339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1524640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79A008B6-FCF1-F8E2-1EF1-EF310E8AF5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ADE76C0F-9C90-A83B-79C8-FD4794C11F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pic>
        <p:nvPicPr>
          <p:cNvPr id="4" name="Picture 6" descr="A diagram of security breaches&#10;&#10;AI-generated content may be incorrect.">
            <a:extLst>
              <a:ext uri="{FF2B5EF4-FFF2-40B4-BE49-F238E27FC236}">
                <a16:creationId xmlns:a16="http://schemas.microsoft.com/office/drawing/2014/main" id="{CEDB371F-6724-9246-6349-D8377EADC0D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73" r="-1" b="-1"/>
          <a:stretch>
            <a:fillRect/>
          </a:stretch>
        </p:blipFill>
        <p:spPr bwMode="auto">
          <a:xfrm>
            <a:off x="2403231" y="412049"/>
            <a:ext cx="7385539" cy="60339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425652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1" name="Rectangle 1030">
            <a:extLst>
              <a:ext uri="{FF2B5EF4-FFF2-40B4-BE49-F238E27FC236}">
                <a16:creationId xmlns:a16="http://schemas.microsoft.com/office/drawing/2014/main" id="{280D3096-E106-FD85-BFC6-72357402FF4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A screen shot of a computer&#10;&#10;AI-generated content may be incorrect.">
            <a:extLst>
              <a:ext uri="{FF2B5EF4-FFF2-40B4-BE49-F238E27FC236}">
                <a16:creationId xmlns:a16="http://schemas.microsoft.com/office/drawing/2014/main" id="{74A130E6-30D6-1747-23E6-44F3504F5083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3" r="4463" b="1"/>
          <a:stretch>
            <a:fillRect/>
          </a:stretch>
        </p:blipFill>
        <p:spPr bwMode="auto">
          <a:xfrm>
            <a:off x="419099" y="419100"/>
            <a:ext cx="11353802" cy="60339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9268469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5" name="Rectangle 4104">
            <a:extLst>
              <a:ext uri="{FF2B5EF4-FFF2-40B4-BE49-F238E27FC236}">
                <a16:creationId xmlns:a16="http://schemas.microsoft.com/office/drawing/2014/main" id="{79A008B6-FCF1-F8E2-1EF1-EF310E8AF5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4107" name="Rectangle 4106">
            <a:extLst>
              <a:ext uri="{FF2B5EF4-FFF2-40B4-BE49-F238E27FC236}">
                <a16:creationId xmlns:a16="http://schemas.microsoft.com/office/drawing/2014/main" id="{ADE76C0F-9C90-A83B-79C8-FD4794C11F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pic>
        <p:nvPicPr>
          <p:cNvPr id="4100" name="Picture 4" descr="A diagram of a building with colorful columns&#10;&#10;AI-generated content may be incorrect.">
            <a:extLst>
              <a:ext uri="{FF2B5EF4-FFF2-40B4-BE49-F238E27FC236}">
                <a16:creationId xmlns:a16="http://schemas.microsoft.com/office/drawing/2014/main" id="{4142EF1F-0C48-2C5F-FE37-A2A0AF7B918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724" r="1" b="1"/>
          <a:stretch>
            <a:fillRect/>
          </a:stretch>
        </p:blipFill>
        <p:spPr bwMode="auto">
          <a:xfrm>
            <a:off x="2403231" y="412049"/>
            <a:ext cx="7385539" cy="60339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7463364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31" name="Rectangle 5130">
            <a:extLst>
              <a:ext uri="{FF2B5EF4-FFF2-40B4-BE49-F238E27FC236}">
                <a16:creationId xmlns:a16="http://schemas.microsoft.com/office/drawing/2014/main" id="{ACA57B90-B92C-2765-7DEE-ADAF6DEF91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122" name="Picture 2" descr="A diagram of a company against cyber threats&#10;&#10;AI-generated content may be incorrect.">
            <a:extLst>
              <a:ext uri="{FF2B5EF4-FFF2-40B4-BE49-F238E27FC236}">
                <a16:creationId xmlns:a16="http://schemas.microsoft.com/office/drawing/2014/main" id="{293B1DBC-D91C-5FFE-2350-A4686FDD6F1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1565" r="1" b="6757"/>
          <a:stretch>
            <a:fillRect/>
          </a:stretch>
        </p:blipFill>
        <p:spPr bwMode="auto">
          <a:xfrm>
            <a:off x="1394460" y="419100"/>
            <a:ext cx="9410700" cy="60339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6924413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65" name="Rectangle 6164">
            <a:extLst>
              <a:ext uri="{FF2B5EF4-FFF2-40B4-BE49-F238E27FC236}">
                <a16:creationId xmlns:a16="http://schemas.microsoft.com/office/drawing/2014/main" id="{4D210342-C3F4-5EAC-3A4D-4770C07F38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146" name="Picture 2" descr="A diagram of a number with arrows&#10;&#10;AI-generated content may be incorrect.">
            <a:extLst>
              <a:ext uri="{FF2B5EF4-FFF2-40B4-BE49-F238E27FC236}">
                <a16:creationId xmlns:a16="http://schemas.microsoft.com/office/drawing/2014/main" id="{B3012892-A521-20BB-D7CD-F9CECD67D15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351" r="6356"/>
          <a:stretch>
            <a:fillRect/>
          </a:stretch>
        </p:blipFill>
        <p:spPr bwMode="auto">
          <a:xfrm>
            <a:off x="2895601" y="228155"/>
            <a:ext cx="6479200" cy="64943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7554531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9" name="Rectangle 7178">
            <a:extLst>
              <a:ext uri="{FF2B5EF4-FFF2-40B4-BE49-F238E27FC236}">
                <a16:creationId xmlns:a16="http://schemas.microsoft.com/office/drawing/2014/main" id="{79A008B6-FCF1-F8E2-1EF1-EF310E8AF5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7180" name="Rectangle 7179">
            <a:extLst>
              <a:ext uri="{FF2B5EF4-FFF2-40B4-BE49-F238E27FC236}">
                <a16:creationId xmlns:a16="http://schemas.microsoft.com/office/drawing/2014/main" id="{ADE76C0F-9C90-A83B-79C8-FD4794C11F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pic>
        <p:nvPicPr>
          <p:cNvPr id="7170" name="Picture 2" descr="A diagram of a step of information&#10;&#10;AI-generated content may be incorrect.">
            <a:extLst>
              <a:ext uri="{FF2B5EF4-FFF2-40B4-BE49-F238E27FC236}">
                <a16:creationId xmlns:a16="http://schemas.microsoft.com/office/drawing/2014/main" id="{A53E3BFC-9158-88A9-89C4-A1541091D22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42" r="1" b="474"/>
          <a:stretch>
            <a:fillRect/>
          </a:stretch>
        </p:blipFill>
        <p:spPr bwMode="auto">
          <a:xfrm>
            <a:off x="2403231" y="412049"/>
            <a:ext cx="7385539" cy="60339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114645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9" name="Rectangle 8198">
            <a:extLst>
              <a:ext uri="{FF2B5EF4-FFF2-40B4-BE49-F238E27FC236}">
                <a16:creationId xmlns:a16="http://schemas.microsoft.com/office/drawing/2014/main" id="{79A008B6-FCF1-F8E2-1EF1-EF310E8AF5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8201" name="Rectangle 8200">
            <a:extLst>
              <a:ext uri="{FF2B5EF4-FFF2-40B4-BE49-F238E27FC236}">
                <a16:creationId xmlns:a16="http://schemas.microsoft.com/office/drawing/2014/main" id="{ADE76C0F-9C90-A83B-79C8-FD4794C11F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pic>
        <p:nvPicPr>
          <p:cNvPr id="8194" name="Picture 2" descr="A diagram of cybersecurity strategy&#10;&#10;AI-generated content may be incorrect.">
            <a:extLst>
              <a:ext uri="{FF2B5EF4-FFF2-40B4-BE49-F238E27FC236}">
                <a16:creationId xmlns:a16="http://schemas.microsoft.com/office/drawing/2014/main" id="{C12E6782-6FC1-63A5-2019-1699A6943CF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378" r="1" b="4347"/>
          <a:stretch>
            <a:fillRect/>
          </a:stretch>
        </p:blipFill>
        <p:spPr bwMode="auto">
          <a:xfrm>
            <a:off x="2403231" y="412049"/>
            <a:ext cx="7385539" cy="60339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15746440"/>
      </p:ext>
    </p:extLst>
  </p:cSld>
  <p:clrMapOvr>
    <a:masterClrMapping/>
  </p:clrMapOvr>
</p:sld>
</file>

<file path=ppt/theme/theme1.xml><?xml version="1.0" encoding="utf-8"?>
<a:theme xmlns:a="http://schemas.openxmlformats.org/drawingml/2006/main" name="VanillaVTI">
  <a:themeElements>
    <a:clrScheme name="Vanilla">
      <a:dk1>
        <a:sysClr val="windowText" lastClr="000000"/>
      </a:dk1>
      <a:lt1>
        <a:sysClr val="window" lastClr="FFFFFF"/>
      </a:lt1>
      <a:dk2>
        <a:srgbClr val="2C3932"/>
      </a:dk2>
      <a:lt2>
        <a:srgbClr val="FDF6EA"/>
      </a:lt2>
      <a:accent1>
        <a:srgbClr val="169C9A"/>
      </a:accent1>
      <a:accent2>
        <a:srgbClr val="FA9A42"/>
      </a:accent2>
      <a:accent3>
        <a:srgbClr val="E15C3D"/>
      </a:accent3>
      <a:accent4>
        <a:srgbClr val="E78A67"/>
      </a:accent4>
      <a:accent5>
        <a:srgbClr val="A74B40"/>
      </a:accent5>
      <a:accent6>
        <a:srgbClr val="3D9072"/>
      </a:accent6>
      <a:hlink>
        <a:srgbClr val="169C9A"/>
      </a:hlink>
      <a:folHlink>
        <a:srgbClr val="E15C3D"/>
      </a:folHlink>
    </a:clrScheme>
    <a:fontScheme name="Neue Haas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nillaVTI" id="{54D376C6-1C9B-4C6B-8F3C-483BB307BB05}" vid="{7690D8A9-C071-45EF-BA7A-F7FA9779B11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39</TotalTime>
  <Words>12</Words>
  <Application>Microsoft Macintosh PowerPoint</Application>
  <PresentationFormat>Widescreen</PresentationFormat>
  <Paragraphs>2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2" baseType="lpstr">
      <vt:lpstr>Arial</vt:lpstr>
      <vt:lpstr>Neue Haas Grotesk Text Pro</vt:lpstr>
      <vt:lpstr>VanillaVTI</vt:lpstr>
      <vt:lpstr>How to secure FinSecure Ltd.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Kyle Aldridge (2404215)</dc:creator>
  <cp:lastModifiedBy>Kyle Aldridge (2404215)</cp:lastModifiedBy>
  <cp:revision>1</cp:revision>
  <dcterms:created xsi:type="dcterms:W3CDTF">2025-05-20T15:27:09Z</dcterms:created>
  <dcterms:modified xsi:type="dcterms:W3CDTF">2025-05-20T16:06:14Z</dcterms:modified>
</cp:coreProperties>
</file>