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9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34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4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114"/>
  </p:notesMasterIdLst>
  <p:sldIdLst>
    <p:sldId id="256" r:id="rId2"/>
    <p:sldId id="365" r:id="rId3"/>
    <p:sldId id="470" r:id="rId4"/>
    <p:sldId id="471" r:id="rId5"/>
    <p:sldId id="472" r:id="rId6"/>
    <p:sldId id="473" r:id="rId7"/>
    <p:sldId id="474" r:id="rId8"/>
    <p:sldId id="475" r:id="rId9"/>
    <p:sldId id="476" r:id="rId10"/>
    <p:sldId id="477" r:id="rId11"/>
    <p:sldId id="478" r:id="rId12"/>
    <p:sldId id="479" r:id="rId13"/>
    <p:sldId id="480" r:id="rId14"/>
    <p:sldId id="481" r:id="rId15"/>
    <p:sldId id="482" r:id="rId16"/>
    <p:sldId id="483" r:id="rId17"/>
    <p:sldId id="484" r:id="rId18"/>
    <p:sldId id="485" r:id="rId19"/>
    <p:sldId id="486" r:id="rId20"/>
    <p:sldId id="487" r:id="rId21"/>
    <p:sldId id="488" r:id="rId22"/>
    <p:sldId id="489" r:id="rId23"/>
    <p:sldId id="490" r:id="rId24"/>
    <p:sldId id="491" r:id="rId25"/>
    <p:sldId id="492" r:id="rId26"/>
    <p:sldId id="493" r:id="rId27"/>
    <p:sldId id="318" r:id="rId28"/>
    <p:sldId id="319" r:id="rId29"/>
    <p:sldId id="295" r:id="rId30"/>
    <p:sldId id="389" r:id="rId31"/>
    <p:sldId id="390" r:id="rId32"/>
    <p:sldId id="346" r:id="rId33"/>
    <p:sldId id="469" r:id="rId34"/>
    <p:sldId id="388" r:id="rId35"/>
    <p:sldId id="387" r:id="rId36"/>
    <p:sldId id="386" r:id="rId37"/>
    <p:sldId id="385" r:id="rId38"/>
    <p:sldId id="384" r:id="rId39"/>
    <p:sldId id="391" r:id="rId40"/>
    <p:sldId id="360" r:id="rId41"/>
    <p:sldId id="362" r:id="rId42"/>
    <p:sldId id="361" r:id="rId43"/>
    <p:sldId id="348" r:id="rId44"/>
    <p:sldId id="349" r:id="rId45"/>
    <p:sldId id="392" r:id="rId46"/>
    <p:sldId id="327" r:id="rId47"/>
    <p:sldId id="350" r:id="rId48"/>
    <p:sldId id="351" r:id="rId49"/>
    <p:sldId id="352" r:id="rId50"/>
    <p:sldId id="354" r:id="rId51"/>
    <p:sldId id="407" r:id="rId52"/>
    <p:sldId id="338" r:id="rId53"/>
    <p:sldId id="408" r:id="rId54"/>
    <p:sldId id="393" r:id="rId55"/>
    <p:sldId id="494" r:id="rId56"/>
    <p:sldId id="495" r:id="rId57"/>
    <p:sldId id="496" r:id="rId58"/>
    <p:sldId id="412" r:id="rId59"/>
    <p:sldId id="339" r:id="rId60"/>
    <p:sldId id="340" r:id="rId61"/>
    <p:sldId id="355" r:id="rId62"/>
    <p:sldId id="409" r:id="rId63"/>
    <p:sldId id="328" r:id="rId64"/>
    <p:sldId id="497" r:id="rId65"/>
    <p:sldId id="410" r:id="rId66"/>
    <p:sldId id="394" r:id="rId67"/>
    <p:sldId id="498" r:id="rId68"/>
    <p:sldId id="499" r:id="rId69"/>
    <p:sldId id="500" r:id="rId70"/>
    <p:sldId id="501" r:id="rId71"/>
    <p:sldId id="413" r:id="rId72"/>
    <p:sldId id="343" r:id="rId73"/>
    <p:sldId id="344" r:id="rId74"/>
    <p:sldId id="356" r:id="rId75"/>
    <p:sldId id="341" r:id="rId76"/>
    <p:sldId id="411" r:id="rId77"/>
    <p:sldId id="395" r:id="rId78"/>
    <p:sldId id="396" r:id="rId79"/>
    <p:sldId id="397" r:id="rId80"/>
    <p:sldId id="398" r:id="rId81"/>
    <p:sldId id="399" r:id="rId82"/>
    <p:sldId id="414" r:id="rId83"/>
    <p:sldId id="345" r:id="rId84"/>
    <p:sldId id="415" r:id="rId85"/>
    <p:sldId id="416" r:id="rId86"/>
    <p:sldId id="359" r:id="rId87"/>
    <p:sldId id="357" r:id="rId88"/>
    <p:sldId id="336" r:id="rId89"/>
    <p:sldId id="329" r:id="rId90"/>
    <p:sldId id="367" r:id="rId91"/>
    <p:sldId id="337" r:id="rId92"/>
    <p:sldId id="502" r:id="rId93"/>
    <p:sldId id="383" r:id="rId94"/>
    <p:sldId id="366" r:id="rId95"/>
    <p:sldId id="331" r:id="rId96"/>
    <p:sldId id="382" r:id="rId97"/>
    <p:sldId id="372" r:id="rId98"/>
    <p:sldId id="371" r:id="rId99"/>
    <p:sldId id="370" r:id="rId100"/>
    <p:sldId id="373" r:id="rId101"/>
    <p:sldId id="374" r:id="rId102"/>
    <p:sldId id="375" r:id="rId103"/>
    <p:sldId id="376" r:id="rId104"/>
    <p:sldId id="379" r:id="rId105"/>
    <p:sldId id="377" r:id="rId106"/>
    <p:sldId id="378" r:id="rId107"/>
    <p:sldId id="381" r:id="rId108"/>
    <p:sldId id="426" r:id="rId109"/>
    <p:sldId id="427" r:id="rId110"/>
    <p:sldId id="428" r:id="rId111"/>
    <p:sldId id="429" r:id="rId112"/>
    <p:sldId id="425" r:id="rId1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BC89EF96-8CEA-46FF-86C4-4CE0E7609802}" styleName="淺色樣式 3 - 輔色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7356" autoAdjust="0"/>
    <p:restoredTop sz="74181" autoAdjust="0"/>
  </p:normalViewPr>
  <p:slideViewPr>
    <p:cSldViewPr snapToGrid="0">
      <p:cViewPr varScale="1">
        <p:scale>
          <a:sx n="51" d="100"/>
          <a:sy n="51" d="100"/>
        </p:scale>
        <p:origin x="400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theme" Target="theme/theme1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tableStyles" Target="tableStyles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presProps" Target="presProps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C33555-E43D-4C2B-811B-3DE47D066B69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CE81FA09-9BF3-404D-8929-2E7DB4056285}">
      <dgm:prSet phldrT="[文字]" custT="1"/>
      <dgm:spPr/>
      <dgm:t>
        <a:bodyPr/>
        <a:lstStyle/>
        <a:p>
          <a:r>
            <a:rPr lang="zh-TW" altLang="en-US" sz="3200" dirty="0" smtClean="0"/>
            <a:t>無為</a:t>
          </a:r>
          <a:endParaRPr lang="zh-TW" altLang="en-US" sz="3200" dirty="0"/>
        </a:p>
      </dgm:t>
    </dgm:pt>
    <dgm:pt modelId="{30B31831-FFF5-47FB-BBE1-42992389736E}" type="parTrans" cxnId="{462736EC-0D23-4EE7-8465-F044C0C44B7D}">
      <dgm:prSet/>
      <dgm:spPr/>
      <dgm:t>
        <a:bodyPr/>
        <a:lstStyle/>
        <a:p>
          <a:endParaRPr lang="zh-TW" altLang="en-US"/>
        </a:p>
      </dgm:t>
    </dgm:pt>
    <dgm:pt modelId="{551B458C-7692-4F25-8A3B-F3E89744AD56}" type="sibTrans" cxnId="{462736EC-0D23-4EE7-8465-F044C0C44B7D}">
      <dgm:prSet/>
      <dgm:spPr/>
      <dgm:t>
        <a:bodyPr/>
        <a:lstStyle/>
        <a:p>
          <a:endParaRPr lang="zh-TW" altLang="en-US"/>
        </a:p>
      </dgm:t>
    </dgm:pt>
    <dgm:pt modelId="{454632DE-E698-46C2-98C5-5DF110A59558}">
      <dgm:prSet phldrT="[文字]" custT="1"/>
      <dgm:spPr/>
      <dgm:t>
        <a:bodyPr/>
        <a:lstStyle/>
        <a:p>
          <a:r>
            <a:rPr lang="zh-TW" altLang="en-US" sz="3200" dirty="0" smtClean="0"/>
            <a:t>福</a:t>
          </a:r>
          <a:endParaRPr lang="zh-TW" altLang="en-US" sz="3200" dirty="0"/>
        </a:p>
      </dgm:t>
    </dgm:pt>
    <dgm:pt modelId="{E2C3BCDA-3361-4F88-B44C-0236BCA574EE}" type="parTrans" cxnId="{B4197438-F9D4-46F6-B035-D51513C13697}">
      <dgm:prSet/>
      <dgm:spPr/>
      <dgm:t>
        <a:bodyPr/>
        <a:lstStyle/>
        <a:p>
          <a:endParaRPr lang="zh-TW" altLang="en-US"/>
        </a:p>
      </dgm:t>
    </dgm:pt>
    <dgm:pt modelId="{1A3FACB1-218A-4BD2-A60D-4B564529F692}" type="sibTrans" cxnId="{B4197438-F9D4-46F6-B035-D51513C13697}">
      <dgm:prSet/>
      <dgm:spPr/>
      <dgm:t>
        <a:bodyPr/>
        <a:lstStyle/>
        <a:p>
          <a:endParaRPr lang="zh-TW" altLang="en-US"/>
        </a:p>
      </dgm:t>
    </dgm:pt>
    <dgm:pt modelId="{85F8DFC8-8F26-427C-AA32-3B870C83BF85}">
      <dgm:prSet phldrT="[文字]" custT="1"/>
      <dgm:spPr/>
      <dgm:t>
        <a:bodyPr/>
        <a:lstStyle/>
        <a:p>
          <a:r>
            <a:rPr lang="zh-TW" altLang="en-US" sz="3200" dirty="0" smtClean="0"/>
            <a:t>多欲</a:t>
          </a:r>
          <a:endParaRPr lang="zh-TW" altLang="en-US" sz="3200" dirty="0"/>
        </a:p>
      </dgm:t>
    </dgm:pt>
    <dgm:pt modelId="{D8DC85B8-E20F-42CE-9763-5B99A88E3919}" type="parTrans" cxnId="{EBC00DF7-41A6-42F0-BC91-F91D79386DCF}">
      <dgm:prSet/>
      <dgm:spPr/>
      <dgm:t>
        <a:bodyPr/>
        <a:lstStyle/>
        <a:p>
          <a:endParaRPr lang="zh-TW" altLang="en-US"/>
        </a:p>
      </dgm:t>
    </dgm:pt>
    <dgm:pt modelId="{BABF850C-7C7D-4546-A4AC-7EFDB6C22DB2}" type="sibTrans" cxnId="{EBC00DF7-41A6-42F0-BC91-F91D79386DCF}">
      <dgm:prSet/>
      <dgm:spPr/>
      <dgm:t>
        <a:bodyPr/>
        <a:lstStyle/>
        <a:p>
          <a:endParaRPr lang="zh-TW" altLang="en-US"/>
        </a:p>
      </dgm:t>
    </dgm:pt>
    <dgm:pt modelId="{FE6E5F6B-4EA3-4AF6-B9AE-9B3D757B14BD}">
      <dgm:prSet phldrT="[文字]" custT="1"/>
      <dgm:spPr/>
      <dgm:t>
        <a:bodyPr/>
        <a:lstStyle/>
        <a:p>
          <a:r>
            <a:rPr lang="zh-TW" altLang="en-US" sz="3200" dirty="0" smtClean="0"/>
            <a:t>患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禍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47505152-2315-476D-ACBE-1A96D9666500}" type="parTrans" cxnId="{C9F1A1E7-2EE6-4E8F-A17D-6A5E55819F0F}">
      <dgm:prSet/>
      <dgm:spPr/>
      <dgm:t>
        <a:bodyPr/>
        <a:lstStyle/>
        <a:p>
          <a:endParaRPr lang="zh-TW" altLang="en-US"/>
        </a:p>
      </dgm:t>
    </dgm:pt>
    <dgm:pt modelId="{28A875A2-CBC0-46D3-BEA1-AC0E61930BAD}" type="sibTrans" cxnId="{C9F1A1E7-2EE6-4E8F-A17D-6A5E55819F0F}">
      <dgm:prSet/>
      <dgm:spPr/>
      <dgm:t>
        <a:bodyPr/>
        <a:lstStyle/>
        <a:p>
          <a:endParaRPr lang="zh-TW" altLang="en-US"/>
        </a:p>
      </dgm:t>
    </dgm:pt>
    <dgm:pt modelId="{D8F6CFBC-188F-4555-9FF2-59829BC2134E}">
      <dgm:prSet phldrT="[文字]" custT="1"/>
      <dgm:spPr/>
      <dgm:t>
        <a:bodyPr/>
        <a:lstStyle/>
        <a:p>
          <a:r>
            <a:rPr lang="zh-TW" altLang="en-US" sz="3200" dirty="0" smtClean="0"/>
            <a:t>禍福生因</a:t>
          </a:r>
          <a:endParaRPr lang="zh-TW" altLang="en-US" sz="3200" dirty="0"/>
        </a:p>
      </dgm:t>
    </dgm:pt>
    <dgm:pt modelId="{914B1A92-3A46-4936-9309-079017C0D696}" type="parTrans" cxnId="{225A05F0-9E5F-4491-8993-540B1351B3F6}">
      <dgm:prSet/>
      <dgm:spPr/>
      <dgm:t>
        <a:bodyPr/>
        <a:lstStyle/>
        <a:p>
          <a:endParaRPr lang="zh-TW" altLang="en-US"/>
        </a:p>
      </dgm:t>
    </dgm:pt>
    <dgm:pt modelId="{8774AC2E-30DF-4B4C-9996-214019BB47DA}" type="sibTrans" cxnId="{225A05F0-9E5F-4491-8993-540B1351B3F6}">
      <dgm:prSet/>
      <dgm:spPr/>
      <dgm:t>
        <a:bodyPr/>
        <a:lstStyle/>
        <a:p>
          <a:endParaRPr lang="zh-TW" altLang="en-US"/>
        </a:p>
      </dgm:t>
    </dgm:pt>
    <dgm:pt modelId="{CF2E3F69-DB3B-4101-A427-B0F5CAAFC147}" type="pres">
      <dgm:prSet presAssocID="{B8C33555-E43D-4C2B-811B-3DE47D066B69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F7838E78-2307-42E9-BA42-2B769ABCC05D}" type="pres">
      <dgm:prSet presAssocID="{D8F6CFBC-188F-4555-9FF2-59829BC2134E}" presName="root1" presStyleCnt="0"/>
      <dgm:spPr/>
      <dgm:t>
        <a:bodyPr/>
        <a:lstStyle/>
        <a:p>
          <a:endParaRPr lang="zh-TW" altLang="en-US"/>
        </a:p>
      </dgm:t>
    </dgm:pt>
    <dgm:pt modelId="{CA8E1237-3A6B-4568-9F16-63EACBDF012F}" type="pres">
      <dgm:prSet presAssocID="{D8F6CFBC-188F-4555-9FF2-59829BC2134E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4843196-FDF4-4EFA-A61D-94AB0E795AFC}" type="pres">
      <dgm:prSet presAssocID="{D8F6CFBC-188F-4555-9FF2-59829BC2134E}" presName="level2hierChild" presStyleCnt="0"/>
      <dgm:spPr/>
      <dgm:t>
        <a:bodyPr/>
        <a:lstStyle/>
        <a:p>
          <a:endParaRPr lang="zh-TW" altLang="en-US"/>
        </a:p>
      </dgm:t>
    </dgm:pt>
    <dgm:pt modelId="{841F9B61-691E-4490-81DF-C38D4601BD37}" type="pres">
      <dgm:prSet presAssocID="{30B31831-FFF5-47FB-BBE1-42992389736E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BD4DF308-220E-4576-B954-CAE8083E0A8A}" type="pres">
      <dgm:prSet presAssocID="{30B31831-FFF5-47FB-BBE1-42992389736E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F7E69E90-4359-4D1F-A989-C794C3E5C079}" type="pres">
      <dgm:prSet presAssocID="{CE81FA09-9BF3-404D-8929-2E7DB4056285}" presName="root2" presStyleCnt="0"/>
      <dgm:spPr/>
      <dgm:t>
        <a:bodyPr/>
        <a:lstStyle/>
        <a:p>
          <a:endParaRPr lang="zh-TW" altLang="en-US"/>
        </a:p>
      </dgm:t>
    </dgm:pt>
    <dgm:pt modelId="{00A040CA-0CFC-4353-A3D0-502A7D9A1E49}" type="pres">
      <dgm:prSet presAssocID="{CE81FA09-9BF3-404D-8929-2E7DB4056285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BE34DC5-A1C3-452D-A176-66D778FE9809}" type="pres">
      <dgm:prSet presAssocID="{CE81FA09-9BF3-404D-8929-2E7DB4056285}" presName="level3hierChild" presStyleCnt="0"/>
      <dgm:spPr/>
      <dgm:t>
        <a:bodyPr/>
        <a:lstStyle/>
        <a:p>
          <a:endParaRPr lang="zh-TW" altLang="en-US"/>
        </a:p>
      </dgm:t>
    </dgm:pt>
    <dgm:pt modelId="{C6290138-2893-4E6E-B898-B94EB4357D8B}" type="pres">
      <dgm:prSet presAssocID="{E2C3BCDA-3361-4F88-B44C-0236BCA574EE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38238C37-6AC8-4077-B3AA-941758836F97}" type="pres">
      <dgm:prSet presAssocID="{E2C3BCDA-3361-4F88-B44C-0236BCA574EE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C1F64464-8E37-4829-AA08-5438035B9F05}" type="pres">
      <dgm:prSet presAssocID="{454632DE-E698-46C2-98C5-5DF110A59558}" presName="root2" presStyleCnt="0"/>
      <dgm:spPr/>
      <dgm:t>
        <a:bodyPr/>
        <a:lstStyle/>
        <a:p>
          <a:endParaRPr lang="zh-TW" altLang="en-US"/>
        </a:p>
      </dgm:t>
    </dgm:pt>
    <dgm:pt modelId="{3C2ECA5E-A335-4683-AE48-F927765EAFB2}" type="pres">
      <dgm:prSet presAssocID="{454632DE-E698-46C2-98C5-5DF110A59558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F548C7-8AA2-46CB-B9C4-2443C1EA1598}" type="pres">
      <dgm:prSet presAssocID="{454632DE-E698-46C2-98C5-5DF110A59558}" presName="level3hierChild" presStyleCnt="0"/>
      <dgm:spPr/>
      <dgm:t>
        <a:bodyPr/>
        <a:lstStyle/>
        <a:p>
          <a:endParaRPr lang="zh-TW" altLang="en-US"/>
        </a:p>
      </dgm:t>
    </dgm:pt>
    <dgm:pt modelId="{3FE67EEE-1333-4E0B-9CCA-FB34E6A6F882}" type="pres">
      <dgm:prSet presAssocID="{D8DC85B8-E20F-42CE-9763-5B99A88E3919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B4819607-9A01-4201-8B87-1CFAA62D2BD1}" type="pres">
      <dgm:prSet presAssocID="{D8DC85B8-E20F-42CE-9763-5B99A88E3919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0B26AF9C-A367-4646-81A6-EA636DDD3830}" type="pres">
      <dgm:prSet presAssocID="{85F8DFC8-8F26-427C-AA32-3B870C83BF85}" presName="root2" presStyleCnt="0"/>
      <dgm:spPr/>
      <dgm:t>
        <a:bodyPr/>
        <a:lstStyle/>
        <a:p>
          <a:endParaRPr lang="zh-TW" altLang="en-US"/>
        </a:p>
      </dgm:t>
    </dgm:pt>
    <dgm:pt modelId="{CC411058-8421-462C-98DB-96B0D305EBA4}" type="pres">
      <dgm:prSet presAssocID="{85F8DFC8-8F26-427C-AA32-3B870C83BF85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7193A13-C8F2-4349-8131-BC92CA58E966}" type="pres">
      <dgm:prSet presAssocID="{85F8DFC8-8F26-427C-AA32-3B870C83BF85}" presName="level3hierChild" presStyleCnt="0"/>
      <dgm:spPr/>
      <dgm:t>
        <a:bodyPr/>
        <a:lstStyle/>
        <a:p>
          <a:endParaRPr lang="zh-TW" altLang="en-US"/>
        </a:p>
      </dgm:t>
    </dgm:pt>
    <dgm:pt modelId="{E4871CD3-7125-4366-90F9-E394F9A980AE}" type="pres">
      <dgm:prSet presAssocID="{47505152-2315-476D-ACBE-1A96D9666500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6D479B82-5F12-42BF-BACF-19FEE7F85470}" type="pres">
      <dgm:prSet presAssocID="{47505152-2315-476D-ACBE-1A96D9666500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94D6BF78-4C78-4E33-8AEC-91909AD45176}" type="pres">
      <dgm:prSet presAssocID="{FE6E5F6B-4EA3-4AF6-B9AE-9B3D757B14BD}" presName="root2" presStyleCnt="0"/>
      <dgm:spPr/>
      <dgm:t>
        <a:bodyPr/>
        <a:lstStyle/>
        <a:p>
          <a:endParaRPr lang="zh-TW" altLang="en-US"/>
        </a:p>
      </dgm:t>
    </dgm:pt>
    <dgm:pt modelId="{AE42FAB3-41C0-44E0-85A8-7D0D92C94F27}" type="pres">
      <dgm:prSet presAssocID="{FE6E5F6B-4EA3-4AF6-B9AE-9B3D757B14BD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8BF4985-038B-49CD-816A-44D4DFD4018F}" type="pres">
      <dgm:prSet presAssocID="{FE6E5F6B-4EA3-4AF6-B9AE-9B3D757B14BD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61D5D347-027F-448E-A8FE-642BB8C2B118}" type="presOf" srcId="{85F8DFC8-8F26-427C-AA32-3B870C83BF85}" destId="{CC411058-8421-462C-98DB-96B0D305EBA4}" srcOrd="0" destOrd="0" presId="urn:microsoft.com/office/officeart/2005/8/layout/hierarchy2"/>
    <dgm:cxn modelId="{04E89DCF-9ADB-4429-B3B6-CFF2D0C526F6}" type="presOf" srcId="{FE6E5F6B-4EA3-4AF6-B9AE-9B3D757B14BD}" destId="{AE42FAB3-41C0-44E0-85A8-7D0D92C94F27}" srcOrd="0" destOrd="0" presId="urn:microsoft.com/office/officeart/2005/8/layout/hierarchy2"/>
    <dgm:cxn modelId="{6C23678D-F8C6-4F53-964E-47EF2364F0FC}" type="presOf" srcId="{47505152-2315-476D-ACBE-1A96D9666500}" destId="{6D479B82-5F12-42BF-BACF-19FEE7F85470}" srcOrd="1" destOrd="0" presId="urn:microsoft.com/office/officeart/2005/8/layout/hierarchy2"/>
    <dgm:cxn modelId="{B4197438-F9D4-46F6-B035-D51513C13697}" srcId="{CE81FA09-9BF3-404D-8929-2E7DB4056285}" destId="{454632DE-E698-46C2-98C5-5DF110A59558}" srcOrd="0" destOrd="0" parTransId="{E2C3BCDA-3361-4F88-B44C-0236BCA574EE}" sibTransId="{1A3FACB1-218A-4BD2-A60D-4B564529F692}"/>
    <dgm:cxn modelId="{C9F1A1E7-2EE6-4E8F-A17D-6A5E55819F0F}" srcId="{85F8DFC8-8F26-427C-AA32-3B870C83BF85}" destId="{FE6E5F6B-4EA3-4AF6-B9AE-9B3D757B14BD}" srcOrd="0" destOrd="0" parTransId="{47505152-2315-476D-ACBE-1A96D9666500}" sibTransId="{28A875A2-CBC0-46D3-BEA1-AC0E61930BAD}"/>
    <dgm:cxn modelId="{2812FB39-BD67-4F62-8DC8-025306239392}" type="presOf" srcId="{E2C3BCDA-3361-4F88-B44C-0236BCA574EE}" destId="{38238C37-6AC8-4077-B3AA-941758836F97}" srcOrd="1" destOrd="0" presId="urn:microsoft.com/office/officeart/2005/8/layout/hierarchy2"/>
    <dgm:cxn modelId="{3E1A4B07-A412-4576-ACC8-377CF82E537E}" type="presOf" srcId="{454632DE-E698-46C2-98C5-5DF110A59558}" destId="{3C2ECA5E-A335-4683-AE48-F927765EAFB2}" srcOrd="0" destOrd="0" presId="urn:microsoft.com/office/officeart/2005/8/layout/hierarchy2"/>
    <dgm:cxn modelId="{38617762-06D6-4BA1-8C4C-201752A1B48E}" type="presOf" srcId="{E2C3BCDA-3361-4F88-B44C-0236BCA574EE}" destId="{C6290138-2893-4E6E-B898-B94EB4357D8B}" srcOrd="0" destOrd="0" presId="urn:microsoft.com/office/officeart/2005/8/layout/hierarchy2"/>
    <dgm:cxn modelId="{E1126EDD-B978-4155-8DC2-DF2B2D6866CB}" type="presOf" srcId="{D8DC85B8-E20F-42CE-9763-5B99A88E3919}" destId="{3FE67EEE-1333-4E0B-9CCA-FB34E6A6F882}" srcOrd="0" destOrd="0" presId="urn:microsoft.com/office/officeart/2005/8/layout/hierarchy2"/>
    <dgm:cxn modelId="{FB3749C1-3095-4C8F-9864-758FD0ACD01B}" type="presOf" srcId="{CE81FA09-9BF3-404D-8929-2E7DB4056285}" destId="{00A040CA-0CFC-4353-A3D0-502A7D9A1E49}" srcOrd="0" destOrd="0" presId="urn:microsoft.com/office/officeart/2005/8/layout/hierarchy2"/>
    <dgm:cxn modelId="{44E4FE5D-E7B8-4750-8C40-A406E2626148}" type="presOf" srcId="{30B31831-FFF5-47FB-BBE1-42992389736E}" destId="{BD4DF308-220E-4576-B954-CAE8083E0A8A}" srcOrd="1" destOrd="0" presId="urn:microsoft.com/office/officeart/2005/8/layout/hierarchy2"/>
    <dgm:cxn modelId="{95BC0ABC-FEAD-4F90-AD48-837E8D98A4B2}" type="presOf" srcId="{D8F6CFBC-188F-4555-9FF2-59829BC2134E}" destId="{CA8E1237-3A6B-4568-9F16-63EACBDF012F}" srcOrd="0" destOrd="0" presId="urn:microsoft.com/office/officeart/2005/8/layout/hierarchy2"/>
    <dgm:cxn modelId="{FBFCBF00-EA5C-4C78-B8A6-AFCB9C5A6DD5}" type="presOf" srcId="{47505152-2315-476D-ACBE-1A96D9666500}" destId="{E4871CD3-7125-4366-90F9-E394F9A980AE}" srcOrd="0" destOrd="0" presId="urn:microsoft.com/office/officeart/2005/8/layout/hierarchy2"/>
    <dgm:cxn modelId="{EBC00DF7-41A6-42F0-BC91-F91D79386DCF}" srcId="{D8F6CFBC-188F-4555-9FF2-59829BC2134E}" destId="{85F8DFC8-8F26-427C-AA32-3B870C83BF85}" srcOrd="1" destOrd="0" parTransId="{D8DC85B8-E20F-42CE-9763-5B99A88E3919}" sibTransId="{BABF850C-7C7D-4546-A4AC-7EFDB6C22DB2}"/>
    <dgm:cxn modelId="{2B1E085C-E801-4E9D-ADA6-B9A3D4A8F3BE}" type="presOf" srcId="{30B31831-FFF5-47FB-BBE1-42992389736E}" destId="{841F9B61-691E-4490-81DF-C38D4601BD37}" srcOrd="0" destOrd="0" presId="urn:microsoft.com/office/officeart/2005/8/layout/hierarchy2"/>
    <dgm:cxn modelId="{381BDA35-45B8-42B2-9712-2F49E912CB73}" type="presOf" srcId="{B8C33555-E43D-4C2B-811B-3DE47D066B69}" destId="{CF2E3F69-DB3B-4101-A427-B0F5CAAFC147}" srcOrd="0" destOrd="0" presId="urn:microsoft.com/office/officeart/2005/8/layout/hierarchy2"/>
    <dgm:cxn modelId="{462736EC-0D23-4EE7-8465-F044C0C44B7D}" srcId="{D8F6CFBC-188F-4555-9FF2-59829BC2134E}" destId="{CE81FA09-9BF3-404D-8929-2E7DB4056285}" srcOrd="0" destOrd="0" parTransId="{30B31831-FFF5-47FB-BBE1-42992389736E}" sibTransId="{551B458C-7692-4F25-8A3B-F3E89744AD56}"/>
    <dgm:cxn modelId="{3B816BB0-E2A9-41C3-B560-6BC039D0E448}" type="presOf" srcId="{D8DC85B8-E20F-42CE-9763-5B99A88E3919}" destId="{B4819607-9A01-4201-8B87-1CFAA62D2BD1}" srcOrd="1" destOrd="0" presId="urn:microsoft.com/office/officeart/2005/8/layout/hierarchy2"/>
    <dgm:cxn modelId="{225A05F0-9E5F-4491-8993-540B1351B3F6}" srcId="{B8C33555-E43D-4C2B-811B-3DE47D066B69}" destId="{D8F6CFBC-188F-4555-9FF2-59829BC2134E}" srcOrd="0" destOrd="0" parTransId="{914B1A92-3A46-4936-9309-079017C0D696}" sibTransId="{8774AC2E-30DF-4B4C-9996-214019BB47DA}"/>
    <dgm:cxn modelId="{A4ECFF42-3607-4CEA-A826-4E642793AF1F}" type="presParOf" srcId="{CF2E3F69-DB3B-4101-A427-B0F5CAAFC147}" destId="{F7838E78-2307-42E9-BA42-2B769ABCC05D}" srcOrd="0" destOrd="0" presId="urn:microsoft.com/office/officeart/2005/8/layout/hierarchy2"/>
    <dgm:cxn modelId="{83BC5C55-728F-430E-AFE5-D15CB1B2C5D8}" type="presParOf" srcId="{F7838E78-2307-42E9-BA42-2B769ABCC05D}" destId="{CA8E1237-3A6B-4568-9F16-63EACBDF012F}" srcOrd="0" destOrd="0" presId="urn:microsoft.com/office/officeart/2005/8/layout/hierarchy2"/>
    <dgm:cxn modelId="{107D6F54-66EB-4E95-A2B6-7007C98393D0}" type="presParOf" srcId="{F7838E78-2307-42E9-BA42-2B769ABCC05D}" destId="{94843196-FDF4-4EFA-A61D-94AB0E795AFC}" srcOrd="1" destOrd="0" presId="urn:microsoft.com/office/officeart/2005/8/layout/hierarchy2"/>
    <dgm:cxn modelId="{DE6F1FBC-DEAE-479F-801B-C356962AFDCB}" type="presParOf" srcId="{94843196-FDF4-4EFA-A61D-94AB0E795AFC}" destId="{841F9B61-691E-4490-81DF-C38D4601BD37}" srcOrd="0" destOrd="0" presId="urn:microsoft.com/office/officeart/2005/8/layout/hierarchy2"/>
    <dgm:cxn modelId="{7ACF8179-5256-4EFD-9607-2A0BFA07DB40}" type="presParOf" srcId="{841F9B61-691E-4490-81DF-C38D4601BD37}" destId="{BD4DF308-220E-4576-B954-CAE8083E0A8A}" srcOrd="0" destOrd="0" presId="urn:microsoft.com/office/officeart/2005/8/layout/hierarchy2"/>
    <dgm:cxn modelId="{393686B6-2A64-4A6B-BAA6-84344E31B9F6}" type="presParOf" srcId="{94843196-FDF4-4EFA-A61D-94AB0E795AFC}" destId="{F7E69E90-4359-4D1F-A989-C794C3E5C079}" srcOrd="1" destOrd="0" presId="urn:microsoft.com/office/officeart/2005/8/layout/hierarchy2"/>
    <dgm:cxn modelId="{432058B2-0E3E-4287-83EE-D071A336B603}" type="presParOf" srcId="{F7E69E90-4359-4D1F-A989-C794C3E5C079}" destId="{00A040CA-0CFC-4353-A3D0-502A7D9A1E49}" srcOrd="0" destOrd="0" presId="urn:microsoft.com/office/officeart/2005/8/layout/hierarchy2"/>
    <dgm:cxn modelId="{D33A8CB2-97B3-4ACC-A480-B0A58BE10038}" type="presParOf" srcId="{F7E69E90-4359-4D1F-A989-C794C3E5C079}" destId="{0BE34DC5-A1C3-452D-A176-66D778FE9809}" srcOrd="1" destOrd="0" presId="urn:microsoft.com/office/officeart/2005/8/layout/hierarchy2"/>
    <dgm:cxn modelId="{C1E4EE8A-E259-4B54-826F-248EF2195D4F}" type="presParOf" srcId="{0BE34DC5-A1C3-452D-A176-66D778FE9809}" destId="{C6290138-2893-4E6E-B898-B94EB4357D8B}" srcOrd="0" destOrd="0" presId="urn:microsoft.com/office/officeart/2005/8/layout/hierarchy2"/>
    <dgm:cxn modelId="{01EE2E45-A68C-4349-A754-1E3A9627A5AB}" type="presParOf" srcId="{C6290138-2893-4E6E-B898-B94EB4357D8B}" destId="{38238C37-6AC8-4077-B3AA-941758836F97}" srcOrd="0" destOrd="0" presId="urn:microsoft.com/office/officeart/2005/8/layout/hierarchy2"/>
    <dgm:cxn modelId="{1596C378-C800-4C98-AC0B-7D303B6CF261}" type="presParOf" srcId="{0BE34DC5-A1C3-452D-A176-66D778FE9809}" destId="{C1F64464-8E37-4829-AA08-5438035B9F05}" srcOrd="1" destOrd="0" presId="urn:microsoft.com/office/officeart/2005/8/layout/hierarchy2"/>
    <dgm:cxn modelId="{5E8F1E3E-3C86-41DD-BCCA-84FD4D05DEBA}" type="presParOf" srcId="{C1F64464-8E37-4829-AA08-5438035B9F05}" destId="{3C2ECA5E-A335-4683-AE48-F927765EAFB2}" srcOrd="0" destOrd="0" presId="urn:microsoft.com/office/officeart/2005/8/layout/hierarchy2"/>
    <dgm:cxn modelId="{7659D702-A1D3-4B77-95AA-17D23B71CCDB}" type="presParOf" srcId="{C1F64464-8E37-4829-AA08-5438035B9F05}" destId="{F0F548C7-8AA2-46CB-B9C4-2443C1EA1598}" srcOrd="1" destOrd="0" presId="urn:microsoft.com/office/officeart/2005/8/layout/hierarchy2"/>
    <dgm:cxn modelId="{1F682F82-54DF-416A-86F8-3DC1FFDC5116}" type="presParOf" srcId="{94843196-FDF4-4EFA-A61D-94AB0E795AFC}" destId="{3FE67EEE-1333-4E0B-9CCA-FB34E6A6F882}" srcOrd="2" destOrd="0" presId="urn:microsoft.com/office/officeart/2005/8/layout/hierarchy2"/>
    <dgm:cxn modelId="{D1A53E14-32E5-4938-8948-C2F5AF295B4E}" type="presParOf" srcId="{3FE67EEE-1333-4E0B-9CCA-FB34E6A6F882}" destId="{B4819607-9A01-4201-8B87-1CFAA62D2BD1}" srcOrd="0" destOrd="0" presId="urn:microsoft.com/office/officeart/2005/8/layout/hierarchy2"/>
    <dgm:cxn modelId="{96D54C62-81A2-49F0-9226-6E01796B4641}" type="presParOf" srcId="{94843196-FDF4-4EFA-A61D-94AB0E795AFC}" destId="{0B26AF9C-A367-4646-81A6-EA636DDD3830}" srcOrd="3" destOrd="0" presId="urn:microsoft.com/office/officeart/2005/8/layout/hierarchy2"/>
    <dgm:cxn modelId="{43D718F5-0F6B-417B-9D47-677DDB65020D}" type="presParOf" srcId="{0B26AF9C-A367-4646-81A6-EA636DDD3830}" destId="{CC411058-8421-462C-98DB-96B0D305EBA4}" srcOrd="0" destOrd="0" presId="urn:microsoft.com/office/officeart/2005/8/layout/hierarchy2"/>
    <dgm:cxn modelId="{1B74DD75-8BAD-4C8F-AB79-149E7434AB88}" type="presParOf" srcId="{0B26AF9C-A367-4646-81A6-EA636DDD3830}" destId="{07193A13-C8F2-4349-8131-BC92CA58E966}" srcOrd="1" destOrd="0" presId="urn:microsoft.com/office/officeart/2005/8/layout/hierarchy2"/>
    <dgm:cxn modelId="{86CE6B41-0D82-4BDA-A953-AB029628E031}" type="presParOf" srcId="{07193A13-C8F2-4349-8131-BC92CA58E966}" destId="{E4871CD3-7125-4366-90F9-E394F9A980AE}" srcOrd="0" destOrd="0" presId="urn:microsoft.com/office/officeart/2005/8/layout/hierarchy2"/>
    <dgm:cxn modelId="{5CBC2A00-8FF7-49D8-AB6E-8EFB9190C7E4}" type="presParOf" srcId="{E4871CD3-7125-4366-90F9-E394F9A980AE}" destId="{6D479B82-5F12-42BF-BACF-19FEE7F85470}" srcOrd="0" destOrd="0" presId="urn:microsoft.com/office/officeart/2005/8/layout/hierarchy2"/>
    <dgm:cxn modelId="{649B3486-A89A-475F-B46C-C5104E0693A1}" type="presParOf" srcId="{07193A13-C8F2-4349-8131-BC92CA58E966}" destId="{94D6BF78-4C78-4E33-8AEC-91909AD45176}" srcOrd="1" destOrd="0" presId="urn:microsoft.com/office/officeart/2005/8/layout/hierarchy2"/>
    <dgm:cxn modelId="{98E080AE-7E33-465C-96B0-F2A60C47B1CE}" type="presParOf" srcId="{94D6BF78-4C78-4E33-8AEC-91909AD45176}" destId="{AE42FAB3-41C0-44E0-85A8-7D0D92C94F27}" srcOrd="0" destOrd="0" presId="urn:microsoft.com/office/officeart/2005/8/layout/hierarchy2"/>
    <dgm:cxn modelId="{39704ED6-CB01-4BF5-85D2-4D364F600F2E}" type="presParOf" srcId="{94D6BF78-4C78-4E33-8AEC-91909AD45176}" destId="{C8BF4985-038B-49CD-816A-44D4DFD4018F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C33555-E43D-4C2B-811B-3DE47D066B69}" type="doc">
      <dgm:prSet loTypeId="urn:microsoft.com/office/officeart/2005/8/layout/lProcess3" loCatId="process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CE81FA09-9BF3-404D-8929-2E7DB4056285}">
      <dgm:prSet phldrT="[文字]" custT="1"/>
      <dgm:spPr/>
      <dgm:t>
        <a:bodyPr/>
        <a:lstStyle/>
        <a:p>
          <a:r>
            <a:rPr lang="zh-TW" altLang="en-US" sz="3200" smtClean="0">
              <a:cs typeface="+mj-cs"/>
            </a:rPr>
            <a:t>故貴爵而賤德者</a:t>
          </a:r>
          <a:endParaRPr lang="zh-TW" altLang="en-US" sz="3200" dirty="0"/>
        </a:p>
      </dgm:t>
    </dgm:pt>
    <dgm:pt modelId="{30B31831-FFF5-47FB-BBE1-42992389736E}" type="parTrans" cxnId="{462736EC-0D23-4EE7-8465-F044C0C44B7D}">
      <dgm:prSet/>
      <dgm:spPr/>
      <dgm:t>
        <a:bodyPr/>
        <a:lstStyle/>
        <a:p>
          <a:endParaRPr lang="zh-TW" altLang="en-US"/>
        </a:p>
      </dgm:t>
    </dgm:pt>
    <dgm:pt modelId="{551B458C-7692-4F25-8A3B-F3E89744AD56}" type="sibTrans" cxnId="{462736EC-0D23-4EE7-8465-F044C0C44B7D}">
      <dgm:prSet/>
      <dgm:spPr/>
      <dgm:t>
        <a:bodyPr/>
        <a:lstStyle/>
        <a:p>
          <a:endParaRPr lang="zh-TW" altLang="en-US"/>
        </a:p>
      </dgm:t>
    </dgm:pt>
    <dgm:pt modelId="{05DE5F5B-5BF1-4826-B043-9456AA945CD5}">
      <dgm:prSet phldrT="[文字]" custT="1"/>
      <dgm:spPr/>
      <dgm:t>
        <a:bodyPr/>
        <a:lstStyle/>
        <a:p>
          <a:r>
            <a:rPr lang="zh-TW" altLang="en-US" sz="3200" smtClean="0">
              <a:cs typeface="+mj-cs"/>
            </a:rPr>
            <a:t>雖為天子不貴矣</a:t>
          </a:r>
          <a:endParaRPr lang="zh-TW" altLang="en-US" sz="3200" dirty="0"/>
        </a:p>
      </dgm:t>
    </dgm:pt>
    <dgm:pt modelId="{A26AAC05-4ACF-4520-A5AF-E1B06C643DED}" type="parTrans" cxnId="{AF55DE79-C9EB-4805-A029-2B5BF8C9C913}">
      <dgm:prSet/>
      <dgm:spPr/>
      <dgm:t>
        <a:bodyPr/>
        <a:lstStyle/>
        <a:p>
          <a:endParaRPr lang="zh-TW" altLang="en-US"/>
        </a:p>
      </dgm:t>
    </dgm:pt>
    <dgm:pt modelId="{47B979CE-9299-4FFF-9FB7-AA574D8D9457}" type="sibTrans" cxnId="{AF55DE79-C9EB-4805-A029-2B5BF8C9C913}">
      <dgm:prSet/>
      <dgm:spPr/>
      <dgm:t>
        <a:bodyPr/>
        <a:lstStyle/>
        <a:p>
          <a:endParaRPr lang="zh-TW" altLang="en-US"/>
        </a:p>
      </dgm:t>
    </dgm:pt>
    <dgm:pt modelId="{98038D3D-681E-48B9-81A7-24B206D45267}">
      <dgm:prSet phldrT="[文字]" custT="1"/>
      <dgm:spPr/>
      <dgm:t>
        <a:bodyPr/>
        <a:lstStyle/>
        <a:p>
          <a:r>
            <a:rPr lang="zh-TW" altLang="en-US" sz="3200" smtClean="0">
              <a:cs typeface="+mj-cs"/>
            </a:rPr>
            <a:t>貪物而不知止者</a:t>
          </a:r>
          <a:endParaRPr lang="zh-TW" altLang="en-US" sz="3200" dirty="0">
            <a:cs typeface="+mj-cs"/>
          </a:endParaRPr>
        </a:p>
      </dgm:t>
    </dgm:pt>
    <dgm:pt modelId="{B96A0AD5-38CC-49CE-A75A-7470AD4692C0}" type="parTrans" cxnId="{30B36F3E-10CE-416F-8933-BB387144FEC3}">
      <dgm:prSet/>
      <dgm:spPr/>
      <dgm:t>
        <a:bodyPr/>
        <a:lstStyle/>
        <a:p>
          <a:endParaRPr lang="zh-TW" altLang="en-US"/>
        </a:p>
      </dgm:t>
    </dgm:pt>
    <dgm:pt modelId="{52D1D856-75D8-45D6-B81D-99D60DC643B0}" type="sibTrans" cxnId="{30B36F3E-10CE-416F-8933-BB387144FEC3}">
      <dgm:prSet/>
      <dgm:spPr/>
      <dgm:t>
        <a:bodyPr/>
        <a:lstStyle/>
        <a:p>
          <a:endParaRPr lang="zh-TW" altLang="en-US"/>
        </a:p>
      </dgm:t>
    </dgm:pt>
    <dgm:pt modelId="{7F98DC51-5EF8-4A47-AB58-71E45A47264F}">
      <dgm:prSet phldrT="[文字]" custT="1"/>
      <dgm:spPr/>
      <dgm:t>
        <a:bodyPr/>
        <a:lstStyle/>
        <a:p>
          <a:r>
            <a:rPr lang="zh-TW" altLang="en-US" sz="3200" dirty="0" smtClean="0">
              <a:cs typeface="+mj-cs"/>
            </a:rPr>
            <a:t>雖有天下不富矣</a:t>
          </a:r>
          <a:endParaRPr lang="zh-TW" altLang="en-US" sz="3200" dirty="0"/>
        </a:p>
      </dgm:t>
    </dgm:pt>
    <dgm:pt modelId="{8FB1C65F-9FBF-4888-8785-6E7E5E4A22BD}" type="parTrans" cxnId="{F5241702-B288-404B-8D2B-CF40A4878190}">
      <dgm:prSet/>
      <dgm:spPr/>
      <dgm:t>
        <a:bodyPr/>
        <a:lstStyle/>
        <a:p>
          <a:endParaRPr lang="zh-TW" altLang="en-US"/>
        </a:p>
      </dgm:t>
    </dgm:pt>
    <dgm:pt modelId="{26BEB9E4-D30A-4C0F-8A0D-942265DDC5D3}" type="sibTrans" cxnId="{F5241702-B288-404B-8D2B-CF40A4878190}">
      <dgm:prSet/>
      <dgm:spPr/>
      <dgm:t>
        <a:bodyPr/>
        <a:lstStyle/>
        <a:p>
          <a:endParaRPr lang="zh-TW" altLang="en-US"/>
        </a:p>
      </dgm:t>
    </dgm:pt>
    <dgm:pt modelId="{73EA0598-1CAE-4738-8928-DFD1D8C0ABC8}" type="pres">
      <dgm:prSet presAssocID="{B8C33555-E43D-4C2B-811B-3DE47D066B69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1FC65BE0-EAC5-424E-97EB-198650895AD2}" type="pres">
      <dgm:prSet presAssocID="{CE81FA09-9BF3-404D-8929-2E7DB4056285}" presName="horFlow" presStyleCnt="0"/>
      <dgm:spPr/>
      <dgm:t>
        <a:bodyPr/>
        <a:lstStyle/>
        <a:p>
          <a:endParaRPr lang="zh-TW" altLang="en-US"/>
        </a:p>
      </dgm:t>
    </dgm:pt>
    <dgm:pt modelId="{DA6EAA77-A2D4-48D6-B759-59BA0794AD37}" type="pres">
      <dgm:prSet presAssocID="{CE81FA09-9BF3-404D-8929-2E7DB4056285}" presName="bigChev" presStyleLbl="node1" presStyleIdx="0" presStyleCnt="2" custScaleX="176584" custScaleY="101815"/>
      <dgm:spPr/>
      <dgm:t>
        <a:bodyPr/>
        <a:lstStyle/>
        <a:p>
          <a:endParaRPr lang="zh-TW" altLang="en-US"/>
        </a:p>
      </dgm:t>
    </dgm:pt>
    <dgm:pt modelId="{A12B14A7-A986-433B-98DB-EA2800223ABE}" type="pres">
      <dgm:prSet presAssocID="{A26AAC05-4ACF-4520-A5AF-E1B06C643DED}" presName="parTrans" presStyleCnt="0"/>
      <dgm:spPr/>
      <dgm:t>
        <a:bodyPr/>
        <a:lstStyle/>
        <a:p>
          <a:endParaRPr lang="zh-TW" altLang="en-US"/>
        </a:p>
      </dgm:t>
    </dgm:pt>
    <dgm:pt modelId="{263D9E6D-ACFC-4F06-A1B9-A12184EDA612}" type="pres">
      <dgm:prSet presAssocID="{05DE5F5B-5BF1-4826-B043-9456AA945CD5}" presName="node" presStyleLbl="alignAccFollowNode1" presStyleIdx="0" presStyleCnt="2" custScaleX="209739" custScaleY="12266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4C3216C-EA38-4B01-9A8B-EAC9D0A7EF43}" type="pres">
      <dgm:prSet presAssocID="{CE81FA09-9BF3-404D-8929-2E7DB4056285}" presName="vSp" presStyleCnt="0"/>
      <dgm:spPr/>
      <dgm:t>
        <a:bodyPr/>
        <a:lstStyle/>
        <a:p>
          <a:endParaRPr lang="zh-TW" altLang="en-US"/>
        </a:p>
      </dgm:t>
    </dgm:pt>
    <dgm:pt modelId="{2BF40203-6218-4194-827F-D93E638C875A}" type="pres">
      <dgm:prSet presAssocID="{98038D3D-681E-48B9-81A7-24B206D45267}" presName="horFlow" presStyleCnt="0"/>
      <dgm:spPr/>
      <dgm:t>
        <a:bodyPr/>
        <a:lstStyle/>
        <a:p>
          <a:endParaRPr lang="zh-TW" altLang="en-US"/>
        </a:p>
      </dgm:t>
    </dgm:pt>
    <dgm:pt modelId="{DC40CB81-ABCA-4910-9EB9-537E4C42BB0C}" type="pres">
      <dgm:prSet presAssocID="{98038D3D-681E-48B9-81A7-24B206D45267}" presName="bigChev" presStyleLbl="node1" presStyleIdx="1" presStyleCnt="2" custScaleX="176584" custScaleY="101815"/>
      <dgm:spPr/>
      <dgm:t>
        <a:bodyPr/>
        <a:lstStyle/>
        <a:p>
          <a:endParaRPr lang="zh-TW" altLang="en-US"/>
        </a:p>
      </dgm:t>
    </dgm:pt>
    <dgm:pt modelId="{E7A8873F-5FC1-404A-8812-CA951F368B50}" type="pres">
      <dgm:prSet presAssocID="{8FB1C65F-9FBF-4888-8785-6E7E5E4A22BD}" presName="parTrans" presStyleCnt="0"/>
      <dgm:spPr/>
      <dgm:t>
        <a:bodyPr/>
        <a:lstStyle/>
        <a:p>
          <a:endParaRPr lang="zh-TW" altLang="en-US"/>
        </a:p>
      </dgm:t>
    </dgm:pt>
    <dgm:pt modelId="{03352C70-46A7-4E17-AD8B-268982AD194F}" type="pres">
      <dgm:prSet presAssocID="{7F98DC51-5EF8-4A47-AB58-71E45A47264F}" presName="node" presStyleLbl="alignAccFollowNode1" presStyleIdx="1" presStyleCnt="2" custScaleX="209739" custScaleY="12266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30B36F3E-10CE-416F-8933-BB387144FEC3}" srcId="{B8C33555-E43D-4C2B-811B-3DE47D066B69}" destId="{98038D3D-681E-48B9-81A7-24B206D45267}" srcOrd="1" destOrd="0" parTransId="{B96A0AD5-38CC-49CE-A75A-7470AD4692C0}" sibTransId="{52D1D856-75D8-45D6-B81D-99D60DC643B0}"/>
    <dgm:cxn modelId="{B2E5A878-9B94-4639-9CA5-B80C175E02C9}" type="presOf" srcId="{CE81FA09-9BF3-404D-8929-2E7DB4056285}" destId="{DA6EAA77-A2D4-48D6-B759-59BA0794AD37}" srcOrd="0" destOrd="0" presId="urn:microsoft.com/office/officeart/2005/8/layout/lProcess3"/>
    <dgm:cxn modelId="{9602E71C-DFAC-49EB-8B9D-F84D0EAB993B}" type="presOf" srcId="{98038D3D-681E-48B9-81A7-24B206D45267}" destId="{DC40CB81-ABCA-4910-9EB9-537E4C42BB0C}" srcOrd="0" destOrd="0" presId="urn:microsoft.com/office/officeart/2005/8/layout/lProcess3"/>
    <dgm:cxn modelId="{79B6FDA4-5D4F-42D6-BCF8-9A9881C2416B}" type="presOf" srcId="{B8C33555-E43D-4C2B-811B-3DE47D066B69}" destId="{73EA0598-1CAE-4738-8928-DFD1D8C0ABC8}" srcOrd="0" destOrd="0" presId="urn:microsoft.com/office/officeart/2005/8/layout/lProcess3"/>
    <dgm:cxn modelId="{462736EC-0D23-4EE7-8465-F044C0C44B7D}" srcId="{B8C33555-E43D-4C2B-811B-3DE47D066B69}" destId="{CE81FA09-9BF3-404D-8929-2E7DB4056285}" srcOrd="0" destOrd="0" parTransId="{30B31831-FFF5-47FB-BBE1-42992389736E}" sibTransId="{551B458C-7692-4F25-8A3B-F3E89744AD56}"/>
    <dgm:cxn modelId="{8DAEED1D-1916-4DAD-986B-E5A25D81A965}" type="presOf" srcId="{05DE5F5B-5BF1-4826-B043-9456AA945CD5}" destId="{263D9E6D-ACFC-4F06-A1B9-A12184EDA612}" srcOrd="0" destOrd="0" presId="urn:microsoft.com/office/officeart/2005/8/layout/lProcess3"/>
    <dgm:cxn modelId="{F5241702-B288-404B-8D2B-CF40A4878190}" srcId="{98038D3D-681E-48B9-81A7-24B206D45267}" destId="{7F98DC51-5EF8-4A47-AB58-71E45A47264F}" srcOrd="0" destOrd="0" parTransId="{8FB1C65F-9FBF-4888-8785-6E7E5E4A22BD}" sibTransId="{26BEB9E4-D30A-4C0F-8A0D-942265DDC5D3}"/>
    <dgm:cxn modelId="{72E44BE3-49EB-4061-8D9A-BFF9CEAD1F9D}" type="presOf" srcId="{7F98DC51-5EF8-4A47-AB58-71E45A47264F}" destId="{03352C70-46A7-4E17-AD8B-268982AD194F}" srcOrd="0" destOrd="0" presId="urn:microsoft.com/office/officeart/2005/8/layout/lProcess3"/>
    <dgm:cxn modelId="{AF55DE79-C9EB-4805-A029-2B5BF8C9C913}" srcId="{CE81FA09-9BF3-404D-8929-2E7DB4056285}" destId="{05DE5F5B-5BF1-4826-B043-9456AA945CD5}" srcOrd="0" destOrd="0" parTransId="{A26AAC05-4ACF-4520-A5AF-E1B06C643DED}" sibTransId="{47B979CE-9299-4FFF-9FB7-AA574D8D9457}"/>
    <dgm:cxn modelId="{4F1BCF76-B75E-498C-9748-62C605223B70}" type="presParOf" srcId="{73EA0598-1CAE-4738-8928-DFD1D8C0ABC8}" destId="{1FC65BE0-EAC5-424E-97EB-198650895AD2}" srcOrd="0" destOrd="0" presId="urn:microsoft.com/office/officeart/2005/8/layout/lProcess3"/>
    <dgm:cxn modelId="{8A71B9F7-226A-4F4C-9A76-C88AFC19C401}" type="presParOf" srcId="{1FC65BE0-EAC5-424E-97EB-198650895AD2}" destId="{DA6EAA77-A2D4-48D6-B759-59BA0794AD37}" srcOrd="0" destOrd="0" presId="urn:microsoft.com/office/officeart/2005/8/layout/lProcess3"/>
    <dgm:cxn modelId="{E0455B53-DC74-47D9-ACF9-BACD3A0DFC21}" type="presParOf" srcId="{1FC65BE0-EAC5-424E-97EB-198650895AD2}" destId="{A12B14A7-A986-433B-98DB-EA2800223ABE}" srcOrd="1" destOrd="0" presId="urn:microsoft.com/office/officeart/2005/8/layout/lProcess3"/>
    <dgm:cxn modelId="{A0BF063F-322B-400C-8201-3CDAB1D6F415}" type="presParOf" srcId="{1FC65BE0-EAC5-424E-97EB-198650895AD2}" destId="{263D9E6D-ACFC-4F06-A1B9-A12184EDA612}" srcOrd="2" destOrd="0" presId="urn:microsoft.com/office/officeart/2005/8/layout/lProcess3"/>
    <dgm:cxn modelId="{CFAB9FF5-89C2-4726-8641-E223D91A3B40}" type="presParOf" srcId="{73EA0598-1CAE-4738-8928-DFD1D8C0ABC8}" destId="{F4C3216C-EA38-4B01-9A8B-EAC9D0A7EF43}" srcOrd="1" destOrd="0" presId="urn:microsoft.com/office/officeart/2005/8/layout/lProcess3"/>
    <dgm:cxn modelId="{CB6A523C-AC10-4832-9532-FB5B2419F724}" type="presParOf" srcId="{73EA0598-1CAE-4738-8928-DFD1D8C0ABC8}" destId="{2BF40203-6218-4194-827F-D93E638C875A}" srcOrd="2" destOrd="0" presId="urn:microsoft.com/office/officeart/2005/8/layout/lProcess3"/>
    <dgm:cxn modelId="{37AC0F3F-4DEE-4202-BBCC-2BE97C51FFB7}" type="presParOf" srcId="{2BF40203-6218-4194-827F-D93E638C875A}" destId="{DC40CB81-ABCA-4910-9EB9-537E4C42BB0C}" srcOrd="0" destOrd="0" presId="urn:microsoft.com/office/officeart/2005/8/layout/lProcess3"/>
    <dgm:cxn modelId="{B2D01D12-541D-4AC0-A230-A911CB71A3AB}" type="presParOf" srcId="{2BF40203-6218-4194-827F-D93E638C875A}" destId="{E7A8873F-5FC1-404A-8812-CA951F368B50}" srcOrd="1" destOrd="0" presId="urn:microsoft.com/office/officeart/2005/8/layout/lProcess3"/>
    <dgm:cxn modelId="{2AF27C7D-40A3-4AE1-A9A9-C2EAD0C6783E}" type="presParOf" srcId="{2BF40203-6218-4194-827F-D93E638C875A}" destId="{03352C70-46A7-4E17-AD8B-268982AD194F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26CBA45-BCAF-4D5C-BB4E-3AB14D9B24A9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BD989790-49C8-47BF-B874-BF7248887088}">
      <dgm:prSet phldrT="[文字]" custT="1"/>
      <dgm:spPr/>
      <dgm:t>
        <a:bodyPr/>
        <a:lstStyle/>
        <a:p>
          <a:r>
            <a:rPr lang="zh-TW" altLang="en-US" sz="3200" dirty="0" smtClean="0"/>
            <a:t>知足</a:t>
          </a:r>
          <a:endParaRPr lang="zh-TW" altLang="en-US" sz="3200" dirty="0"/>
        </a:p>
      </dgm:t>
    </dgm:pt>
    <dgm:pt modelId="{E6989E68-2025-4EEA-9AE3-624A2E3520CE}" type="parTrans" cxnId="{B559D444-F914-4EAD-BA7F-233B17EEAB61}">
      <dgm:prSet/>
      <dgm:spPr/>
      <dgm:t>
        <a:bodyPr/>
        <a:lstStyle/>
        <a:p>
          <a:endParaRPr lang="zh-TW" altLang="en-US"/>
        </a:p>
      </dgm:t>
    </dgm:pt>
    <dgm:pt modelId="{CD5D7310-9998-49E9-A6C2-BA81F2D60DE0}" type="sibTrans" cxnId="{B559D444-F914-4EAD-BA7F-233B17EEAB61}">
      <dgm:prSet/>
      <dgm:spPr/>
      <dgm:t>
        <a:bodyPr/>
        <a:lstStyle/>
        <a:p>
          <a:endParaRPr lang="zh-TW" altLang="en-US"/>
        </a:p>
      </dgm:t>
    </dgm:pt>
    <dgm:pt modelId="{B7C5FA4F-BB5D-42F8-9810-F916D106B295}">
      <dgm:prSet phldrT="[文字]" custT="1"/>
      <dgm:spPr/>
      <dgm:t>
        <a:bodyPr/>
        <a:lstStyle/>
        <a:p>
          <a:r>
            <a:rPr lang="zh-TW" altLang="en-US" sz="3200" dirty="0" smtClean="0"/>
            <a:t>富從之</a:t>
          </a:r>
          <a:endParaRPr lang="zh-TW" altLang="en-US" sz="3200" dirty="0"/>
        </a:p>
      </dgm:t>
    </dgm:pt>
    <dgm:pt modelId="{A61A6EB8-6264-414A-9AF6-A8E7E062C0DC}" type="parTrans" cxnId="{A7278B63-AC1E-4A92-933F-CE86C8422656}">
      <dgm:prSet/>
      <dgm:spPr/>
      <dgm:t>
        <a:bodyPr/>
        <a:lstStyle/>
        <a:p>
          <a:endParaRPr lang="zh-TW" altLang="en-US"/>
        </a:p>
      </dgm:t>
    </dgm:pt>
    <dgm:pt modelId="{9505E593-72DC-4361-A839-2CC344679C13}" type="sibTrans" cxnId="{A7278B63-AC1E-4A92-933F-CE86C8422656}">
      <dgm:prSet/>
      <dgm:spPr/>
      <dgm:t>
        <a:bodyPr/>
        <a:lstStyle/>
        <a:p>
          <a:endParaRPr lang="zh-TW" altLang="en-US"/>
        </a:p>
      </dgm:t>
    </dgm:pt>
    <dgm:pt modelId="{769DDF62-2124-45D4-A616-5066FB555844}">
      <dgm:prSet phldrT="[文字]" custT="1"/>
      <dgm:spPr/>
      <dgm:t>
        <a:bodyPr/>
        <a:lstStyle/>
        <a:p>
          <a:r>
            <a:rPr lang="zh-TW" altLang="en-US" sz="3200" dirty="0" smtClean="0"/>
            <a:t>德宜君人</a:t>
          </a:r>
          <a:endParaRPr lang="zh-TW" altLang="en-US" sz="3200" dirty="0"/>
        </a:p>
      </dgm:t>
    </dgm:pt>
    <dgm:pt modelId="{03D81EE2-A049-4FAA-B459-8D071599859D}" type="parTrans" cxnId="{5ED53B32-25CE-4DFA-BBAB-9989D89C60DC}">
      <dgm:prSet/>
      <dgm:spPr/>
      <dgm:t>
        <a:bodyPr/>
        <a:lstStyle/>
        <a:p>
          <a:endParaRPr lang="zh-TW" altLang="en-US"/>
        </a:p>
      </dgm:t>
    </dgm:pt>
    <dgm:pt modelId="{6FDFDD3B-8EAE-4687-B618-91749CD847F3}" type="sibTrans" cxnId="{5ED53B32-25CE-4DFA-BBAB-9989D89C60DC}">
      <dgm:prSet/>
      <dgm:spPr/>
      <dgm:t>
        <a:bodyPr/>
        <a:lstStyle/>
        <a:p>
          <a:endParaRPr lang="zh-TW" altLang="en-US"/>
        </a:p>
      </dgm:t>
    </dgm:pt>
    <dgm:pt modelId="{75016DC8-1F4C-43C2-B547-AE67E7249A06}">
      <dgm:prSet phldrT="[文字]" custT="1"/>
      <dgm:spPr/>
      <dgm:t>
        <a:bodyPr/>
        <a:lstStyle/>
        <a:p>
          <a:r>
            <a:rPr lang="zh-TW" altLang="en-US" sz="3200" dirty="0" smtClean="0"/>
            <a:t>貴從之</a:t>
          </a:r>
          <a:endParaRPr lang="zh-TW" altLang="en-US" sz="3200" dirty="0"/>
        </a:p>
      </dgm:t>
    </dgm:pt>
    <dgm:pt modelId="{F8397578-51B1-4127-8A79-6E7E435107FD}" type="parTrans" cxnId="{03B6715D-2793-42F1-9D9F-2840C7093D9B}">
      <dgm:prSet/>
      <dgm:spPr/>
      <dgm:t>
        <a:bodyPr/>
        <a:lstStyle/>
        <a:p>
          <a:endParaRPr lang="zh-TW" altLang="en-US"/>
        </a:p>
      </dgm:t>
    </dgm:pt>
    <dgm:pt modelId="{2A40B9E8-AB91-4DCB-828A-C7C206F64A87}" type="sibTrans" cxnId="{03B6715D-2793-42F1-9D9F-2840C7093D9B}">
      <dgm:prSet/>
      <dgm:spPr/>
      <dgm:t>
        <a:bodyPr/>
        <a:lstStyle/>
        <a:p>
          <a:endParaRPr lang="zh-TW" altLang="en-US"/>
        </a:p>
      </dgm:t>
    </dgm:pt>
    <dgm:pt modelId="{5A77A476-4ACD-44AA-9ECC-7FEF028BCDD8}" type="pres">
      <dgm:prSet presAssocID="{A26CBA45-BCAF-4D5C-BB4E-3AB14D9B24A9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86AB5DEC-F32C-44DC-B7DD-29DFC2EDE874}" type="pres">
      <dgm:prSet presAssocID="{BD989790-49C8-47BF-B874-BF7248887088}" presName="horFlow" presStyleCnt="0"/>
      <dgm:spPr/>
    </dgm:pt>
    <dgm:pt modelId="{0D3BB5EF-85D3-46A8-8639-B3203CFBB4E6}" type="pres">
      <dgm:prSet presAssocID="{BD989790-49C8-47BF-B874-BF7248887088}" presName="bigChev" presStyleLbl="node1" presStyleIdx="0" presStyleCnt="2" custScaleY="75454" custLinFactNeighborY="2313"/>
      <dgm:spPr/>
      <dgm:t>
        <a:bodyPr/>
        <a:lstStyle/>
        <a:p>
          <a:endParaRPr lang="zh-TW" altLang="en-US"/>
        </a:p>
      </dgm:t>
    </dgm:pt>
    <dgm:pt modelId="{8BEDFA59-1CCE-4C1B-90F6-FCF6F66ED4E7}" type="pres">
      <dgm:prSet presAssocID="{A61A6EB8-6264-414A-9AF6-A8E7E062C0DC}" presName="parTrans" presStyleCnt="0"/>
      <dgm:spPr/>
    </dgm:pt>
    <dgm:pt modelId="{0ABD4310-B747-4CCD-B2B8-44A616503F3F}" type="pres">
      <dgm:prSet presAssocID="{B7C5FA4F-BB5D-42F8-9810-F916D106B295}" presName="node" presStyleLbl="alignAccFollowNode1" presStyleIdx="0" presStyleCnt="2" custScaleY="9090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BE504164-F102-4FCC-B96E-C909A35325DD}" type="pres">
      <dgm:prSet presAssocID="{BD989790-49C8-47BF-B874-BF7248887088}" presName="vSp" presStyleCnt="0"/>
      <dgm:spPr/>
    </dgm:pt>
    <dgm:pt modelId="{F2BBA200-ED0F-4B00-8317-290F6FD50820}" type="pres">
      <dgm:prSet presAssocID="{769DDF62-2124-45D4-A616-5066FB555844}" presName="horFlow" presStyleCnt="0"/>
      <dgm:spPr/>
    </dgm:pt>
    <dgm:pt modelId="{3060EC65-50AB-42FC-B3B9-A820D9755B53}" type="pres">
      <dgm:prSet presAssocID="{769DDF62-2124-45D4-A616-5066FB555844}" presName="bigChev" presStyleLbl="node1" presStyleIdx="1" presStyleCnt="2" custScaleY="75454"/>
      <dgm:spPr/>
      <dgm:t>
        <a:bodyPr/>
        <a:lstStyle/>
        <a:p>
          <a:endParaRPr lang="zh-TW" altLang="en-US"/>
        </a:p>
      </dgm:t>
    </dgm:pt>
    <dgm:pt modelId="{9DC0B4FF-76F7-4417-89B8-507745949BCC}" type="pres">
      <dgm:prSet presAssocID="{F8397578-51B1-4127-8A79-6E7E435107FD}" presName="parTrans" presStyleCnt="0"/>
      <dgm:spPr/>
    </dgm:pt>
    <dgm:pt modelId="{478D8687-3030-4238-A9CC-B26C537324F5}" type="pres">
      <dgm:prSet presAssocID="{75016DC8-1F4C-43C2-B547-AE67E7249A06}" presName="node" presStyleLbl="alignAccFollowNode1" presStyleIdx="1" presStyleCnt="2" custScaleY="9090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76C26F06-5E2C-4D2B-B76E-5D0575146F2E}" type="presOf" srcId="{A26CBA45-BCAF-4D5C-BB4E-3AB14D9B24A9}" destId="{5A77A476-4ACD-44AA-9ECC-7FEF028BCDD8}" srcOrd="0" destOrd="0" presId="urn:microsoft.com/office/officeart/2005/8/layout/lProcess3"/>
    <dgm:cxn modelId="{03B6715D-2793-42F1-9D9F-2840C7093D9B}" srcId="{769DDF62-2124-45D4-A616-5066FB555844}" destId="{75016DC8-1F4C-43C2-B547-AE67E7249A06}" srcOrd="0" destOrd="0" parTransId="{F8397578-51B1-4127-8A79-6E7E435107FD}" sibTransId="{2A40B9E8-AB91-4DCB-828A-C7C206F64A87}"/>
    <dgm:cxn modelId="{B559D444-F914-4EAD-BA7F-233B17EEAB61}" srcId="{A26CBA45-BCAF-4D5C-BB4E-3AB14D9B24A9}" destId="{BD989790-49C8-47BF-B874-BF7248887088}" srcOrd="0" destOrd="0" parTransId="{E6989E68-2025-4EEA-9AE3-624A2E3520CE}" sibTransId="{CD5D7310-9998-49E9-A6C2-BA81F2D60DE0}"/>
    <dgm:cxn modelId="{A7278B63-AC1E-4A92-933F-CE86C8422656}" srcId="{BD989790-49C8-47BF-B874-BF7248887088}" destId="{B7C5FA4F-BB5D-42F8-9810-F916D106B295}" srcOrd="0" destOrd="0" parTransId="{A61A6EB8-6264-414A-9AF6-A8E7E062C0DC}" sibTransId="{9505E593-72DC-4361-A839-2CC344679C13}"/>
    <dgm:cxn modelId="{4148AD56-FC7E-47EC-B50F-B09B860702BC}" type="presOf" srcId="{B7C5FA4F-BB5D-42F8-9810-F916D106B295}" destId="{0ABD4310-B747-4CCD-B2B8-44A616503F3F}" srcOrd="0" destOrd="0" presId="urn:microsoft.com/office/officeart/2005/8/layout/lProcess3"/>
    <dgm:cxn modelId="{EE5F4810-8206-48A2-BF4B-0F0406DE71D8}" type="presOf" srcId="{BD989790-49C8-47BF-B874-BF7248887088}" destId="{0D3BB5EF-85D3-46A8-8639-B3203CFBB4E6}" srcOrd="0" destOrd="0" presId="urn:microsoft.com/office/officeart/2005/8/layout/lProcess3"/>
    <dgm:cxn modelId="{D19A1256-0A4E-4CF0-8499-29C56E2667DC}" type="presOf" srcId="{75016DC8-1F4C-43C2-B547-AE67E7249A06}" destId="{478D8687-3030-4238-A9CC-B26C537324F5}" srcOrd="0" destOrd="0" presId="urn:microsoft.com/office/officeart/2005/8/layout/lProcess3"/>
    <dgm:cxn modelId="{F43E614C-D934-4188-A3D1-C7E264A5BA64}" type="presOf" srcId="{769DDF62-2124-45D4-A616-5066FB555844}" destId="{3060EC65-50AB-42FC-B3B9-A820D9755B53}" srcOrd="0" destOrd="0" presId="urn:microsoft.com/office/officeart/2005/8/layout/lProcess3"/>
    <dgm:cxn modelId="{5ED53B32-25CE-4DFA-BBAB-9989D89C60DC}" srcId="{A26CBA45-BCAF-4D5C-BB4E-3AB14D9B24A9}" destId="{769DDF62-2124-45D4-A616-5066FB555844}" srcOrd="1" destOrd="0" parTransId="{03D81EE2-A049-4FAA-B459-8D071599859D}" sibTransId="{6FDFDD3B-8EAE-4687-B618-91749CD847F3}"/>
    <dgm:cxn modelId="{44B96855-3520-4C4D-952D-505D6C77D630}" type="presParOf" srcId="{5A77A476-4ACD-44AA-9ECC-7FEF028BCDD8}" destId="{86AB5DEC-F32C-44DC-B7DD-29DFC2EDE874}" srcOrd="0" destOrd="0" presId="urn:microsoft.com/office/officeart/2005/8/layout/lProcess3"/>
    <dgm:cxn modelId="{43044152-4FD1-4F4B-B57B-17E0338ACC80}" type="presParOf" srcId="{86AB5DEC-F32C-44DC-B7DD-29DFC2EDE874}" destId="{0D3BB5EF-85D3-46A8-8639-B3203CFBB4E6}" srcOrd="0" destOrd="0" presId="urn:microsoft.com/office/officeart/2005/8/layout/lProcess3"/>
    <dgm:cxn modelId="{EF48D5AE-8D8E-481E-A4C1-90EE993BB3D8}" type="presParOf" srcId="{86AB5DEC-F32C-44DC-B7DD-29DFC2EDE874}" destId="{8BEDFA59-1CCE-4C1B-90F6-FCF6F66ED4E7}" srcOrd="1" destOrd="0" presId="urn:microsoft.com/office/officeart/2005/8/layout/lProcess3"/>
    <dgm:cxn modelId="{1D16BF84-7F79-4D91-BB27-E69A27F4425B}" type="presParOf" srcId="{86AB5DEC-F32C-44DC-B7DD-29DFC2EDE874}" destId="{0ABD4310-B747-4CCD-B2B8-44A616503F3F}" srcOrd="2" destOrd="0" presId="urn:microsoft.com/office/officeart/2005/8/layout/lProcess3"/>
    <dgm:cxn modelId="{8C1FD6A6-586B-409F-8D80-381F08484ED8}" type="presParOf" srcId="{5A77A476-4ACD-44AA-9ECC-7FEF028BCDD8}" destId="{BE504164-F102-4FCC-B96E-C909A35325DD}" srcOrd="1" destOrd="0" presId="urn:microsoft.com/office/officeart/2005/8/layout/lProcess3"/>
    <dgm:cxn modelId="{FBB05D62-33D5-4CE2-B72D-51859FA9E45E}" type="presParOf" srcId="{5A77A476-4ACD-44AA-9ECC-7FEF028BCDD8}" destId="{F2BBA200-ED0F-4B00-8317-290F6FD50820}" srcOrd="2" destOrd="0" presId="urn:microsoft.com/office/officeart/2005/8/layout/lProcess3"/>
    <dgm:cxn modelId="{033EAE7D-D8B4-49B8-91FF-726338B93618}" type="presParOf" srcId="{F2BBA200-ED0F-4B00-8317-290F6FD50820}" destId="{3060EC65-50AB-42FC-B3B9-A820D9755B53}" srcOrd="0" destOrd="0" presId="urn:microsoft.com/office/officeart/2005/8/layout/lProcess3"/>
    <dgm:cxn modelId="{97783B3F-2E3C-4BB2-B3DD-03B1AB206CF8}" type="presParOf" srcId="{F2BBA200-ED0F-4B00-8317-290F6FD50820}" destId="{9DC0B4FF-76F7-4417-89B8-507745949BCC}" srcOrd="1" destOrd="0" presId="urn:microsoft.com/office/officeart/2005/8/layout/lProcess3"/>
    <dgm:cxn modelId="{B1C8F20F-7DF6-4FAC-B384-6E985BF06FE3}" type="presParOf" srcId="{F2BBA200-ED0F-4B00-8317-290F6FD50820}" destId="{478D8687-3030-4238-A9CC-B26C537324F5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F11FBF3-AEF0-4176-9712-0D0511DA2A4D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E999D4AB-27CE-499E-B8C7-5CF3174326AE}">
      <dgm:prSet phldrT="[文字]" custT="1"/>
      <dgm:spPr/>
      <dgm:t>
        <a:bodyPr/>
        <a:lstStyle/>
        <a:p>
          <a:r>
            <a:rPr lang="zh-TW" altLang="en-US" sz="3200" dirty="0" smtClean="0">
              <a:cs typeface="+mj-cs"/>
            </a:rPr>
            <a:t>是桀紂之所以失其位也</a:t>
          </a:r>
          <a:endParaRPr lang="zh-TW" altLang="en-US" sz="3200" dirty="0"/>
        </a:p>
      </dgm:t>
    </dgm:pt>
    <dgm:pt modelId="{0D0CD487-B96D-45B8-8831-C1ABAEF19504}" type="parTrans" cxnId="{91C83180-C8C5-4101-B9F0-FB4C78007E3A}">
      <dgm:prSet/>
      <dgm:spPr/>
      <dgm:t>
        <a:bodyPr/>
        <a:lstStyle/>
        <a:p>
          <a:endParaRPr lang="zh-TW" altLang="en-US"/>
        </a:p>
      </dgm:t>
    </dgm:pt>
    <dgm:pt modelId="{D7241E2F-70E5-446B-AE79-ADC108494549}" type="sibTrans" cxnId="{91C83180-C8C5-4101-B9F0-FB4C78007E3A}">
      <dgm:prSet/>
      <dgm:spPr/>
      <dgm:t>
        <a:bodyPr/>
        <a:lstStyle/>
        <a:p>
          <a:endParaRPr lang="zh-TW" altLang="en-US"/>
        </a:p>
      </dgm:t>
    </dgm:pt>
    <dgm:pt modelId="{7BA827AB-F26D-4188-8FBD-91094437F540}">
      <dgm:prSet phldrT="[文字]" custT="1"/>
      <dgm:spPr/>
      <dgm:t>
        <a:bodyPr/>
        <a:lstStyle/>
        <a:p>
          <a:r>
            <a:rPr lang="zh-TW" altLang="en-US" sz="3200" dirty="0" smtClean="0">
              <a:cs typeface="+mj-cs"/>
            </a:rPr>
            <a:t>土地之生物不益</a:t>
          </a:r>
          <a:endParaRPr lang="zh-TW" altLang="en-US" sz="3200" dirty="0"/>
        </a:p>
      </dgm:t>
    </dgm:pt>
    <dgm:pt modelId="{C7589FD8-D5BA-483E-9E4A-CA9C4BBED8F1}" type="parTrans" cxnId="{EE38E2A9-D1AF-484B-B161-1812773B6257}">
      <dgm:prSet/>
      <dgm:spPr/>
      <dgm:t>
        <a:bodyPr/>
        <a:lstStyle/>
        <a:p>
          <a:endParaRPr lang="zh-TW" altLang="en-US"/>
        </a:p>
      </dgm:t>
    </dgm:pt>
    <dgm:pt modelId="{5BB296B0-FA61-4DE8-B56F-548C335A2C1C}" type="sibTrans" cxnId="{EE38E2A9-D1AF-484B-B161-1812773B6257}">
      <dgm:prSet/>
      <dgm:spPr/>
      <dgm:t>
        <a:bodyPr/>
        <a:lstStyle/>
        <a:p>
          <a:endParaRPr lang="zh-TW" altLang="en-US"/>
        </a:p>
      </dgm:t>
    </dgm:pt>
    <dgm:pt modelId="{D6A22580-829F-4980-BC41-C26ED0DCF667}">
      <dgm:prSet phldrT="[文字]" custT="1"/>
      <dgm:spPr/>
      <dgm:t>
        <a:bodyPr/>
        <a:lstStyle/>
        <a:p>
          <a:pPr>
            <a:lnSpc>
              <a:spcPts val="4800"/>
            </a:lnSpc>
            <a:spcAft>
              <a:spcPts val="0"/>
            </a:spcAft>
          </a:pPr>
          <a:r>
            <a:rPr lang="zh-TW" altLang="en-US" sz="3200" dirty="0" smtClean="0">
              <a:cs typeface="+mj-cs"/>
            </a:rPr>
            <a:t>懷不富之心</a:t>
          </a:r>
          <a:endParaRPr lang="en-US" altLang="zh-TW" sz="3200" dirty="0" smtClean="0">
            <a:cs typeface="+mj-cs"/>
          </a:endParaRPr>
        </a:p>
        <a:p>
          <a:pPr>
            <a:lnSpc>
              <a:spcPts val="4800"/>
            </a:lnSpc>
            <a:spcAft>
              <a:spcPts val="0"/>
            </a:spcAft>
          </a:pPr>
          <a:r>
            <a:rPr lang="zh-TW" altLang="en-US" sz="3200" dirty="0" smtClean="0">
              <a:cs typeface="+mj-cs"/>
            </a:rPr>
            <a:t>而求不益之物</a:t>
          </a:r>
          <a:endParaRPr lang="zh-TW" altLang="en-US" sz="3200" dirty="0"/>
        </a:p>
      </dgm:t>
    </dgm:pt>
    <dgm:pt modelId="{1F483A3A-C022-45BA-9979-0CBCF1EEEE3F}" type="parTrans" cxnId="{70E61392-9CF0-4671-A031-A20E148A97F4}">
      <dgm:prSet/>
      <dgm:spPr/>
      <dgm:t>
        <a:bodyPr/>
        <a:lstStyle/>
        <a:p>
          <a:endParaRPr lang="zh-TW" altLang="en-US"/>
        </a:p>
      </dgm:t>
    </dgm:pt>
    <dgm:pt modelId="{4CFA6725-97F5-4494-9AEE-FF368924272F}" type="sibTrans" cxnId="{70E61392-9CF0-4671-A031-A20E148A97F4}">
      <dgm:prSet/>
      <dgm:spPr/>
      <dgm:t>
        <a:bodyPr/>
        <a:lstStyle/>
        <a:p>
          <a:endParaRPr lang="zh-TW" altLang="en-US"/>
        </a:p>
      </dgm:t>
    </dgm:pt>
    <dgm:pt modelId="{B3BA85C1-7588-4E3E-8708-0FB148EF9249}">
      <dgm:prSet phldrT="[文字]" custT="1"/>
      <dgm:spPr/>
      <dgm:t>
        <a:bodyPr/>
        <a:lstStyle/>
        <a:p>
          <a:pPr>
            <a:lnSpc>
              <a:spcPts val="4800"/>
            </a:lnSpc>
            <a:spcAft>
              <a:spcPts val="0"/>
            </a:spcAft>
          </a:pPr>
          <a:r>
            <a:rPr lang="zh-TW" altLang="en-US" sz="3200" dirty="0" smtClean="0">
              <a:cs typeface="+mj-cs"/>
            </a:rPr>
            <a:t>挾百倍之欲</a:t>
          </a:r>
          <a:endParaRPr lang="en-US" altLang="zh-TW" sz="3200" dirty="0" smtClean="0">
            <a:cs typeface="+mj-cs"/>
          </a:endParaRPr>
        </a:p>
        <a:p>
          <a:pPr>
            <a:lnSpc>
              <a:spcPts val="4800"/>
            </a:lnSpc>
            <a:spcAft>
              <a:spcPts val="0"/>
            </a:spcAft>
          </a:pPr>
          <a:r>
            <a:rPr lang="zh-TW" altLang="en-US" sz="3200" dirty="0" smtClean="0">
              <a:cs typeface="+mj-cs"/>
            </a:rPr>
            <a:t>而求有盡之財</a:t>
          </a:r>
          <a:endParaRPr lang="zh-TW" altLang="en-US" sz="3200" dirty="0">
            <a:cs typeface="+mj-cs"/>
          </a:endParaRPr>
        </a:p>
      </dgm:t>
    </dgm:pt>
    <dgm:pt modelId="{FF66B9FA-AC1F-45B5-883F-35C30D6230D8}" type="parTrans" cxnId="{42FE49F4-EEC3-4789-B912-642EB888AD4D}">
      <dgm:prSet/>
      <dgm:spPr/>
      <dgm:t>
        <a:bodyPr/>
        <a:lstStyle/>
        <a:p>
          <a:endParaRPr lang="zh-TW" altLang="en-US"/>
        </a:p>
      </dgm:t>
    </dgm:pt>
    <dgm:pt modelId="{7E2261D6-38F4-42A3-B300-FDA34B707E0C}" type="sibTrans" cxnId="{42FE49F4-EEC3-4789-B912-642EB888AD4D}">
      <dgm:prSet/>
      <dgm:spPr/>
      <dgm:t>
        <a:bodyPr/>
        <a:lstStyle/>
        <a:p>
          <a:endParaRPr lang="zh-TW" altLang="en-US"/>
        </a:p>
      </dgm:t>
    </dgm:pt>
    <dgm:pt modelId="{B29112E9-2212-4844-9A43-F69542B0ABB7}">
      <dgm:prSet phldrT="[文字]" custT="1"/>
      <dgm:spPr/>
      <dgm:t>
        <a:bodyPr/>
        <a:lstStyle/>
        <a:p>
          <a:r>
            <a:rPr lang="zh-TW" altLang="en-US" sz="3200" dirty="0" smtClean="0">
              <a:cs typeface="+mj-cs"/>
            </a:rPr>
            <a:t>山澤之出財有盡</a:t>
          </a:r>
          <a:endParaRPr lang="zh-TW" altLang="en-US" sz="3200" dirty="0"/>
        </a:p>
      </dgm:t>
    </dgm:pt>
    <dgm:pt modelId="{9E8D960F-4F09-43C4-B763-C2D75F7B58EA}" type="parTrans" cxnId="{880F19D3-D5E1-4927-88B9-086B5C6255F0}">
      <dgm:prSet/>
      <dgm:spPr/>
      <dgm:t>
        <a:bodyPr/>
        <a:lstStyle/>
        <a:p>
          <a:endParaRPr lang="zh-TW" altLang="en-US"/>
        </a:p>
      </dgm:t>
    </dgm:pt>
    <dgm:pt modelId="{BA80682E-7AEE-41F6-81F1-EDC9D978A9A5}" type="sibTrans" cxnId="{880F19D3-D5E1-4927-88B9-086B5C6255F0}">
      <dgm:prSet/>
      <dgm:spPr/>
      <dgm:t>
        <a:bodyPr/>
        <a:lstStyle/>
        <a:p>
          <a:endParaRPr lang="zh-TW" altLang="en-US"/>
        </a:p>
      </dgm:t>
    </dgm:pt>
    <dgm:pt modelId="{6C574B91-4958-4020-900D-FAD57E25544A}" type="pres">
      <dgm:prSet presAssocID="{0F11FBF3-AEF0-4176-9712-0D0511DA2A4D}" presName="diagram" presStyleCnt="0">
        <dgm:presLayoutVars>
          <dgm:chPref val="1"/>
          <dgm:dir val="rev"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B7A72E2-2015-479E-94F1-4CD99C8604EA}" type="pres">
      <dgm:prSet presAssocID="{E999D4AB-27CE-499E-B8C7-5CF3174326AE}" presName="root1" presStyleCnt="0"/>
      <dgm:spPr/>
    </dgm:pt>
    <dgm:pt modelId="{57E1E756-106C-4AF1-8FBF-86A3DCD18B62}" type="pres">
      <dgm:prSet presAssocID="{E999D4AB-27CE-499E-B8C7-5CF3174326AE}" presName="LevelOneTextNode" presStyleLbl="node0" presStyleIdx="0" presStyleCnt="1" custScaleX="113858" custScaleY="12485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FDE0715-2606-40B2-97D6-AB51A570EF46}" type="pres">
      <dgm:prSet presAssocID="{E999D4AB-27CE-499E-B8C7-5CF3174326AE}" presName="level2hierChild" presStyleCnt="0"/>
      <dgm:spPr/>
    </dgm:pt>
    <dgm:pt modelId="{A6122E70-755F-4F22-A27E-5E1231BE9188}" type="pres">
      <dgm:prSet presAssocID="{1F483A3A-C022-45BA-9979-0CBCF1EEEE3F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C89A2B38-6EE8-4DAD-B808-D285CABC9C21}" type="pres">
      <dgm:prSet presAssocID="{1F483A3A-C022-45BA-9979-0CBCF1EEEE3F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76F651BF-BAD6-4E2E-95CF-E91F2CBFDC19}" type="pres">
      <dgm:prSet presAssocID="{D6A22580-829F-4980-BC41-C26ED0DCF667}" presName="root2" presStyleCnt="0"/>
      <dgm:spPr/>
    </dgm:pt>
    <dgm:pt modelId="{53B462F7-1969-48C3-ABB9-23F7EFDF2737}" type="pres">
      <dgm:prSet presAssocID="{D6A22580-829F-4980-BC41-C26ED0DCF667}" presName="LevelTwoTextNode" presStyleLbl="node2" presStyleIdx="0" presStyleCnt="2" custScaleX="134912" custScaleY="13849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31ECE76-3588-4B69-8DB1-38D1984848C1}" type="pres">
      <dgm:prSet presAssocID="{D6A22580-829F-4980-BC41-C26ED0DCF667}" presName="level3hierChild" presStyleCnt="0"/>
      <dgm:spPr/>
    </dgm:pt>
    <dgm:pt modelId="{2620A962-BBFB-445F-9D2B-3ECF1E5A1306}" type="pres">
      <dgm:prSet presAssocID="{C7589FD8-D5BA-483E-9E4A-CA9C4BBED8F1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471C5D22-B1EF-4B9A-B207-6C8C16FAFE8F}" type="pres">
      <dgm:prSet presAssocID="{C7589FD8-D5BA-483E-9E4A-CA9C4BBED8F1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714213AF-7D30-4240-835D-15D4AF1318E3}" type="pres">
      <dgm:prSet presAssocID="{7BA827AB-F26D-4188-8FBD-91094437F540}" presName="root2" presStyleCnt="0"/>
      <dgm:spPr/>
    </dgm:pt>
    <dgm:pt modelId="{49101D21-E76A-4E4A-9D94-770279E32437}" type="pres">
      <dgm:prSet presAssocID="{7BA827AB-F26D-4188-8FBD-91094437F540}" presName="LevelTwoTextNode" presStyleLbl="node3" presStyleIdx="0" presStyleCnt="2" custScaleY="13536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75F697F-4524-4FF6-A76B-BB9480CA9008}" type="pres">
      <dgm:prSet presAssocID="{7BA827AB-F26D-4188-8FBD-91094437F540}" presName="level3hierChild" presStyleCnt="0"/>
      <dgm:spPr/>
    </dgm:pt>
    <dgm:pt modelId="{826E75FB-CD4C-49CE-B265-6458E9BE6701}" type="pres">
      <dgm:prSet presAssocID="{FF66B9FA-AC1F-45B5-883F-35C30D6230D8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4DF87EDF-71F3-4BF2-AA30-23D1A139DE03}" type="pres">
      <dgm:prSet presAssocID="{FF66B9FA-AC1F-45B5-883F-35C30D6230D8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D4664348-E9C8-4E8C-A5A2-2F126C766156}" type="pres">
      <dgm:prSet presAssocID="{B3BA85C1-7588-4E3E-8708-0FB148EF9249}" presName="root2" presStyleCnt="0"/>
      <dgm:spPr/>
    </dgm:pt>
    <dgm:pt modelId="{90CDFB90-40AC-4472-8111-A2007AC94D56}" type="pres">
      <dgm:prSet presAssocID="{B3BA85C1-7588-4E3E-8708-0FB148EF9249}" presName="LevelTwoTextNode" presStyleLbl="node2" presStyleIdx="1" presStyleCnt="2" custScaleX="134912" custScaleY="13849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81CF52B-D3E4-4CE0-A994-9CA0097ECB40}" type="pres">
      <dgm:prSet presAssocID="{B3BA85C1-7588-4E3E-8708-0FB148EF9249}" presName="level3hierChild" presStyleCnt="0"/>
      <dgm:spPr/>
    </dgm:pt>
    <dgm:pt modelId="{342BDC98-D17B-46EF-95F6-4ABE26908CAD}" type="pres">
      <dgm:prSet presAssocID="{9E8D960F-4F09-43C4-B763-C2D75F7B58EA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6D3D8A40-4900-4928-8BDB-CC996BB44262}" type="pres">
      <dgm:prSet presAssocID="{9E8D960F-4F09-43C4-B763-C2D75F7B58EA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9EEFB2F8-8F41-45F6-8962-D365F1AC81D9}" type="pres">
      <dgm:prSet presAssocID="{B29112E9-2212-4844-9A43-F69542B0ABB7}" presName="root2" presStyleCnt="0"/>
      <dgm:spPr/>
    </dgm:pt>
    <dgm:pt modelId="{221B0837-4EC6-463B-8032-E822CD5A0925}" type="pres">
      <dgm:prSet presAssocID="{B29112E9-2212-4844-9A43-F69542B0ABB7}" presName="LevelTwoTextNode" presStyleLbl="node3" presStyleIdx="1" presStyleCnt="2" custScaleY="13536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414A6CE-235E-4E66-9CBB-6695E82B7AA6}" type="pres">
      <dgm:prSet presAssocID="{B29112E9-2212-4844-9A43-F69542B0ABB7}" presName="level3hierChild" presStyleCnt="0"/>
      <dgm:spPr/>
    </dgm:pt>
  </dgm:ptLst>
  <dgm:cxnLst>
    <dgm:cxn modelId="{440305C6-5741-4D22-8C27-C76DB2CBE2B7}" type="presOf" srcId="{9E8D960F-4F09-43C4-B763-C2D75F7B58EA}" destId="{342BDC98-D17B-46EF-95F6-4ABE26908CAD}" srcOrd="0" destOrd="0" presId="urn:microsoft.com/office/officeart/2005/8/layout/hierarchy2"/>
    <dgm:cxn modelId="{70E61392-9CF0-4671-A031-A20E148A97F4}" srcId="{E999D4AB-27CE-499E-B8C7-5CF3174326AE}" destId="{D6A22580-829F-4980-BC41-C26ED0DCF667}" srcOrd="0" destOrd="0" parTransId="{1F483A3A-C022-45BA-9979-0CBCF1EEEE3F}" sibTransId="{4CFA6725-97F5-4494-9AEE-FF368924272F}"/>
    <dgm:cxn modelId="{4E8414B9-F787-4BBC-96B3-2F6E88392B59}" type="presOf" srcId="{E999D4AB-27CE-499E-B8C7-5CF3174326AE}" destId="{57E1E756-106C-4AF1-8FBF-86A3DCD18B62}" srcOrd="0" destOrd="0" presId="urn:microsoft.com/office/officeart/2005/8/layout/hierarchy2"/>
    <dgm:cxn modelId="{748C3508-5CC4-439D-83BF-77667F306CE5}" type="presOf" srcId="{C7589FD8-D5BA-483E-9E4A-CA9C4BBED8F1}" destId="{471C5D22-B1EF-4B9A-B207-6C8C16FAFE8F}" srcOrd="1" destOrd="0" presId="urn:microsoft.com/office/officeart/2005/8/layout/hierarchy2"/>
    <dgm:cxn modelId="{3C844941-F7DA-450A-916A-53D0F69159B1}" type="presOf" srcId="{C7589FD8-D5BA-483E-9E4A-CA9C4BBED8F1}" destId="{2620A962-BBFB-445F-9D2B-3ECF1E5A1306}" srcOrd="0" destOrd="0" presId="urn:microsoft.com/office/officeart/2005/8/layout/hierarchy2"/>
    <dgm:cxn modelId="{CEB0AB89-14BE-4613-B614-965929667A6E}" type="presOf" srcId="{7BA827AB-F26D-4188-8FBD-91094437F540}" destId="{49101D21-E76A-4E4A-9D94-770279E32437}" srcOrd="0" destOrd="0" presId="urn:microsoft.com/office/officeart/2005/8/layout/hierarchy2"/>
    <dgm:cxn modelId="{91C83180-C8C5-4101-B9F0-FB4C78007E3A}" srcId="{0F11FBF3-AEF0-4176-9712-0D0511DA2A4D}" destId="{E999D4AB-27CE-499E-B8C7-5CF3174326AE}" srcOrd="0" destOrd="0" parTransId="{0D0CD487-B96D-45B8-8831-C1ABAEF19504}" sibTransId="{D7241E2F-70E5-446B-AE79-ADC108494549}"/>
    <dgm:cxn modelId="{B034F9A4-A561-4AC7-82E6-2E9C75D8805B}" type="presOf" srcId="{9E8D960F-4F09-43C4-B763-C2D75F7B58EA}" destId="{6D3D8A40-4900-4928-8BDB-CC996BB44262}" srcOrd="1" destOrd="0" presId="urn:microsoft.com/office/officeart/2005/8/layout/hierarchy2"/>
    <dgm:cxn modelId="{EE38E2A9-D1AF-484B-B161-1812773B6257}" srcId="{D6A22580-829F-4980-BC41-C26ED0DCF667}" destId="{7BA827AB-F26D-4188-8FBD-91094437F540}" srcOrd="0" destOrd="0" parTransId="{C7589FD8-D5BA-483E-9E4A-CA9C4BBED8F1}" sibTransId="{5BB296B0-FA61-4DE8-B56F-548C335A2C1C}"/>
    <dgm:cxn modelId="{AC666AFE-82DC-44C5-A8E1-059E10CC6D84}" type="presOf" srcId="{FF66B9FA-AC1F-45B5-883F-35C30D6230D8}" destId="{4DF87EDF-71F3-4BF2-AA30-23D1A139DE03}" srcOrd="1" destOrd="0" presId="urn:microsoft.com/office/officeart/2005/8/layout/hierarchy2"/>
    <dgm:cxn modelId="{10DE5A81-2407-4E0A-B48A-3529AF929AFE}" type="presOf" srcId="{B29112E9-2212-4844-9A43-F69542B0ABB7}" destId="{221B0837-4EC6-463B-8032-E822CD5A0925}" srcOrd="0" destOrd="0" presId="urn:microsoft.com/office/officeart/2005/8/layout/hierarchy2"/>
    <dgm:cxn modelId="{5F7DF7DA-D380-4B65-87CF-D7CD1B44FFB3}" type="presOf" srcId="{1F483A3A-C022-45BA-9979-0CBCF1EEEE3F}" destId="{C89A2B38-6EE8-4DAD-B808-D285CABC9C21}" srcOrd="1" destOrd="0" presId="urn:microsoft.com/office/officeart/2005/8/layout/hierarchy2"/>
    <dgm:cxn modelId="{42FE49F4-EEC3-4789-B912-642EB888AD4D}" srcId="{E999D4AB-27CE-499E-B8C7-5CF3174326AE}" destId="{B3BA85C1-7588-4E3E-8708-0FB148EF9249}" srcOrd="1" destOrd="0" parTransId="{FF66B9FA-AC1F-45B5-883F-35C30D6230D8}" sibTransId="{7E2261D6-38F4-42A3-B300-FDA34B707E0C}"/>
    <dgm:cxn modelId="{34F73F37-6E3B-42FE-ADF5-14E9769E913C}" type="presOf" srcId="{D6A22580-829F-4980-BC41-C26ED0DCF667}" destId="{53B462F7-1969-48C3-ABB9-23F7EFDF2737}" srcOrd="0" destOrd="0" presId="urn:microsoft.com/office/officeart/2005/8/layout/hierarchy2"/>
    <dgm:cxn modelId="{73EAB41E-9D4A-47BC-A40A-02895A5B2744}" type="presOf" srcId="{0F11FBF3-AEF0-4176-9712-0D0511DA2A4D}" destId="{6C574B91-4958-4020-900D-FAD57E25544A}" srcOrd="0" destOrd="0" presId="urn:microsoft.com/office/officeart/2005/8/layout/hierarchy2"/>
    <dgm:cxn modelId="{AF45D017-E269-4F5D-BB51-51D0960F5F8B}" type="presOf" srcId="{B3BA85C1-7588-4E3E-8708-0FB148EF9249}" destId="{90CDFB90-40AC-4472-8111-A2007AC94D56}" srcOrd="0" destOrd="0" presId="urn:microsoft.com/office/officeart/2005/8/layout/hierarchy2"/>
    <dgm:cxn modelId="{DF0C28D9-E4F3-4C63-9BEC-8D72030B57E1}" type="presOf" srcId="{1F483A3A-C022-45BA-9979-0CBCF1EEEE3F}" destId="{A6122E70-755F-4F22-A27E-5E1231BE9188}" srcOrd="0" destOrd="0" presId="urn:microsoft.com/office/officeart/2005/8/layout/hierarchy2"/>
    <dgm:cxn modelId="{880F19D3-D5E1-4927-88B9-086B5C6255F0}" srcId="{B3BA85C1-7588-4E3E-8708-0FB148EF9249}" destId="{B29112E9-2212-4844-9A43-F69542B0ABB7}" srcOrd="0" destOrd="0" parTransId="{9E8D960F-4F09-43C4-B763-C2D75F7B58EA}" sibTransId="{BA80682E-7AEE-41F6-81F1-EDC9D978A9A5}"/>
    <dgm:cxn modelId="{CF0EDC0E-95A8-4B04-810C-5C92181A68DC}" type="presOf" srcId="{FF66B9FA-AC1F-45B5-883F-35C30D6230D8}" destId="{826E75FB-CD4C-49CE-B265-6458E9BE6701}" srcOrd="0" destOrd="0" presId="urn:microsoft.com/office/officeart/2005/8/layout/hierarchy2"/>
    <dgm:cxn modelId="{7CC22AD7-CA82-4193-87A8-C8983AF65CA7}" type="presParOf" srcId="{6C574B91-4958-4020-900D-FAD57E25544A}" destId="{CB7A72E2-2015-479E-94F1-4CD99C8604EA}" srcOrd="0" destOrd="0" presId="urn:microsoft.com/office/officeart/2005/8/layout/hierarchy2"/>
    <dgm:cxn modelId="{39AA9C6B-F86F-4551-8D54-2E13238DCA83}" type="presParOf" srcId="{CB7A72E2-2015-479E-94F1-4CD99C8604EA}" destId="{57E1E756-106C-4AF1-8FBF-86A3DCD18B62}" srcOrd="0" destOrd="0" presId="urn:microsoft.com/office/officeart/2005/8/layout/hierarchy2"/>
    <dgm:cxn modelId="{FD71B556-37AC-4A5B-9780-E2113CFED744}" type="presParOf" srcId="{CB7A72E2-2015-479E-94F1-4CD99C8604EA}" destId="{AFDE0715-2606-40B2-97D6-AB51A570EF46}" srcOrd="1" destOrd="0" presId="urn:microsoft.com/office/officeart/2005/8/layout/hierarchy2"/>
    <dgm:cxn modelId="{2DAEE24B-7FF1-4EE9-A600-3FF8BD38217D}" type="presParOf" srcId="{AFDE0715-2606-40B2-97D6-AB51A570EF46}" destId="{A6122E70-755F-4F22-A27E-5E1231BE9188}" srcOrd="0" destOrd="0" presId="urn:microsoft.com/office/officeart/2005/8/layout/hierarchy2"/>
    <dgm:cxn modelId="{34A3490B-B4C5-4EEF-B6B0-E771535AF79F}" type="presParOf" srcId="{A6122E70-755F-4F22-A27E-5E1231BE9188}" destId="{C89A2B38-6EE8-4DAD-B808-D285CABC9C21}" srcOrd="0" destOrd="0" presId="urn:microsoft.com/office/officeart/2005/8/layout/hierarchy2"/>
    <dgm:cxn modelId="{ED71DF2D-755B-4264-B2F9-8278A4993AB1}" type="presParOf" srcId="{AFDE0715-2606-40B2-97D6-AB51A570EF46}" destId="{76F651BF-BAD6-4E2E-95CF-E91F2CBFDC19}" srcOrd="1" destOrd="0" presId="urn:microsoft.com/office/officeart/2005/8/layout/hierarchy2"/>
    <dgm:cxn modelId="{DAA1CF58-AED8-4EDF-94CC-12CCB3CA3EAA}" type="presParOf" srcId="{76F651BF-BAD6-4E2E-95CF-E91F2CBFDC19}" destId="{53B462F7-1969-48C3-ABB9-23F7EFDF2737}" srcOrd="0" destOrd="0" presId="urn:microsoft.com/office/officeart/2005/8/layout/hierarchy2"/>
    <dgm:cxn modelId="{AD5380F3-0418-4E02-94B7-6790CCD34536}" type="presParOf" srcId="{76F651BF-BAD6-4E2E-95CF-E91F2CBFDC19}" destId="{131ECE76-3588-4B69-8DB1-38D1984848C1}" srcOrd="1" destOrd="0" presId="urn:microsoft.com/office/officeart/2005/8/layout/hierarchy2"/>
    <dgm:cxn modelId="{B6158F5F-60FA-43A0-A8E4-C9A42CDEA046}" type="presParOf" srcId="{131ECE76-3588-4B69-8DB1-38D1984848C1}" destId="{2620A962-BBFB-445F-9D2B-3ECF1E5A1306}" srcOrd="0" destOrd="0" presId="urn:microsoft.com/office/officeart/2005/8/layout/hierarchy2"/>
    <dgm:cxn modelId="{300C0A2B-7DE1-4521-97A1-3C53B30DC69D}" type="presParOf" srcId="{2620A962-BBFB-445F-9D2B-3ECF1E5A1306}" destId="{471C5D22-B1EF-4B9A-B207-6C8C16FAFE8F}" srcOrd="0" destOrd="0" presId="urn:microsoft.com/office/officeart/2005/8/layout/hierarchy2"/>
    <dgm:cxn modelId="{7EC640FF-3DD6-40B2-8834-68BA4439F580}" type="presParOf" srcId="{131ECE76-3588-4B69-8DB1-38D1984848C1}" destId="{714213AF-7D30-4240-835D-15D4AF1318E3}" srcOrd="1" destOrd="0" presId="urn:microsoft.com/office/officeart/2005/8/layout/hierarchy2"/>
    <dgm:cxn modelId="{CF87D9B9-4560-4409-8E6B-456C64D55204}" type="presParOf" srcId="{714213AF-7D30-4240-835D-15D4AF1318E3}" destId="{49101D21-E76A-4E4A-9D94-770279E32437}" srcOrd="0" destOrd="0" presId="urn:microsoft.com/office/officeart/2005/8/layout/hierarchy2"/>
    <dgm:cxn modelId="{1C6085C5-5DB3-4F8F-B964-182E2A4B559D}" type="presParOf" srcId="{714213AF-7D30-4240-835D-15D4AF1318E3}" destId="{575F697F-4524-4FF6-A76B-BB9480CA9008}" srcOrd="1" destOrd="0" presId="urn:microsoft.com/office/officeart/2005/8/layout/hierarchy2"/>
    <dgm:cxn modelId="{07C9C788-26D1-44B5-8D02-E31BF39D99BC}" type="presParOf" srcId="{AFDE0715-2606-40B2-97D6-AB51A570EF46}" destId="{826E75FB-CD4C-49CE-B265-6458E9BE6701}" srcOrd="2" destOrd="0" presId="urn:microsoft.com/office/officeart/2005/8/layout/hierarchy2"/>
    <dgm:cxn modelId="{2FEBA020-7F30-4DC4-9C00-6EEC6DCFD3FC}" type="presParOf" srcId="{826E75FB-CD4C-49CE-B265-6458E9BE6701}" destId="{4DF87EDF-71F3-4BF2-AA30-23D1A139DE03}" srcOrd="0" destOrd="0" presId="urn:microsoft.com/office/officeart/2005/8/layout/hierarchy2"/>
    <dgm:cxn modelId="{120BDA68-C7D8-47BE-B7C5-589CA48EE7BB}" type="presParOf" srcId="{AFDE0715-2606-40B2-97D6-AB51A570EF46}" destId="{D4664348-E9C8-4E8C-A5A2-2F126C766156}" srcOrd="3" destOrd="0" presId="urn:microsoft.com/office/officeart/2005/8/layout/hierarchy2"/>
    <dgm:cxn modelId="{E47B4450-13CF-48AD-B937-5B1F6394F76B}" type="presParOf" srcId="{D4664348-E9C8-4E8C-A5A2-2F126C766156}" destId="{90CDFB90-40AC-4472-8111-A2007AC94D56}" srcOrd="0" destOrd="0" presId="urn:microsoft.com/office/officeart/2005/8/layout/hierarchy2"/>
    <dgm:cxn modelId="{93C45191-AE3E-4A60-ACE8-03BBB3DA52AD}" type="presParOf" srcId="{D4664348-E9C8-4E8C-A5A2-2F126C766156}" destId="{681CF52B-D3E4-4CE0-A994-9CA0097ECB40}" srcOrd="1" destOrd="0" presId="urn:microsoft.com/office/officeart/2005/8/layout/hierarchy2"/>
    <dgm:cxn modelId="{A3215A3B-8554-472F-9714-C41553F8D628}" type="presParOf" srcId="{681CF52B-D3E4-4CE0-A994-9CA0097ECB40}" destId="{342BDC98-D17B-46EF-95F6-4ABE26908CAD}" srcOrd="0" destOrd="0" presId="urn:microsoft.com/office/officeart/2005/8/layout/hierarchy2"/>
    <dgm:cxn modelId="{94FFF968-7623-4025-A7FE-D6E4F63190B5}" type="presParOf" srcId="{342BDC98-D17B-46EF-95F6-4ABE26908CAD}" destId="{6D3D8A40-4900-4928-8BDB-CC996BB44262}" srcOrd="0" destOrd="0" presId="urn:microsoft.com/office/officeart/2005/8/layout/hierarchy2"/>
    <dgm:cxn modelId="{C8659FBE-BF21-4A73-9B1A-16D39B472A3F}" type="presParOf" srcId="{681CF52B-D3E4-4CE0-A994-9CA0097ECB40}" destId="{9EEFB2F8-8F41-45F6-8962-D365F1AC81D9}" srcOrd="1" destOrd="0" presId="urn:microsoft.com/office/officeart/2005/8/layout/hierarchy2"/>
    <dgm:cxn modelId="{3857E3A8-2C21-4F46-9FD5-F985475C0FC4}" type="presParOf" srcId="{9EEFB2F8-8F41-45F6-8962-D365F1AC81D9}" destId="{221B0837-4EC6-463B-8032-E822CD5A0925}" srcOrd="0" destOrd="0" presId="urn:microsoft.com/office/officeart/2005/8/layout/hierarchy2"/>
    <dgm:cxn modelId="{BD7CBE94-DDEB-4638-8899-BD8BA038D0D0}" type="presParOf" srcId="{9EEFB2F8-8F41-45F6-8962-D365F1AC81D9}" destId="{8414A6CE-235E-4E66-9CBB-6695E82B7AA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560CDDC-E726-4F85-B9C4-CDF10597D78A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B10D9147-D9D8-4883-A5AD-C4345B42306C}">
      <dgm:prSet phldrT="[文字]" custT="1"/>
      <dgm:spPr/>
      <dgm:t>
        <a:bodyPr/>
        <a:lstStyle/>
        <a:p>
          <a:r>
            <a:rPr lang="zh-TW" altLang="en-US" sz="3600" dirty="0" smtClean="0"/>
            <a:t>治國二柄</a:t>
          </a:r>
          <a:endParaRPr lang="zh-TW" altLang="en-US" sz="3600" dirty="0"/>
        </a:p>
      </dgm:t>
    </dgm:pt>
    <dgm:pt modelId="{B39CDDDA-B735-48E2-A84E-42543E23DEB7}" type="parTrans" cxnId="{8BBF22FA-CDDF-4E54-A572-FB3D6A3048D6}">
      <dgm:prSet/>
      <dgm:spPr/>
      <dgm:t>
        <a:bodyPr/>
        <a:lstStyle/>
        <a:p>
          <a:endParaRPr lang="zh-TW" altLang="en-US"/>
        </a:p>
      </dgm:t>
    </dgm:pt>
    <dgm:pt modelId="{51023DB7-EC56-4435-A239-262E25D6EAEA}" type="sibTrans" cxnId="{8BBF22FA-CDDF-4E54-A572-FB3D6A3048D6}">
      <dgm:prSet/>
      <dgm:spPr/>
      <dgm:t>
        <a:bodyPr/>
        <a:lstStyle/>
        <a:p>
          <a:endParaRPr lang="zh-TW" altLang="en-US"/>
        </a:p>
      </dgm:t>
    </dgm:pt>
    <dgm:pt modelId="{5066EF9C-5C4C-4D80-800A-3A9C016BD967}">
      <dgm:prSet phldrT="[文字]"/>
      <dgm:spPr/>
      <dgm:t>
        <a:bodyPr/>
        <a:lstStyle/>
        <a:p>
          <a:r>
            <a:rPr lang="zh-TW" altLang="en-US" dirty="0" smtClean="0"/>
            <a:t>政之大威</a:t>
          </a:r>
          <a:endParaRPr lang="zh-TW" altLang="en-US" dirty="0"/>
        </a:p>
      </dgm:t>
    </dgm:pt>
    <dgm:pt modelId="{DA90C043-C2D0-43A5-BDCB-82CCB76F3373}" type="parTrans" cxnId="{367897AC-6BAB-4313-9015-B604669E39AA}">
      <dgm:prSet/>
      <dgm:spPr/>
      <dgm:t>
        <a:bodyPr/>
        <a:lstStyle/>
        <a:p>
          <a:endParaRPr lang="zh-TW" altLang="en-US"/>
        </a:p>
      </dgm:t>
    </dgm:pt>
    <dgm:pt modelId="{C1AFB7F3-CF23-4EA0-AAE0-3A2DC992444E}" type="sibTrans" cxnId="{367897AC-6BAB-4313-9015-B604669E39AA}">
      <dgm:prSet/>
      <dgm:spPr/>
      <dgm:t>
        <a:bodyPr/>
        <a:lstStyle/>
        <a:p>
          <a:endParaRPr lang="zh-TW" altLang="en-US"/>
        </a:p>
      </dgm:t>
    </dgm:pt>
    <dgm:pt modelId="{3CA47FFE-F1A7-4902-AC19-C9D5AD68D8F7}">
      <dgm:prSet phldrT="[文字]"/>
      <dgm:spPr/>
      <dgm:t>
        <a:bodyPr/>
        <a:lstStyle/>
        <a:p>
          <a:r>
            <a:rPr lang="zh-TW" altLang="en-US" dirty="0" smtClean="0"/>
            <a:t>賞</a:t>
          </a:r>
          <a:endParaRPr lang="zh-TW" altLang="en-US" dirty="0"/>
        </a:p>
      </dgm:t>
    </dgm:pt>
    <dgm:pt modelId="{02020E26-817A-4E0D-B9BE-5FD59D8CDF64}" type="parTrans" cxnId="{B1C2B933-47B2-42E1-85BC-7F65DA03DBE4}">
      <dgm:prSet/>
      <dgm:spPr/>
      <dgm:t>
        <a:bodyPr/>
        <a:lstStyle/>
        <a:p>
          <a:endParaRPr lang="zh-TW" altLang="en-US"/>
        </a:p>
      </dgm:t>
    </dgm:pt>
    <dgm:pt modelId="{7CE317B5-D926-49C8-86DB-72078DF94AAF}" type="sibTrans" cxnId="{B1C2B933-47B2-42E1-85BC-7F65DA03DBE4}">
      <dgm:prSet/>
      <dgm:spPr/>
      <dgm:t>
        <a:bodyPr/>
        <a:lstStyle/>
        <a:p>
          <a:endParaRPr lang="zh-TW" altLang="en-US"/>
        </a:p>
      </dgm:t>
    </dgm:pt>
    <dgm:pt modelId="{65CBED4D-F219-45A3-ABFF-F9A1FE0DB7DC}">
      <dgm:prSet phldrT="[文字]"/>
      <dgm:spPr/>
      <dgm:t>
        <a:bodyPr/>
        <a:lstStyle/>
        <a:p>
          <a:r>
            <a:rPr lang="zh-TW" altLang="en-US" dirty="0" smtClean="0"/>
            <a:t>罰</a:t>
          </a:r>
          <a:endParaRPr lang="zh-TW" altLang="en-US" dirty="0"/>
        </a:p>
      </dgm:t>
    </dgm:pt>
    <dgm:pt modelId="{1558BCE3-3329-4CD1-BD33-C97EB9ABD9FD}" type="parTrans" cxnId="{68AC9B62-B7D2-4AE5-B997-EC84E3066359}">
      <dgm:prSet/>
      <dgm:spPr/>
      <dgm:t>
        <a:bodyPr/>
        <a:lstStyle/>
        <a:p>
          <a:endParaRPr lang="zh-TW" altLang="en-US"/>
        </a:p>
      </dgm:t>
    </dgm:pt>
    <dgm:pt modelId="{CE903AB9-69E2-42EF-B007-C58184BF95AD}" type="sibTrans" cxnId="{68AC9B62-B7D2-4AE5-B997-EC84E3066359}">
      <dgm:prSet/>
      <dgm:spPr/>
      <dgm:t>
        <a:bodyPr/>
        <a:lstStyle/>
        <a:p>
          <a:endParaRPr lang="zh-TW" altLang="en-US"/>
        </a:p>
      </dgm:t>
    </dgm:pt>
    <dgm:pt modelId="{CE0DFF42-645A-497F-90FD-1F15C7619356}">
      <dgm:prSet phldrT="[文字]"/>
      <dgm:spPr/>
      <dgm:t>
        <a:bodyPr/>
        <a:lstStyle/>
        <a:p>
          <a:r>
            <a:rPr lang="zh-TW" altLang="en-US" dirty="0" smtClean="0"/>
            <a:t>政之大德</a:t>
          </a:r>
          <a:endParaRPr lang="zh-TW" altLang="en-US" dirty="0"/>
        </a:p>
      </dgm:t>
    </dgm:pt>
    <dgm:pt modelId="{9DE025C5-B207-40E4-A158-1A132AD95E99}" type="parTrans" cxnId="{54BFB468-FDC8-4CEA-929E-D14FFD0B9698}">
      <dgm:prSet/>
      <dgm:spPr/>
      <dgm:t>
        <a:bodyPr/>
        <a:lstStyle/>
        <a:p>
          <a:endParaRPr lang="zh-TW" altLang="en-US"/>
        </a:p>
      </dgm:t>
    </dgm:pt>
    <dgm:pt modelId="{71A22620-A679-4589-9FC2-59F2A8E64054}" type="sibTrans" cxnId="{54BFB468-FDC8-4CEA-929E-D14FFD0B9698}">
      <dgm:prSet/>
      <dgm:spPr/>
      <dgm:t>
        <a:bodyPr/>
        <a:lstStyle/>
        <a:p>
          <a:endParaRPr lang="zh-TW" altLang="en-US"/>
        </a:p>
      </dgm:t>
    </dgm:pt>
    <dgm:pt modelId="{817FE81F-48A7-49EB-BC4E-5619CD4E1FA1}">
      <dgm:prSet phldrT="[文字]"/>
      <dgm:spPr/>
      <dgm:t>
        <a:bodyPr/>
        <a:lstStyle/>
        <a:p>
          <a:r>
            <a:rPr lang="zh-TW" altLang="en-US" dirty="0" smtClean="0"/>
            <a:t>生</a:t>
          </a:r>
          <a:r>
            <a:rPr lang="en-US" altLang="zh-TW" dirty="0" smtClean="0"/>
            <a:t>(</a:t>
          </a:r>
          <a:r>
            <a:rPr lang="zh-TW" altLang="en-US" dirty="0" smtClean="0"/>
            <a:t>地</a:t>
          </a:r>
          <a:r>
            <a:rPr lang="en-US" altLang="zh-TW" dirty="0" smtClean="0"/>
            <a:t>)</a:t>
          </a:r>
          <a:endParaRPr lang="zh-TW" altLang="en-US" dirty="0"/>
        </a:p>
      </dgm:t>
    </dgm:pt>
    <dgm:pt modelId="{905DE175-2EEE-4216-8FBD-32403EA13FBF}" type="parTrans" cxnId="{D0C59FEC-3DA3-45D8-AA1A-B9EF5C9592C4}">
      <dgm:prSet/>
      <dgm:spPr/>
      <dgm:t>
        <a:bodyPr/>
        <a:lstStyle/>
        <a:p>
          <a:endParaRPr lang="zh-TW" altLang="en-US"/>
        </a:p>
      </dgm:t>
    </dgm:pt>
    <dgm:pt modelId="{75306044-A4C1-4887-B41E-CB3757F05A31}" type="sibTrans" cxnId="{D0C59FEC-3DA3-45D8-AA1A-B9EF5C9592C4}">
      <dgm:prSet/>
      <dgm:spPr/>
      <dgm:t>
        <a:bodyPr/>
        <a:lstStyle/>
        <a:p>
          <a:endParaRPr lang="zh-TW" altLang="en-US"/>
        </a:p>
      </dgm:t>
    </dgm:pt>
    <dgm:pt modelId="{FAD01105-87E3-4437-91E7-CA0904A6021E}">
      <dgm:prSet phldrT="[文字]"/>
      <dgm:spPr/>
      <dgm:t>
        <a:bodyPr/>
        <a:lstStyle/>
        <a:p>
          <a:r>
            <a:rPr lang="zh-TW" altLang="en-US" dirty="0" smtClean="0"/>
            <a:t>殺</a:t>
          </a:r>
          <a:r>
            <a:rPr lang="en-US" altLang="zh-TW" dirty="0" smtClean="0"/>
            <a:t>(</a:t>
          </a:r>
          <a:r>
            <a:rPr lang="zh-TW" altLang="en-US" dirty="0" smtClean="0"/>
            <a:t>天</a:t>
          </a:r>
          <a:r>
            <a:rPr lang="en-US" altLang="zh-TW" dirty="0" smtClean="0"/>
            <a:t>)</a:t>
          </a:r>
          <a:endParaRPr lang="zh-TW" altLang="en-US" dirty="0"/>
        </a:p>
      </dgm:t>
    </dgm:pt>
    <dgm:pt modelId="{7E7D4AE5-F588-4EC2-8576-E5D3F5044FAC}" type="parTrans" cxnId="{D44DE59A-F6A9-42CB-8F72-3DD68FE27D8D}">
      <dgm:prSet/>
      <dgm:spPr/>
      <dgm:t>
        <a:bodyPr/>
        <a:lstStyle/>
        <a:p>
          <a:endParaRPr lang="zh-TW" altLang="en-US"/>
        </a:p>
      </dgm:t>
    </dgm:pt>
    <dgm:pt modelId="{DA3D67A2-8DE3-4E45-BDDE-30DF31CCC5D2}" type="sibTrans" cxnId="{D44DE59A-F6A9-42CB-8F72-3DD68FE27D8D}">
      <dgm:prSet/>
      <dgm:spPr/>
      <dgm:t>
        <a:bodyPr/>
        <a:lstStyle/>
        <a:p>
          <a:endParaRPr lang="zh-TW" altLang="en-US"/>
        </a:p>
      </dgm:t>
    </dgm:pt>
    <dgm:pt modelId="{7CE033CE-940D-4583-988F-9077A5D081A9}" type="pres">
      <dgm:prSet presAssocID="{0560CDDC-E726-4F85-B9C4-CDF10597D78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41E2C23-A512-4C72-AD0C-166F01BBB017}" type="pres">
      <dgm:prSet presAssocID="{B10D9147-D9D8-4883-A5AD-C4345B42306C}" presName="root1" presStyleCnt="0"/>
      <dgm:spPr/>
    </dgm:pt>
    <dgm:pt modelId="{B7903C06-01DB-4D81-B915-98E07E3D0AA8}" type="pres">
      <dgm:prSet presAssocID="{B10D9147-D9D8-4883-A5AD-C4345B42306C}" presName="LevelOneTextNode" presStyleLbl="node0" presStyleIdx="0" presStyleCnt="1" custScaleX="121169" custScaleY="16711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25CE3C4-1501-400B-837B-A05D7AA75073}" type="pres">
      <dgm:prSet presAssocID="{B10D9147-D9D8-4883-A5AD-C4345B42306C}" presName="level2hierChild" presStyleCnt="0"/>
      <dgm:spPr/>
    </dgm:pt>
    <dgm:pt modelId="{251268FB-5CEC-47AE-9A3D-80398208796F}" type="pres">
      <dgm:prSet presAssocID="{02020E26-817A-4E0D-B9BE-5FD59D8CDF64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E126D6B4-9FE0-4DDE-9915-ED08A981F475}" type="pres">
      <dgm:prSet presAssocID="{02020E26-817A-4E0D-B9BE-5FD59D8CDF64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251688D5-2858-4ACC-96B5-D9B28DE77FCA}" type="pres">
      <dgm:prSet presAssocID="{3CA47FFE-F1A7-4902-AC19-C9D5AD68D8F7}" presName="root2" presStyleCnt="0"/>
      <dgm:spPr/>
    </dgm:pt>
    <dgm:pt modelId="{62E5683C-2685-4591-B005-FF247F997A45}" type="pres">
      <dgm:prSet presAssocID="{3CA47FFE-F1A7-4902-AC19-C9D5AD68D8F7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85560DC-B4DC-4FC3-92A6-217E8A13DA72}" type="pres">
      <dgm:prSet presAssocID="{3CA47FFE-F1A7-4902-AC19-C9D5AD68D8F7}" presName="level3hierChild" presStyleCnt="0"/>
      <dgm:spPr/>
    </dgm:pt>
    <dgm:pt modelId="{B8A3AFE6-21B8-4069-9131-64611962D461}" type="pres">
      <dgm:prSet presAssocID="{9DE025C5-B207-40E4-A158-1A132AD95E99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82DB5B6C-D6A8-421B-98CE-E1AD5AB23455}" type="pres">
      <dgm:prSet presAssocID="{9DE025C5-B207-40E4-A158-1A132AD95E99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9CACC3D0-4562-4BBD-BC49-ED81671BF7B6}" type="pres">
      <dgm:prSet presAssocID="{CE0DFF42-645A-497F-90FD-1F15C7619356}" presName="root2" presStyleCnt="0"/>
      <dgm:spPr/>
    </dgm:pt>
    <dgm:pt modelId="{4B1064EB-C4E5-4B89-AC88-923606BD85A3}" type="pres">
      <dgm:prSet presAssocID="{CE0DFF42-645A-497F-90FD-1F15C7619356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5F26729-BBB1-4B6B-B404-1FB2BFFD7BD9}" type="pres">
      <dgm:prSet presAssocID="{CE0DFF42-645A-497F-90FD-1F15C7619356}" presName="level3hierChild" presStyleCnt="0"/>
      <dgm:spPr/>
    </dgm:pt>
    <dgm:pt modelId="{7C244276-128C-4A8F-9B0E-122C148F5F54}" type="pres">
      <dgm:prSet presAssocID="{905DE175-2EEE-4216-8FBD-32403EA13FBF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2EEF825E-976F-445F-B3FA-306F7A4B82AB}" type="pres">
      <dgm:prSet presAssocID="{905DE175-2EEE-4216-8FBD-32403EA13FBF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48E2B847-2766-440E-A90B-E815FEA2EA87}" type="pres">
      <dgm:prSet presAssocID="{817FE81F-48A7-49EB-BC4E-5619CD4E1FA1}" presName="root2" presStyleCnt="0"/>
      <dgm:spPr/>
    </dgm:pt>
    <dgm:pt modelId="{35CEDE6D-BFB9-46D5-B558-D6BD475BF3C7}" type="pres">
      <dgm:prSet presAssocID="{817FE81F-48A7-49EB-BC4E-5619CD4E1FA1}" presName="LevelTwoTextNode" presStyleLbl="node4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9CAC517-1C98-4734-A748-BF03B9591565}" type="pres">
      <dgm:prSet presAssocID="{817FE81F-48A7-49EB-BC4E-5619CD4E1FA1}" presName="level3hierChild" presStyleCnt="0"/>
      <dgm:spPr/>
    </dgm:pt>
    <dgm:pt modelId="{D63A6273-DA35-4F16-A922-2195B839AF38}" type="pres">
      <dgm:prSet presAssocID="{1558BCE3-3329-4CD1-BD33-C97EB9ABD9FD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BE12D805-8FD7-4956-9D62-11B42A606BCE}" type="pres">
      <dgm:prSet presAssocID="{1558BCE3-3329-4CD1-BD33-C97EB9ABD9FD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629F1B3C-EC1F-4D46-B926-A5C54C308D04}" type="pres">
      <dgm:prSet presAssocID="{65CBED4D-F219-45A3-ABFF-F9A1FE0DB7DC}" presName="root2" presStyleCnt="0"/>
      <dgm:spPr/>
    </dgm:pt>
    <dgm:pt modelId="{1AF8BBE3-AA3B-4961-BAB7-146F43473EE4}" type="pres">
      <dgm:prSet presAssocID="{65CBED4D-F219-45A3-ABFF-F9A1FE0DB7DC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561694B-18DB-4022-AC76-31C5C6485A26}" type="pres">
      <dgm:prSet presAssocID="{65CBED4D-F219-45A3-ABFF-F9A1FE0DB7DC}" presName="level3hierChild" presStyleCnt="0"/>
      <dgm:spPr/>
    </dgm:pt>
    <dgm:pt modelId="{55ECE03B-B29B-489E-A1B0-4F2174377A39}" type="pres">
      <dgm:prSet presAssocID="{DA90C043-C2D0-43A5-BDCB-82CCB76F3373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9483048F-54F0-4445-B3A6-600ED0C6D1F2}" type="pres">
      <dgm:prSet presAssocID="{DA90C043-C2D0-43A5-BDCB-82CCB76F3373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5F1F224E-8493-4994-B218-985CD15021E1}" type="pres">
      <dgm:prSet presAssocID="{5066EF9C-5C4C-4D80-800A-3A9C016BD967}" presName="root2" presStyleCnt="0"/>
      <dgm:spPr/>
    </dgm:pt>
    <dgm:pt modelId="{99922CEA-E857-4DB5-8B39-2EF3DC28F2AD}" type="pres">
      <dgm:prSet presAssocID="{5066EF9C-5C4C-4D80-800A-3A9C016BD967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8BAAD5B-C4F5-43F1-B114-67C178FFAB5D}" type="pres">
      <dgm:prSet presAssocID="{5066EF9C-5C4C-4D80-800A-3A9C016BD967}" presName="level3hierChild" presStyleCnt="0"/>
      <dgm:spPr/>
    </dgm:pt>
    <dgm:pt modelId="{CDF83B6B-2E1D-4693-A4D1-BC68DC5F1380}" type="pres">
      <dgm:prSet presAssocID="{7E7D4AE5-F588-4EC2-8576-E5D3F5044FAC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5086EEF2-B40D-4C64-86DF-7D402EB0EC45}" type="pres">
      <dgm:prSet presAssocID="{7E7D4AE5-F588-4EC2-8576-E5D3F5044FAC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C509EB1B-8338-408C-BE22-4F7CCB9D2413}" type="pres">
      <dgm:prSet presAssocID="{FAD01105-87E3-4437-91E7-CA0904A6021E}" presName="root2" presStyleCnt="0"/>
      <dgm:spPr/>
    </dgm:pt>
    <dgm:pt modelId="{C9482EE8-8D5E-44FB-B072-91197F2C2A79}" type="pres">
      <dgm:prSet presAssocID="{FAD01105-87E3-4437-91E7-CA0904A6021E}" presName="LevelTwoTextNode" presStyleLbl="node4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1807C47-1192-4265-83BC-8F63E7741277}" type="pres">
      <dgm:prSet presAssocID="{FAD01105-87E3-4437-91E7-CA0904A6021E}" presName="level3hierChild" presStyleCnt="0"/>
      <dgm:spPr/>
    </dgm:pt>
  </dgm:ptLst>
  <dgm:cxnLst>
    <dgm:cxn modelId="{71868D3F-331B-47A2-B8E6-0CC30F337313}" type="presOf" srcId="{905DE175-2EEE-4216-8FBD-32403EA13FBF}" destId="{2EEF825E-976F-445F-B3FA-306F7A4B82AB}" srcOrd="1" destOrd="0" presId="urn:microsoft.com/office/officeart/2005/8/layout/hierarchy2"/>
    <dgm:cxn modelId="{049E9C61-9B48-494C-869F-3A04A54F28A8}" type="presOf" srcId="{FAD01105-87E3-4437-91E7-CA0904A6021E}" destId="{C9482EE8-8D5E-44FB-B072-91197F2C2A79}" srcOrd="0" destOrd="0" presId="urn:microsoft.com/office/officeart/2005/8/layout/hierarchy2"/>
    <dgm:cxn modelId="{FEED3C32-C0D0-42B0-8BEE-AF9E9E2B7546}" type="presOf" srcId="{3CA47FFE-F1A7-4902-AC19-C9D5AD68D8F7}" destId="{62E5683C-2685-4591-B005-FF247F997A45}" srcOrd="0" destOrd="0" presId="urn:microsoft.com/office/officeart/2005/8/layout/hierarchy2"/>
    <dgm:cxn modelId="{68AC9B62-B7D2-4AE5-B997-EC84E3066359}" srcId="{B10D9147-D9D8-4883-A5AD-C4345B42306C}" destId="{65CBED4D-F219-45A3-ABFF-F9A1FE0DB7DC}" srcOrd="1" destOrd="0" parTransId="{1558BCE3-3329-4CD1-BD33-C97EB9ABD9FD}" sibTransId="{CE903AB9-69E2-42EF-B007-C58184BF95AD}"/>
    <dgm:cxn modelId="{485BFAE3-A56B-42F5-8A8F-AE9B00D77B62}" type="presOf" srcId="{DA90C043-C2D0-43A5-BDCB-82CCB76F3373}" destId="{55ECE03B-B29B-489E-A1B0-4F2174377A39}" srcOrd="0" destOrd="0" presId="urn:microsoft.com/office/officeart/2005/8/layout/hierarchy2"/>
    <dgm:cxn modelId="{367897AC-6BAB-4313-9015-B604669E39AA}" srcId="{65CBED4D-F219-45A3-ABFF-F9A1FE0DB7DC}" destId="{5066EF9C-5C4C-4D80-800A-3A9C016BD967}" srcOrd="0" destOrd="0" parTransId="{DA90C043-C2D0-43A5-BDCB-82CCB76F3373}" sibTransId="{C1AFB7F3-CF23-4EA0-AAE0-3A2DC992444E}"/>
    <dgm:cxn modelId="{B1C2B933-47B2-42E1-85BC-7F65DA03DBE4}" srcId="{B10D9147-D9D8-4883-A5AD-C4345B42306C}" destId="{3CA47FFE-F1A7-4902-AC19-C9D5AD68D8F7}" srcOrd="0" destOrd="0" parTransId="{02020E26-817A-4E0D-B9BE-5FD59D8CDF64}" sibTransId="{7CE317B5-D926-49C8-86DB-72078DF94AAF}"/>
    <dgm:cxn modelId="{D44DE59A-F6A9-42CB-8F72-3DD68FE27D8D}" srcId="{5066EF9C-5C4C-4D80-800A-3A9C016BD967}" destId="{FAD01105-87E3-4437-91E7-CA0904A6021E}" srcOrd="0" destOrd="0" parTransId="{7E7D4AE5-F588-4EC2-8576-E5D3F5044FAC}" sibTransId="{DA3D67A2-8DE3-4E45-BDDE-30DF31CCC5D2}"/>
    <dgm:cxn modelId="{D8A5501E-A7AD-4900-8999-F2C36E7F4371}" type="presOf" srcId="{B10D9147-D9D8-4883-A5AD-C4345B42306C}" destId="{B7903C06-01DB-4D81-B915-98E07E3D0AA8}" srcOrd="0" destOrd="0" presId="urn:microsoft.com/office/officeart/2005/8/layout/hierarchy2"/>
    <dgm:cxn modelId="{8263DECD-83B4-45C7-A38E-C3369E568F26}" type="presOf" srcId="{02020E26-817A-4E0D-B9BE-5FD59D8CDF64}" destId="{E126D6B4-9FE0-4DDE-9915-ED08A981F475}" srcOrd="1" destOrd="0" presId="urn:microsoft.com/office/officeart/2005/8/layout/hierarchy2"/>
    <dgm:cxn modelId="{1FB57894-61C4-4D3B-A8EA-90B46134D617}" type="presOf" srcId="{905DE175-2EEE-4216-8FBD-32403EA13FBF}" destId="{7C244276-128C-4A8F-9B0E-122C148F5F54}" srcOrd="0" destOrd="0" presId="urn:microsoft.com/office/officeart/2005/8/layout/hierarchy2"/>
    <dgm:cxn modelId="{CCD58070-D1E8-40F2-A743-E33BF39F957D}" type="presOf" srcId="{DA90C043-C2D0-43A5-BDCB-82CCB76F3373}" destId="{9483048F-54F0-4445-B3A6-600ED0C6D1F2}" srcOrd="1" destOrd="0" presId="urn:microsoft.com/office/officeart/2005/8/layout/hierarchy2"/>
    <dgm:cxn modelId="{66F42EBF-5B05-4BD7-B935-1B026CD98E3E}" type="presOf" srcId="{CE0DFF42-645A-497F-90FD-1F15C7619356}" destId="{4B1064EB-C4E5-4B89-AC88-923606BD85A3}" srcOrd="0" destOrd="0" presId="urn:microsoft.com/office/officeart/2005/8/layout/hierarchy2"/>
    <dgm:cxn modelId="{7075230F-2732-4B6C-82C2-67DFBA60E82B}" type="presOf" srcId="{1558BCE3-3329-4CD1-BD33-C97EB9ABD9FD}" destId="{BE12D805-8FD7-4956-9D62-11B42A606BCE}" srcOrd="1" destOrd="0" presId="urn:microsoft.com/office/officeart/2005/8/layout/hierarchy2"/>
    <dgm:cxn modelId="{0B8675EB-BBB6-4603-90AA-00762638F2A7}" type="presOf" srcId="{9DE025C5-B207-40E4-A158-1A132AD95E99}" destId="{82DB5B6C-D6A8-421B-98CE-E1AD5AB23455}" srcOrd="1" destOrd="0" presId="urn:microsoft.com/office/officeart/2005/8/layout/hierarchy2"/>
    <dgm:cxn modelId="{727C7AD7-7D5C-4F0B-9D73-850B7DD68CBF}" type="presOf" srcId="{02020E26-817A-4E0D-B9BE-5FD59D8CDF64}" destId="{251268FB-5CEC-47AE-9A3D-80398208796F}" srcOrd="0" destOrd="0" presId="urn:microsoft.com/office/officeart/2005/8/layout/hierarchy2"/>
    <dgm:cxn modelId="{8BBF22FA-CDDF-4E54-A572-FB3D6A3048D6}" srcId="{0560CDDC-E726-4F85-B9C4-CDF10597D78A}" destId="{B10D9147-D9D8-4883-A5AD-C4345B42306C}" srcOrd="0" destOrd="0" parTransId="{B39CDDDA-B735-48E2-A84E-42543E23DEB7}" sibTransId="{51023DB7-EC56-4435-A239-262E25D6EAEA}"/>
    <dgm:cxn modelId="{54BFB468-FDC8-4CEA-929E-D14FFD0B9698}" srcId="{3CA47FFE-F1A7-4902-AC19-C9D5AD68D8F7}" destId="{CE0DFF42-645A-497F-90FD-1F15C7619356}" srcOrd="0" destOrd="0" parTransId="{9DE025C5-B207-40E4-A158-1A132AD95E99}" sibTransId="{71A22620-A679-4589-9FC2-59F2A8E64054}"/>
    <dgm:cxn modelId="{2207C423-6ABB-40F6-A9E1-200BA8C82810}" type="presOf" srcId="{7E7D4AE5-F588-4EC2-8576-E5D3F5044FAC}" destId="{5086EEF2-B40D-4C64-86DF-7D402EB0EC45}" srcOrd="1" destOrd="0" presId="urn:microsoft.com/office/officeart/2005/8/layout/hierarchy2"/>
    <dgm:cxn modelId="{10F324B8-486F-46BE-9ED9-B8673CC97FF4}" type="presOf" srcId="{5066EF9C-5C4C-4D80-800A-3A9C016BD967}" destId="{99922CEA-E857-4DB5-8B39-2EF3DC28F2AD}" srcOrd="0" destOrd="0" presId="urn:microsoft.com/office/officeart/2005/8/layout/hierarchy2"/>
    <dgm:cxn modelId="{D0C59FEC-3DA3-45D8-AA1A-B9EF5C9592C4}" srcId="{CE0DFF42-645A-497F-90FD-1F15C7619356}" destId="{817FE81F-48A7-49EB-BC4E-5619CD4E1FA1}" srcOrd="0" destOrd="0" parTransId="{905DE175-2EEE-4216-8FBD-32403EA13FBF}" sibTransId="{75306044-A4C1-4887-B41E-CB3757F05A31}"/>
    <dgm:cxn modelId="{FF04EF51-F2D4-4083-A44E-2F0EFE36AD23}" type="presOf" srcId="{9DE025C5-B207-40E4-A158-1A132AD95E99}" destId="{B8A3AFE6-21B8-4069-9131-64611962D461}" srcOrd="0" destOrd="0" presId="urn:microsoft.com/office/officeart/2005/8/layout/hierarchy2"/>
    <dgm:cxn modelId="{B06071F2-D0E0-4420-A328-E11EC5B4A5A0}" type="presOf" srcId="{0560CDDC-E726-4F85-B9C4-CDF10597D78A}" destId="{7CE033CE-940D-4583-988F-9077A5D081A9}" srcOrd="0" destOrd="0" presId="urn:microsoft.com/office/officeart/2005/8/layout/hierarchy2"/>
    <dgm:cxn modelId="{7CB71038-9C3B-4B77-8524-F6CF244075A1}" type="presOf" srcId="{1558BCE3-3329-4CD1-BD33-C97EB9ABD9FD}" destId="{D63A6273-DA35-4F16-A922-2195B839AF38}" srcOrd="0" destOrd="0" presId="urn:microsoft.com/office/officeart/2005/8/layout/hierarchy2"/>
    <dgm:cxn modelId="{3299EBA3-E54A-4939-9E3C-8B0F3B6E2B1B}" type="presOf" srcId="{65CBED4D-F219-45A3-ABFF-F9A1FE0DB7DC}" destId="{1AF8BBE3-AA3B-4961-BAB7-146F43473EE4}" srcOrd="0" destOrd="0" presId="urn:microsoft.com/office/officeart/2005/8/layout/hierarchy2"/>
    <dgm:cxn modelId="{D292451A-A287-4159-B293-DD000F1B15C1}" type="presOf" srcId="{817FE81F-48A7-49EB-BC4E-5619CD4E1FA1}" destId="{35CEDE6D-BFB9-46D5-B558-D6BD475BF3C7}" srcOrd="0" destOrd="0" presId="urn:microsoft.com/office/officeart/2005/8/layout/hierarchy2"/>
    <dgm:cxn modelId="{965ACAD6-4484-4E49-85D2-924B80112E12}" type="presOf" srcId="{7E7D4AE5-F588-4EC2-8576-E5D3F5044FAC}" destId="{CDF83B6B-2E1D-4693-A4D1-BC68DC5F1380}" srcOrd="0" destOrd="0" presId="urn:microsoft.com/office/officeart/2005/8/layout/hierarchy2"/>
    <dgm:cxn modelId="{2DF8A126-CB8F-4D06-9550-081AF971A7B3}" type="presParOf" srcId="{7CE033CE-940D-4583-988F-9077A5D081A9}" destId="{541E2C23-A512-4C72-AD0C-166F01BBB017}" srcOrd="0" destOrd="0" presId="urn:microsoft.com/office/officeart/2005/8/layout/hierarchy2"/>
    <dgm:cxn modelId="{0BD4EE96-3ABB-4B33-81DC-45DEDBBB834C}" type="presParOf" srcId="{541E2C23-A512-4C72-AD0C-166F01BBB017}" destId="{B7903C06-01DB-4D81-B915-98E07E3D0AA8}" srcOrd="0" destOrd="0" presId="urn:microsoft.com/office/officeart/2005/8/layout/hierarchy2"/>
    <dgm:cxn modelId="{FDAF7716-ACF9-4B8E-B4F8-AEF175B56F75}" type="presParOf" srcId="{541E2C23-A512-4C72-AD0C-166F01BBB017}" destId="{825CE3C4-1501-400B-837B-A05D7AA75073}" srcOrd="1" destOrd="0" presId="urn:microsoft.com/office/officeart/2005/8/layout/hierarchy2"/>
    <dgm:cxn modelId="{DA63A849-B9A2-49A5-AB8D-BF0A6F6E526D}" type="presParOf" srcId="{825CE3C4-1501-400B-837B-A05D7AA75073}" destId="{251268FB-5CEC-47AE-9A3D-80398208796F}" srcOrd="0" destOrd="0" presId="urn:microsoft.com/office/officeart/2005/8/layout/hierarchy2"/>
    <dgm:cxn modelId="{2FCDB8E8-E882-4533-A8D0-6681C4D202B1}" type="presParOf" srcId="{251268FB-5CEC-47AE-9A3D-80398208796F}" destId="{E126D6B4-9FE0-4DDE-9915-ED08A981F475}" srcOrd="0" destOrd="0" presId="urn:microsoft.com/office/officeart/2005/8/layout/hierarchy2"/>
    <dgm:cxn modelId="{4F3B8190-0995-4BE7-8755-503197A27888}" type="presParOf" srcId="{825CE3C4-1501-400B-837B-A05D7AA75073}" destId="{251688D5-2858-4ACC-96B5-D9B28DE77FCA}" srcOrd="1" destOrd="0" presId="urn:microsoft.com/office/officeart/2005/8/layout/hierarchy2"/>
    <dgm:cxn modelId="{35F283C2-C05A-4AA9-BFB7-A80B12A05D8D}" type="presParOf" srcId="{251688D5-2858-4ACC-96B5-D9B28DE77FCA}" destId="{62E5683C-2685-4591-B005-FF247F997A45}" srcOrd="0" destOrd="0" presId="urn:microsoft.com/office/officeart/2005/8/layout/hierarchy2"/>
    <dgm:cxn modelId="{FAB27C98-FE16-419F-9541-6D1AA088C145}" type="presParOf" srcId="{251688D5-2858-4ACC-96B5-D9B28DE77FCA}" destId="{685560DC-B4DC-4FC3-92A6-217E8A13DA72}" srcOrd="1" destOrd="0" presId="urn:microsoft.com/office/officeart/2005/8/layout/hierarchy2"/>
    <dgm:cxn modelId="{016CF2AA-5FF5-42D4-9B7E-0C0AA1174AB4}" type="presParOf" srcId="{685560DC-B4DC-4FC3-92A6-217E8A13DA72}" destId="{B8A3AFE6-21B8-4069-9131-64611962D461}" srcOrd="0" destOrd="0" presId="urn:microsoft.com/office/officeart/2005/8/layout/hierarchy2"/>
    <dgm:cxn modelId="{32B2CE5F-205F-4548-B5BA-9B39B973A985}" type="presParOf" srcId="{B8A3AFE6-21B8-4069-9131-64611962D461}" destId="{82DB5B6C-D6A8-421B-98CE-E1AD5AB23455}" srcOrd="0" destOrd="0" presId="urn:microsoft.com/office/officeart/2005/8/layout/hierarchy2"/>
    <dgm:cxn modelId="{A7C494F1-CFE5-4A64-BE36-FDE42C8B898E}" type="presParOf" srcId="{685560DC-B4DC-4FC3-92A6-217E8A13DA72}" destId="{9CACC3D0-4562-4BBD-BC49-ED81671BF7B6}" srcOrd="1" destOrd="0" presId="urn:microsoft.com/office/officeart/2005/8/layout/hierarchy2"/>
    <dgm:cxn modelId="{6C52C606-B752-47A1-AB2B-0BD691980965}" type="presParOf" srcId="{9CACC3D0-4562-4BBD-BC49-ED81671BF7B6}" destId="{4B1064EB-C4E5-4B89-AC88-923606BD85A3}" srcOrd="0" destOrd="0" presId="urn:microsoft.com/office/officeart/2005/8/layout/hierarchy2"/>
    <dgm:cxn modelId="{619F4B7D-97C0-4F53-83A1-784829BC637D}" type="presParOf" srcId="{9CACC3D0-4562-4BBD-BC49-ED81671BF7B6}" destId="{35F26729-BBB1-4B6B-B404-1FB2BFFD7BD9}" srcOrd="1" destOrd="0" presId="urn:microsoft.com/office/officeart/2005/8/layout/hierarchy2"/>
    <dgm:cxn modelId="{45E38419-BD8E-497F-92A4-D993977F6F30}" type="presParOf" srcId="{35F26729-BBB1-4B6B-B404-1FB2BFFD7BD9}" destId="{7C244276-128C-4A8F-9B0E-122C148F5F54}" srcOrd="0" destOrd="0" presId="urn:microsoft.com/office/officeart/2005/8/layout/hierarchy2"/>
    <dgm:cxn modelId="{145285BD-6789-4D14-B967-4F5E6B7D6516}" type="presParOf" srcId="{7C244276-128C-4A8F-9B0E-122C148F5F54}" destId="{2EEF825E-976F-445F-B3FA-306F7A4B82AB}" srcOrd="0" destOrd="0" presId="urn:microsoft.com/office/officeart/2005/8/layout/hierarchy2"/>
    <dgm:cxn modelId="{169F2BE7-B13A-41A0-AA80-F1E9A5F89536}" type="presParOf" srcId="{35F26729-BBB1-4B6B-B404-1FB2BFFD7BD9}" destId="{48E2B847-2766-440E-A90B-E815FEA2EA87}" srcOrd="1" destOrd="0" presId="urn:microsoft.com/office/officeart/2005/8/layout/hierarchy2"/>
    <dgm:cxn modelId="{5DDB7BF9-DE7E-4567-951F-04E14EE5910D}" type="presParOf" srcId="{48E2B847-2766-440E-A90B-E815FEA2EA87}" destId="{35CEDE6D-BFB9-46D5-B558-D6BD475BF3C7}" srcOrd="0" destOrd="0" presId="urn:microsoft.com/office/officeart/2005/8/layout/hierarchy2"/>
    <dgm:cxn modelId="{A717B032-1102-491F-B76F-8195C5649B0A}" type="presParOf" srcId="{48E2B847-2766-440E-A90B-E815FEA2EA87}" destId="{B9CAC517-1C98-4734-A748-BF03B9591565}" srcOrd="1" destOrd="0" presId="urn:microsoft.com/office/officeart/2005/8/layout/hierarchy2"/>
    <dgm:cxn modelId="{C1A491AD-EC16-492F-AA5D-4D860D7DF1D9}" type="presParOf" srcId="{825CE3C4-1501-400B-837B-A05D7AA75073}" destId="{D63A6273-DA35-4F16-A922-2195B839AF38}" srcOrd="2" destOrd="0" presId="urn:microsoft.com/office/officeart/2005/8/layout/hierarchy2"/>
    <dgm:cxn modelId="{558CBA53-2160-4CBF-9373-8C0B3EE1CBFF}" type="presParOf" srcId="{D63A6273-DA35-4F16-A922-2195B839AF38}" destId="{BE12D805-8FD7-4956-9D62-11B42A606BCE}" srcOrd="0" destOrd="0" presId="urn:microsoft.com/office/officeart/2005/8/layout/hierarchy2"/>
    <dgm:cxn modelId="{A4505FBF-C0BF-4D7E-B46F-FA5559BD423F}" type="presParOf" srcId="{825CE3C4-1501-400B-837B-A05D7AA75073}" destId="{629F1B3C-EC1F-4D46-B926-A5C54C308D04}" srcOrd="3" destOrd="0" presId="urn:microsoft.com/office/officeart/2005/8/layout/hierarchy2"/>
    <dgm:cxn modelId="{EF712B10-9253-458B-9D85-914417D30B81}" type="presParOf" srcId="{629F1B3C-EC1F-4D46-B926-A5C54C308D04}" destId="{1AF8BBE3-AA3B-4961-BAB7-146F43473EE4}" srcOrd="0" destOrd="0" presId="urn:microsoft.com/office/officeart/2005/8/layout/hierarchy2"/>
    <dgm:cxn modelId="{13932F46-B3FA-4CBE-8E32-8E4C2E7CD144}" type="presParOf" srcId="{629F1B3C-EC1F-4D46-B926-A5C54C308D04}" destId="{4561694B-18DB-4022-AC76-31C5C6485A26}" srcOrd="1" destOrd="0" presId="urn:microsoft.com/office/officeart/2005/8/layout/hierarchy2"/>
    <dgm:cxn modelId="{6DDFBE56-868E-43DD-B21D-2A5C7AE4FAC7}" type="presParOf" srcId="{4561694B-18DB-4022-AC76-31C5C6485A26}" destId="{55ECE03B-B29B-489E-A1B0-4F2174377A39}" srcOrd="0" destOrd="0" presId="urn:microsoft.com/office/officeart/2005/8/layout/hierarchy2"/>
    <dgm:cxn modelId="{E4C3F9AD-C1B4-4D7E-867E-90F15BFC7310}" type="presParOf" srcId="{55ECE03B-B29B-489E-A1B0-4F2174377A39}" destId="{9483048F-54F0-4445-B3A6-600ED0C6D1F2}" srcOrd="0" destOrd="0" presId="urn:microsoft.com/office/officeart/2005/8/layout/hierarchy2"/>
    <dgm:cxn modelId="{BB64AEBE-1A9E-4A58-885F-111A7BC7EABF}" type="presParOf" srcId="{4561694B-18DB-4022-AC76-31C5C6485A26}" destId="{5F1F224E-8493-4994-B218-985CD15021E1}" srcOrd="1" destOrd="0" presId="urn:microsoft.com/office/officeart/2005/8/layout/hierarchy2"/>
    <dgm:cxn modelId="{A85BA94C-3B52-4396-A404-AD4B0B9B9119}" type="presParOf" srcId="{5F1F224E-8493-4994-B218-985CD15021E1}" destId="{99922CEA-E857-4DB5-8B39-2EF3DC28F2AD}" srcOrd="0" destOrd="0" presId="urn:microsoft.com/office/officeart/2005/8/layout/hierarchy2"/>
    <dgm:cxn modelId="{B3A00190-687F-4187-99B1-2A9A5C5BF0B1}" type="presParOf" srcId="{5F1F224E-8493-4994-B218-985CD15021E1}" destId="{18BAAD5B-C4F5-43F1-B114-67C178FFAB5D}" srcOrd="1" destOrd="0" presId="urn:microsoft.com/office/officeart/2005/8/layout/hierarchy2"/>
    <dgm:cxn modelId="{784F01B7-E5EF-4F68-9512-3C396E21D786}" type="presParOf" srcId="{18BAAD5B-C4F5-43F1-B114-67C178FFAB5D}" destId="{CDF83B6B-2E1D-4693-A4D1-BC68DC5F1380}" srcOrd="0" destOrd="0" presId="urn:microsoft.com/office/officeart/2005/8/layout/hierarchy2"/>
    <dgm:cxn modelId="{6FD85729-A5E8-42C8-BC85-D564781D6951}" type="presParOf" srcId="{CDF83B6B-2E1D-4693-A4D1-BC68DC5F1380}" destId="{5086EEF2-B40D-4C64-86DF-7D402EB0EC45}" srcOrd="0" destOrd="0" presId="urn:microsoft.com/office/officeart/2005/8/layout/hierarchy2"/>
    <dgm:cxn modelId="{D9D49478-B2DB-4545-B766-ADFA1A848D04}" type="presParOf" srcId="{18BAAD5B-C4F5-43F1-B114-67C178FFAB5D}" destId="{C509EB1B-8338-408C-BE22-4F7CCB9D2413}" srcOrd="1" destOrd="0" presId="urn:microsoft.com/office/officeart/2005/8/layout/hierarchy2"/>
    <dgm:cxn modelId="{7D11CF27-1822-4DAE-8DAE-5BF48DDBF873}" type="presParOf" srcId="{C509EB1B-8338-408C-BE22-4F7CCB9D2413}" destId="{C9482EE8-8D5E-44FB-B072-91197F2C2A79}" srcOrd="0" destOrd="0" presId="urn:microsoft.com/office/officeart/2005/8/layout/hierarchy2"/>
    <dgm:cxn modelId="{E21B9790-B1EF-4466-80D1-8A7BE9707CBB}" type="presParOf" srcId="{C509EB1B-8338-408C-BE22-4F7CCB9D2413}" destId="{D1807C47-1192-4265-83BC-8F63E774127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6409323-4AAC-4861-BFE4-B19BC6231987}" type="doc">
      <dgm:prSet loTypeId="urn:microsoft.com/office/officeart/2005/8/layout/process1" loCatId="process" qsTypeId="urn:microsoft.com/office/officeart/2005/8/quickstyle/simple1" qsCatId="simple" csTypeId="urn:microsoft.com/office/officeart/2005/8/colors/colorful4" csCatId="colorful" phldr="1"/>
      <dgm:spPr/>
    </dgm:pt>
    <dgm:pt modelId="{1C696FE9-E96B-4020-AFA6-A4A3178D4211}">
      <dgm:prSet phldrT="[文字]" custT="1"/>
      <dgm:spPr/>
      <dgm:t>
        <a:bodyPr/>
        <a:lstStyle/>
        <a:p>
          <a:r>
            <a:rPr lang="zh-TW" altLang="en-US" sz="3200" dirty="0" smtClean="0"/>
            <a:t>審持二柄</a:t>
          </a:r>
          <a:endParaRPr lang="zh-TW" altLang="en-US" sz="3200" dirty="0"/>
        </a:p>
      </dgm:t>
    </dgm:pt>
    <dgm:pt modelId="{E5B174D9-4ECD-497E-96C9-6FD5451D4DE0}" type="parTrans" cxnId="{3A4E6A76-2551-48D6-83FD-684B32B32E4F}">
      <dgm:prSet/>
      <dgm:spPr/>
      <dgm:t>
        <a:bodyPr/>
        <a:lstStyle/>
        <a:p>
          <a:endParaRPr lang="zh-TW" altLang="en-US"/>
        </a:p>
      </dgm:t>
    </dgm:pt>
    <dgm:pt modelId="{B3281DBE-0BBC-448C-8A08-C61E1D8033E9}" type="sibTrans" cxnId="{3A4E6A76-2551-48D6-83FD-684B32B32E4F}">
      <dgm:prSet/>
      <dgm:spPr/>
      <dgm:t>
        <a:bodyPr/>
        <a:lstStyle/>
        <a:p>
          <a:endParaRPr lang="zh-TW" altLang="en-US"/>
        </a:p>
      </dgm:t>
    </dgm:pt>
    <dgm:pt modelId="{E181407C-216B-4CD0-88AB-E0C32C333FF1}">
      <dgm:prSet custT="1"/>
      <dgm:spPr/>
      <dgm:t>
        <a:bodyPr/>
        <a:lstStyle/>
        <a:p>
          <a:r>
            <a:rPr lang="zh-TW" altLang="en-US" sz="3200" dirty="0" smtClean="0"/>
            <a:t>殺生不妄</a:t>
          </a:r>
          <a:endParaRPr lang="zh-TW" altLang="en-US" sz="3200" dirty="0"/>
        </a:p>
      </dgm:t>
    </dgm:pt>
    <dgm:pt modelId="{127CA48E-0EB3-4348-A76B-0C5C489C6889}" type="parTrans" cxnId="{50422150-DF46-4E54-970C-21453F41A810}">
      <dgm:prSet/>
      <dgm:spPr/>
      <dgm:t>
        <a:bodyPr/>
        <a:lstStyle/>
        <a:p>
          <a:endParaRPr lang="zh-TW" altLang="en-US"/>
        </a:p>
      </dgm:t>
    </dgm:pt>
    <dgm:pt modelId="{046F016D-E682-437A-A616-440D6CE2524F}" type="sibTrans" cxnId="{50422150-DF46-4E54-970C-21453F41A810}">
      <dgm:prSet/>
      <dgm:spPr/>
      <dgm:t>
        <a:bodyPr/>
        <a:lstStyle/>
        <a:p>
          <a:endParaRPr lang="zh-TW" altLang="en-US"/>
        </a:p>
      </dgm:t>
    </dgm:pt>
    <dgm:pt modelId="{20F58487-097D-4419-8B12-792300C2754F}">
      <dgm:prSet custT="1"/>
      <dgm:spPr/>
      <dgm:t>
        <a:bodyPr/>
        <a:lstStyle/>
        <a:p>
          <a:r>
            <a:rPr lang="zh-TW" altLang="en-US" sz="3200" dirty="0" smtClean="0"/>
            <a:t>威德并天地</a:t>
          </a:r>
          <a:endParaRPr lang="zh-TW" altLang="en-US" sz="3200" dirty="0"/>
        </a:p>
      </dgm:t>
    </dgm:pt>
    <dgm:pt modelId="{FCD6BAE7-0250-4D5B-AEBF-45799960B099}" type="parTrans" cxnId="{B46737E8-DE50-497A-B95E-C5464D4943E3}">
      <dgm:prSet/>
      <dgm:spPr/>
      <dgm:t>
        <a:bodyPr/>
        <a:lstStyle/>
        <a:p>
          <a:endParaRPr lang="zh-TW" altLang="en-US"/>
        </a:p>
      </dgm:t>
    </dgm:pt>
    <dgm:pt modelId="{57760CB7-9E31-4E81-81E5-A23F4A253445}" type="sibTrans" cxnId="{B46737E8-DE50-497A-B95E-C5464D4943E3}">
      <dgm:prSet/>
      <dgm:spPr/>
      <dgm:t>
        <a:bodyPr/>
        <a:lstStyle/>
        <a:p>
          <a:endParaRPr lang="zh-TW" altLang="en-US"/>
        </a:p>
      </dgm:t>
    </dgm:pt>
    <dgm:pt modelId="{7322F41D-2584-4EF2-8DAE-BD6EE7E2580A}" type="pres">
      <dgm:prSet presAssocID="{06409323-4AAC-4861-BFE4-B19BC6231987}" presName="Name0" presStyleCnt="0">
        <dgm:presLayoutVars>
          <dgm:dir/>
          <dgm:resizeHandles val="exact"/>
        </dgm:presLayoutVars>
      </dgm:prSet>
      <dgm:spPr/>
    </dgm:pt>
    <dgm:pt modelId="{5D6DAA61-1FFB-477B-A606-0C321B11EFC0}" type="pres">
      <dgm:prSet presAssocID="{1C696FE9-E96B-4020-AFA6-A4A3178D4211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D4FAF2D-11F4-42E8-A511-BF748ABB353C}" type="pres">
      <dgm:prSet presAssocID="{B3281DBE-0BBC-448C-8A08-C61E1D8033E9}" presName="sibTrans" presStyleLbl="sibTrans2D1" presStyleIdx="0" presStyleCnt="2"/>
      <dgm:spPr/>
      <dgm:t>
        <a:bodyPr/>
        <a:lstStyle/>
        <a:p>
          <a:endParaRPr lang="zh-TW" altLang="en-US"/>
        </a:p>
      </dgm:t>
    </dgm:pt>
    <dgm:pt modelId="{8F863482-3577-4A5E-BB32-09AF368804C9}" type="pres">
      <dgm:prSet presAssocID="{B3281DBE-0BBC-448C-8A08-C61E1D8033E9}" presName="connectorText" presStyleLbl="sibTrans2D1" presStyleIdx="0" presStyleCnt="2"/>
      <dgm:spPr/>
      <dgm:t>
        <a:bodyPr/>
        <a:lstStyle/>
        <a:p>
          <a:endParaRPr lang="zh-TW" altLang="en-US"/>
        </a:p>
      </dgm:t>
    </dgm:pt>
    <dgm:pt modelId="{1375B4BF-A00F-4C74-B18D-1314BB279355}" type="pres">
      <dgm:prSet presAssocID="{E181407C-216B-4CD0-88AB-E0C32C333FF1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966CA08-92EA-4EB9-A736-98931B0F1C0C}" type="pres">
      <dgm:prSet presAssocID="{046F016D-E682-437A-A616-440D6CE2524F}" presName="sibTrans" presStyleLbl="sibTrans2D1" presStyleIdx="1" presStyleCnt="2"/>
      <dgm:spPr/>
      <dgm:t>
        <a:bodyPr/>
        <a:lstStyle/>
        <a:p>
          <a:endParaRPr lang="zh-TW" altLang="en-US"/>
        </a:p>
      </dgm:t>
    </dgm:pt>
    <dgm:pt modelId="{B2913A93-0B3A-4C36-A1A0-A074ACFAEFD8}" type="pres">
      <dgm:prSet presAssocID="{046F016D-E682-437A-A616-440D6CE2524F}" presName="connectorText" presStyleLbl="sibTrans2D1" presStyleIdx="1" presStyleCnt="2"/>
      <dgm:spPr/>
      <dgm:t>
        <a:bodyPr/>
        <a:lstStyle/>
        <a:p>
          <a:endParaRPr lang="zh-TW" altLang="en-US"/>
        </a:p>
      </dgm:t>
    </dgm:pt>
    <dgm:pt modelId="{07E09C3D-E017-45D1-93C6-152E4A9F41DB}" type="pres">
      <dgm:prSet presAssocID="{20F58487-097D-4419-8B12-792300C2754F}" presName="node" presStyleLbl="node1" presStyleIdx="2" presStyleCnt="3" custScaleX="12786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EB3CF7F-DCDD-4024-8E1B-153E42476ECB}" type="presOf" srcId="{E181407C-216B-4CD0-88AB-E0C32C333FF1}" destId="{1375B4BF-A00F-4C74-B18D-1314BB279355}" srcOrd="0" destOrd="0" presId="urn:microsoft.com/office/officeart/2005/8/layout/process1"/>
    <dgm:cxn modelId="{3A4E6A76-2551-48D6-83FD-684B32B32E4F}" srcId="{06409323-4AAC-4861-BFE4-B19BC6231987}" destId="{1C696FE9-E96B-4020-AFA6-A4A3178D4211}" srcOrd="0" destOrd="0" parTransId="{E5B174D9-4ECD-497E-96C9-6FD5451D4DE0}" sibTransId="{B3281DBE-0BBC-448C-8A08-C61E1D8033E9}"/>
    <dgm:cxn modelId="{B948FBA5-7053-4E5A-AA8B-99FE8D612CA2}" type="presOf" srcId="{20F58487-097D-4419-8B12-792300C2754F}" destId="{07E09C3D-E017-45D1-93C6-152E4A9F41DB}" srcOrd="0" destOrd="0" presId="urn:microsoft.com/office/officeart/2005/8/layout/process1"/>
    <dgm:cxn modelId="{50422150-DF46-4E54-970C-21453F41A810}" srcId="{06409323-4AAC-4861-BFE4-B19BC6231987}" destId="{E181407C-216B-4CD0-88AB-E0C32C333FF1}" srcOrd="1" destOrd="0" parTransId="{127CA48E-0EB3-4348-A76B-0C5C489C6889}" sibTransId="{046F016D-E682-437A-A616-440D6CE2524F}"/>
    <dgm:cxn modelId="{FAC1057B-DFA7-48C0-AF3A-7DB28B707529}" type="presOf" srcId="{046F016D-E682-437A-A616-440D6CE2524F}" destId="{0966CA08-92EA-4EB9-A736-98931B0F1C0C}" srcOrd="0" destOrd="0" presId="urn:microsoft.com/office/officeart/2005/8/layout/process1"/>
    <dgm:cxn modelId="{B46737E8-DE50-497A-B95E-C5464D4943E3}" srcId="{06409323-4AAC-4861-BFE4-B19BC6231987}" destId="{20F58487-097D-4419-8B12-792300C2754F}" srcOrd="2" destOrd="0" parTransId="{FCD6BAE7-0250-4D5B-AEBF-45799960B099}" sibTransId="{57760CB7-9E31-4E81-81E5-A23F4A253445}"/>
    <dgm:cxn modelId="{0B9D988A-D90C-40A2-9375-72F648CD7128}" type="presOf" srcId="{046F016D-E682-437A-A616-440D6CE2524F}" destId="{B2913A93-0B3A-4C36-A1A0-A074ACFAEFD8}" srcOrd="1" destOrd="0" presId="urn:microsoft.com/office/officeart/2005/8/layout/process1"/>
    <dgm:cxn modelId="{AD4B8FB9-DAA2-48EC-98C0-D9AF63F08594}" type="presOf" srcId="{B3281DBE-0BBC-448C-8A08-C61E1D8033E9}" destId="{8F863482-3577-4A5E-BB32-09AF368804C9}" srcOrd="1" destOrd="0" presId="urn:microsoft.com/office/officeart/2005/8/layout/process1"/>
    <dgm:cxn modelId="{6E26B478-4C9C-4C27-A65F-30D4680109D8}" type="presOf" srcId="{1C696FE9-E96B-4020-AFA6-A4A3178D4211}" destId="{5D6DAA61-1FFB-477B-A606-0C321B11EFC0}" srcOrd="0" destOrd="0" presId="urn:microsoft.com/office/officeart/2005/8/layout/process1"/>
    <dgm:cxn modelId="{869FC3CA-46C7-4D47-B679-FED1DEE7372B}" type="presOf" srcId="{06409323-4AAC-4861-BFE4-B19BC6231987}" destId="{7322F41D-2584-4EF2-8DAE-BD6EE7E2580A}" srcOrd="0" destOrd="0" presId="urn:microsoft.com/office/officeart/2005/8/layout/process1"/>
    <dgm:cxn modelId="{953B098B-DE21-41C9-AA96-405AFE24BAEB}" type="presOf" srcId="{B3281DBE-0BBC-448C-8A08-C61E1D8033E9}" destId="{4D4FAF2D-11F4-42E8-A511-BF748ABB353C}" srcOrd="0" destOrd="0" presId="urn:microsoft.com/office/officeart/2005/8/layout/process1"/>
    <dgm:cxn modelId="{04E99E5C-3F3A-4191-BC4E-1DDF75562D03}" type="presParOf" srcId="{7322F41D-2584-4EF2-8DAE-BD6EE7E2580A}" destId="{5D6DAA61-1FFB-477B-A606-0C321B11EFC0}" srcOrd="0" destOrd="0" presId="urn:microsoft.com/office/officeart/2005/8/layout/process1"/>
    <dgm:cxn modelId="{6FE623E4-D452-4EE9-BD2F-372E3EEE2C0F}" type="presParOf" srcId="{7322F41D-2584-4EF2-8DAE-BD6EE7E2580A}" destId="{4D4FAF2D-11F4-42E8-A511-BF748ABB353C}" srcOrd="1" destOrd="0" presId="urn:microsoft.com/office/officeart/2005/8/layout/process1"/>
    <dgm:cxn modelId="{D5F7E31A-37D7-421B-8565-559ABF277599}" type="presParOf" srcId="{4D4FAF2D-11F4-42E8-A511-BF748ABB353C}" destId="{8F863482-3577-4A5E-BB32-09AF368804C9}" srcOrd="0" destOrd="0" presId="urn:microsoft.com/office/officeart/2005/8/layout/process1"/>
    <dgm:cxn modelId="{1A18AFFF-544B-4C14-9196-CDDDCC39FB8B}" type="presParOf" srcId="{7322F41D-2584-4EF2-8DAE-BD6EE7E2580A}" destId="{1375B4BF-A00F-4C74-B18D-1314BB279355}" srcOrd="2" destOrd="0" presId="urn:microsoft.com/office/officeart/2005/8/layout/process1"/>
    <dgm:cxn modelId="{35B16934-1F6C-401B-AA75-9AE77CB5B850}" type="presParOf" srcId="{7322F41D-2584-4EF2-8DAE-BD6EE7E2580A}" destId="{0966CA08-92EA-4EB9-A736-98931B0F1C0C}" srcOrd="3" destOrd="0" presId="urn:microsoft.com/office/officeart/2005/8/layout/process1"/>
    <dgm:cxn modelId="{7905725F-6937-4F6D-AD5F-E947A572664B}" type="presParOf" srcId="{0966CA08-92EA-4EB9-A736-98931B0F1C0C}" destId="{B2913A93-0B3A-4C36-A1A0-A074ACFAEFD8}" srcOrd="0" destOrd="0" presId="urn:microsoft.com/office/officeart/2005/8/layout/process1"/>
    <dgm:cxn modelId="{35F42722-0F5B-4EC3-9ECE-1A44BD317060}" type="presParOf" srcId="{7322F41D-2584-4EF2-8DAE-BD6EE7E2580A}" destId="{07E09C3D-E017-45D1-93C6-152E4A9F41DB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CC87157-C6F2-498B-8657-7D88476AC1E0}" type="doc">
      <dgm:prSet loTypeId="urn:microsoft.com/office/officeart/2005/8/layout/hierarchy3" loCatId="hierarchy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zh-TW" altLang="en-US"/>
        </a:p>
      </dgm:t>
    </dgm:pt>
    <dgm:pt modelId="{E204590F-5820-4B65-9AA5-A889325085C6}">
      <dgm:prSet phldrT="[文字]" custT="1"/>
      <dgm:spPr/>
      <dgm:t>
        <a:bodyPr/>
        <a:lstStyle/>
        <a:p>
          <a:r>
            <a:rPr lang="zh-TW" altLang="en-US" sz="3600" dirty="0" smtClean="0"/>
            <a:t>天地</a:t>
          </a:r>
          <a:endParaRPr lang="zh-TW" altLang="en-US" sz="3600" dirty="0"/>
        </a:p>
      </dgm:t>
    </dgm:pt>
    <dgm:pt modelId="{111C9379-82F9-4D9F-8C11-350AAB9407CD}" type="parTrans" cxnId="{96C350C0-C6B6-4F71-8226-ADC41D35049C}">
      <dgm:prSet/>
      <dgm:spPr/>
      <dgm:t>
        <a:bodyPr/>
        <a:lstStyle/>
        <a:p>
          <a:endParaRPr lang="zh-TW" altLang="en-US"/>
        </a:p>
      </dgm:t>
    </dgm:pt>
    <dgm:pt modelId="{2AE78D19-B3C0-4ACC-9644-625133E8818F}" type="sibTrans" cxnId="{96C350C0-C6B6-4F71-8226-ADC41D35049C}">
      <dgm:prSet/>
      <dgm:spPr/>
      <dgm:t>
        <a:bodyPr/>
        <a:lstStyle/>
        <a:p>
          <a:endParaRPr lang="zh-TW" altLang="en-US"/>
        </a:p>
      </dgm:t>
    </dgm:pt>
    <dgm:pt modelId="{69E02A46-429D-4570-9811-CAECE0013EF3}">
      <dgm:prSet phldrT="[文字]" custT="1"/>
      <dgm:spPr/>
      <dgm:t>
        <a:bodyPr/>
        <a:lstStyle/>
        <a:p>
          <a:pPr>
            <a:lnSpc>
              <a:spcPts val="4000"/>
            </a:lnSpc>
            <a:spcBef>
              <a:spcPts val="0"/>
            </a:spcBef>
            <a:spcAft>
              <a:spcPts val="0"/>
            </a:spcAft>
          </a:pPr>
          <a:r>
            <a:rPr lang="zh-TW" altLang="en-US" sz="3200" dirty="0" smtClean="0"/>
            <a:t>正道</a:t>
          </a:r>
          <a:endParaRPr lang="zh-TW" altLang="en-US" sz="3200" dirty="0"/>
        </a:p>
      </dgm:t>
    </dgm:pt>
    <dgm:pt modelId="{2B77D8CE-0415-4A4C-B905-F5A01E527CF2}" type="parTrans" cxnId="{B1E7EA39-E63F-4EF6-BBE5-EC6F5A731B7C}">
      <dgm:prSet/>
      <dgm:spPr/>
      <dgm:t>
        <a:bodyPr/>
        <a:lstStyle/>
        <a:p>
          <a:endParaRPr lang="zh-TW" altLang="en-US"/>
        </a:p>
      </dgm:t>
    </dgm:pt>
    <dgm:pt modelId="{6945DB66-15E6-4443-9F4D-9BC16D039CC4}" type="sibTrans" cxnId="{B1E7EA39-E63F-4EF6-BBE5-EC6F5A731B7C}">
      <dgm:prSet/>
      <dgm:spPr/>
      <dgm:t>
        <a:bodyPr/>
        <a:lstStyle/>
        <a:p>
          <a:endParaRPr lang="zh-TW" altLang="en-US"/>
        </a:p>
      </dgm:t>
    </dgm:pt>
    <dgm:pt modelId="{766C18DE-BA88-4E4C-97DB-521DB913B980}">
      <dgm:prSet phldrT="[文字]" custT="1"/>
      <dgm:spPr/>
      <dgm:t>
        <a:bodyPr/>
        <a:lstStyle/>
        <a:p>
          <a:pPr>
            <a:lnSpc>
              <a:spcPts val="4000"/>
            </a:lnSpc>
            <a:spcBef>
              <a:spcPts val="0"/>
            </a:spcBef>
            <a:spcAft>
              <a:spcPts val="0"/>
            </a:spcAft>
          </a:pPr>
          <a:r>
            <a:rPr lang="zh-TW" altLang="en-US" sz="3200" dirty="0" smtClean="0"/>
            <a:t>信順</a:t>
          </a:r>
          <a:endParaRPr lang="zh-TW" altLang="en-US" sz="3200" dirty="0"/>
        </a:p>
      </dgm:t>
    </dgm:pt>
    <dgm:pt modelId="{B530C7D5-61DB-4789-8FB6-8F8843AE2612}" type="parTrans" cxnId="{B7B3C649-29CB-4B81-8ADB-1AC2EB0165AB}">
      <dgm:prSet/>
      <dgm:spPr/>
      <dgm:t>
        <a:bodyPr/>
        <a:lstStyle/>
        <a:p>
          <a:endParaRPr lang="zh-TW" altLang="en-US"/>
        </a:p>
      </dgm:t>
    </dgm:pt>
    <dgm:pt modelId="{9F070D2F-5666-4B96-9DBD-9B8D443BEFF6}" type="sibTrans" cxnId="{B7B3C649-29CB-4B81-8ADB-1AC2EB0165AB}">
      <dgm:prSet/>
      <dgm:spPr/>
      <dgm:t>
        <a:bodyPr/>
        <a:lstStyle/>
        <a:p>
          <a:endParaRPr lang="zh-TW" altLang="en-US"/>
        </a:p>
      </dgm:t>
    </dgm:pt>
    <dgm:pt modelId="{8528BC5E-3A10-40C8-870C-3AF6304B4DF1}">
      <dgm:prSet phldrT="[文字]" custT="1"/>
      <dgm:spPr/>
      <dgm:t>
        <a:bodyPr/>
        <a:lstStyle/>
        <a:p>
          <a:pPr>
            <a:lnSpc>
              <a:spcPts val="4000"/>
            </a:lnSpc>
            <a:spcBef>
              <a:spcPts val="0"/>
            </a:spcBef>
            <a:spcAft>
              <a:spcPts val="0"/>
            </a:spcAft>
          </a:pPr>
          <a:r>
            <a:rPr lang="zh-TW" altLang="en-US" sz="3200" dirty="0" smtClean="0"/>
            <a:t>邪路</a:t>
          </a:r>
          <a:endParaRPr lang="zh-TW" altLang="en-US" sz="3200" dirty="0"/>
        </a:p>
      </dgm:t>
    </dgm:pt>
    <dgm:pt modelId="{E1ED3BCE-21F7-4E99-8986-01F6B2B7C605}" type="parTrans" cxnId="{957F41D4-F940-4900-BA33-AE847B611438}">
      <dgm:prSet/>
      <dgm:spPr/>
      <dgm:t>
        <a:bodyPr/>
        <a:lstStyle/>
        <a:p>
          <a:endParaRPr lang="zh-TW" altLang="en-US"/>
        </a:p>
      </dgm:t>
    </dgm:pt>
    <dgm:pt modelId="{AD7E67ED-6BBC-40C2-AB64-C996864C24FC}" type="sibTrans" cxnId="{957F41D4-F940-4900-BA33-AE847B611438}">
      <dgm:prSet/>
      <dgm:spPr/>
      <dgm:t>
        <a:bodyPr/>
        <a:lstStyle/>
        <a:p>
          <a:endParaRPr lang="zh-TW" altLang="en-US"/>
        </a:p>
      </dgm:t>
    </dgm:pt>
    <dgm:pt modelId="{1C9B9912-791D-431F-B543-C7D850430084}">
      <dgm:prSet phldrT="[文字]" custT="1"/>
      <dgm:spPr/>
      <dgm:t>
        <a:bodyPr/>
        <a:lstStyle/>
        <a:p>
          <a:pPr>
            <a:lnSpc>
              <a:spcPts val="4000"/>
            </a:lnSpc>
            <a:spcBef>
              <a:spcPts val="0"/>
            </a:spcBef>
            <a:spcAft>
              <a:spcPts val="0"/>
            </a:spcAft>
          </a:pPr>
          <a:r>
            <a:rPr lang="zh-TW" altLang="en-US" sz="3200" dirty="0" smtClean="0"/>
            <a:t>詐逆</a:t>
          </a:r>
          <a:endParaRPr lang="zh-TW" altLang="en-US" sz="3200" dirty="0"/>
        </a:p>
      </dgm:t>
    </dgm:pt>
    <dgm:pt modelId="{1ED45F08-BC7B-4CE1-AE52-8BEA604D23D8}" type="parTrans" cxnId="{F743FB2C-5B14-45FD-B943-2EAA8342ABF4}">
      <dgm:prSet/>
      <dgm:spPr/>
      <dgm:t>
        <a:bodyPr/>
        <a:lstStyle/>
        <a:p>
          <a:endParaRPr lang="zh-TW" altLang="en-US"/>
        </a:p>
      </dgm:t>
    </dgm:pt>
    <dgm:pt modelId="{B93F23FD-B94A-4CB8-8FEC-D9ED2681E515}" type="sibTrans" cxnId="{F743FB2C-5B14-45FD-B943-2EAA8342ABF4}">
      <dgm:prSet/>
      <dgm:spPr/>
      <dgm:t>
        <a:bodyPr/>
        <a:lstStyle/>
        <a:p>
          <a:endParaRPr lang="zh-TW" altLang="en-US"/>
        </a:p>
      </dgm:t>
    </dgm:pt>
    <dgm:pt modelId="{139ED5D1-C4BB-418D-B739-F2C363B24B28}" type="pres">
      <dgm:prSet presAssocID="{FCC87157-C6F2-498B-8657-7D88476AC1E0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3CF648F2-FE59-411A-8403-CD0D4331EE99}" type="pres">
      <dgm:prSet presAssocID="{E204590F-5820-4B65-9AA5-A889325085C6}" presName="root" presStyleCnt="0"/>
      <dgm:spPr/>
    </dgm:pt>
    <dgm:pt modelId="{5D2AAA64-494C-4FA9-B918-D9E199A87C87}" type="pres">
      <dgm:prSet presAssocID="{E204590F-5820-4B65-9AA5-A889325085C6}" presName="rootComposite" presStyleCnt="0"/>
      <dgm:spPr/>
    </dgm:pt>
    <dgm:pt modelId="{E1EC4900-B1CC-471D-A8F2-22F07F409CFD}" type="pres">
      <dgm:prSet presAssocID="{E204590F-5820-4B65-9AA5-A889325085C6}" presName="rootText" presStyleLbl="node1" presStyleIdx="0" presStyleCnt="1" custLinFactNeighborX="409" custLinFactNeighborY="-15556"/>
      <dgm:spPr/>
      <dgm:t>
        <a:bodyPr/>
        <a:lstStyle/>
        <a:p>
          <a:endParaRPr lang="zh-TW" altLang="en-US"/>
        </a:p>
      </dgm:t>
    </dgm:pt>
    <dgm:pt modelId="{789628B8-E9D8-4C20-A4F7-8333FA2E1B9A}" type="pres">
      <dgm:prSet presAssocID="{E204590F-5820-4B65-9AA5-A889325085C6}" presName="rootConnector" presStyleLbl="node1" presStyleIdx="0" presStyleCnt="1"/>
      <dgm:spPr/>
      <dgm:t>
        <a:bodyPr/>
        <a:lstStyle/>
        <a:p>
          <a:endParaRPr lang="zh-TW" altLang="en-US"/>
        </a:p>
      </dgm:t>
    </dgm:pt>
    <dgm:pt modelId="{B6B12E3D-3865-4ED9-998E-0036F5522308}" type="pres">
      <dgm:prSet presAssocID="{E204590F-5820-4B65-9AA5-A889325085C6}" presName="childShape" presStyleCnt="0"/>
      <dgm:spPr/>
    </dgm:pt>
    <dgm:pt modelId="{ABF92F0F-36F0-493D-8F57-F726F09797B0}" type="pres">
      <dgm:prSet presAssocID="{2B77D8CE-0415-4A4C-B905-F5A01E527CF2}" presName="Name13" presStyleLbl="parChTrans1D2" presStyleIdx="0" presStyleCnt="2"/>
      <dgm:spPr/>
      <dgm:t>
        <a:bodyPr/>
        <a:lstStyle/>
        <a:p>
          <a:endParaRPr lang="zh-TW" altLang="en-US"/>
        </a:p>
      </dgm:t>
    </dgm:pt>
    <dgm:pt modelId="{A9D7F128-E34B-4CCE-9F03-53CE03856F68}" type="pres">
      <dgm:prSet presAssocID="{69E02A46-429D-4570-9811-CAECE0013EF3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885ABCC-61CD-4630-88E3-3C76D41CE03A}" type="pres">
      <dgm:prSet presAssocID="{E1ED3BCE-21F7-4E99-8986-01F6B2B7C605}" presName="Name13" presStyleLbl="parChTrans1D2" presStyleIdx="1" presStyleCnt="2"/>
      <dgm:spPr/>
      <dgm:t>
        <a:bodyPr/>
        <a:lstStyle/>
        <a:p>
          <a:endParaRPr lang="zh-TW" altLang="en-US"/>
        </a:p>
      </dgm:t>
    </dgm:pt>
    <dgm:pt modelId="{0EFB688F-BAA3-4275-B794-98588B4597B2}" type="pres">
      <dgm:prSet presAssocID="{8528BC5E-3A10-40C8-870C-3AF6304B4DF1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57F41D4-F940-4900-BA33-AE847B611438}" srcId="{E204590F-5820-4B65-9AA5-A889325085C6}" destId="{8528BC5E-3A10-40C8-870C-3AF6304B4DF1}" srcOrd="1" destOrd="0" parTransId="{E1ED3BCE-21F7-4E99-8986-01F6B2B7C605}" sibTransId="{AD7E67ED-6BBC-40C2-AB64-C996864C24FC}"/>
    <dgm:cxn modelId="{B1E7EA39-E63F-4EF6-BBE5-EC6F5A731B7C}" srcId="{E204590F-5820-4B65-9AA5-A889325085C6}" destId="{69E02A46-429D-4570-9811-CAECE0013EF3}" srcOrd="0" destOrd="0" parTransId="{2B77D8CE-0415-4A4C-B905-F5A01E527CF2}" sibTransId="{6945DB66-15E6-4443-9F4D-9BC16D039CC4}"/>
    <dgm:cxn modelId="{B7B3C649-29CB-4B81-8ADB-1AC2EB0165AB}" srcId="{69E02A46-429D-4570-9811-CAECE0013EF3}" destId="{766C18DE-BA88-4E4C-97DB-521DB913B980}" srcOrd="0" destOrd="0" parTransId="{B530C7D5-61DB-4789-8FB6-8F8843AE2612}" sibTransId="{9F070D2F-5666-4B96-9DBD-9B8D443BEFF6}"/>
    <dgm:cxn modelId="{F6122D40-C5DE-4C3D-BA78-635BE4894D93}" type="presOf" srcId="{E204590F-5820-4B65-9AA5-A889325085C6}" destId="{E1EC4900-B1CC-471D-A8F2-22F07F409CFD}" srcOrd="0" destOrd="0" presId="urn:microsoft.com/office/officeart/2005/8/layout/hierarchy3"/>
    <dgm:cxn modelId="{07C7EEB7-9D74-46D8-AC42-EB44B1E041E0}" type="presOf" srcId="{E1ED3BCE-21F7-4E99-8986-01F6B2B7C605}" destId="{D885ABCC-61CD-4630-88E3-3C76D41CE03A}" srcOrd="0" destOrd="0" presId="urn:microsoft.com/office/officeart/2005/8/layout/hierarchy3"/>
    <dgm:cxn modelId="{69FE8D52-3C31-4AA3-AD80-47FD9BE7A482}" type="presOf" srcId="{766C18DE-BA88-4E4C-97DB-521DB913B980}" destId="{A9D7F128-E34B-4CCE-9F03-53CE03856F68}" srcOrd="0" destOrd="1" presId="urn:microsoft.com/office/officeart/2005/8/layout/hierarchy3"/>
    <dgm:cxn modelId="{5DF34BF3-C8DB-4BBF-8274-5640619482F9}" type="presOf" srcId="{FCC87157-C6F2-498B-8657-7D88476AC1E0}" destId="{139ED5D1-C4BB-418D-B739-F2C363B24B28}" srcOrd="0" destOrd="0" presId="urn:microsoft.com/office/officeart/2005/8/layout/hierarchy3"/>
    <dgm:cxn modelId="{CBBA5020-26AE-4F30-923B-1BE9F56F77F2}" type="presOf" srcId="{8528BC5E-3A10-40C8-870C-3AF6304B4DF1}" destId="{0EFB688F-BAA3-4275-B794-98588B4597B2}" srcOrd="0" destOrd="0" presId="urn:microsoft.com/office/officeart/2005/8/layout/hierarchy3"/>
    <dgm:cxn modelId="{F743FB2C-5B14-45FD-B943-2EAA8342ABF4}" srcId="{8528BC5E-3A10-40C8-870C-3AF6304B4DF1}" destId="{1C9B9912-791D-431F-B543-C7D850430084}" srcOrd="0" destOrd="0" parTransId="{1ED45F08-BC7B-4CE1-AE52-8BEA604D23D8}" sibTransId="{B93F23FD-B94A-4CB8-8FEC-D9ED2681E515}"/>
    <dgm:cxn modelId="{BD5D29D9-6AB0-437C-B7D4-CE578E9E654B}" type="presOf" srcId="{E204590F-5820-4B65-9AA5-A889325085C6}" destId="{789628B8-E9D8-4C20-A4F7-8333FA2E1B9A}" srcOrd="1" destOrd="0" presId="urn:microsoft.com/office/officeart/2005/8/layout/hierarchy3"/>
    <dgm:cxn modelId="{25B7E8E6-67BE-453D-9E47-D6B6E5384022}" type="presOf" srcId="{2B77D8CE-0415-4A4C-B905-F5A01E527CF2}" destId="{ABF92F0F-36F0-493D-8F57-F726F09797B0}" srcOrd="0" destOrd="0" presId="urn:microsoft.com/office/officeart/2005/8/layout/hierarchy3"/>
    <dgm:cxn modelId="{044DC3C3-BAC5-4792-A08C-8D5BFC59E2C1}" type="presOf" srcId="{1C9B9912-791D-431F-B543-C7D850430084}" destId="{0EFB688F-BAA3-4275-B794-98588B4597B2}" srcOrd="0" destOrd="1" presId="urn:microsoft.com/office/officeart/2005/8/layout/hierarchy3"/>
    <dgm:cxn modelId="{DD07BB2F-3070-4EEA-A1AC-8199D86F9FA2}" type="presOf" srcId="{69E02A46-429D-4570-9811-CAECE0013EF3}" destId="{A9D7F128-E34B-4CCE-9F03-53CE03856F68}" srcOrd="0" destOrd="0" presId="urn:microsoft.com/office/officeart/2005/8/layout/hierarchy3"/>
    <dgm:cxn modelId="{96C350C0-C6B6-4F71-8226-ADC41D35049C}" srcId="{FCC87157-C6F2-498B-8657-7D88476AC1E0}" destId="{E204590F-5820-4B65-9AA5-A889325085C6}" srcOrd="0" destOrd="0" parTransId="{111C9379-82F9-4D9F-8C11-350AAB9407CD}" sibTransId="{2AE78D19-B3C0-4ACC-9644-625133E8818F}"/>
    <dgm:cxn modelId="{BF222C6B-0718-4B29-8DE2-6DE3D49F46F5}" type="presParOf" srcId="{139ED5D1-C4BB-418D-B739-F2C363B24B28}" destId="{3CF648F2-FE59-411A-8403-CD0D4331EE99}" srcOrd="0" destOrd="0" presId="urn:microsoft.com/office/officeart/2005/8/layout/hierarchy3"/>
    <dgm:cxn modelId="{EC7D457B-4D9D-4685-B4E6-0BE09A44F9DB}" type="presParOf" srcId="{3CF648F2-FE59-411A-8403-CD0D4331EE99}" destId="{5D2AAA64-494C-4FA9-B918-D9E199A87C87}" srcOrd="0" destOrd="0" presId="urn:microsoft.com/office/officeart/2005/8/layout/hierarchy3"/>
    <dgm:cxn modelId="{890E29BE-1E0E-4F18-AC6F-4EA70DCB295B}" type="presParOf" srcId="{5D2AAA64-494C-4FA9-B918-D9E199A87C87}" destId="{E1EC4900-B1CC-471D-A8F2-22F07F409CFD}" srcOrd="0" destOrd="0" presId="urn:microsoft.com/office/officeart/2005/8/layout/hierarchy3"/>
    <dgm:cxn modelId="{0C18F729-5D9D-40C5-BBDE-A7FB4E4E5D46}" type="presParOf" srcId="{5D2AAA64-494C-4FA9-B918-D9E199A87C87}" destId="{789628B8-E9D8-4C20-A4F7-8333FA2E1B9A}" srcOrd="1" destOrd="0" presId="urn:microsoft.com/office/officeart/2005/8/layout/hierarchy3"/>
    <dgm:cxn modelId="{8B5EB9A2-F76D-411C-BCBA-AE305E12929A}" type="presParOf" srcId="{3CF648F2-FE59-411A-8403-CD0D4331EE99}" destId="{B6B12E3D-3865-4ED9-998E-0036F5522308}" srcOrd="1" destOrd="0" presId="urn:microsoft.com/office/officeart/2005/8/layout/hierarchy3"/>
    <dgm:cxn modelId="{56DC557A-AF7A-4992-9814-54407DDE248B}" type="presParOf" srcId="{B6B12E3D-3865-4ED9-998E-0036F5522308}" destId="{ABF92F0F-36F0-493D-8F57-F726F09797B0}" srcOrd="0" destOrd="0" presId="urn:microsoft.com/office/officeart/2005/8/layout/hierarchy3"/>
    <dgm:cxn modelId="{BEE31835-D5F5-4A13-897F-3237A140963B}" type="presParOf" srcId="{B6B12E3D-3865-4ED9-998E-0036F5522308}" destId="{A9D7F128-E34B-4CCE-9F03-53CE03856F68}" srcOrd="1" destOrd="0" presId="urn:microsoft.com/office/officeart/2005/8/layout/hierarchy3"/>
    <dgm:cxn modelId="{3D9DC342-78C9-493A-80DD-1C68054F2225}" type="presParOf" srcId="{B6B12E3D-3865-4ED9-998E-0036F5522308}" destId="{D885ABCC-61CD-4630-88E3-3C76D41CE03A}" srcOrd="2" destOrd="0" presId="urn:microsoft.com/office/officeart/2005/8/layout/hierarchy3"/>
    <dgm:cxn modelId="{A12FA095-447E-4A8A-B85F-9B1174443D5B}" type="presParOf" srcId="{B6B12E3D-3865-4ED9-998E-0036F5522308}" destId="{0EFB688F-BAA3-4275-B794-98588B4597B2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558EF3C-9F43-4BA7-8733-75D3B93879AF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D3909ADF-5C50-454A-8094-1DA583DA4691}">
      <dgm:prSet phldrT="[文字]" custT="1"/>
      <dgm:spPr/>
      <dgm:t>
        <a:bodyPr/>
        <a:lstStyle/>
        <a:p>
          <a:r>
            <a:rPr lang="zh-TW" altLang="en-US" sz="3200" dirty="0" smtClean="0"/>
            <a:t>善治民者</a:t>
          </a:r>
          <a:endParaRPr lang="zh-TW" altLang="en-US" sz="3200" dirty="0"/>
        </a:p>
      </dgm:t>
    </dgm:pt>
    <dgm:pt modelId="{5309E96C-F777-4B4D-8165-8C54A055E533}" type="parTrans" cxnId="{2AE84367-2355-4751-A600-955958DAA3ED}">
      <dgm:prSet/>
      <dgm:spPr/>
      <dgm:t>
        <a:bodyPr/>
        <a:lstStyle/>
        <a:p>
          <a:endParaRPr lang="zh-TW" altLang="en-US"/>
        </a:p>
      </dgm:t>
    </dgm:pt>
    <dgm:pt modelId="{48D3F5D9-747E-405E-AC81-50D6D37F4037}" type="sibTrans" cxnId="{2AE84367-2355-4751-A600-955958DAA3ED}">
      <dgm:prSet/>
      <dgm:spPr/>
      <dgm:t>
        <a:bodyPr/>
        <a:lstStyle/>
        <a:p>
          <a:endParaRPr lang="zh-TW" altLang="en-US"/>
        </a:p>
      </dgm:t>
    </dgm:pt>
    <dgm:pt modelId="{DB26D5D7-01C0-4497-B4EF-5A4E785B53D4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開其正道</a:t>
          </a:r>
          <a:endParaRPr lang="zh-TW" altLang="en-US" sz="3200" dirty="0"/>
        </a:p>
      </dgm:t>
    </dgm:pt>
    <dgm:pt modelId="{67311411-FF51-4CDB-A813-4FA101D16200}" type="parTrans" cxnId="{6EEE9409-DC6E-479F-9612-8A122BF56E73}">
      <dgm:prSet/>
      <dgm:spPr/>
      <dgm:t>
        <a:bodyPr/>
        <a:lstStyle/>
        <a:p>
          <a:endParaRPr lang="zh-TW" altLang="en-US"/>
        </a:p>
      </dgm:t>
    </dgm:pt>
    <dgm:pt modelId="{DD5D7AA7-633A-46C9-A7CD-6F888DC02ADB}" type="sibTrans" cxnId="{6EEE9409-DC6E-479F-9612-8A122BF56E73}">
      <dgm:prSet/>
      <dgm:spPr/>
      <dgm:t>
        <a:bodyPr/>
        <a:lstStyle/>
        <a:p>
          <a:endParaRPr lang="zh-TW" altLang="en-US"/>
        </a:p>
      </dgm:t>
    </dgm:pt>
    <dgm:pt modelId="{EDE22FB8-22F6-4925-A741-C83A4D648F21}">
      <dgm:prSet phldrT="[文字]" custT="1"/>
      <dgm:spPr/>
      <dgm:t>
        <a:bodyPr/>
        <a:lstStyle/>
        <a:p>
          <a:pPr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/>
            <a:t>塞其邪路</a:t>
          </a:r>
          <a:endParaRPr lang="zh-TW" altLang="en-US" sz="3200" dirty="0"/>
        </a:p>
      </dgm:t>
    </dgm:pt>
    <dgm:pt modelId="{F7D43432-F515-46CA-BC34-65A8AD429C4F}" type="parTrans" cxnId="{2C4CF948-048C-4C64-9C1E-CBD5BDC4FB4C}">
      <dgm:prSet/>
      <dgm:spPr/>
      <dgm:t>
        <a:bodyPr/>
        <a:lstStyle/>
        <a:p>
          <a:endParaRPr lang="zh-TW" altLang="en-US"/>
        </a:p>
      </dgm:t>
    </dgm:pt>
    <dgm:pt modelId="{2E4AFDE9-9A56-4D4C-8233-D2D4992B497F}" type="sibTrans" cxnId="{2C4CF948-048C-4C64-9C1E-CBD5BDC4FB4C}">
      <dgm:prSet/>
      <dgm:spPr/>
      <dgm:t>
        <a:bodyPr/>
        <a:lstStyle/>
        <a:p>
          <a:endParaRPr lang="zh-TW" altLang="en-US"/>
        </a:p>
      </dgm:t>
    </dgm:pt>
    <dgm:pt modelId="{84533849-3B75-4CAD-8288-60FBC49E6816}">
      <dgm:prSet phldrT="[文字]" custT="1"/>
      <dgm:spPr/>
      <dgm:t>
        <a:bodyPr/>
        <a:lstStyle/>
        <a:p>
          <a:pPr>
            <a:lnSpc>
              <a:spcPts val="4200"/>
            </a:lnSpc>
            <a:spcAft>
              <a:spcPts val="0"/>
            </a:spcAft>
          </a:pPr>
          <a:r>
            <a:rPr lang="zh-TW" altLang="en-US" sz="3200" dirty="0" smtClean="0"/>
            <a:t>因所好而</a:t>
          </a:r>
          <a:r>
            <a:rPr lang="zh-TW" altLang="en-US" sz="3200" dirty="0" smtClean="0">
              <a:solidFill>
                <a:srgbClr val="FF0000"/>
              </a:solidFill>
            </a:rPr>
            <a:t>賞</a:t>
          </a:r>
          <a:r>
            <a:rPr lang="zh-TW" altLang="en-US" sz="3200" dirty="0" smtClean="0"/>
            <a:t>之</a:t>
          </a:r>
          <a:endParaRPr lang="en-US" altLang="zh-TW" sz="3200" dirty="0" smtClean="0"/>
        </a:p>
        <a:p>
          <a:pPr>
            <a:lnSpc>
              <a:spcPts val="4200"/>
            </a:lnSpc>
            <a:spcAft>
              <a:spcPts val="0"/>
            </a:spcAft>
          </a:pPr>
          <a:r>
            <a:rPr lang="zh-TW" altLang="en-US" sz="3200" dirty="0" smtClean="0"/>
            <a:t>則民樂其</a:t>
          </a:r>
          <a:r>
            <a:rPr lang="zh-TW" altLang="en-US" sz="3200" dirty="0" smtClean="0">
              <a:solidFill>
                <a:srgbClr val="FF0000"/>
              </a:solidFill>
            </a:rPr>
            <a:t>德</a:t>
          </a:r>
          <a:r>
            <a:rPr lang="zh-TW" altLang="en-US" sz="3200" dirty="0" smtClean="0"/>
            <a:t>也</a:t>
          </a:r>
          <a:endParaRPr lang="zh-TW" altLang="en-US" sz="3200" dirty="0"/>
        </a:p>
      </dgm:t>
    </dgm:pt>
    <dgm:pt modelId="{99967551-FB6F-4C6C-95E8-4E71D1664731}" type="parTrans" cxnId="{D5C1D71F-CB62-4275-BEC0-D02FDB91BDC4}">
      <dgm:prSet/>
      <dgm:spPr/>
      <dgm:t>
        <a:bodyPr/>
        <a:lstStyle/>
        <a:p>
          <a:endParaRPr lang="zh-TW" altLang="en-US"/>
        </a:p>
      </dgm:t>
    </dgm:pt>
    <dgm:pt modelId="{AF52732D-C805-4842-9633-40C119F629D2}" type="sibTrans" cxnId="{D5C1D71F-CB62-4275-BEC0-D02FDB91BDC4}">
      <dgm:prSet/>
      <dgm:spPr/>
      <dgm:t>
        <a:bodyPr/>
        <a:lstStyle/>
        <a:p>
          <a:endParaRPr lang="zh-TW" altLang="en-US"/>
        </a:p>
      </dgm:t>
    </dgm:pt>
    <dgm:pt modelId="{559B3197-1554-4803-A59C-24C43CE81E9B}">
      <dgm:prSet phldrT="[文字]" custT="1"/>
      <dgm:spPr/>
      <dgm:t>
        <a:bodyPr/>
        <a:lstStyle/>
        <a:p>
          <a:pPr>
            <a:lnSpc>
              <a:spcPts val="4200"/>
            </a:lnSpc>
            <a:spcAft>
              <a:spcPts val="0"/>
            </a:spcAft>
          </a:pPr>
          <a:r>
            <a:rPr lang="zh-TW" altLang="en-US" sz="3200" dirty="0" smtClean="0"/>
            <a:t>因所惡而</a:t>
          </a:r>
          <a:r>
            <a:rPr lang="zh-TW" altLang="en-US" sz="3200" dirty="0" smtClean="0">
              <a:solidFill>
                <a:srgbClr val="FF0000"/>
              </a:solidFill>
            </a:rPr>
            <a:t>罰</a:t>
          </a:r>
          <a:r>
            <a:rPr lang="zh-TW" altLang="en-US" sz="3200" dirty="0" smtClean="0"/>
            <a:t>之</a:t>
          </a:r>
          <a:endParaRPr lang="en-US" altLang="zh-TW" sz="3200" dirty="0" smtClean="0"/>
        </a:p>
        <a:p>
          <a:pPr>
            <a:lnSpc>
              <a:spcPts val="4200"/>
            </a:lnSpc>
            <a:spcAft>
              <a:spcPts val="0"/>
            </a:spcAft>
          </a:pPr>
          <a:r>
            <a:rPr lang="zh-TW" altLang="en-US" sz="3200" dirty="0" smtClean="0"/>
            <a:t>則民畏其</a:t>
          </a:r>
          <a:r>
            <a:rPr lang="zh-TW" altLang="en-US" sz="3200" dirty="0" smtClean="0">
              <a:solidFill>
                <a:srgbClr val="FF0000"/>
              </a:solidFill>
            </a:rPr>
            <a:t>威</a:t>
          </a:r>
          <a:r>
            <a:rPr lang="zh-TW" altLang="en-US" sz="3200" dirty="0" smtClean="0"/>
            <a:t>矣</a:t>
          </a:r>
          <a:endParaRPr lang="zh-TW" altLang="en-US" sz="3200" dirty="0"/>
        </a:p>
      </dgm:t>
    </dgm:pt>
    <dgm:pt modelId="{416D6C02-C8E6-4BB6-83DD-824E27F60DDA}" type="parTrans" cxnId="{2F81FD2A-26F5-44BB-92E8-F4A07FCE0912}">
      <dgm:prSet/>
      <dgm:spPr/>
      <dgm:t>
        <a:bodyPr/>
        <a:lstStyle/>
        <a:p>
          <a:endParaRPr lang="zh-TW" altLang="en-US"/>
        </a:p>
      </dgm:t>
    </dgm:pt>
    <dgm:pt modelId="{2CE101DB-8B79-46A5-865B-28C9E94FA492}" type="sibTrans" cxnId="{2F81FD2A-26F5-44BB-92E8-F4A07FCE0912}">
      <dgm:prSet/>
      <dgm:spPr/>
      <dgm:t>
        <a:bodyPr/>
        <a:lstStyle/>
        <a:p>
          <a:endParaRPr lang="zh-TW" altLang="en-US"/>
        </a:p>
      </dgm:t>
    </dgm:pt>
    <dgm:pt modelId="{4AE8D5D5-1B8E-4CF6-A9EA-69B64088D6E5}" type="pres">
      <dgm:prSet presAssocID="{5558EF3C-9F43-4BA7-8733-75D3B93879AF}" presName="diagram" presStyleCnt="0">
        <dgm:presLayoutVars>
          <dgm:chPref val="1"/>
          <dgm:dir val="rev"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F4FFA3B-F4BE-4826-9D6D-BBA5AA71C907}" type="pres">
      <dgm:prSet presAssocID="{D3909ADF-5C50-454A-8094-1DA583DA4691}" presName="root1" presStyleCnt="0"/>
      <dgm:spPr/>
    </dgm:pt>
    <dgm:pt modelId="{68AB95ED-9303-4CDA-B395-EEB9816F85BD}" type="pres">
      <dgm:prSet presAssocID="{D3909ADF-5C50-454A-8094-1DA583DA4691}" presName="LevelOneTextNode" presStyleLbl="node0" presStyleIdx="0" presStyleCnt="1" custScaleX="149548" custScaleY="185562" custLinFactNeighborX="272" custLinFactNeighborY="-1214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DE707A4-F12A-4884-8D89-8C584E6F453F}" type="pres">
      <dgm:prSet presAssocID="{D3909ADF-5C50-454A-8094-1DA583DA4691}" presName="level2hierChild" presStyleCnt="0"/>
      <dgm:spPr/>
    </dgm:pt>
    <dgm:pt modelId="{3E019B73-24B7-4D34-86CD-721F7A6A42D2}" type="pres">
      <dgm:prSet presAssocID="{67311411-FF51-4CDB-A813-4FA101D16200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BEA0BF4D-44B6-4348-8611-EBFB7812825E}" type="pres">
      <dgm:prSet presAssocID="{67311411-FF51-4CDB-A813-4FA101D16200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95C88141-D192-4351-AA4C-49C1B3A374CE}" type="pres">
      <dgm:prSet presAssocID="{DB26D5D7-01C0-4497-B4EF-5A4E785B53D4}" presName="root2" presStyleCnt="0"/>
      <dgm:spPr/>
    </dgm:pt>
    <dgm:pt modelId="{64AD088A-B2EA-4D94-A561-AB90568B6D78}" type="pres">
      <dgm:prSet presAssocID="{DB26D5D7-01C0-4497-B4EF-5A4E785B53D4}" presName="LevelTwoTextNode" presStyleLbl="node2" presStyleIdx="0" presStyleCnt="2" custScaleX="143483" custScaleY="175581" custLinFactNeighborX="-1010" custLinFactNeighborY="36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06B156F-29AA-4FAB-AB41-9D4E8045CE46}" type="pres">
      <dgm:prSet presAssocID="{DB26D5D7-01C0-4497-B4EF-5A4E785B53D4}" presName="level3hierChild" presStyleCnt="0"/>
      <dgm:spPr/>
    </dgm:pt>
    <dgm:pt modelId="{C18069C6-9759-46CE-88E1-E4A291CAF587}" type="pres">
      <dgm:prSet presAssocID="{99967551-FB6F-4C6C-95E8-4E71D1664731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47D1279A-1690-4923-B777-F445B4DB97B0}" type="pres">
      <dgm:prSet presAssocID="{99967551-FB6F-4C6C-95E8-4E71D1664731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8253060C-6614-4F6F-A276-88AFDCAE62D5}" type="pres">
      <dgm:prSet presAssocID="{84533849-3B75-4CAD-8288-60FBC49E6816}" presName="root2" presStyleCnt="0"/>
      <dgm:spPr/>
    </dgm:pt>
    <dgm:pt modelId="{239818DF-43E0-4C0B-AEA4-0F91010207E2}" type="pres">
      <dgm:prSet presAssocID="{84533849-3B75-4CAD-8288-60FBC49E6816}" presName="LevelTwoTextNode" presStyleLbl="node3" presStyleIdx="0" presStyleCnt="2" custScaleX="241408" custScaleY="1889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91A5335-6D0C-4173-9674-06F43C8C91FF}" type="pres">
      <dgm:prSet presAssocID="{84533849-3B75-4CAD-8288-60FBC49E6816}" presName="level3hierChild" presStyleCnt="0"/>
      <dgm:spPr/>
    </dgm:pt>
    <dgm:pt modelId="{056FE13B-872B-495C-A228-DC33BE258E14}" type="pres">
      <dgm:prSet presAssocID="{F7D43432-F515-46CA-BC34-65A8AD429C4F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F46D7D80-9229-487E-B5B6-44E2C31F1FD6}" type="pres">
      <dgm:prSet presAssocID="{F7D43432-F515-46CA-BC34-65A8AD429C4F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C6693D0E-A7A4-4183-94C5-3963435E285F}" type="pres">
      <dgm:prSet presAssocID="{EDE22FB8-22F6-4925-A741-C83A4D648F21}" presName="root2" presStyleCnt="0"/>
      <dgm:spPr/>
    </dgm:pt>
    <dgm:pt modelId="{98B69EA0-DF03-4A69-9AFF-A8E522A319F6}" type="pres">
      <dgm:prSet presAssocID="{EDE22FB8-22F6-4925-A741-C83A4D648F21}" presName="LevelTwoTextNode" presStyleLbl="node2" presStyleIdx="1" presStyleCnt="2" custScaleX="143483" custScaleY="175581" custLinFactNeighborX="-2972" custLinFactNeighborY="5136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31A8B27-1DB9-45F6-89CC-DB632D1417D4}" type="pres">
      <dgm:prSet presAssocID="{EDE22FB8-22F6-4925-A741-C83A4D648F21}" presName="level3hierChild" presStyleCnt="0"/>
      <dgm:spPr/>
    </dgm:pt>
    <dgm:pt modelId="{C389E50C-10D4-4CD6-9B98-018D24FC24AB}" type="pres">
      <dgm:prSet presAssocID="{416D6C02-C8E6-4BB6-83DD-824E27F60DDA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1367120F-209D-4722-99A7-F28FF905C914}" type="pres">
      <dgm:prSet presAssocID="{416D6C02-C8E6-4BB6-83DD-824E27F60DDA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C3B29A43-6DD2-4C1C-A65A-233D25D0599C}" type="pres">
      <dgm:prSet presAssocID="{559B3197-1554-4803-A59C-24C43CE81E9B}" presName="root2" presStyleCnt="0"/>
      <dgm:spPr/>
    </dgm:pt>
    <dgm:pt modelId="{070F2912-9717-4017-B39B-DBB388742218}" type="pres">
      <dgm:prSet presAssocID="{559B3197-1554-4803-A59C-24C43CE81E9B}" presName="LevelTwoTextNode" presStyleLbl="node3" presStyleIdx="1" presStyleCnt="2" custScaleX="238949" custScaleY="188936" custLinFactNeighborX="-752" custLinFactNeighborY="5101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8201B61-6EA4-4243-B68D-6BACF54690D8}" type="pres">
      <dgm:prSet presAssocID="{559B3197-1554-4803-A59C-24C43CE81E9B}" presName="level3hierChild" presStyleCnt="0"/>
      <dgm:spPr/>
    </dgm:pt>
  </dgm:ptLst>
  <dgm:cxnLst>
    <dgm:cxn modelId="{6EEE9409-DC6E-479F-9612-8A122BF56E73}" srcId="{D3909ADF-5C50-454A-8094-1DA583DA4691}" destId="{DB26D5D7-01C0-4497-B4EF-5A4E785B53D4}" srcOrd="0" destOrd="0" parTransId="{67311411-FF51-4CDB-A813-4FA101D16200}" sibTransId="{DD5D7AA7-633A-46C9-A7CD-6F888DC02ADB}"/>
    <dgm:cxn modelId="{2102D9B0-44EB-4272-92AD-EBE6ECE7CA6E}" type="presOf" srcId="{99967551-FB6F-4C6C-95E8-4E71D1664731}" destId="{C18069C6-9759-46CE-88E1-E4A291CAF587}" srcOrd="0" destOrd="0" presId="urn:microsoft.com/office/officeart/2005/8/layout/hierarchy2"/>
    <dgm:cxn modelId="{2AE84367-2355-4751-A600-955958DAA3ED}" srcId="{5558EF3C-9F43-4BA7-8733-75D3B93879AF}" destId="{D3909ADF-5C50-454A-8094-1DA583DA4691}" srcOrd="0" destOrd="0" parTransId="{5309E96C-F777-4B4D-8165-8C54A055E533}" sibTransId="{48D3F5D9-747E-405E-AC81-50D6D37F4037}"/>
    <dgm:cxn modelId="{D5C1D71F-CB62-4275-BEC0-D02FDB91BDC4}" srcId="{DB26D5D7-01C0-4497-B4EF-5A4E785B53D4}" destId="{84533849-3B75-4CAD-8288-60FBC49E6816}" srcOrd="0" destOrd="0" parTransId="{99967551-FB6F-4C6C-95E8-4E71D1664731}" sibTransId="{AF52732D-C805-4842-9633-40C119F629D2}"/>
    <dgm:cxn modelId="{0C07C4A6-506D-44C9-9C2D-CCAC26B773ED}" type="presOf" srcId="{67311411-FF51-4CDB-A813-4FA101D16200}" destId="{3E019B73-24B7-4D34-86CD-721F7A6A42D2}" srcOrd="0" destOrd="0" presId="urn:microsoft.com/office/officeart/2005/8/layout/hierarchy2"/>
    <dgm:cxn modelId="{61C8BB90-7672-4AEF-B3CD-E564912C0AC7}" type="presOf" srcId="{EDE22FB8-22F6-4925-A741-C83A4D648F21}" destId="{98B69EA0-DF03-4A69-9AFF-A8E522A319F6}" srcOrd="0" destOrd="0" presId="urn:microsoft.com/office/officeart/2005/8/layout/hierarchy2"/>
    <dgm:cxn modelId="{F24A006B-D105-4A7B-A800-D1575FC1D5F0}" type="presOf" srcId="{84533849-3B75-4CAD-8288-60FBC49E6816}" destId="{239818DF-43E0-4C0B-AEA4-0F91010207E2}" srcOrd="0" destOrd="0" presId="urn:microsoft.com/office/officeart/2005/8/layout/hierarchy2"/>
    <dgm:cxn modelId="{047A0935-5ADF-4873-AD00-071A4358FC81}" type="presOf" srcId="{67311411-FF51-4CDB-A813-4FA101D16200}" destId="{BEA0BF4D-44B6-4348-8611-EBFB7812825E}" srcOrd="1" destOrd="0" presId="urn:microsoft.com/office/officeart/2005/8/layout/hierarchy2"/>
    <dgm:cxn modelId="{2F81FD2A-26F5-44BB-92E8-F4A07FCE0912}" srcId="{EDE22FB8-22F6-4925-A741-C83A4D648F21}" destId="{559B3197-1554-4803-A59C-24C43CE81E9B}" srcOrd="0" destOrd="0" parTransId="{416D6C02-C8E6-4BB6-83DD-824E27F60DDA}" sibTransId="{2CE101DB-8B79-46A5-865B-28C9E94FA492}"/>
    <dgm:cxn modelId="{89475464-9D93-45FB-BE0D-F256A8A5888A}" type="presOf" srcId="{F7D43432-F515-46CA-BC34-65A8AD429C4F}" destId="{F46D7D80-9229-487E-B5B6-44E2C31F1FD6}" srcOrd="1" destOrd="0" presId="urn:microsoft.com/office/officeart/2005/8/layout/hierarchy2"/>
    <dgm:cxn modelId="{5354C741-0966-41C2-8289-D4B1F8D937C3}" type="presOf" srcId="{D3909ADF-5C50-454A-8094-1DA583DA4691}" destId="{68AB95ED-9303-4CDA-B395-EEB9816F85BD}" srcOrd="0" destOrd="0" presId="urn:microsoft.com/office/officeart/2005/8/layout/hierarchy2"/>
    <dgm:cxn modelId="{CEC0A57C-9F87-4C29-85D7-FB70197A39B5}" type="presOf" srcId="{416D6C02-C8E6-4BB6-83DD-824E27F60DDA}" destId="{1367120F-209D-4722-99A7-F28FF905C914}" srcOrd="1" destOrd="0" presId="urn:microsoft.com/office/officeart/2005/8/layout/hierarchy2"/>
    <dgm:cxn modelId="{018A85B9-4722-4909-AA20-6DE18E46A0B9}" type="presOf" srcId="{416D6C02-C8E6-4BB6-83DD-824E27F60DDA}" destId="{C389E50C-10D4-4CD6-9B98-018D24FC24AB}" srcOrd="0" destOrd="0" presId="urn:microsoft.com/office/officeart/2005/8/layout/hierarchy2"/>
    <dgm:cxn modelId="{6E91F07D-7198-4C67-8AE0-2D016F8445A8}" type="presOf" srcId="{559B3197-1554-4803-A59C-24C43CE81E9B}" destId="{070F2912-9717-4017-B39B-DBB388742218}" srcOrd="0" destOrd="0" presId="urn:microsoft.com/office/officeart/2005/8/layout/hierarchy2"/>
    <dgm:cxn modelId="{FB6A809A-0ECA-4D6A-B02E-3AEF4DE51A2A}" type="presOf" srcId="{99967551-FB6F-4C6C-95E8-4E71D1664731}" destId="{47D1279A-1690-4923-B777-F445B4DB97B0}" srcOrd="1" destOrd="0" presId="urn:microsoft.com/office/officeart/2005/8/layout/hierarchy2"/>
    <dgm:cxn modelId="{0F73E673-E89C-44F0-9D1A-C129FE964636}" type="presOf" srcId="{F7D43432-F515-46CA-BC34-65A8AD429C4F}" destId="{056FE13B-872B-495C-A228-DC33BE258E14}" srcOrd="0" destOrd="0" presId="urn:microsoft.com/office/officeart/2005/8/layout/hierarchy2"/>
    <dgm:cxn modelId="{1BE93BD8-A556-4849-BCAC-1DD9180BCDBC}" type="presOf" srcId="{5558EF3C-9F43-4BA7-8733-75D3B93879AF}" destId="{4AE8D5D5-1B8E-4CF6-A9EA-69B64088D6E5}" srcOrd="0" destOrd="0" presId="urn:microsoft.com/office/officeart/2005/8/layout/hierarchy2"/>
    <dgm:cxn modelId="{E139039D-0DD5-4BC7-8BE0-52266137E31D}" type="presOf" srcId="{DB26D5D7-01C0-4497-B4EF-5A4E785B53D4}" destId="{64AD088A-B2EA-4D94-A561-AB90568B6D78}" srcOrd="0" destOrd="0" presId="urn:microsoft.com/office/officeart/2005/8/layout/hierarchy2"/>
    <dgm:cxn modelId="{2C4CF948-048C-4C64-9C1E-CBD5BDC4FB4C}" srcId="{D3909ADF-5C50-454A-8094-1DA583DA4691}" destId="{EDE22FB8-22F6-4925-A741-C83A4D648F21}" srcOrd="1" destOrd="0" parTransId="{F7D43432-F515-46CA-BC34-65A8AD429C4F}" sibTransId="{2E4AFDE9-9A56-4D4C-8233-D2D4992B497F}"/>
    <dgm:cxn modelId="{A84EC6A3-A8DD-4452-B27F-A0990D20AE4A}" type="presParOf" srcId="{4AE8D5D5-1B8E-4CF6-A9EA-69B64088D6E5}" destId="{4F4FFA3B-F4BE-4826-9D6D-BBA5AA71C907}" srcOrd="0" destOrd="0" presId="urn:microsoft.com/office/officeart/2005/8/layout/hierarchy2"/>
    <dgm:cxn modelId="{4FD1129A-0C1D-44FB-A01E-5F0107C0A94C}" type="presParOf" srcId="{4F4FFA3B-F4BE-4826-9D6D-BBA5AA71C907}" destId="{68AB95ED-9303-4CDA-B395-EEB9816F85BD}" srcOrd="0" destOrd="0" presId="urn:microsoft.com/office/officeart/2005/8/layout/hierarchy2"/>
    <dgm:cxn modelId="{A5E037D2-80B0-4BBB-A731-B335C61DF43F}" type="presParOf" srcId="{4F4FFA3B-F4BE-4826-9D6D-BBA5AA71C907}" destId="{DDE707A4-F12A-4884-8D89-8C584E6F453F}" srcOrd="1" destOrd="0" presId="urn:microsoft.com/office/officeart/2005/8/layout/hierarchy2"/>
    <dgm:cxn modelId="{49B9EFBC-F66F-48A5-9231-926801C38BD3}" type="presParOf" srcId="{DDE707A4-F12A-4884-8D89-8C584E6F453F}" destId="{3E019B73-24B7-4D34-86CD-721F7A6A42D2}" srcOrd="0" destOrd="0" presId="urn:microsoft.com/office/officeart/2005/8/layout/hierarchy2"/>
    <dgm:cxn modelId="{30C111F3-55FE-49A5-9500-BA6C41D5A9A6}" type="presParOf" srcId="{3E019B73-24B7-4D34-86CD-721F7A6A42D2}" destId="{BEA0BF4D-44B6-4348-8611-EBFB7812825E}" srcOrd="0" destOrd="0" presId="urn:microsoft.com/office/officeart/2005/8/layout/hierarchy2"/>
    <dgm:cxn modelId="{DD042E07-CF90-48E7-B8CA-AC593987D470}" type="presParOf" srcId="{DDE707A4-F12A-4884-8D89-8C584E6F453F}" destId="{95C88141-D192-4351-AA4C-49C1B3A374CE}" srcOrd="1" destOrd="0" presId="urn:microsoft.com/office/officeart/2005/8/layout/hierarchy2"/>
    <dgm:cxn modelId="{783E0921-67DC-48A0-A749-92778005B86E}" type="presParOf" srcId="{95C88141-D192-4351-AA4C-49C1B3A374CE}" destId="{64AD088A-B2EA-4D94-A561-AB90568B6D78}" srcOrd="0" destOrd="0" presId="urn:microsoft.com/office/officeart/2005/8/layout/hierarchy2"/>
    <dgm:cxn modelId="{A79A5307-14DC-49A0-9096-49AF0F50B5AE}" type="presParOf" srcId="{95C88141-D192-4351-AA4C-49C1B3A374CE}" destId="{E06B156F-29AA-4FAB-AB41-9D4E8045CE46}" srcOrd="1" destOrd="0" presId="urn:microsoft.com/office/officeart/2005/8/layout/hierarchy2"/>
    <dgm:cxn modelId="{9F58CBD6-A0DA-4374-AEAB-0BB68A431BE4}" type="presParOf" srcId="{E06B156F-29AA-4FAB-AB41-9D4E8045CE46}" destId="{C18069C6-9759-46CE-88E1-E4A291CAF587}" srcOrd="0" destOrd="0" presId="urn:microsoft.com/office/officeart/2005/8/layout/hierarchy2"/>
    <dgm:cxn modelId="{46A0F9CC-B16D-4E44-96E7-BC2023AE5E11}" type="presParOf" srcId="{C18069C6-9759-46CE-88E1-E4A291CAF587}" destId="{47D1279A-1690-4923-B777-F445B4DB97B0}" srcOrd="0" destOrd="0" presId="urn:microsoft.com/office/officeart/2005/8/layout/hierarchy2"/>
    <dgm:cxn modelId="{E2385142-5EFF-4CFE-BE58-9372F0DC3214}" type="presParOf" srcId="{E06B156F-29AA-4FAB-AB41-9D4E8045CE46}" destId="{8253060C-6614-4F6F-A276-88AFDCAE62D5}" srcOrd="1" destOrd="0" presId="urn:microsoft.com/office/officeart/2005/8/layout/hierarchy2"/>
    <dgm:cxn modelId="{1E1740F7-03E3-4B9B-91A4-7F62F7525149}" type="presParOf" srcId="{8253060C-6614-4F6F-A276-88AFDCAE62D5}" destId="{239818DF-43E0-4C0B-AEA4-0F91010207E2}" srcOrd="0" destOrd="0" presId="urn:microsoft.com/office/officeart/2005/8/layout/hierarchy2"/>
    <dgm:cxn modelId="{44F4F581-91BA-4DE2-9677-6E862C17B327}" type="presParOf" srcId="{8253060C-6614-4F6F-A276-88AFDCAE62D5}" destId="{291A5335-6D0C-4173-9674-06F43C8C91FF}" srcOrd="1" destOrd="0" presId="urn:microsoft.com/office/officeart/2005/8/layout/hierarchy2"/>
    <dgm:cxn modelId="{0B96D4D3-AE4E-4BA0-B10C-9D3BC8DDACD3}" type="presParOf" srcId="{DDE707A4-F12A-4884-8D89-8C584E6F453F}" destId="{056FE13B-872B-495C-A228-DC33BE258E14}" srcOrd="2" destOrd="0" presId="urn:microsoft.com/office/officeart/2005/8/layout/hierarchy2"/>
    <dgm:cxn modelId="{B1AEB5F4-8BEE-4200-AE8A-344BC63C1D80}" type="presParOf" srcId="{056FE13B-872B-495C-A228-DC33BE258E14}" destId="{F46D7D80-9229-487E-B5B6-44E2C31F1FD6}" srcOrd="0" destOrd="0" presId="urn:microsoft.com/office/officeart/2005/8/layout/hierarchy2"/>
    <dgm:cxn modelId="{BEB54A74-6D10-49C7-93CE-3CAF4A674B5F}" type="presParOf" srcId="{DDE707A4-F12A-4884-8D89-8C584E6F453F}" destId="{C6693D0E-A7A4-4183-94C5-3963435E285F}" srcOrd="3" destOrd="0" presId="urn:microsoft.com/office/officeart/2005/8/layout/hierarchy2"/>
    <dgm:cxn modelId="{B5C32282-546C-404B-8343-445CD7FA5D56}" type="presParOf" srcId="{C6693D0E-A7A4-4183-94C5-3963435E285F}" destId="{98B69EA0-DF03-4A69-9AFF-A8E522A319F6}" srcOrd="0" destOrd="0" presId="urn:microsoft.com/office/officeart/2005/8/layout/hierarchy2"/>
    <dgm:cxn modelId="{EFBF5CB3-4631-459B-8B84-96FBECB3F706}" type="presParOf" srcId="{C6693D0E-A7A4-4183-94C5-3963435E285F}" destId="{831A8B27-1DB9-45F6-89CC-DB632D1417D4}" srcOrd="1" destOrd="0" presId="urn:microsoft.com/office/officeart/2005/8/layout/hierarchy2"/>
    <dgm:cxn modelId="{6CF07323-2BC3-4470-B154-8708C0E82902}" type="presParOf" srcId="{831A8B27-1DB9-45F6-89CC-DB632D1417D4}" destId="{C389E50C-10D4-4CD6-9B98-018D24FC24AB}" srcOrd="0" destOrd="0" presId="urn:microsoft.com/office/officeart/2005/8/layout/hierarchy2"/>
    <dgm:cxn modelId="{FEAD8707-CEDD-4177-A0C7-A9465BB86CE2}" type="presParOf" srcId="{C389E50C-10D4-4CD6-9B98-018D24FC24AB}" destId="{1367120F-209D-4722-99A7-F28FF905C914}" srcOrd="0" destOrd="0" presId="urn:microsoft.com/office/officeart/2005/8/layout/hierarchy2"/>
    <dgm:cxn modelId="{81768968-29DB-47BB-92DC-4821B54E322D}" type="presParOf" srcId="{831A8B27-1DB9-45F6-89CC-DB632D1417D4}" destId="{C3B29A43-6DD2-4C1C-A65A-233D25D0599C}" srcOrd="1" destOrd="0" presId="urn:microsoft.com/office/officeart/2005/8/layout/hierarchy2"/>
    <dgm:cxn modelId="{E762D5A6-94E2-4F2E-8253-887E3D38CF04}" type="presParOf" srcId="{C3B29A43-6DD2-4C1C-A65A-233D25D0599C}" destId="{070F2912-9717-4017-B39B-DBB388742218}" srcOrd="0" destOrd="0" presId="urn:microsoft.com/office/officeart/2005/8/layout/hierarchy2"/>
    <dgm:cxn modelId="{DE5A2D0C-4310-4AEC-BD4F-FCBC45A68CE5}" type="presParOf" srcId="{C3B29A43-6DD2-4C1C-A65A-233D25D0599C}" destId="{C8201B61-6EA4-4243-B68D-6BACF54690D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560CDDC-E726-4F85-B9C4-CDF10597D78A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B10D9147-D9D8-4883-A5AD-C4345B42306C}">
      <dgm:prSet phldrT="[文字]"/>
      <dgm:spPr/>
      <dgm:t>
        <a:bodyPr/>
        <a:lstStyle/>
        <a:p>
          <a:r>
            <a:rPr lang="zh-TW" altLang="en-US" dirty="0" smtClean="0"/>
            <a:t>治國二柄</a:t>
          </a:r>
          <a:endParaRPr lang="zh-TW" altLang="en-US" dirty="0"/>
        </a:p>
      </dgm:t>
    </dgm:pt>
    <dgm:pt modelId="{B39CDDDA-B735-48E2-A84E-42543E23DEB7}" type="parTrans" cxnId="{8BBF22FA-CDDF-4E54-A572-FB3D6A3048D6}">
      <dgm:prSet/>
      <dgm:spPr/>
      <dgm:t>
        <a:bodyPr/>
        <a:lstStyle/>
        <a:p>
          <a:endParaRPr lang="zh-TW" altLang="en-US"/>
        </a:p>
      </dgm:t>
    </dgm:pt>
    <dgm:pt modelId="{51023DB7-EC56-4435-A239-262E25D6EAEA}" type="sibTrans" cxnId="{8BBF22FA-CDDF-4E54-A572-FB3D6A3048D6}">
      <dgm:prSet/>
      <dgm:spPr/>
      <dgm:t>
        <a:bodyPr/>
        <a:lstStyle/>
        <a:p>
          <a:endParaRPr lang="zh-TW" altLang="en-US"/>
        </a:p>
      </dgm:t>
    </dgm:pt>
    <dgm:pt modelId="{5066EF9C-5C4C-4D80-800A-3A9C016BD967}">
      <dgm:prSet phldrT="[文字]"/>
      <dgm:spPr/>
      <dgm:t>
        <a:bodyPr/>
        <a:lstStyle/>
        <a:p>
          <a:r>
            <a:rPr lang="zh-TW" altLang="en-US" dirty="0" smtClean="0"/>
            <a:t>政之大威</a:t>
          </a:r>
          <a:endParaRPr lang="zh-TW" altLang="en-US" dirty="0"/>
        </a:p>
      </dgm:t>
    </dgm:pt>
    <dgm:pt modelId="{DA90C043-C2D0-43A5-BDCB-82CCB76F3373}" type="parTrans" cxnId="{367897AC-6BAB-4313-9015-B604669E39AA}">
      <dgm:prSet/>
      <dgm:spPr/>
      <dgm:t>
        <a:bodyPr/>
        <a:lstStyle/>
        <a:p>
          <a:endParaRPr lang="zh-TW" altLang="en-US"/>
        </a:p>
      </dgm:t>
    </dgm:pt>
    <dgm:pt modelId="{C1AFB7F3-CF23-4EA0-AAE0-3A2DC992444E}" type="sibTrans" cxnId="{367897AC-6BAB-4313-9015-B604669E39AA}">
      <dgm:prSet/>
      <dgm:spPr/>
      <dgm:t>
        <a:bodyPr/>
        <a:lstStyle/>
        <a:p>
          <a:endParaRPr lang="zh-TW" altLang="en-US"/>
        </a:p>
      </dgm:t>
    </dgm:pt>
    <dgm:pt modelId="{3CA47FFE-F1A7-4902-AC19-C9D5AD68D8F7}">
      <dgm:prSet phldrT="[文字]"/>
      <dgm:spPr/>
      <dgm:t>
        <a:bodyPr/>
        <a:lstStyle/>
        <a:p>
          <a:r>
            <a:rPr lang="zh-TW" altLang="en-US" dirty="0" smtClean="0"/>
            <a:t>賞</a:t>
          </a:r>
          <a:endParaRPr lang="zh-TW" altLang="en-US" dirty="0"/>
        </a:p>
      </dgm:t>
    </dgm:pt>
    <dgm:pt modelId="{02020E26-817A-4E0D-B9BE-5FD59D8CDF64}" type="parTrans" cxnId="{B1C2B933-47B2-42E1-85BC-7F65DA03DBE4}">
      <dgm:prSet/>
      <dgm:spPr/>
      <dgm:t>
        <a:bodyPr/>
        <a:lstStyle/>
        <a:p>
          <a:endParaRPr lang="zh-TW" altLang="en-US"/>
        </a:p>
      </dgm:t>
    </dgm:pt>
    <dgm:pt modelId="{7CE317B5-D926-49C8-86DB-72078DF94AAF}" type="sibTrans" cxnId="{B1C2B933-47B2-42E1-85BC-7F65DA03DBE4}">
      <dgm:prSet/>
      <dgm:spPr/>
      <dgm:t>
        <a:bodyPr/>
        <a:lstStyle/>
        <a:p>
          <a:endParaRPr lang="zh-TW" altLang="en-US"/>
        </a:p>
      </dgm:t>
    </dgm:pt>
    <dgm:pt modelId="{65CBED4D-F219-45A3-ABFF-F9A1FE0DB7DC}">
      <dgm:prSet phldrT="[文字]"/>
      <dgm:spPr/>
      <dgm:t>
        <a:bodyPr/>
        <a:lstStyle/>
        <a:p>
          <a:r>
            <a:rPr lang="zh-TW" altLang="en-US" dirty="0" smtClean="0"/>
            <a:t>罰</a:t>
          </a:r>
          <a:endParaRPr lang="zh-TW" altLang="en-US" dirty="0"/>
        </a:p>
      </dgm:t>
    </dgm:pt>
    <dgm:pt modelId="{1558BCE3-3329-4CD1-BD33-C97EB9ABD9FD}" type="parTrans" cxnId="{68AC9B62-B7D2-4AE5-B997-EC84E3066359}">
      <dgm:prSet/>
      <dgm:spPr/>
      <dgm:t>
        <a:bodyPr/>
        <a:lstStyle/>
        <a:p>
          <a:endParaRPr lang="zh-TW" altLang="en-US"/>
        </a:p>
      </dgm:t>
    </dgm:pt>
    <dgm:pt modelId="{CE903AB9-69E2-42EF-B007-C58184BF95AD}" type="sibTrans" cxnId="{68AC9B62-B7D2-4AE5-B997-EC84E3066359}">
      <dgm:prSet/>
      <dgm:spPr/>
      <dgm:t>
        <a:bodyPr/>
        <a:lstStyle/>
        <a:p>
          <a:endParaRPr lang="zh-TW" altLang="en-US"/>
        </a:p>
      </dgm:t>
    </dgm:pt>
    <dgm:pt modelId="{CE0DFF42-645A-497F-90FD-1F15C7619356}">
      <dgm:prSet phldrT="[文字]"/>
      <dgm:spPr/>
      <dgm:t>
        <a:bodyPr/>
        <a:lstStyle/>
        <a:p>
          <a:r>
            <a:rPr lang="zh-TW" altLang="en-US" dirty="0" smtClean="0"/>
            <a:t>政之大德</a:t>
          </a:r>
          <a:endParaRPr lang="zh-TW" altLang="en-US" dirty="0"/>
        </a:p>
      </dgm:t>
    </dgm:pt>
    <dgm:pt modelId="{9DE025C5-B207-40E4-A158-1A132AD95E99}" type="parTrans" cxnId="{54BFB468-FDC8-4CEA-929E-D14FFD0B9698}">
      <dgm:prSet/>
      <dgm:spPr/>
      <dgm:t>
        <a:bodyPr/>
        <a:lstStyle/>
        <a:p>
          <a:endParaRPr lang="zh-TW" altLang="en-US"/>
        </a:p>
      </dgm:t>
    </dgm:pt>
    <dgm:pt modelId="{71A22620-A679-4589-9FC2-59F2A8E64054}" type="sibTrans" cxnId="{54BFB468-FDC8-4CEA-929E-D14FFD0B9698}">
      <dgm:prSet/>
      <dgm:spPr/>
      <dgm:t>
        <a:bodyPr/>
        <a:lstStyle/>
        <a:p>
          <a:endParaRPr lang="zh-TW" altLang="en-US"/>
        </a:p>
      </dgm:t>
    </dgm:pt>
    <dgm:pt modelId="{817FE81F-48A7-49EB-BC4E-5619CD4E1FA1}">
      <dgm:prSet phldrT="[文字]"/>
      <dgm:spPr/>
      <dgm:t>
        <a:bodyPr/>
        <a:lstStyle/>
        <a:p>
          <a:r>
            <a:rPr lang="zh-TW" altLang="en-US" dirty="0" smtClean="0"/>
            <a:t>生</a:t>
          </a:r>
          <a:r>
            <a:rPr lang="en-US" altLang="zh-TW" dirty="0" smtClean="0"/>
            <a:t>(</a:t>
          </a:r>
          <a:r>
            <a:rPr lang="zh-TW" altLang="en-US" dirty="0" smtClean="0"/>
            <a:t>地</a:t>
          </a:r>
          <a:r>
            <a:rPr lang="en-US" altLang="zh-TW" dirty="0" smtClean="0"/>
            <a:t>)</a:t>
          </a:r>
          <a:endParaRPr lang="zh-TW" altLang="en-US" dirty="0"/>
        </a:p>
      </dgm:t>
    </dgm:pt>
    <dgm:pt modelId="{905DE175-2EEE-4216-8FBD-32403EA13FBF}" type="parTrans" cxnId="{D0C59FEC-3DA3-45D8-AA1A-B9EF5C9592C4}">
      <dgm:prSet/>
      <dgm:spPr/>
      <dgm:t>
        <a:bodyPr/>
        <a:lstStyle/>
        <a:p>
          <a:endParaRPr lang="zh-TW" altLang="en-US"/>
        </a:p>
      </dgm:t>
    </dgm:pt>
    <dgm:pt modelId="{75306044-A4C1-4887-B41E-CB3757F05A31}" type="sibTrans" cxnId="{D0C59FEC-3DA3-45D8-AA1A-B9EF5C9592C4}">
      <dgm:prSet/>
      <dgm:spPr/>
      <dgm:t>
        <a:bodyPr/>
        <a:lstStyle/>
        <a:p>
          <a:endParaRPr lang="zh-TW" altLang="en-US"/>
        </a:p>
      </dgm:t>
    </dgm:pt>
    <dgm:pt modelId="{FAD01105-87E3-4437-91E7-CA0904A6021E}">
      <dgm:prSet phldrT="[文字]"/>
      <dgm:spPr/>
      <dgm:t>
        <a:bodyPr/>
        <a:lstStyle/>
        <a:p>
          <a:r>
            <a:rPr lang="zh-TW" altLang="en-US" dirty="0" smtClean="0"/>
            <a:t>殺</a:t>
          </a:r>
          <a:r>
            <a:rPr lang="en-US" altLang="zh-TW" dirty="0" smtClean="0"/>
            <a:t>(</a:t>
          </a:r>
          <a:r>
            <a:rPr lang="zh-TW" altLang="en-US" dirty="0" smtClean="0"/>
            <a:t>天</a:t>
          </a:r>
          <a:r>
            <a:rPr lang="en-US" altLang="zh-TW" dirty="0" smtClean="0"/>
            <a:t>)</a:t>
          </a:r>
          <a:endParaRPr lang="zh-TW" altLang="en-US" dirty="0"/>
        </a:p>
      </dgm:t>
    </dgm:pt>
    <dgm:pt modelId="{7E7D4AE5-F588-4EC2-8576-E5D3F5044FAC}" type="parTrans" cxnId="{D44DE59A-F6A9-42CB-8F72-3DD68FE27D8D}">
      <dgm:prSet/>
      <dgm:spPr/>
      <dgm:t>
        <a:bodyPr/>
        <a:lstStyle/>
        <a:p>
          <a:endParaRPr lang="zh-TW" altLang="en-US"/>
        </a:p>
      </dgm:t>
    </dgm:pt>
    <dgm:pt modelId="{DA3D67A2-8DE3-4E45-BDDE-30DF31CCC5D2}" type="sibTrans" cxnId="{D44DE59A-F6A9-42CB-8F72-3DD68FE27D8D}">
      <dgm:prSet/>
      <dgm:spPr/>
      <dgm:t>
        <a:bodyPr/>
        <a:lstStyle/>
        <a:p>
          <a:endParaRPr lang="zh-TW" altLang="en-US"/>
        </a:p>
      </dgm:t>
    </dgm:pt>
    <dgm:pt modelId="{7CE033CE-940D-4583-988F-9077A5D081A9}" type="pres">
      <dgm:prSet presAssocID="{0560CDDC-E726-4F85-B9C4-CDF10597D78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41E2C23-A512-4C72-AD0C-166F01BBB017}" type="pres">
      <dgm:prSet presAssocID="{B10D9147-D9D8-4883-A5AD-C4345B42306C}" presName="root1" presStyleCnt="0"/>
      <dgm:spPr/>
      <dgm:t>
        <a:bodyPr/>
        <a:lstStyle/>
        <a:p>
          <a:endParaRPr lang="zh-TW" altLang="en-US"/>
        </a:p>
      </dgm:t>
    </dgm:pt>
    <dgm:pt modelId="{B7903C06-01DB-4D81-B915-98E07E3D0AA8}" type="pres">
      <dgm:prSet presAssocID="{B10D9147-D9D8-4883-A5AD-C4345B42306C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25CE3C4-1501-400B-837B-A05D7AA75073}" type="pres">
      <dgm:prSet presAssocID="{B10D9147-D9D8-4883-A5AD-C4345B42306C}" presName="level2hierChild" presStyleCnt="0"/>
      <dgm:spPr/>
      <dgm:t>
        <a:bodyPr/>
        <a:lstStyle/>
        <a:p>
          <a:endParaRPr lang="zh-TW" altLang="en-US"/>
        </a:p>
      </dgm:t>
    </dgm:pt>
    <dgm:pt modelId="{251268FB-5CEC-47AE-9A3D-80398208796F}" type="pres">
      <dgm:prSet presAssocID="{02020E26-817A-4E0D-B9BE-5FD59D8CDF64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E126D6B4-9FE0-4DDE-9915-ED08A981F475}" type="pres">
      <dgm:prSet presAssocID="{02020E26-817A-4E0D-B9BE-5FD59D8CDF64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251688D5-2858-4ACC-96B5-D9B28DE77FCA}" type="pres">
      <dgm:prSet presAssocID="{3CA47FFE-F1A7-4902-AC19-C9D5AD68D8F7}" presName="root2" presStyleCnt="0"/>
      <dgm:spPr/>
      <dgm:t>
        <a:bodyPr/>
        <a:lstStyle/>
        <a:p>
          <a:endParaRPr lang="zh-TW" altLang="en-US"/>
        </a:p>
      </dgm:t>
    </dgm:pt>
    <dgm:pt modelId="{62E5683C-2685-4591-B005-FF247F997A45}" type="pres">
      <dgm:prSet presAssocID="{3CA47FFE-F1A7-4902-AC19-C9D5AD68D8F7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85560DC-B4DC-4FC3-92A6-217E8A13DA72}" type="pres">
      <dgm:prSet presAssocID="{3CA47FFE-F1A7-4902-AC19-C9D5AD68D8F7}" presName="level3hierChild" presStyleCnt="0"/>
      <dgm:spPr/>
      <dgm:t>
        <a:bodyPr/>
        <a:lstStyle/>
        <a:p>
          <a:endParaRPr lang="zh-TW" altLang="en-US"/>
        </a:p>
      </dgm:t>
    </dgm:pt>
    <dgm:pt modelId="{B8A3AFE6-21B8-4069-9131-64611962D461}" type="pres">
      <dgm:prSet presAssocID="{9DE025C5-B207-40E4-A158-1A132AD95E99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82DB5B6C-D6A8-421B-98CE-E1AD5AB23455}" type="pres">
      <dgm:prSet presAssocID="{9DE025C5-B207-40E4-A158-1A132AD95E99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9CACC3D0-4562-4BBD-BC49-ED81671BF7B6}" type="pres">
      <dgm:prSet presAssocID="{CE0DFF42-645A-497F-90FD-1F15C7619356}" presName="root2" presStyleCnt="0"/>
      <dgm:spPr/>
      <dgm:t>
        <a:bodyPr/>
        <a:lstStyle/>
        <a:p>
          <a:endParaRPr lang="zh-TW" altLang="en-US"/>
        </a:p>
      </dgm:t>
    </dgm:pt>
    <dgm:pt modelId="{4B1064EB-C4E5-4B89-AC88-923606BD85A3}" type="pres">
      <dgm:prSet presAssocID="{CE0DFF42-645A-497F-90FD-1F15C7619356}" presName="LevelTwoTextNode" presStyleLbl="node3" presStyleIdx="0" presStyleCnt="2" custScaleX="12317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5F26729-BBB1-4B6B-B404-1FB2BFFD7BD9}" type="pres">
      <dgm:prSet presAssocID="{CE0DFF42-645A-497F-90FD-1F15C7619356}" presName="level3hierChild" presStyleCnt="0"/>
      <dgm:spPr/>
      <dgm:t>
        <a:bodyPr/>
        <a:lstStyle/>
        <a:p>
          <a:endParaRPr lang="zh-TW" altLang="en-US"/>
        </a:p>
      </dgm:t>
    </dgm:pt>
    <dgm:pt modelId="{7C244276-128C-4A8F-9B0E-122C148F5F54}" type="pres">
      <dgm:prSet presAssocID="{905DE175-2EEE-4216-8FBD-32403EA13FBF}" presName="conn2-1" presStyleLbl="parChTrans1D4" presStyleIdx="0" presStyleCnt="2"/>
      <dgm:spPr/>
      <dgm:t>
        <a:bodyPr/>
        <a:lstStyle/>
        <a:p>
          <a:endParaRPr lang="zh-TW" altLang="en-US"/>
        </a:p>
      </dgm:t>
    </dgm:pt>
    <dgm:pt modelId="{2EEF825E-976F-445F-B3FA-306F7A4B82AB}" type="pres">
      <dgm:prSet presAssocID="{905DE175-2EEE-4216-8FBD-32403EA13FBF}" presName="connTx" presStyleLbl="parChTrans1D4" presStyleIdx="0" presStyleCnt="2"/>
      <dgm:spPr/>
      <dgm:t>
        <a:bodyPr/>
        <a:lstStyle/>
        <a:p>
          <a:endParaRPr lang="zh-TW" altLang="en-US"/>
        </a:p>
      </dgm:t>
    </dgm:pt>
    <dgm:pt modelId="{48E2B847-2766-440E-A90B-E815FEA2EA87}" type="pres">
      <dgm:prSet presAssocID="{817FE81F-48A7-49EB-BC4E-5619CD4E1FA1}" presName="root2" presStyleCnt="0"/>
      <dgm:spPr/>
      <dgm:t>
        <a:bodyPr/>
        <a:lstStyle/>
        <a:p>
          <a:endParaRPr lang="zh-TW" altLang="en-US"/>
        </a:p>
      </dgm:t>
    </dgm:pt>
    <dgm:pt modelId="{35CEDE6D-BFB9-46D5-B558-D6BD475BF3C7}" type="pres">
      <dgm:prSet presAssocID="{817FE81F-48A7-49EB-BC4E-5619CD4E1FA1}" presName="LevelTwoTextNode" presStyleLbl="node4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9CAC517-1C98-4734-A748-BF03B9591565}" type="pres">
      <dgm:prSet presAssocID="{817FE81F-48A7-49EB-BC4E-5619CD4E1FA1}" presName="level3hierChild" presStyleCnt="0"/>
      <dgm:spPr/>
      <dgm:t>
        <a:bodyPr/>
        <a:lstStyle/>
        <a:p>
          <a:endParaRPr lang="zh-TW" altLang="en-US"/>
        </a:p>
      </dgm:t>
    </dgm:pt>
    <dgm:pt modelId="{D63A6273-DA35-4F16-A922-2195B839AF38}" type="pres">
      <dgm:prSet presAssocID="{1558BCE3-3329-4CD1-BD33-C97EB9ABD9FD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BE12D805-8FD7-4956-9D62-11B42A606BCE}" type="pres">
      <dgm:prSet presAssocID="{1558BCE3-3329-4CD1-BD33-C97EB9ABD9FD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629F1B3C-EC1F-4D46-B926-A5C54C308D04}" type="pres">
      <dgm:prSet presAssocID="{65CBED4D-F219-45A3-ABFF-F9A1FE0DB7DC}" presName="root2" presStyleCnt="0"/>
      <dgm:spPr/>
      <dgm:t>
        <a:bodyPr/>
        <a:lstStyle/>
        <a:p>
          <a:endParaRPr lang="zh-TW" altLang="en-US"/>
        </a:p>
      </dgm:t>
    </dgm:pt>
    <dgm:pt modelId="{1AF8BBE3-AA3B-4961-BAB7-146F43473EE4}" type="pres">
      <dgm:prSet presAssocID="{65CBED4D-F219-45A3-ABFF-F9A1FE0DB7DC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561694B-18DB-4022-AC76-31C5C6485A26}" type="pres">
      <dgm:prSet presAssocID="{65CBED4D-F219-45A3-ABFF-F9A1FE0DB7DC}" presName="level3hierChild" presStyleCnt="0"/>
      <dgm:spPr/>
      <dgm:t>
        <a:bodyPr/>
        <a:lstStyle/>
        <a:p>
          <a:endParaRPr lang="zh-TW" altLang="en-US"/>
        </a:p>
      </dgm:t>
    </dgm:pt>
    <dgm:pt modelId="{55ECE03B-B29B-489E-A1B0-4F2174377A39}" type="pres">
      <dgm:prSet presAssocID="{DA90C043-C2D0-43A5-BDCB-82CCB76F3373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9483048F-54F0-4445-B3A6-600ED0C6D1F2}" type="pres">
      <dgm:prSet presAssocID="{DA90C043-C2D0-43A5-BDCB-82CCB76F3373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5F1F224E-8493-4994-B218-985CD15021E1}" type="pres">
      <dgm:prSet presAssocID="{5066EF9C-5C4C-4D80-800A-3A9C016BD967}" presName="root2" presStyleCnt="0"/>
      <dgm:spPr/>
      <dgm:t>
        <a:bodyPr/>
        <a:lstStyle/>
        <a:p>
          <a:endParaRPr lang="zh-TW" altLang="en-US"/>
        </a:p>
      </dgm:t>
    </dgm:pt>
    <dgm:pt modelId="{99922CEA-E857-4DB5-8B39-2EF3DC28F2AD}" type="pres">
      <dgm:prSet presAssocID="{5066EF9C-5C4C-4D80-800A-3A9C016BD967}" presName="LevelTwoTextNode" presStyleLbl="node3" presStyleIdx="1" presStyleCnt="2" custScaleX="12317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8BAAD5B-C4F5-43F1-B114-67C178FFAB5D}" type="pres">
      <dgm:prSet presAssocID="{5066EF9C-5C4C-4D80-800A-3A9C016BD967}" presName="level3hierChild" presStyleCnt="0"/>
      <dgm:spPr/>
      <dgm:t>
        <a:bodyPr/>
        <a:lstStyle/>
        <a:p>
          <a:endParaRPr lang="zh-TW" altLang="en-US"/>
        </a:p>
      </dgm:t>
    </dgm:pt>
    <dgm:pt modelId="{CDF83B6B-2E1D-4693-A4D1-BC68DC5F1380}" type="pres">
      <dgm:prSet presAssocID="{7E7D4AE5-F588-4EC2-8576-E5D3F5044FAC}" presName="conn2-1" presStyleLbl="parChTrans1D4" presStyleIdx="1" presStyleCnt="2"/>
      <dgm:spPr/>
      <dgm:t>
        <a:bodyPr/>
        <a:lstStyle/>
        <a:p>
          <a:endParaRPr lang="zh-TW" altLang="en-US"/>
        </a:p>
      </dgm:t>
    </dgm:pt>
    <dgm:pt modelId="{5086EEF2-B40D-4C64-86DF-7D402EB0EC45}" type="pres">
      <dgm:prSet presAssocID="{7E7D4AE5-F588-4EC2-8576-E5D3F5044FAC}" presName="connTx" presStyleLbl="parChTrans1D4" presStyleIdx="1" presStyleCnt="2"/>
      <dgm:spPr/>
      <dgm:t>
        <a:bodyPr/>
        <a:lstStyle/>
        <a:p>
          <a:endParaRPr lang="zh-TW" altLang="en-US"/>
        </a:p>
      </dgm:t>
    </dgm:pt>
    <dgm:pt modelId="{C509EB1B-8338-408C-BE22-4F7CCB9D2413}" type="pres">
      <dgm:prSet presAssocID="{FAD01105-87E3-4437-91E7-CA0904A6021E}" presName="root2" presStyleCnt="0"/>
      <dgm:spPr/>
      <dgm:t>
        <a:bodyPr/>
        <a:lstStyle/>
        <a:p>
          <a:endParaRPr lang="zh-TW" altLang="en-US"/>
        </a:p>
      </dgm:t>
    </dgm:pt>
    <dgm:pt modelId="{C9482EE8-8D5E-44FB-B072-91197F2C2A79}" type="pres">
      <dgm:prSet presAssocID="{FAD01105-87E3-4437-91E7-CA0904A6021E}" presName="LevelTwoTextNode" presStyleLbl="node4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1807C47-1192-4265-83BC-8F63E7741277}" type="pres">
      <dgm:prSet presAssocID="{FAD01105-87E3-4437-91E7-CA0904A6021E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71868D3F-331B-47A2-B8E6-0CC30F337313}" type="presOf" srcId="{905DE175-2EEE-4216-8FBD-32403EA13FBF}" destId="{2EEF825E-976F-445F-B3FA-306F7A4B82AB}" srcOrd="1" destOrd="0" presId="urn:microsoft.com/office/officeart/2005/8/layout/hierarchy2"/>
    <dgm:cxn modelId="{049E9C61-9B48-494C-869F-3A04A54F28A8}" type="presOf" srcId="{FAD01105-87E3-4437-91E7-CA0904A6021E}" destId="{C9482EE8-8D5E-44FB-B072-91197F2C2A79}" srcOrd="0" destOrd="0" presId="urn:microsoft.com/office/officeart/2005/8/layout/hierarchy2"/>
    <dgm:cxn modelId="{FEED3C32-C0D0-42B0-8BEE-AF9E9E2B7546}" type="presOf" srcId="{3CA47FFE-F1A7-4902-AC19-C9D5AD68D8F7}" destId="{62E5683C-2685-4591-B005-FF247F997A45}" srcOrd="0" destOrd="0" presId="urn:microsoft.com/office/officeart/2005/8/layout/hierarchy2"/>
    <dgm:cxn modelId="{68AC9B62-B7D2-4AE5-B997-EC84E3066359}" srcId="{B10D9147-D9D8-4883-A5AD-C4345B42306C}" destId="{65CBED4D-F219-45A3-ABFF-F9A1FE0DB7DC}" srcOrd="1" destOrd="0" parTransId="{1558BCE3-3329-4CD1-BD33-C97EB9ABD9FD}" sibTransId="{CE903AB9-69E2-42EF-B007-C58184BF95AD}"/>
    <dgm:cxn modelId="{485BFAE3-A56B-42F5-8A8F-AE9B00D77B62}" type="presOf" srcId="{DA90C043-C2D0-43A5-BDCB-82CCB76F3373}" destId="{55ECE03B-B29B-489E-A1B0-4F2174377A39}" srcOrd="0" destOrd="0" presId="urn:microsoft.com/office/officeart/2005/8/layout/hierarchy2"/>
    <dgm:cxn modelId="{367897AC-6BAB-4313-9015-B604669E39AA}" srcId="{65CBED4D-F219-45A3-ABFF-F9A1FE0DB7DC}" destId="{5066EF9C-5C4C-4D80-800A-3A9C016BD967}" srcOrd="0" destOrd="0" parTransId="{DA90C043-C2D0-43A5-BDCB-82CCB76F3373}" sibTransId="{C1AFB7F3-CF23-4EA0-AAE0-3A2DC992444E}"/>
    <dgm:cxn modelId="{B1C2B933-47B2-42E1-85BC-7F65DA03DBE4}" srcId="{B10D9147-D9D8-4883-A5AD-C4345B42306C}" destId="{3CA47FFE-F1A7-4902-AC19-C9D5AD68D8F7}" srcOrd="0" destOrd="0" parTransId="{02020E26-817A-4E0D-B9BE-5FD59D8CDF64}" sibTransId="{7CE317B5-D926-49C8-86DB-72078DF94AAF}"/>
    <dgm:cxn modelId="{D44DE59A-F6A9-42CB-8F72-3DD68FE27D8D}" srcId="{5066EF9C-5C4C-4D80-800A-3A9C016BD967}" destId="{FAD01105-87E3-4437-91E7-CA0904A6021E}" srcOrd="0" destOrd="0" parTransId="{7E7D4AE5-F588-4EC2-8576-E5D3F5044FAC}" sibTransId="{DA3D67A2-8DE3-4E45-BDDE-30DF31CCC5D2}"/>
    <dgm:cxn modelId="{D8A5501E-A7AD-4900-8999-F2C36E7F4371}" type="presOf" srcId="{B10D9147-D9D8-4883-A5AD-C4345B42306C}" destId="{B7903C06-01DB-4D81-B915-98E07E3D0AA8}" srcOrd="0" destOrd="0" presId="urn:microsoft.com/office/officeart/2005/8/layout/hierarchy2"/>
    <dgm:cxn modelId="{8263DECD-83B4-45C7-A38E-C3369E568F26}" type="presOf" srcId="{02020E26-817A-4E0D-B9BE-5FD59D8CDF64}" destId="{E126D6B4-9FE0-4DDE-9915-ED08A981F475}" srcOrd="1" destOrd="0" presId="urn:microsoft.com/office/officeart/2005/8/layout/hierarchy2"/>
    <dgm:cxn modelId="{1FB57894-61C4-4D3B-A8EA-90B46134D617}" type="presOf" srcId="{905DE175-2EEE-4216-8FBD-32403EA13FBF}" destId="{7C244276-128C-4A8F-9B0E-122C148F5F54}" srcOrd="0" destOrd="0" presId="urn:microsoft.com/office/officeart/2005/8/layout/hierarchy2"/>
    <dgm:cxn modelId="{CCD58070-D1E8-40F2-A743-E33BF39F957D}" type="presOf" srcId="{DA90C043-C2D0-43A5-BDCB-82CCB76F3373}" destId="{9483048F-54F0-4445-B3A6-600ED0C6D1F2}" srcOrd="1" destOrd="0" presId="urn:microsoft.com/office/officeart/2005/8/layout/hierarchy2"/>
    <dgm:cxn modelId="{66F42EBF-5B05-4BD7-B935-1B026CD98E3E}" type="presOf" srcId="{CE0DFF42-645A-497F-90FD-1F15C7619356}" destId="{4B1064EB-C4E5-4B89-AC88-923606BD85A3}" srcOrd="0" destOrd="0" presId="urn:microsoft.com/office/officeart/2005/8/layout/hierarchy2"/>
    <dgm:cxn modelId="{7075230F-2732-4B6C-82C2-67DFBA60E82B}" type="presOf" srcId="{1558BCE3-3329-4CD1-BD33-C97EB9ABD9FD}" destId="{BE12D805-8FD7-4956-9D62-11B42A606BCE}" srcOrd="1" destOrd="0" presId="urn:microsoft.com/office/officeart/2005/8/layout/hierarchy2"/>
    <dgm:cxn modelId="{0B8675EB-BBB6-4603-90AA-00762638F2A7}" type="presOf" srcId="{9DE025C5-B207-40E4-A158-1A132AD95E99}" destId="{82DB5B6C-D6A8-421B-98CE-E1AD5AB23455}" srcOrd="1" destOrd="0" presId="urn:microsoft.com/office/officeart/2005/8/layout/hierarchy2"/>
    <dgm:cxn modelId="{727C7AD7-7D5C-4F0B-9D73-850B7DD68CBF}" type="presOf" srcId="{02020E26-817A-4E0D-B9BE-5FD59D8CDF64}" destId="{251268FB-5CEC-47AE-9A3D-80398208796F}" srcOrd="0" destOrd="0" presId="urn:microsoft.com/office/officeart/2005/8/layout/hierarchy2"/>
    <dgm:cxn modelId="{8BBF22FA-CDDF-4E54-A572-FB3D6A3048D6}" srcId="{0560CDDC-E726-4F85-B9C4-CDF10597D78A}" destId="{B10D9147-D9D8-4883-A5AD-C4345B42306C}" srcOrd="0" destOrd="0" parTransId="{B39CDDDA-B735-48E2-A84E-42543E23DEB7}" sibTransId="{51023DB7-EC56-4435-A239-262E25D6EAEA}"/>
    <dgm:cxn modelId="{54BFB468-FDC8-4CEA-929E-D14FFD0B9698}" srcId="{3CA47FFE-F1A7-4902-AC19-C9D5AD68D8F7}" destId="{CE0DFF42-645A-497F-90FD-1F15C7619356}" srcOrd="0" destOrd="0" parTransId="{9DE025C5-B207-40E4-A158-1A132AD95E99}" sibTransId="{71A22620-A679-4589-9FC2-59F2A8E64054}"/>
    <dgm:cxn modelId="{2207C423-6ABB-40F6-A9E1-200BA8C82810}" type="presOf" srcId="{7E7D4AE5-F588-4EC2-8576-E5D3F5044FAC}" destId="{5086EEF2-B40D-4C64-86DF-7D402EB0EC45}" srcOrd="1" destOrd="0" presId="urn:microsoft.com/office/officeart/2005/8/layout/hierarchy2"/>
    <dgm:cxn modelId="{10F324B8-486F-46BE-9ED9-B8673CC97FF4}" type="presOf" srcId="{5066EF9C-5C4C-4D80-800A-3A9C016BD967}" destId="{99922CEA-E857-4DB5-8B39-2EF3DC28F2AD}" srcOrd="0" destOrd="0" presId="urn:microsoft.com/office/officeart/2005/8/layout/hierarchy2"/>
    <dgm:cxn modelId="{D0C59FEC-3DA3-45D8-AA1A-B9EF5C9592C4}" srcId="{CE0DFF42-645A-497F-90FD-1F15C7619356}" destId="{817FE81F-48A7-49EB-BC4E-5619CD4E1FA1}" srcOrd="0" destOrd="0" parTransId="{905DE175-2EEE-4216-8FBD-32403EA13FBF}" sibTransId="{75306044-A4C1-4887-B41E-CB3757F05A31}"/>
    <dgm:cxn modelId="{FF04EF51-F2D4-4083-A44E-2F0EFE36AD23}" type="presOf" srcId="{9DE025C5-B207-40E4-A158-1A132AD95E99}" destId="{B8A3AFE6-21B8-4069-9131-64611962D461}" srcOrd="0" destOrd="0" presId="urn:microsoft.com/office/officeart/2005/8/layout/hierarchy2"/>
    <dgm:cxn modelId="{B06071F2-D0E0-4420-A328-E11EC5B4A5A0}" type="presOf" srcId="{0560CDDC-E726-4F85-B9C4-CDF10597D78A}" destId="{7CE033CE-940D-4583-988F-9077A5D081A9}" srcOrd="0" destOrd="0" presId="urn:microsoft.com/office/officeart/2005/8/layout/hierarchy2"/>
    <dgm:cxn modelId="{7CB71038-9C3B-4B77-8524-F6CF244075A1}" type="presOf" srcId="{1558BCE3-3329-4CD1-BD33-C97EB9ABD9FD}" destId="{D63A6273-DA35-4F16-A922-2195B839AF38}" srcOrd="0" destOrd="0" presId="urn:microsoft.com/office/officeart/2005/8/layout/hierarchy2"/>
    <dgm:cxn modelId="{3299EBA3-E54A-4939-9E3C-8B0F3B6E2B1B}" type="presOf" srcId="{65CBED4D-F219-45A3-ABFF-F9A1FE0DB7DC}" destId="{1AF8BBE3-AA3B-4961-BAB7-146F43473EE4}" srcOrd="0" destOrd="0" presId="urn:microsoft.com/office/officeart/2005/8/layout/hierarchy2"/>
    <dgm:cxn modelId="{D292451A-A287-4159-B293-DD000F1B15C1}" type="presOf" srcId="{817FE81F-48A7-49EB-BC4E-5619CD4E1FA1}" destId="{35CEDE6D-BFB9-46D5-B558-D6BD475BF3C7}" srcOrd="0" destOrd="0" presId="urn:microsoft.com/office/officeart/2005/8/layout/hierarchy2"/>
    <dgm:cxn modelId="{965ACAD6-4484-4E49-85D2-924B80112E12}" type="presOf" srcId="{7E7D4AE5-F588-4EC2-8576-E5D3F5044FAC}" destId="{CDF83B6B-2E1D-4693-A4D1-BC68DC5F1380}" srcOrd="0" destOrd="0" presId="urn:microsoft.com/office/officeart/2005/8/layout/hierarchy2"/>
    <dgm:cxn modelId="{2DF8A126-CB8F-4D06-9550-081AF971A7B3}" type="presParOf" srcId="{7CE033CE-940D-4583-988F-9077A5D081A9}" destId="{541E2C23-A512-4C72-AD0C-166F01BBB017}" srcOrd="0" destOrd="0" presId="urn:microsoft.com/office/officeart/2005/8/layout/hierarchy2"/>
    <dgm:cxn modelId="{0BD4EE96-3ABB-4B33-81DC-45DEDBBB834C}" type="presParOf" srcId="{541E2C23-A512-4C72-AD0C-166F01BBB017}" destId="{B7903C06-01DB-4D81-B915-98E07E3D0AA8}" srcOrd="0" destOrd="0" presId="urn:microsoft.com/office/officeart/2005/8/layout/hierarchy2"/>
    <dgm:cxn modelId="{FDAF7716-ACF9-4B8E-B4F8-AEF175B56F75}" type="presParOf" srcId="{541E2C23-A512-4C72-AD0C-166F01BBB017}" destId="{825CE3C4-1501-400B-837B-A05D7AA75073}" srcOrd="1" destOrd="0" presId="urn:microsoft.com/office/officeart/2005/8/layout/hierarchy2"/>
    <dgm:cxn modelId="{DA63A849-B9A2-49A5-AB8D-BF0A6F6E526D}" type="presParOf" srcId="{825CE3C4-1501-400B-837B-A05D7AA75073}" destId="{251268FB-5CEC-47AE-9A3D-80398208796F}" srcOrd="0" destOrd="0" presId="urn:microsoft.com/office/officeart/2005/8/layout/hierarchy2"/>
    <dgm:cxn modelId="{2FCDB8E8-E882-4533-A8D0-6681C4D202B1}" type="presParOf" srcId="{251268FB-5CEC-47AE-9A3D-80398208796F}" destId="{E126D6B4-9FE0-4DDE-9915-ED08A981F475}" srcOrd="0" destOrd="0" presId="urn:microsoft.com/office/officeart/2005/8/layout/hierarchy2"/>
    <dgm:cxn modelId="{4F3B8190-0995-4BE7-8755-503197A27888}" type="presParOf" srcId="{825CE3C4-1501-400B-837B-A05D7AA75073}" destId="{251688D5-2858-4ACC-96B5-D9B28DE77FCA}" srcOrd="1" destOrd="0" presId="urn:microsoft.com/office/officeart/2005/8/layout/hierarchy2"/>
    <dgm:cxn modelId="{35F283C2-C05A-4AA9-BFB7-A80B12A05D8D}" type="presParOf" srcId="{251688D5-2858-4ACC-96B5-D9B28DE77FCA}" destId="{62E5683C-2685-4591-B005-FF247F997A45}" srcOrd="0" destOrd="0" presId="urn:microsoft.com/office/officeart/2005/8/layout/hierarchy2"/>
    <dgm:cxn modelId="{FAB27C98-FE16-419F-9541-6D1AA088C145}" type="presParOf" srcId="{251688D5-2858-4ACC-96B5-D9B28DE77FCA}" destId="{685560DC-B4DC-4FC3-92A6-217E8A13DA72}" srcOrd="1" destOrd="0" presId="urn:microsoft.com/office/officeart/2005/8/layout/hierarchy2"/>
    <dgm:cxn modelId="{016CF2AA-5FF5-42D4-9B7E-0C0AA1174AB4}" type="presParOf" srcId="{685560DC-B4DC-4FC3-92A6-217E8A13DA72}" destId="{B8A3AFE6-21B8-4069-9131-64611962D461}" srcOrd="0" destOrd="0" presId="urn:microsoft.com/office/officeart/2005/8/layout/hierarchy2"/>
    <dgm:cxn modelId="{32B2CE5F-205F-4548-B5BA-9B39B973A985}" type="presParOf" srcId="{B8A3AFE6-21B8-4069-9131-64611962D461}" destId="{82DB5B6C-D6A8-421B-98CE-E1AD5AB23455}" srcOrd="0" destOrd="0" presId="urn:microsoft.com/office/officeart/2005/8/layout/hierarchy2"/>
    <dgm:cxn modelId="{A7C494F1-CFE5-4A64-BE36-FDE42C8B898E}" type="presParOf" srcId="{685560DC-B4DC-4FC3-92A6-217E8A13DA72}" destId="{9CACC3D0-4562-4BBD-BC49-ED81671BF7B6}" srcOrd="1" destOrd="0" presId="urn:microsoft.com/office/officeart/2005/8/layout/hierarchy2"/>
    <dgm:cxn modelId="{6C52C606-B752-47A1-AB2B-0BD691980965}" type="presParOf" srcId="{9CACC3D0-4562-4BBD-BC49-ED81671BF7B6}" destId="{4B1064EB-C4E5-4B89-AC88-923606BD85A3}" srcOrd="0" destOrd="0" presId="urn:microsoft.com/office/officeart/2005/8/layout/hierarchy2"/>
    <dgm:cxn modelId="{619F4B7D-97C0-4F53-83A1-784829BC637D}" type="presParOf" srcId="{9CACC3D0-4562-4BBD-BC49-ED81671BF7B6}" destId="{35F26729-BBB1-4B6B-B404-1FB2BFFD7BD9}" srcOrd="1" destOrd="0" presId="urn:microsoft.com/office/officeart/2005/8/layout/hierarchy2"/>
    <dgm:cxn modelId="{45E38419-BD8E-497F-92A4-D993977F6F30}" type="presParOf" srcId="{35F26729-BBB1-4B6B-B404-1FB2BFFD7BD9}" destId="{7C244276-128C-4A8F-9B0E-122C148F5F54}" srcOrd="0" destOrd="0" presId="urn:microsoft.com/office/officeart/2005/8/layout/hierarchy2"/>
    <dgm:cxn modelId="{145285BD-6789-4D14-B967-4F5E6B7D6516}" type="presParOf" srcId="{7C244276-128C-4A8F-9B0E-122C148F5F54}" destId="{2EEF825E-976F-445F-B3FA-306F7A4B82AB}" srcOrd="0" destOrd="0" presId="urn:microsoft.com/office/officeart/2005/8/layout/hierarchy2"/>
    <dgm:cxn modelId="{169F2BE7-B13A-41A0-AA80-F1E9A5F89536}" type="presParOf" srcId="{35F26729-BBB1-4B6B-B404-1FB2BFFD7BD9}" destId="{48E2B847-2766-440E-A90B-E815FEA2EA87}" srcOrd="1" destOrd="0" presId="urn:microsoft.com/office/officeart/2005/8/layout/hierarchy2"/>
    <dgm:cxn modelId="{5DDB7BF9-DE7E-4567-951F-04E14EE5910D}" type="presParOf" srcId="{48E2B847-2766-440E-A90B-E815FEA2EA87}" destId="{35CEDE6D-BFB9-46D5-B558-D6BD475BF3C7}" srcOrd="0" destOrd="0" presId="urn:microsoft.com/office/officeart/2005/8/layout/hierarchy2"/>
    <dgm:cxn modelId="{A717B032-1102-491F-B76F-8195C5649B0A}" type="presParOf" srcId="{48E2B847-2766-440E-A90B-E815FEA2EA87}" destId="{B9CAC517-1C98-4734-A748-BF03B9591565}" srcOrd="1" destOrd="0" presId="urn:microsoft.com/office/officeart/2005/8/layout/hierarchy2"/>
    <dgm:cxn modelId="{C1A491AD-EC16-492F-AA5D-4D860D7DF1D9}" type="presParOf" srcId="{825CE3C4-1501-400B-837B-A05D7AA75073}" destId="{D63A6273-DA35-4F16-A922-2195B839AF38}" srcOrd="2" destOrd="0" presId="urn:microsoft.com/office/officeart/2005/8/layout/hierarchy2"/>
    <dgm:cxn modelId="{558CBA53-2160-4CBF-9373-8C0B3EE1CBFF}" type="presParOf" srcId="{D63A6273-DA35-4F16-A922-2195B839AF38}" destId="{BE12D805-8FD7-4956-9D62-11B42A606BCE}" srcOrd="0" destOrd="0" presId="urn:microsoft.com/office/officeart/2005/8/layout/hierarchy2"/>
    <dgm:cxn modelId="{A4505FBF-C0BF-4D7E-B46F-FA5559BD423F}" type="presParOf" srcId="{825CE3C4-1501-400B-837B-A05D7AA75073}" destId="{629F1B3C-EC1F-4D46-B926-A5C54C308D04}" srcOrd="3" destOrd="0" presId="urn:microsoft.com/office/officeart/2005/8/layout/hierarchy2"/>
    <dgm:cxn modelId="{EF712B10-9253-458B-9D85-914417D30B81}" type="presParOf" srcId="{629F1B3C-EC1F-4D46-B926-A5C54C308D04}" destId="{1AF8BBE3-AA3B-4961-BAB7-146F43473EE4}" srcOrd="0" destOrd="0" presId="urn:microsoft.com/office/officeart/2005/8/layout/hierarchy2"/>
    <dgm:cxn modelId="{13932F46-B3FA-4CBE-8E32-8E4C2E7CD144}" type="presParOf" srcId="{629F1B3C-EC1F-4D46-B926-A5C54C308D04}" destId="{4561694B-18DB-4022-AC76-31C5C6485A26}" srcOrd="1" destOrd="0" presId="urn:microsoft.com/office/officeart/2005/8/layout/hierarchy2"/>
    <dgm:cxn modelId="{6DDFBE56-868E-43DD-B21D-2A5C7AE4FAC7}" type="presParOf" srcId="{4561694B-18DB-4022-AC76-31C5C6485A26}" destId="{55ECE03B-B29B-489E-A1B0-4F2174377A39}" srcOrd="0" destOrd="0" presId="urn:microsoft.com/office/officeart/2005/8/layout/hierarchy2"/>
    <dgm:cxn modelId="{E4C3F9AD-C1B4-4D7E-867E-90F15BFC7310}" type="presParOf" srcId="{55ECE03B-B29B-489E-A1B0-4F2174377A39}" destId="{9483048F-54F0-4445-B3A6-600ED0C6D1F2}" srcOrd="0" destOrd="0" presId="urn:microsoft.com/office/officeart/2005/8/layout/hierarchy2"/>
    <dgm:cxn modelId="{BB64AEBE-1A9E-4A58-885F-111A7BC7EABF}" type="presParOf" srcId="{4561694B-18DB-4022-AC76-31C5C6485A26}" destId="{5F1F224E-8493-4994-B218-985CD15021E1}" srcOrd="1" destOrd="0" presId="urn:microsoft.com/office/officeart/2005/8/layout/hierarchy2"/>
    <dgm:cxn modelId="{A85BA94C-3B52-4396-A404-AD4B0B9B9119}" type="presParOf" srcId="{5F1F224E-8493-4994-B218-985CD15021E1}" destId="{99922CEA-E857-4DB5-8B39-2EF3DC28F2AD}" srcOrd="0" destOrd="0" presId="urn:microsoft.com/office/officeart/2005/8/layout/hierarchy2"/>
    <dgm:cxn modelId="{B3A00190-687F-4187-99B1-2A9A5C5BF0B1}" type="presParOf" srcId="{5F1F224E-8493-4994-B218-985CD15021E1}" destId="{18BAAD5B-C4F5-43F1-B114-67C178FFAB5D}" srcOrd="1" destOrd="0" presId="urn:microsoft.com/office/officeart/2005/8/layout/hierarchy2"/>
    <dgm:cxn modelId="{784F01B7-E5EF-4F68-9512-3C396E21D786}" type="presParOf" srcId="{18BAAD5B-C4F5-43F1-B114-67C178FFAB5D}" destId="{CDF83B6B-2E1D-4693-A4D1-BC68DC5F1380}" srcOrd="0" destOrd="0" presId="urn:microsoft.com/office/officeart/2005/8/layout/hierarchy2"/>
    <dgm:cxn modelId="{6FD85729-A5E8-42C8-BC85-D564781D6951}" type="presParOf" srcId="{CDF83B6B-2E1D-4693-A4D1-BC68DC5F1380}" destId="{5086EEF2-B40D-4C64-86DF-7D402EB0EC45}" srcOrd="0" destOrd="0" presId="urn:microsoft.com/office/officeart/2005/8/layout/hierarchy2"/>
    <dgm:cxn modelId="{D9D49478-B2DB-4545-B766-ADFA1A848D04}" type="presParOf" srcId="{18BAAD5B-C4F5-43F1-B114-67C178FFAB5D}" destId="{C509EB1B-8338-408C-BE22-4F7CCB9D2413}" srcOrd="1" destOrd="0" presId="urn:microsoft.com/office/officeart/2005/8/layout/hierarchy2"/>
    <dgm:cxn modelId="{7D11CF27-1822-4DAE-8DAE-5BF48DDBF873}" type="presParOf" srcId="{C509EB1B-8338-408C-BE22-4F7CCB9D2413}" destId="{C9482EE8-8D5E-44FB-B072-91197F2C2A79}" srcOrd="0" destOrd="0" presId="urn:microsoft.com/office/officeart/2005/8/layout/hierarchy2"/>
    <dgm:cxn modelId="{E21B9790-B1EF-4466-80D1-8A7BE9707CBB}" type="presParOf" srcId="{C509EB1B-8338-408C-BE22-4F7CCB9D2413}" destId="{D1807C47-1192-4265-83BC-8F63E774127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E4FE15D-C1AE-4012-A35E-66E78CAAD4D0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B62F6B69-283F-4F23-A39F-99B503A719C4}">
      <dgm:prSet phldrT="[文字]" custT="1"/>
      <dgm:spPr/>
      <dgm:t>
        <a:bodyPr/>
        <a:lstStyle/>
        <a:p>
          <a:r>
            <a:rPr lang="zh-TW" altLang="en-US" sz="3200" dirty="0" smtClean="0"/>
            <a:t>好生</a:t>
          </a:r>
          <a:endParaRPr lang="zh-TW" altLang="en-US" sz="3200" dirty="0"/>
        </a:p>
      </dgm:t>
    </dgm:pt>
    <dgm:pt modelId="{9B547DDB-5174-4653-905E-811B5E727EC3}" type="parTrans" cxnId="{A1519870-B329-4F1C-938D-01EBAC08AD1E}">
      <dgm:prSet/>
      <dgm:spPr/>
      <dgm:t>
        <a:bodyPr/>
        <a:lstStyle/>
        <a:p>
          <a:endParaRPr lang="zh-TW" altLang="en-US"/>
        </a:p>
      </dgm:t>
    </dgm:pt>
    <dgm:pt modelId="{6B7FB32A-9BDD-478F-A825-5F4D335B7EF2}" type="sibTrans" cxnId="{A1519870-B329-4F1C-938D-01EBAC08AD1E}">
      <dgm:prSet/>
      <dgm:spPr/>
      <dgm:t>
        <a:bodyPr/>
        <a:lstStyle/>
        <a:p>
          <a:endParaRPr lang="zh-TW" altLang="en-US"/>
        </a:p>
      </dgm:t>
    </dgm:pt>
    <dgm:pt modelId="{AC4BB72F-5786-406A-8287-F54C5525640D}">
      <dgm:prSet phldrT="[文字]" custT="1"/>
      <dgm:spPr/>
      <dgm:t>
        <a:bodyPr/>
        <a:lstStyle/>
        <a:p>
          <a:r>
            <a:rPr lang="zh-TW" altLang="en-US" sz="3200" dirty="0" smtClean="0"/>
            <a:t>惡死</a:t>
          </a:r>
          <a:endParaRPr lang="zh-TW" altLang="en-US" sz="3200" dirty="0"/>
        </a:p>
      </dgm:t>
    </dgm:pt>
    <dgm:pt modelId="{E806264C-FABA-4AF0-85AB-8144F2B01AA4}" type="parTrans" cxnId="{65E40B34-344B-4A4B-8BF5-08ABD0DCEF1C}">
      <dgm:prSet/>
      <dgm:spPr/>
      <dgm:t>
        <a:bodyPr/>
        <a:lstStyle/>
        <a:p>
          <a:endParaRPr lang="zh-TW" altLang="en-US"/>
        </a:p>
      </dgm:t>
    </dgm:pt>
    <dgm:pt modelId="{D7652A1E-727D-4A9A-BA6A-373163D4CA44}" type="sibTrans" cxnId="{65E40B34-344B-4A4B-8BF5-08ABD0DCEF1C}">
      <dgm:prSet/>
      <dgm:spPr/>
      <dgm:t>
        <a:bodyPr/>
        <a:lstStyle/>
        <a:p>
          <a:endParaRPr lang="zh-TW" altLang="en-US"/>
        </a:p>
      </dgm:t>
    </dgm:pt>
    <dgm:pt modelId="{F11C9352-48EB-4B29-AEB0-3DE10588C94D}" type="pres">
      <dgm:prSet presAssocID="{4E4FE15D-C1AE-4012-A35E-66E78CAAD4D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3A5F19E-501F-42E5-85EA-9B8715C33DF0}" type="pres">
      <dgm:prSet presAssocID="{B62F6B69-283F-4F23-A39F-99B503A719C4}" presName="parentText" presStyleLbl="node1" presStyleIdx="0" presStyleCnt="2" custScaleY="79239" custLinFactNeighborY="-16081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CFB14BC-337A-4B9B-AE44-0B18F7AD360D}" type="pres">
      <dgm:prSet presAssocID="{6B7FB32A-9BDD-478F-A825-5F4D335B7EF2}" presName="spacer" presStyleCnt="0"/>
      <dgm:spPr/>
    </dgm:pt>
    <dgm:pt modelId="{AA81EB68-8A1D-4284-92D4-6DB02214D9AF}" type="pres">
      <dgm:prSet presAssocID="{AC4BB72F-5786-406A-8287-F54C5525640D}" presName="parentText" presStyleLbl="node1" presStyleIdx="1" presStyleCnt="2" custScaleY="79239" custLinFactNeighborY="-50000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1519870-B329-4F1C-938D-01EBAC08AD1E}" srcId="{4E4FE15D-C1AE-4012-A35E-66E78CAAD4D0}" destId="{B62F6B69-283F-4F23-A39F-99B503A719C4}" srcOrd="0" destOrd="0" parTransId="{9B547DDB-5174-4653-905E-811B5E727EC3}" sibTransId="{6B7FB32A-9BDD-478F-A825-5F4D335B7EF2}"/>
    <dgm:cxn modelId="{164BE7EA-DCD6-4311-843D-FDFDD52AAC83}" type="presOf" srcId="{4E4FE15D-C1AE-4012-A35E-66E78CAAD4D0}" destId="{F11C9352-48EB-4B29-AEB0-3DE10588C94D}" srcOrd="0" destOrd="0" presId="urn:microsoft.com/office/officeart/2005/8/layout/vList2"/>
    <dgm:cxn modelId="{65E40B34-344B-4A4B-8BF5-08ABD0DCEF1C}" srcId="{4E4FE15D-C1AE-4012-A35E-66E78CAAD4D0}" destId="{AC4BB72F-5786-406A-8287-F54C5525640D}" srcOrd="1" destOrd="0" parTransId="{E806264C-FABA-4AF0-85AB-8144F2B01AA4}" sibTransId="{D7652A1E-727D-4A9A-BA6A-373163D4CA44}"/>
    <dgm:cxn modelId="{DB89B749-2BE5-4DFD-8E4D-93C41B84B018}" type="presOf" srcId="{B62F6B69-283F-4F23-A39F-99B503A719C4}" destId="{53A5F19E-501F-42E5-85EA-9B8715C33DF0}" srcOrd="0" destOrd="0" presId="urn:microsoft.com/office/officeart/2005/8/layout/vList2"/>
    <dgm:cxn modelId="{A8109BB9-361C-4D12-B9E7-6A4B7253515E}" type="presOf" srcId="{AC4BB72F-5786-406A-8287-F54C5525640D}" destId="{AA81EB68-8A1D-4284-92D4-6DB02214D9AF}" srcOrd="0" destOrd="0" presId="urn:microsoft.com/office/officeart/2005/8/layout/vList2"/>
    <dgm:cxn modelId="{92DE9403-C630-4FA1-893E-CBE635F359E7}" type="presParOf" srcId="{F11C9352-48EB-4B29-AEB0-3DE10588C94D}" destId="{53A5F19E-501F-42E5-85EA-9B8715C33DF0}" srcOrd="0" destOrd="0" presId="urn:microsoft.com/office/officeart/2005/8/layout/vList2"/>
    <dgm:cxn modelId="{0EDF2018-0B0D-43C3-8B68-ED3D266D9DD3}" type="presParOf" srcId="{F11C9352-48EB-4B29-AEB0-3DE10588C94D}" destId="{ACFB14BC-337A-4B9B-AE44-0B18F7AD360D}" srcOrd="1" destOrd="0" presId="urn:microsoft.com/office/officeart/2005/8/layout/vList2"/>
    <dgm:cxn modelId="{F2655320-19AD-48EA-8EF7-E808349C5BAF}" type="presParOf" srcId="{F11C9352-48EB-4B29-AEB0-3DE10588C94D}" destId="{AA81EB68-8A1D-4284-92D4-6DB02214D9A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7AB2538-7775-45B1-A17E-DA7B185CF832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75B1E4A0-F773-4271-9E9C-49B3AF79A6AC}">
      <dgm:prSet phldrT="[文字]" custT="1"/>
      <dgm:spPr/>
      <dgm:t>
        <a:bodyPr/>
        <a:lstStyle/>
        <a:p>
          <a:r>
            <a:rPr lang="zh-TW" altLang="en-US" sz="3200" dirty="0" smtClean="0"/>
            <a:t>善賞者</a:t>
          </a:r>
          <a:endParaRPr lang="zh-TW" altLang="en-US" sz="3200" dirty="0"/>
        </a:p>
      </dgm:t>
    </dgm:pt>
    <dgm:pt modelId="{E4F17F12-963D-47BA-BC21-96420DAB000B}" type="parTrans" cxnId="{CD96FA4B-5D77-4B14-80FD-7E39302836FD}">
      <dgm:prSet/>
      <dgm:spPr/>
      <dgm:t>
        <a:bodyPr/>
        <a:lstStyle/>
        <a:p>
          <a:endParaRPr lang="zh-TW" altLang="en-US"/>
        </a:p>
      </dgm:t>
    </dgm:pt>
    <dgm:pt modelId="{4D832B53-6C6C-4F74-AFA6-C179E38D3BC2}" type="sibTrans" cxnId="{CD96FA4B-5D77-4B14-80FD-7E39302836FD}">
      <dgm:prSet/>
      <dgm:spPr/>
      <dgm:t>
        <a:bodyPr/>
        <a:lstStyle/>
        <a:p>
          <a:endParaRPr lang="zh-TW" altLang="en-US"/>
        </a:p>
      </dgm:t>
    </dgm:pt>
    <dgm:pt modelId="{16C7AC9C-9B7E-45FE-A4D7-25DCCD1D9465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賞一善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而天下之善皆</a:t>
          </a:r>
          <a:r>
            <a:rPr lang="zh-TW" altLang="en-US" sz="3200" b="1" dirty="0" smtClean="0">
              <a:solidFill>
                <a:srgbClr val="FFFF00"/>
              </a:solidFill>
            </a:rPr>
            <a:t>勸</a:t>
          </a:r>
          <a:endParaRPr lang="zh-TW" altLang="en-US" sz="3200" b="1" dirty="0">
            <a:solidFill>
              <a:srgbClr val="FFFF00"/>
            </a:solidFill>
          </a:endParaRPr>
        </a:p>
      </dgm:t>
    </dgm:pt>
    <dgm:pt modelId="{4ACB60A6-11E6-466D-9765-0267F36B18D6}" type="parTrans" cxnId="{0082B1A0-607B-41EC-835B-47FF5F7100B5}">
      <dgm:prSet/>
      <dgm:spPr/>
      <dgm:t>
        <a:bodyPr/>
        <a:lstStyle/>
        <a:p>
          <a:endParaRPr lang="zh-TW" altLang="en-US"/>
        </a:p>
      </dgm:t>
    </dgm:pt>
    <dgm:pt modelId="{0D74E354-F3DA-4F00-9202-AE42527E064B}" type="sibTrans" cxnId="{0082B1A0-607B-41EC-835B-47FF5F7100B5}">
      <dgm:prSet/>
      <dgm:spPr/>
      <dgm:t>
        <a:bodyPr/>
        <a:lstStyle/>
        <a:p>
          <a:endParaRPr lang="zh-TW" altLang="en-US"/>
        </a:p>
      </dgm:t>
    </dgm:pt>
    <dgm:pt modelId="{B8FB119D-A2AC-418C-98A4-EA8FE27987D1}">
      <dgm:prSet phldrT="[文字]" custT="1"/>
      <dgm:spPr/>
      <dgm:t>
        <a:bodyPr/>
        <a:lstStyle/>
        <a:p>
          <a:r>
            <a:rPr lang="zh-TW" altLang="en-US" sz="3200" dirty="0" smtClean="0"/>
            <a:t>善罰者</a:t>
          </a:r>
          <a:endParaRPr lang="zh-TW" altLang="en-US" sz="3200" dirty="0"/>
        </a:p>
      </dgm:t>
    </dgm:pt>
    <dgm:pt modelId="{CB47426C-2A40-41E4-BC4E-975F76248BD0}" type="parTrans" cxnId="{D441883F-8B7E-4855-AB9A-D29F20902674}">
      <dgm:prSet/>
      <dgm:spPr/>
      <dgm:t>
        <a:bodyPr/>
        <a:lstStyle/>
        <a:p>
          <a:endParaRPr lang="zh-TW" altLang="en-US"/>
        </a:p>
      </dgm:t>
    </dgm:pt>
    <dgm:pt modelId="{78F30AD7-142C-4A9D-B3C1-1064082C2CDC}" type="sibTrans" cxnId="{D441883F-8B7E-4855-AB9A-D29F20902674}">
      <dgm:prSet/>
      <dgm:spPr/>
      <dgm:t>
        <a:bodyPr/>
        <a:lstStyle/>
        <a:p>
          <a:endParaRPr lang="zh-TW" altLang="en-US"/>
        </a:p>
      </dgm:t>
    </dgm:pt>
    <dgm:pt modelId="{EB6B4E65-3F7C-4D90-8C0F-D23E03E7A5C0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罰一惡</a:t>
          </a:r>
          <a:endParaRPr lang="en-US" altLang="zh-TW" sz="3200" dirty="0" smtClean="0">
            <a:solidFill>
              <a:srgbClr val="FF0000"/>
            </a:solidFill>
          </a:endParaRPr>
        </a:p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而天下之惡皆</a:t>
          </a:r>
          <a:r>
            <a:rPr lang="zh-TW" altLang="en-US" sz="3200" b="1" dirty="0" smtClean="0">
              <a:solidFill>
                <a:srgbClr val="FFFF00"/>
              </a:solidFill>
            </a:rPr>
            <a:t>懼</a:t>
          </a:r>
          <a:endParaRPr lang="zh-TW" altLang="en-US" sz="3200" b="1" dirty="0">
            <a:solidFill>
              <a:srgbClr val="FFFF00"/>
            </a:solidFill>
          </a:endParaRPr>
        </a:p>
      </dgm:t>
    </dgm:pt>
    <dgm:pt modelId="{2ECB0F39-8F3A-46F2-9ECE-0EF71C52C7BA}" type="parTrans" cxnId="{16D96058-D72A-48E7-B50B-D164D2159A9F}">
      <dgm:prSet/>
      <dgm:spPr/>
      <dgm:t>
        <a:bodyPr/>
        <a:lstStyle/>
        <a:p>
          <a:endParaRPr lang="zh-TW" altLang="en-US"/>
        </a:p>
      </dgm:t>
    </dgm:pt>
    <dgm:pt modelId="{04F2BE54-FEEF-418A-9E76-4DDDC31DCB49}" type="sibTrans" cxnId="{16D96058-D72A-48E7-B50B-D164D2159A9F}">
      <dgm:prSet/>
      <dgm:spPr/>
      <dgm:t>
        <a:bodyPr/>
        <a:lstStyle/>
        <a:p>
          <a:endParaRPr lang="zh-TW" altLang="en-US"/>
        </a:p>
      </dgm:t>
    </dgm:pt>
    <dgm:pt modelId="{4F8A2BBE-7D41-461E-A5AB-608CF13D8330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200" dirty="0" smtClean="0"/>
            <a:t>賞</a:t>
          </a:r>
          <a:r>
            <a:rPr lang="zh-TW" altLang="en-US" sz="3200" b="1" dirty="0" smtClean="0">
              <a:solidFill>
                <a:srgbClr val="FF0000"/>
              </a:solidFill>
            </a:rPr>
            <a:t>公</a:t>
          </a:r>
          <a:r>
            <a:rPr lang="zh-TW" altLang="en-US" sz="3200" dirty="0" smtClean="0"/>
            <a:t>而罰</a:t>
          </a:r>
          <a:r>
            <a:rPr lang="zh-TW" altLang="en-US" sz="3200" b="1" dirty="0" smtClean="0">
              <a:solidFill>
                <a:srgbClr val="FF0000"/>
              </a:solidFill>
            </a:rPr>
            <a:t>不貳</a:t>
          </a:r>
          <a:endParaRPr lang="zh-TW" altLang="en-US" sz="3200" b="1" dirty="0">
            <a:solidFill>
              <a:srgbClr val="FF0000"/>
            </a:solidFill>
          </a:endParaRPr>
        </a:p>
      </dgm:t>
    </dgm:pt>
    <dgm:pt modelId="{4959EDC1-AE51-4E32-8960-97E64F922B03}" type="parTrans" cxnId="{F0BC51B0-9E4F-45B8-A680-A5E8815B9D96}">
      <dgm:prSet/>
      <dgm:spPr/>
      <dgm:t>
        <a:bodyPr/>
        <a:lstStyle/>
        <a:p>
          <a:endParaRPr lang="zh-TW" altLang="en-US"/>
        </a:p>
      </dgm:t>
    </dgm:pt>
    <dgm:pt modelId="{CED78543-0E71-448E-8DA0-771194BB7EE2}" type="sibTrans" cxnId="{F0BC51B0-9E4F-45B8-A680-A5E8815B9D96}">
      <dgm:prSet/>
      <dgm:spPr/>
      <dgm:t>
        <a:bodyPr/>
        <a:lstStyle/>
        <a:p>
          <a:endParaRPr lang="zh-TW" altLang="en-US"/>
        </a:p>
      </dgm:t>
    </dgm:pt>
    <dgm:pt modelId="{E7D41119-CF4A-414D-A4A7-9C9C1CD63AB9}" type="pres">
      <dgm:prSet presAssocID="{E7AB2538-7775-45B1-A17E-DA7B185CF832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0157A52-07F9-4071-ABB0-D49E7E4E4613}" type="pres">
      <dgm:prSet presAssocID="{4F8A2BBE-7D41-461E-A5AB-608CF13D8330}" presName="root1" presStyleCnt="0"/>
      <dgm:spPr/>
    </dgm:pt>
    <dgm:pt modelId="{7495CFA5-DBBC-41A6-88A0-A6BC91F52E82}" type="pres">
      <dgm:prSet presAssocID="{4F8A2BBE-7D41-461E-A5AB-608CF13D8330}" presName="LevelOneTextNode" presStyleLbl="node0" presStyleIdx="0" presStyleCnt="1" custScaleX="12652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080678C-5082-4B51-90DD-B4EBC01A42AE}" type="pres">
      <dgm:prSet presAssocID="{4F8A2BBE-7D41-461E-A5AB-608CF13D8330}" presName="level2hierChild" presStyleCnt="0"/>
      <dgm:spPr/>
    </dgm:pt>
    <dgm:pt modelId="{8A45FD82-5944-49DB-97F8-592E4EA63C64}" type="pres">
      <dgm:prSet presAssocID="{E4F17F12-963D-47BA-BC21-96420DAB000B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C5CBEB32-56E7-49F8-946D-CE1CED27ADBB}" type="pres">
      <dgm:prSet presAssocID="{E4F17F12-963D-47BA-BC21-96420DAB000B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3005DA05-8B40-4ED6-BB2C-2D27B142C73B}" type="pres">
      <dgm:prSet presAssocID="{75B1E4A0-F773-4271-9E9C-49B3AF79A6AC}" presName="root2" presStyleCnt="0"/>
      <dgm:spPr/>
    </dgm:pt>
    <dgm:pt modelId="{F1086E42-800E-486B-9FAF-E76634CC90D7}" type="pres">
      <dgm:prSet presAssocID="{75B1E4A0-F773-4271-9E9C-49B3AF79A6AC}" presName="LevelTwoTextNode" presStyleLbl="node2" presStyleIdx="0" presStyleCnt="2" custScaleX="72228" custScaleY="9375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AB92B3-2D1D-4DE4-AEF5-C2F5D24BCBB6}" type="pres">
      <dgm:prSet presAssocID="{75B1E4A0-F773-4271-9E9C-49B3AF79A6AC}" presName="level3hierChild" presStyleCnt="0"/>
      <dgm:spPr/>
    </dgm:pt>
    <dgm:pt modelId="{2B32E8EF-4D27-4C1A-AF30-91E9E278DB3C}" type="pres">
      <dgm:prSet presAssocID="{4ACB60A6-11E6-466D-9765-0267F36B18D6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18A123DE-9025-47F9-B5E5-1A4D79EBB2D3}" type="pres">
      <dgm:prSet presAssocID="{4ACB60A6-11E6-466D-9765-0267F36B18D6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AD61752E-8BAC-4D70-A790-B2C1C6B02E2C}" type="pres">
      <dgm:prSet presAssocID="{16C7AC9C-9B7E-45FE-A4D7-25DCCD1D9465}" presName="root2" presStyleCnt="0"/>
      <dgm:spPr/>
    </dgm:pt>
    <dgm:pt modelId="{B8222D6C-FE3F-4C74-8CFB-608566B9444A}" type="pres">
      <dgm:prSet presAssocID="{16C7AC9C-9B7E-45FE-A4D7-25DCCD1D9465}" presName="LevelTwoTextNode" presStyleLbl="node3" presStyleIdx="0" presStyleCnt="2" custScaleX="16613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C5FBC31-5308-4D34-9606-D31BFA0ED1A2}" type="pres">
      <dgm:prSet presAssocID="{16C7AC9C-9B7E-45FE-A4D7-25DCCD1D9465}" presName="level3hierChild" presStyleCnt="0"/>
      <dgm:spPr/>
    </dgm:pt>
    <dgm:pt modelId="{8B143676-D904-4058-BF31-B700B72529EA}" type="pres">
      <dgm:prSet presAssocID="{CB47426C-2A40-41E4-BC4E-975F76248BD0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6FB835B3-5880-4038-B73B-2EDB190BAFB4}" type="pres">
      <dgm:prSet presAssocID="{CB47426C-2A40-41E4-BC4E-975F76248BD0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225F7AA7-8FF8-4891-B5A2-961262265A49}" type="pres">
      <dgm:prSet presAssocID="{B8FB119D-A2AC-418C-98A4-EA8FE27987D1}" presName="root2" presStyleCnt="0"/>
      <dgm:spPr/>
    </dgm:pt>
    <dgm:pt modelId="{8E8B3760-78A3-41C2-810B-29CE55CF740E}" type="pres">
      <dgm:prSet presAssocID="{B8FB119D-A2AC-418C-98A4-EA8FE27987D1}" presName="LevelTwoTextNode" presStyleLbl="node2" presStyleIdx="1" presStyleCnt="2" custScaleX="72228" custScaleY="9375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B825E78-CD67-42C1-B666-097A054222F6}" type="pres">
      <dgm:prSet presAssocID="{B8FB119D-A2AC-418C-98A4-EA8FE27987D1}" presName="level3hierChild" presStyleCnt="0"/>
      <dgm:spPr/>
    </dgm:pt>
    <dgm:pt modelId="{4F9AAC83-93F4-452B-8BC0-2AE69EC72A52}" type="pres">
      <dgm:prSet presAssocID="{2ECB0F39-8F3A-46F2-9ECE-0EF71C52C7BA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10936199-0FDA-4A34-A59B-4C9AAEC46CF4}" type="pres">
      <dgm:prSet presAssocID="{2ECB0F39-8F3A-46F2-9ECE-0EF71C52C7BA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7C5B1D11-86A8-419D-8BCC-61C20269FC9E}" type="pres">
      <dgm:prSet presAssocID="{EB6B4E65-3F7C-4D90-8C0F-D23E03E7A5C0}" presName="root2" presStyleCnt="0"/>
      <dgm:spPr/>
    </dgm:pt>
    <dgm:pt modelId="{9707E94A-AD4C-4BCB-B6AA-1F694FF2B958}" type="pres">
      <dgm:prSet presAssocID="{EB6B4E65-3F7C-4D90-8C0F-D23E03E7A5C0}" presName="LevelTwoTextNode" presStyleLbl="node3" presStyleIdx="1" presStyleCnt="2" custScaleX="16613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B5DDB47-A178-49EB-80FA-E4FC3D9E2523}" type="pres">
      <dgm:prSet presAssocID="{EB6B4E65-3F7C-4D90-8C0F-D23E03E7A5C0}" presName="level3hierChild" presStyleCnt="0"/>
      <dgm:spPr/>
    </dgm:pt>
  </dgm:ptLst>
  <dgm:cxnLst>
    <dgm:cxn modelId="{F0BC51B0-9E4F-45B8-A680-A5E8815B9D96}" srcId="{E7AB2538-7775-45B1-A17E-DA7B185CF832}" destId="{4F8A2BBE-7D41-461E-A5AB-608CF13D8330}" srcOrd="0" destOrd="0" parTransId="{4959EDC1-AE51-4E32-8960-97E64F922B03}" sibTransId="{CED78543-0E71-448E-8DA0-771194BB7EE2}"/>
    <dgm:cxn modelId="{391C49F3-5CB5-403B-AB0E-7007500183DC}" type="presOf" srcId="{CB47426C-2A40-41E4-BC4E-975F76248BD0}" destId="{6FB835B3-5880-4038-B73B-2EDB190BAFB4}" srcOrd="1" destOrd="0" presId="urn:microsoft.com/office/officeart/2005/8/layout/hierarchy2"/>
    <dgm:cxn modelId="{CA58B65D-4AC8-4436-8937-E360A1335F24}" type="presOf" srcId="{E7AB2538-7775-45B1-A17E-DA7B185CF832}" destId="{E7D41119-CF4A-414D-A4A7-9C9C1CD63AB9}" srcOrd="0" destOrd="0" presId="urn:microsoft.com/office/officeart/2005/8/layout/hierarchy2"/>
    <dgm:cxn modelId="{10684701-2E75-49C3-8592-F99CE413AEBA}" type="presOf" srcId="{75B1E4A0-F773-4271-9E9C-49B3AF79A6AC}" destId="{F1086E42-800E-486B-9FAF-E76634CC90D7}" srcOrd="0" destOrd="0" presId="urn:microsoft.com/office/officeart/2005/8/layout/hierarchy2"/>
    <dgm:cxn modelId="{4C69E10C-0F19-4E63-B123-5A133C2A5449}" type="presOf" srcId="{2ECB0F39-8F3A-46F2-9ECE-0EF71C52C7BA}" destId="{4F9AAC83-93F4-452B-8BC0-2AE69EC72A52}" srcOrd="0" destOrd="0" presId="urn:microsoft.com/office/officeart/2005/8/layout/hierarchy2"/>
    <dgm:cxn modelId="{F4FF2322-6889-404C-B9B5-2030CB1F4B98}" type="presOf" srcId="{4ACB60A6-11E6-466D-9765-0267F36B18D6}" destId="{2B32E8EF-4D27-4C1A-AF30-91E9E278DB3C}" srcOrd="0" destOrd="0" presId="urn:microsoft.com/office/officeart/2005/8/layout/hierarchy2"/>
    <dgm:cxn modelId="{AEF055EE-03A8-4B12-ACAF-ABC02C5E7F97}" type="presOf" srcId="{B8FB119D-A2AC-418C-98A4-EA8FE27987D1}" destId="{8E8B3760-78A3-41C2-810B-29CE55CF740E}" srcOrd="0" destOrd="0" presId="urn:microsoft.com/office/officeart/2005/8/layout/hierarchy2"/>
    <dgm:cxn modelId="{0082B1A0-607B-41EC-835B-47FF5F7100B5}" srcId="{75B1E4A0-F773-4271-9E9C-49B3AF79A6AC}" destId="{16C7AC9C-9B7E-45FE-A4D7-25DCCD1D9465}" srcOrd="0" destOrd="0" parTransId="{4ACB60A6-11E6-466D-9765-0267F36B18D6}" sibTransId="{0D74E354-F3DA-4F00-9202-AE42527E064B}"/>
    <dgm:cxn modelId="{8080C64A-389D-451F-BBAD-5D9D4F371A12}" type="presOf" srcId="{CB47426C-2A40-41E4-BC4E-975F76248BD0}" destId="{8B143676-D904-4058-BF31-B700B72529EA}" srcOrd="0" destOrd="0" presId="urn:microsoft.com/office/officeart/2005/8/layout/hierarchy2"/>
    <dgm:cxn modelId="{B3B1711E-E207-49B2-AF1D-FE94784618EA}" type="presOf" srcId="{4ACB60A6-11E6-466D-9765-0267F36B18D6}" destId="{18A123DE-9025-47F9-B5E5-1A4D79EBB2D3}" srcOrd="1" destOrd="0" presId="urn:microsoft.com/office/officeart/2005/8/layout/hierarchy2"/>
    <dgm:cxn modelId="{FAB2841E-E7BA-4C14-9945-49DBF5D1888D}" type="presOf" srcId="{2ECB0F39-8F3A-46F2-9ECE-0EF71C52C7BA}" destId="{10936199-0FDA-4A34-A59B-4C9AAEC46CF4}" srcOrd="1" destOrd="0" presId="urn:microsoft.com/office/officeart/2005/8/layout/hierarchy2"/>
    <dgm:cxn modelId="{2C6839CF-119F-46DA-B299-6313850C2D4F}" type="presOf" srcId="{E4F17F12-963D-47BA-BC21-96420DAB000B}" destId="{8A45FD82-5944-49DB-97F8-592E4EA63C64}" srcOrd="0" destOrd="0" presId="urn:microsoft.com/office/officeart/2005/8/layout/hierarchy2"/>
    <dgm:cxn modelId="{16D96058-D72A-48E7-B50B-D164D2159A9F}" srcId="{B8FB119D-A2AC-418C-98A4-EA8FE27987D1}" destId="{EB6B4E65-3F7C-4D90-8C0F-D23E03E7A5C0}" srcOrd="0" destOrd="0" parTransId="{2ECB0F39-8F3A-46F2-9ECE-0EF71C52C7BA}" sibTransId="{04F2BE54-FEEF-418A-9E76-4DDDC31DCB49}"/>
    <dgm:cxn modelId="{4DE98542-7EDD-4ED9-9A78-423EF331FE84}" type="presOf" srcId="{E4F17F12-963D-47BA-BC21-96420DAB000B}" destId="{C5CBEB32-56E7-49F8-946D-CE1CED27ADBB}" srcOrd="1" destOrd="0" presId="urn:microsoft.com/office/officeart/2005/8/layout/hierarchy2"/>
    <dgm:cxn modelId="{D441883F-8B7E-4855-AB9A-D29F20902674}" srcId="{4F8A2BBE-7D41-461E-A5AB-608CF13D8330}" destId="{B8FB119D-A2AC-418C-98A4-EA8FE27987D1}" srcOrd="1" destOrd="0" parTransId="{CB47426C-2A40-41E4-BC4E-975F76248BD0}" sibTransId="{78F30AD7-142C-4A9D-B3C1-1064082C2CDC}"/>
    <dgm:cxn modelId="{E75B37FF-D22D-4EC9-9610-6B6353F847CB}" type="presOf" srcId="{EB6B4E65-3F7C-4D90-8C0F-D23E03E7A5C0}" destId="{9707E94A-AD4C-4BCB-B6AA-1F694FF2B958}" srcOrd="0" destOrd="0" presId="urn:microsoft.com/office/officeart/2005/8/layout/hierarchy2"/>
    <dgm:cxn modelId="{CD96FA4B-5D77-4B14-80FD-7E39302836FD}" srcId="{4F8A2BBE-7D41-461E-A5AB-608CF13D8330}" destId="{75B1E4A0-F773-4271-9E9C-49B3AF79A6AC}" srcOrd="0" destOrd="0" parTransId="{E4F17F12-963D-47BA-BC21-96420DAB000B}" sibTransId="{4D832B53-6C6C-4F74-AFA6-C179E38D3BC2}"/>
    <dgm:cxn modelId="{6AB37AF5-245C-49E3-88BB-41EAE39A1967}" type="presOf" srcId="{16C7AC9C-9B7E-45FE-A4D7-25DCCD1D9465}" destId="{B8222D6C-FE3F-4C74-8CFB-608566B9444A}" srcOrd="0" destOrd="0" presId="urn:microsoft.com/office/officeart/2005/8/layout/hierarchy2"/>
    <dgm:cxn modelId="{B77C016D-3128-4B01-945B-1425710B8025}" type="presOf" srcId="{4F8A2BBE-7D41-461E-A5AB-608CF13D8330}" destId="{7495CFA5-DBBC-41A6-88A0-A6BC91F52E82}" srcOrd="0" destOrd="0" presId="urn:microsoft.com/office/officeart/2005/8/layout/hierarchy2"/>
    <dgm:cxn modelId="{FA302B66-4B8F-4A25-8F78-FC37801D5B67}" type="presParOf" srcId="{E7D41119-CF4A-414D-A4A7-9C9C1CD63AB9}" destId="{60157A52-07F9-4071-ABB0-D49E7E4E4613}" srcOrd="0" destOrd="0" presId="urn:microsoft.com/office/officeart/2005/8/layout/hierarchy2"/>
    <dgm:cxn modelId="{DF2BA905-A786-4356-9731-42B2AD030A86}" type="presParOf" srcId="{60157A52-07F9-4071-ABB0-D49E7E4E4613}" destId="{7495CFA5-DBBC-41A6-88A0-A6BC91F52E82}" srcOrd="0" destOrd="0" presId="urn:microsoft.com/office/officeart/2005/8/layout/hierarchy2"/>
    <dgm:cxn modelId="{4D78766A-0284-43DB-ABAD-6BC529B9FFB1}" type="presParOf" srcId="{60157A52-07F9-4071-ABB0-D49E7E4E4613}" destId="{2080678C-5082-4B51-90DD-B4EBC01A42AE}" srcOrd="1" destOrd="0" presId="urn:microsoft.com/office/officeart/2005/8/layout/hierarchy2"/>
    <dgm:cxn modelId="{65C2C943-8151-4394-B5F7-0661F422FB6B}" type="presParOf" srcId="{2080678C-5082-4B51-90DD-B4EBC01A42AE}" destId="{8A45FD82-5944-49DB-97F8-592E4EA63C64}" srcOrd="0" destOrd="0" presId="urn:microsoft.com/office/officeart/2005/8/layout/hierarchy2"/>
    <dgm:cxn modelId="{66AD6D09-FC24-4A74-9C78-A48199EDFD6B}" type="presParOf" srcId="{8A45FD82-5944-49DB-97F8-592E4EA63C64}" destId="{C5CBEB32-56E7-49F8-946D-CE1CED27ADBB}" srcOrd="0" destOrd="0" presId="urn:microsoft.com/office/officeart/2005/8/layout/hierarchy2"/>
    <dgm:cxn modelId="{5A562625-7FC2-4700-BA81-143CCE72C8C5}" type="presParOf" srcId="{2080678C-5082-4B51-90DD-B4EBC01A42AE}" destId="{3005DA05-8B40-4ED6-BB2C-2D27B142C73B}" srcOrd="1" destOrd="0" presId="urn:microsoft.com/office/officeart/2005/8/layout/hierarchy2"/>
    <dgm:cxn modelId="{390B5F64-C2BB-4E10-9C21-C7B3E1F4458A}" type="presParOf" srcId="{3005DA05-8B40-4ED6-BB2C-2D27B142C73B}" destId="{F1086E42-800E-486B-9FAF-E76634CC90D7}" srcOrd="0" destOrd="0" presId="urn:microsoft.com/office/officeart/2005/8/layout/hierarchy2"/>
    <dgm:cxn modelId="{CE2F57FB-44DE-4579-894F-6FFAAEE93636}" type="presParOf" srcId="{3005DA05-8B40-4ED6-BB2C-2D27B142C73B}" destId="{42AB92B3-2D1D-4DE4-AEF5-C2F5D24BCBB6}" srcOrd="1" destOrd="0" presId="urn:microsoft.com/office/officeart/2005/8/layout/hierarchy2"/>
    <dgm:cxn modelId="{F0123D04-A199-4127-B896-DDB74CDACDA2}" type="presParOf" srcId="{42AB92B3-2D1D-4DE4-AEF5-C2F5D24BCBB6}" destId="{2B32E8EF-4D27-4C1A-AF30-91E9E278DB3C}" srcOrd="0" destOrd="0" presId="urn:microsoft.com/office/officeart/2005/8/layout/hierarchy2"/>
    <dgm:cxn modelId="{0486F711-C20F-4034-9608-A631BC56B344}" type="presParOf" srcId="{2B32E8EF-4D27-4C1A-AF30-91E9E278DB3C}" destId="{18A123DE-9025-47F9-B5E5-1A4D79EBB2D3}" srcOrd="0" destOrd="0" presId="urn:microsoft.com/office/officeart/2005/8/layout/hierarchy2"/>
    <dgm:cxn modelId="{41D52874-1F69-4FEC-AB3F-F10F203B8E80}" type="presParOf" srcId="{42AB92B3-2D1D-4DE4-AEF5-C2F5D24BCBB6}" destId="{AD61752E-8BAC-4D70-A790-B2C1C6B02E2C}" srcOrd="1" destOrd="0" presId="urn:microsoft.com/office/officeart/2005/8/layout/hierarchy2"/>
    <dgm:cxn modelId="{BBB3A769-874A-48A7-A2A2-E66FB08E75A8}" type="presParOf" srcId="{AD61752E-8BAC-4D70-A790-B2C1C6B02E2C}" destId="{B8222D6C-FE3F-4C74-8CFB-608566B9444A}" srcOrd="0" destOrd="0" presId="urn:microsoft.com/office/officeart/2005/8/layout/hierarchy2"/>
    <dgm:cxn modelId="{E34288AA-B9BB-4BC1-863C-60C66E20EA4C}" type="presParOf" srcId="{AD61752E-8BAC-4D70-A790-B2C1C6B02E2C}" destId="{FC5FBC31-5308-4D34-9606-D31BFA0ED1A2}" srcOrd="1" destOrd="0" presId="urn:microsoft.com/office/officeart/2005/8/layout/hierarchy2"/>
    <dgm:cxn modelId="{1F9B2FE9-20A3-4067-9990-56AE9457709B}" type="presParOf" srcId="{2080678C-5082-4B51-90DD-B4EBC01A42AE}" destId="{8B143676-D904-4058-BF31-B700B72529EA}" srcOrd="2" destOrd="0" presId="urn:microsoft.com/office/officeart/2005/8/layout/hierarchy2"/>
    <dgm:cxn modelId="{55BD01D6-0693-4B78-8CC9-C6B5D62E420F}" type="presParOf" srcId="{8B143676-D904-4058-BF31-B700B72529EA}" destId="{6FB835B3-5880-4038-B73B-2EDB190BAFB4}" srcOrd="0" destOrd="0" presId="urn:microsoft.com/office/officeart/2005/8/layout/hierarchy2"/>
    <dgm:cxn modelId="{C6FB8B80-283D-45CC-AA29-1F44B0B27CC3}" type="presParOf" srcId="{2080678C-5082-4B51-90DD-B4EBC01A42AE}" destId="{225F7AA7-8FF8-4891-B5A2-961262265A49}" srcOrd="3" destOrd="0" presId="urn:microsoft.com/office/officeart/2005/8/layout/hierarchy2"/>
    <dgm:cxn modelId="{9469BC2C-6737-40A8-9562-E724BDE5BB3C}" type="presParOf" srcId="{225F7AA7-8FF8-4891-B5A2-961262265A49}" destId="{8E8B3760-78A3-41C2-810B-29CE55CF740E}" srcOrd="0" destOrd="0" presId="urn:microsoft.com/office/officeart/2005/8/layout/hierarchy2"/>
    <dgm:cxn modelId="{24BEEB05-5A76-4631-AA75-97201B53C1E0}" type="presParOf" srcId="{225F7AA7-8FF8-4891-B5A2-961262265A49}" destId="{DB825E78-CD67-42C1-B666-097A054222F6}" srcOrd="1" destOrd="0" presId="urn:microsoft.com/office/officeart/2005/8/layout/hierarchy2"/>
    <dgm:cxn modelId="{E154A23E-D039-416F-80DA-337C879704E9}" type="presParOf" srcId="{DB825E78-CD67-42C1-B666-097A054222F6}" destId="{4F9AAC83-93F4-452B-8BC0-2AE69EC72A52}" srcOrd="0" destOrd="0" presId="urn:microsoft.com/office/officeart/2005/8/layout/hierarchy2"/>
    <dgm:cxn modelId="{AA79AF08-B2C0-4561-8100-2DA56BB9916C}" type="presParOf" srcId="{4F9AAC83-93F4-452B-8BC0-2AE69EC72A52}" destId="{10936199-0FDA-4A34-A59B-4C9AAEC46CF4}" srcOrd="0" destOrd="0" presId="urn:microsoft.com/office/officeart/2005/8/layout/hierarchy2"/>
    <dgm:cxn modelId="{5B63C7C5-C9CF-4279-9132-6AA592E44E9C}" type="presParOf" srcId="{DB825E78-CD67-42C1-B666-097A054222F6}" destId="{7C5B1D11-86A8-419D-8BCC-61C20269FC9E}" srcOrd="1" destOrd="0" presId="urn:microsoft.com/office/officeart/2005/8/layout/hierarchy2"/>
    <dgm:cxn modelId="{3BD953A1-16EA-4002-B900-004A1D91A33E}" type="presParOf" srcId="{7C5B1D11-86A8-419D-8BCC-61C20269FC9E}" destId="{9707E94A-AD4C-4BCB-B6AA-1F694FF2B958}" srcOrd="0" destOrd="0" presId="urn:microsoft.com/office/officeart/2005/8/layout/hierarchy2"/>
    <dgm:cxn modelId="{7754002B-76F9-4243-BF9B-BBF6BFB650A5}" type="presParOf" srcId="{7C5B1D11-86A8-419D-8BCC-61C20269FC9E}" destId="{8B5DDB47-A178-49EB-80FA-E4FC3D9E2523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7AB2538-7775-45B1-A17E-DA7B185CF832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75B1E4A0-F773-4271-9E9C-49B3AF79A6AC}">
      <dgm:prSet phldrT="[文字]" custT="1"/>
      <dgm:spPr/>
      <dgm:t>
        <a:bodyPr/>
        <a:lstStyle/>
        <a:p>
          <a:r>
            <a:rPr lang="zh-TW" altLang="en-US" sz="3200" dirty="0" smtClean="0"/>
            <a:t>有善</a:t>
          </a:r>
          <a:endParaRPr lang="zh-TW" altLang="en-US" sz="3200" dirty="0"/>
        </a:p>
      </dgm:t>
    </dgm:pt>
    <dgm:pt modelId="{E4F17F12-963D-47BA-BC21-96420DAB000B}" type="parTrans" cxnId="{CD96FA4B-5D77-4B14-80FD-7E39302836FD}">
      <dgm:prSet/>
      <dgm:spPr/>
      <dgm:t>
        <a:bodyPr/>
        <a:lstStyle/>
        <a:p>
          <a:endParaRPr lang="zh-TW" altLang="en-US"/>
        </a:p>
      </dgm:t>
    </dgm:pt>
    <dgm:pt modelId="{4D832B53-6C6C-4F74-AFA6-C179E38D3BC2}" type="sibTrans" cxnId="{CD96FA4B-5D77-4B14-80FD-7E39302836FD}">
      <dgm:prSet/>
      <dgm:spPr/>
      <dgm:t>
        <a:bodyPr/>
        <a:lstStyle/>
        <a:p>
          <a:endParaRPr lang="zh-TW" altLang="en-US"/>
        </a:p>
      </dgm:t>
    </dgm:pt>
    <dgm:pt modelId="{4F8A2BBE-7D41-461E-A5AB-608CF13D8330}">
      <dgm:prSet phldrT="[文字]" custT="1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zh-TW" altLang="en-US" sz="3200" dirty="0" smtClean="0"/>
            <a:t>公而不貳</a:t>
          </a:r>
          <a:endParaRPr lang="zh-TW" altLang="en-US" sz="3200" dirty="0"/>
        </a:p>
      </dgm:t>
    </dgm:pt>
    <dgm:pt modelId="{4959EDC1-AE51-4E32-8960-97E64F922B03}" type="parTrans" cxnId="{F0BC51B0-9E4F-45B8-A680-A5E8815B9D96}">
      <dgm:prSet/>
      <dgm:spPr/>
      <dgm:t>
        <a:bodyPr/>
        <a:lstStyle/>
        <a:p>
          <a:endParaRPr lang="zh-TW" altLang="en-US"/>
        </a:p>
      </dgm:t>
    </dgm:pt>
    <dgm:pt modelId="{CED78543-0E71-448E-8DA0-771194BB7EE2}" type="sibTrans" cxnId="{F0BC51B0-9E4F-45B8-A680-A5E8815B9D96}">
      <dgm:prSet/>
      <dgm:spPr/>
      <dgm:t>
        <a:bodyPr/>
        <a:lstStyle/>
        <a:p>
          <a:endParaRPr lang="zh-TW" altLang="en-US"/>
        </a:p>
      </dgm:t>
    </dgm:pt>
    <dgm:pt modelId="{BE3D5AD7-8655-490C-9C83-BACB66876649}">
      <dgm:prSet phldrT="[文字]" custT="1"/>
      <dgm:spPr/>
      <dgm:t>
        <a:bodyPr/>
        <a:lstStyle/>
        <a:p>
          <a:r>
            <a:rPr lang="zh-TW" altLang="en-US" sz="3200" dirty="0" smtClean="0"/>
            <a:t>有惡</a:t>
          </a:r>
          <a:endParaRPr lang="zh-TW" altLang="en-US" sz="3200" dirty="0"/>
        </a:p>
      </dgm:t>
    </dgm:pt>
    <dgm:pt modelId="{53EDB64F-1C86-4FB4-85C2-9DB432005071}" type="parTrans" cxnId="{F1C69494-1C2E-47B6-AC01-656719ECEE43}">
      <dgm:prSet/>
      <dgm:spPr/>
      <dgm:t>
        <a:bodyPr/>
        <a:lstStyle/>
        <a:p>
          <a:endParaRPr lang="zh-TW" altLang="en-US"/>
        </a:p>
      </dgm:t>
    </dgm:pt>
    <dgm:pt modelId="{C543B43B-B1EE-46EF-A12D-56736E8CBC7E}" type="sibTrans" cxnId="{F1C69494-1C2E-47B6-AC01-656719ECEE43}">
      <dgm:prSet/>
      <dgm:spPr/>
      <dgm:t>
        <a:bodyPr/>
        <a:lstStyle/>
        <a:p>
          <a:endParaRPr lang="zh-TW" altLang="en-US"/>
        </a:p>
      </dgm:t>
    </dgm:pt>
    <dgm:pt modelId="{D13818B5-6C88-45E3-9F4A-17BD625ABB80}">
      <dgm:prSet phldrT="[文字]" custT="1"/>
      <dgm:spPr/>
      <dgm:t>
        <a:bodyPr/>
        <a:lstStyle/>
        <a:p>
          <a:r>
            <a:rPr lang="zh-TW" altLang="en-US" sz="3200" dirty="0" smtClean="0"/>
            <a:t>雖</a:t>
          </a:r>
          <a:r>
            <a:rPr lang="zh-TW" altLang="en-US" sz="3200" b="1" dirty="0" smtClean="0">
              <a:solidFill>
                <a:srgbClr val="FFFF00"/>
              </a:solidFill>
            </a:rPr>
            <a:t>疏賤</a:t>
          </a:r>
          <a:r>
            <a:rPr lang="zh-TW" altLang="en-US" sz="3200" dirty="0" smtClean="0"/>
            <a:t>必賞</a:t>
          </a:r>
          <a:endParaRPr lang="zh-TW" altLang="en-US" sz="3200" dirty="0"/>
        </a:p>
      </dgm:t>
    </dgm:pt>
    <dgm:pt modelId="{ADA8BDB6-C420-425E-B1D5-C40E0B0A2344}" type="parTrans" cxnId="{0AFD770E-69B4-4345-9117-5C14F539C216}">
      <dgm:prSet/>
      <dgm:spPr/>
      <dgm:t>
        <a:bodyPr/>
        <a:lstStyle/>
        <a:p>
          <a:endParaRPr lang="zh-TW" altLang="en-US"/>
        </a:p>
      </dgm:t>
    </dgm:pt>
    <dgm:pt modelId="{9569BF3B-531F-469E-9128-11242F978430}" type="sibTrans" cxnId="{0AFD770E-69B4-4345-9117-5C14F539C216}">
      <dgm:prSet/>
      <dgm:spPr/>
      <dgm:t>
        <a:bodyPr/>
        <a:lstStyle/>
        <a:p>
          <a:endParaRPr lang="zh-TW" altLang="en-US"/>
        </a:p>
      </dgm:t>
    </dgm:pt>
    <dgm:pt modelId="{BC3BEE0B-E9B6-4DED-AD9D-A53CFB74A426}">
      <dgm:prSet phldrT="[文字]" custT="1"/>
      <dgm:spPr/>
      <dgm:t>
        <a:bodyPr/>
        <a:lstStyle/>
        <a:p>
          <a:r>
            <a:rPr lang="zh-TW" altLang="en-US" sz="3200" dirty="0" smtClean="0"/>
            <a:t>雖</a:t>
          </a:r>
          <a:r>
            <a:rPr lang="zh-TW" altLang="en-US" sz="3200" b="1" dirty="0" smtClean="0">
              <a:solidFill>
                <a:srgbClr val="FFFF00"/>
              </a:solidFill>
            </a:rPr>
            <a:t>貴近</a:t>
          </a:r>
          <a:r>
            <a:rPr lang="zh-TW" altLang="en-US" sz="3200" dirty="0" smtClean="0"/>
            <a:t>必誅</a:t>
          </a:r>
          <a:endParaRPr lang="zh-TW" altLang="en-US" sz="3200" dirty="0"/>
        </a:p>
      </dgm:t>
    </dgm:pt>
    <dgm:pt modelId="{5913E0DC-A52C-445A-B584-87A6C9B87593}" type="parTrans" cxnId="{191F7CA6-7845-485D-81D0-6297205C7466}">
      <dgm:prSet/>
      <dgm:spPr/>
      <dgm:t>
        <a:bodyPr/>
        <a:lstStyle/>
        <a:p>
          <a:endParaRPr lang="zh-TW" altLang="en-US"/>
        </a:p>
      </dgm:t>
    </dgm:pt>
    <dgm:pt modelId="{785C19BB-CC07-42F1-9B12-D1D0BE4FF35F}" type="sibTrans" cxnId="{191F7CA6-7845-485D-81D0-6297205C7466}">
      <dgm:prSet/>
      <dgm:spPr/>
      <dgm:t>
        <a:bodyPr/>
        <a:lstStyle/>
        <a:p>
          <a:endParaRPr lang="zh-TW" altLang="en-US"/>
        </a:p>
      </dgm:t>
    </dgm:pt>
    <dgm:pt modelId="{E7D41119-CF4A-414D-A4A7-9C9C1CD63AB9}" type="pres">
      <dgm:prSet presAssocID="{E7AB2538-7775-45B1-A17E-DA7B185CF832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60157A52-07F9-4071-ABB0-D49E7E4E4613}" type="pres">
      <dgm:prSet presAssocID="{4F8A2BBE-7D41-461E-A5AB-608CF13D8330}" presName="root1" presStyleCnt="0"/>
      <dgm:spPr/>
    </dgm:pt>
    <dgm:pt modelId="{7495CFA5-DBBC-41A6-88A0-A6BC91F52E82}" type="pres">
      <dgm:prSet presAssocID="{4F8A2BBE-7D41-461E-A5AB-608CF13D8330}" presName="LevelOneTextNode" presStyleLbl="node0" presStyleIdx="0" presStyleCnt="1" custScaleX="80258" custScaleY="8933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080678C-5082-4B51-90DD-B4EBC01A42AE}" type="pres">
      <dgm:prSet presAssocID="{4F8A2BBE-7D41-461E-A5AB-608CF13D8330}" presName="level2hierChild" presStyleCnt="0"/>
      <dgm:spPr/>
    </dgm:pt>
    <dgm:pt modelId="{8A45FD82-5944-49DB-97F8-592E4EA63C64}" type="pres">
      <dgm:prSet presAssocID="{E4F17F12-963D-47BA-BC21-96420DAB000B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C5CBEB32-56E7-49F8-946D-CE1CED27ADBB}" type="pres">
      <dgm:prSet presAssocID="{E4F17F12-963D-47BA-BC21-96420DAB000B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3005DA05-8B40-4ED6-BB2C-2D27B142C73B}" type="pres">
      <dgm:prSet presAssocID="{75B1E4A0-F773-4271-9E9C-49B3AF79A6AC}" presName="root2" presStyleCnt="0"/>
      <dgm:spPr/>
    </dgm:pt>
    <dgm:pt modelId="{F1086E42-800E-486B-9FAF-E76634CC90D7}" type="pres">
      <dgm:prSet presAssocID="{75B1E4A0-F773-4271-9E9C-49B3AF79A6AC}" presName="LevelTwoTextNode" presStyleLbl="node2" presStyleIdx="0" presStyleCnt="2" custScaleX="56268" custScaleY="649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AB92B3-2D1D-4DE4-AEF5-C2F5D24BCBB6}" type="pres">
      <dgm:prSet presAssocID="{75B1E4A0-F773-4271-9E9C-49B3AF79A6AC}" presName="level3hierChild" presStyleCnt="0"/>
      <dgm:spPr/>
    </dgm:pt>
    <dgm:pt modelId="{C5DD3B7D-CF8B-4589-90F7-8426546F5B89}" type="pres">
      <dgm:prSet presAssocID="{ADA8BDB6-C420-425E-B1D5-C40E0B0A2344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5A55634D-1E23-44BD-84CB-F66F58F70EB3}" type="pres">
      <dgm:prSet presAssocID="{ADA8BDB6-C420-425E-B1D5-C40E0B0A2344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5D523FF1-868E-48D2-B351-82F047C1C48F}" type="pres">
      <dgm:prSet presAssocID="{D13818B5-6C88-45E3-9F4A-17BD625ABB80}" presName="root2" presStyleCnt="0"/>
      <dgm:spPr/>
    </dgm:pt>
    <dgm:pt modelId="{9C89DE6C-5249-47C2-A30C-0D4B896DE00E}" type="pres">
      <dgm:prSet presAssocID="{D13818B5-6C88-45E3-9F4A-17BD625ABB80}" presName="LevelTwoTextNode" presStyleLbl="node3" presStyleIdx="0" presStyleCnt="2" custScaleY="64402" custLinFactNeighborX="165" custLinFactNeighborY="68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ED37E78-935B-441F-A72E-40B0CF8E72A8}" type="pres">
      <dgm:prSet presAssocID="{D13818B5-6C88-45E3-9F4A-17BD625ABB80}" presName="level3hierChild" presStyleCnt="0"/>
      <dgm:spPr/>
    </dgm:pt>
    <dgm:pt modelId="{5B8ADFAB-1334-409C-A5B5-0B9B4C20996C}" type="pres">
      <dgm:prSet presAssocID="{53EDB64F-1C86-4FB4-85C2-9DB432005071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2D3882D9-6C3A-4921-8DF4-C828B4AC74BD}" type="pres">
      <dgm:prSet presAssocID="{53EDB64F-1C86-4FB4-85C2-9DB432005071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9EC67910-06EE-4238-8058-CD147D9B2182}" type="pres">
      <dgm:prSet presAssocID="{BE3D5AD7-8655-490C-9C83-BACB66876649}" presName="root2" presStyleCnt="0"/>
      <dgm:spPr/>
    </dgm:pt>
    <dgm:pt modelId="{7CD3D1C9-DC04-47E8-8BDA-664729E86944}" type="pres">
      <dgm:prSet presAssocID="{BE3D5AD7-8655-490C-9C83-BACB66876649}" presName="LevelTwoTextNode" presStyleLbl="node2" presStyleIdx="1" presStyleCnt="2" custScaleX="56268" custScaleY="649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DBB955B-5FDD-4553-8431-5255D7910FB4}" type="pres">
      <dgm:prSet presAssocID="{BE3D5AD7-8655-490C-9C83-BACB66876649}" presName="level3hierChild" presStyleCnt="0"/>
      <dgm:spPr/>
    </dgm:pt>
    <dgm:pt modelId="{6958CDD0-36DD-495D-AA98-289E7A37ABA3}" type="pres">
      <dgm:prSet presAssocID="{5913E0DC-A52C-445A-B584-87A6C9B87593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30D61743-EB0B-4FC7-A3BC-61C5FA74772E}" type="pres">
      <dgm:prSet presAssocID="{5913E0DC-A52C-445A-B584-87A6C9B87593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1941784A-D353-4FE0-A551-5F410F5EF6AE}" type="pres">
      <dgm:prSet presAssocID="{BC3BEE0B-E9B6-4DED-AD9D-A53CFB74A426}" presName="root2" presStyleCnt="0"/>
      <dgm:spPr/>
    </dgm:pt>
    <dgm:pt modelId="{8286DA8D-CD70-4142-884D-053544FBFC7E}" type="pres">
      <dgm:prSet presAssocID="{BC3BEE0B-E9B6-4DED-AD9D-A53CFB74A426}" presName="LevelTwoTextNode" presStyleLbl="node3" presStyleIdx="1" presStyleCnt="2" custScaleY="64402" custLinFactNeighborX="165" custLinFactNeighborY="68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27E9619-7B02-4C21-85C0-2858EF3FACD6}" type="pres">
      <dgm:prSet presAssocID="{BC3BEE0B-E9B6-4DED-AD9D-A53CFB74A426}" presName="level3hierChild" presStyleCnt="0"/>
      <dgm:spPr/>
    </dgm:pt>
  </dgm:ptLst>
  <dgm:cxnLst>
    <dgm:cxn modelId="{A369A811-740D-4A3B-B41D-5B064EBE8399}" type="presOf" srcId="{ADA8BDB6-C420-425E-B1D5-C40E0B0A2344}" destId="{C5DD3B7D-CF8B-4589-90F7-8426546F5B89}" srcOrd="0" destOrd="0" presId="urn:microsoft.com/office/officeart/2005/8/layout/hierarchy2"/>
    <dgm:cxn modelId="{F1C69494-1C2E-47B6-AC01-656719ECEE43}" srcId="{4F8A2BBE-7D41-461E-A5AB-608CF13D8330}" destId="{BE3D5AD7-8655-490C-9C83-BACB66876649}" srcOrd="1" destOrd="0" parTransId="{53EDB64F-1C86-4FB4-85C2-9DB432005071}" sibTransId="{C543B43B-B1EE-46EF-A12D-56736E8CBC7E}"/>
    <dgm:cxn modelId="{F0BC51B0-9E4F-45B8-A680-A5E8815B9D96}" srcId="{E7AB2538-7775-45B1-A17E-DA7B185CF832}" destId="{4F8A2BBE-7D41-461E-A5AB-608CF13D8330}" srcOrd="0" destOrd="0" parTransId="{4959EDC1-AE51-4E32-8960-97E64F922B03}" sibTransId="{CED78543-0E71-448E-8DA0-771194BB7EE2}"/>
    <dgm:cxn modelId="{162098E7-2D10-4D5B-8C62-51B9AE007504}" type="presOf" srcId="{BC3BEE0B-E9B6-4DED-AD9D-A53CFB74A426}" destId="{8286DA8D-CD70-4142-884D-053544FBFC7E}" srcOrd="0" destOrd="0" presId="urn:microsoft.com/office/officeart/2005/8/layout/hierarchy2"/>
    <dgm:cxn modelId="{7115C696-BB1C-4CA3-9377-8A99705A1271}" type="presOf" srcId="{53EDB64F-1C86-4FB4-85C2-9DB432005071}" destId="{5B8ADFAB-1334-409C-A5B5-0B9B4C20996C}" srcOrd="0" destOrd="0" presId="urn:microsoft.com/office/officeart/2005/8/layout/hierarchy2"/>
    <dgm:cxn modelId="{6DBDA295-73BE-4575-9A4E-5450F0962BB5}" type="presOf" srcId="{D13818B5-6C88-45E3-9F4A-17BD625ABB80}" destId="{9C89DE6C-5249-47C2-A30C-0D4B896DE00E}" srcOrd="0" destOrd="0" presId="urn:microsoft.com/office/officeart/2005/8/layout/hierarchy2"/>
    <dgm:cxn modelId="{CA58B65D-4AC8-4436-8937-E360A1335F24}" type="presOf" srcId="{E7AB2538-7775-45B1-A17E-DA7B185CF832}" destId="{E7D41119-CF4A-414D-A4A7-9C9C1CD63AB9}" srcOrd="0" destOrd="0" presId="urn:microsoft.com/office/officeart/2005/8/layout/hierarchy2"/>
    <dgm:cxn modelId="{191F7CA6-7845-485D-81D0-6297205C7466}" srcId="{BE3D5AD7-8655-490C-9C83-BACB66876649}" destId="{BC3BEE0B-E9B6-4DED-AD9D-A53CFB74A426}" srcOrd="0" destOrd="0" parTransId="{5913E0DC-A52C-445A-B584-87A6C9B87593}" sibTransId="{785C19BB-CC07-42F1-9B12-D1D0BE4FF35F}"/>
    <dgm:cxn modelId="{10684701-2E75-49C3-8592-F99CE413AEBA}" type="presOf" srcId="{75B1E4A0-F773-4271-9E9C-49B3AF79A6AC}" destId="{F1086E42-800E-486B-9FAF-E76634CC90D7}" srcOrd="0" destOrd="0" presId="urn:microsoft.com/office/officeart/2005/8/layout/hierarchy2"/>
    <dgm:cxn modelId="{0AFD770E-69B4-4345-9117-5C14F539C216}" srcId="{75B1E4A0-F773-4271-9E9C-49B3AF79A6AC}" destId="{D13818B5-6C88-45E3-9F4A-17BD625ABB80}" srcOrd="0" destOrd="0" parTransId="{ADA8BDB6-C420-425E-B1D5-C40E0B0A2344}" sibTransId="{9569BF3B-531F-469E-9128-11242F978430}"/>
    <dgm:cxn modelId="{35494FE1-168B-4C85-BE56-0F224BAB755C}" type="presOf" srcId="{BE3D5AD7-8655-490C-9C83-BACB66876649}" destId="{7CD3D1C9-DC04-47E8-8BDA-664729E86944}" srcOrd="0" destOrd="0" presId="urn:microsoft.com/office/officeart/2005/8/layout/hierarchy2"/>
    <dgm:cxn modelId="{2C6839CF-119F-46DA-B299-6313850C2D4F}" type="presOf" srcId="{E4F17F12-963D-47BA-BC21-96420DAB000B}" destId="{8A45FD82-5944-49DB-97F8-592E4EA63C64}" srcOrd="0" destOrd="0" presId="urn:microsoft.com/office/officeart/2005/8/layout/hierarchy2"/>
    <dgm:cxn modelId="{4DE98542-7EDD-4ED9-9A78-423EF331FE84}" type="presOf" srcId="{E4F17F12-963D-47BA-BC21-96420DAB000B}" destId="{C5CBEB32-56E7-49F8-946D-CE1CED27ADBB}" srcOrd="1" destOrd="0" presId="urn:microsoft.com/office/officeart/2005/8/layout/hierarchy2"/>
    <dgm:cxn modelId="{091B203B-6A9B-4930-BEEB-30728EE9E311}" type="presOf" srcId="{ADA8BDB6-C420-425E-B1D5-C40E0B0A2344}" destId="{5A55634D-1E23-44BD-84CB-F66F58F70EB3}" srcOrd="1" destOrd="0" presId="urn:microsoft.com/office/officeart/2005/8/layout/hierarchy2"/>
    <dgm:cxn modelId="{AB43F778-9F45-4D12-B893-0EF7A6337A96}" type="presOf" srcId="{53EDB64F-1C86-4FB4-85C2-9DB432005071}" destId="{2D3882D9-6C3A-4921-8DF4-C828B4AC74BD}" srcOrd="1" destOrd="0" presId="urn:microsoft.com/office/officeart/2005/8/layout/hierarchy2"/>
    <dgm:cxn modelId="{F4978994-7C21-4894-9EE6-415893040C9A}" type="presOf" srcId="{5913E0DC-A52C-445A-B584-87A6C9B87593}" destId="{6958CDD0-36DD-495D-AA98-289E7A37ABA3}" srcOrd="0" destOrd="0" presId="urn:microsoft.com/office/officeart/2005/8/layout/hierarchy2"/>
    <dgm:cxn modelId="{6B33058B-03DB-4BDA-BD7C-1CAF752BEC9D}" type="presOf" srcId="{5913E0DC-A52C-445A-B584-87A6C9B87593}" destId="{30D61743-EB0B-4FC7-A3BC-61C5FA74772E}" srcOrd="1" destOrd="0" presId="urn:microsoft.com/office/officeart/2005/8/layout/hierarchy2"/>
    <dgm:cxn modelId="{CD96FA4B-5D77-4B14-80FD-7E39302836FD}" srcId="{4F8A2BBE-7D41-461E-A5AB-608CF13D8330}" destId="{75B1E4A0-F773-4271-9E9C-49B3AF79A6AC}" srcOrd="0" destOrd="0" parTransId="{E4F17F12-963D-47BA-BC21-96420DAB000B}" sibTransId="{4D832B53-6C6C-4F74-AFA6-C179E38D3BC2}"/>
    <dgm:cxn modelId="{B77C016D-3128-4B01-945B-1425710B8025}" type="presOf" srcId="{4F8A2BBE-7D41-461E-A5AB-608CF13D8330}" destId="{7495CFA5-DBBC-41A6-88A0-A6BC91F52E82}" srcOrd="0" destOrd="0" presId="urn:microsoft.com/office/officeart/2005/8/layout/hierarchy2"/>
    <dgm:cxn modelId="{FA302B66-4B8F-4A25-8F78-FC37801D5B67}" type="presParOf" srcId="{E7D41119-CF4A-414D-A4A7-9C9C1CD63AB9}" destId="{60157A52-07F9-4071-ABB0-D49E7E4E4613}" srcOrd="0" destOrd="0" presId="urn:microsoft.com/office/officeart/2005/8/layout/hierarchy2"/>
    <dgm:cxn modelId="{DF2BA905-A786-4356-9731-42B2AD030A86}" type="presParOf" srcId="{60157A52-07F9-4071-ABB0-D49E7E4E4613}" destId="{7495CFA5-DBBC-41A6-88A0-A6BC91F52E82}" srcOrd="0" destOrd="0" presId="urn:microsoft.com/office/officeart/2005/8/layout/hierarchy2"/>
    <dgm:cxn modelId="{4D78766A-0284-43DB-ABAD-6BC529B9FFB1}" type="presParOf" srcId="{60157A52-07F9-4071-ABB0-D49E7E4E4613}" destId="{2080678C-5082-4B51-90DD-B4EBC01A42AE}" srcOrd="1" destOrd="0" presId="urn:microsoft.com/office/officeart/2005/8/layout/hierarchy2"/>
    <dgm:cxn modelId="{65C2C943-8151-4394-B5F7-0661F422FB6B}" type="presParOf" srcId="{2080678C-5082-4B51-90DD-B4EBC01A42AE}" destId="{8A45FD82-5944-49DB-97F8-592E4EA63C64}" srcOrd="0" destOrd="0" presId="urn:microsoft.com/office/officeart/2005/8/layout/hierarchy2"/>
    <dgm:cxn modelId="{66AD6D09-FC24-4A74-9C78-A48199EDFD6B}" type="presParOf" srcId="{8A45FD82-5944-49DB-97F8-592E4EA63C64}" destId="{C5CBEB32-56E7-49F8-946D-CE1CED27ADBB}" srcOrd="0" destOrd="0" presId="urn:microsoft.com/office/officeart/2005/8/layout/hierarchy2"/>
    <dgm:cxn modelId="{5A562625-7FC2-4700-BA81-143CCE72C8C5}" type="presParOf" srcId="{2080678C-5082-4B51-90DD-B4EBC01A42AE}" destId="{3005DA05-8B40-4ED6-BB2C-2D27B142C73B}" srcOrd="1" destOrd="0" presId="urn:microsoft.com/office/officeart/2005/8/layout/hierarchy2"/>
    <dgm:cxn modelId="{390B5F64-C2BB-4E10-9C21-C7B3E1F4458A}" type="presParOf" srcId="{3005DA05-8B40-4ED6-BB2C-2D27B142C73B}" destId="{F1086E42-800E-486B-9FAF-E76634CC90D7}" srcOrd="0" destOrd="0" presId="urn:microsoft.com/office/officeart/2005/8/layout/hierarchy2"/>
    <dgm:cxn modelId="{CE2F57FB-44DE-4579-894F-6FFAAEE93636}" type="presParOf" srcId="{3005DA05-8B40-4ED6-BB2C-2D27B142C73B}" destId="{42AB92B3-2D1D-4DE4-AEF5-C2F5D24BCBB6}" srcOrd="1" destOrd="0" presId="urn:microsoft.com/office/officeart/2005/8/layout/hierarchy2"/>
    <dgm:cxn modelId="{952FBA02-0500-47B1-89EB-C928FBC7D55D}" type="presParOf" srcId="{42AB92B3-2D1D-4DE4-AEF5-C2F5D24BCBB6}" destId="{C5DD3B7D-CF8B-4589-90F7-8426546F5B89}" srcOrd="0" destOrd="0" presId="urn:microsoft.com/office/officeart/2005/8/layout/hierarchy2"/>
    <dgm:cxn modelId="{D7DED5CB-C63A-48A5-997D-AFBD2203992E}" type="presParOf" srcId="{C5DD3B7D-CF8B-4589-90F7-8426546F5B89}" destId="{5A55634D-1E23-44BD-84CB-F66F58F70EB3}" srcOrd="0" destOrd="0" presId="urn:microsoft.com/office/officeart/2005/8/layout/hierarchy2"/>
    <dgm:cxn modelId="{6755126B-CCE5-48AF-BA61-BD6D8F7805D2}" type="presParOf" srcId="{42AB92B3-2D1D-4DE4-AEF5-C2F5D24BCBB6}" destId="{5D523FF1-868E-48D2-B351-82F047C1C48F}" srcOrd="1" destOrd="0" presId="urn:microsoft.com/office/officeart/2005/8/layout/hierarchy2"/>
    <dgm:cxn modelId="{60C4326D-736C-47F4-A6C5-5DE9C9B820E2}" type="presParOf" srcId="{5D523FF1-868E-48D2-B351-82F047C1C48F}" destId="{9C89DE6C-5249-47C2-A30C-0D4B896DE00E}" srcOrd="0" destOrd="0" presId="urn:microsoft.com/office/officeart/2005/8/layout/hierarchy2"/>
    <dgm:cxn modelId="{6AA33935-AEC5-4F38-B189-452256CB6BB0}" type="presParOf" srcId="{5D523FF1-868E-48D2-B351-82F047C1C48F}" destId="{AED37E78-935B-441F-A72E-40B0CF8E72A8}" srcOrd="1" destOrd="0" presId="urn:microsoft.com/office/officeart/2005/8/layout/hierarchy2"/>
    <dgm:cxn modelId="{B7659D2B-F084-48E7-A6AF-2F58E7DB0C9A}" type="presParOf" srcId="{2080678C-5082-4B51-90DD-B4EBC01A42AE}" destId="{5B8ADFAB-1334-409C-A5B5-0B9B4C20996C}" srcOrd="2" destOrd="0" presId="urn:microsoft.com/office/officeart/2005/8/layout/hierarchy2"/>
    <dgm:cxn modelId="{C28EA2CF-7C94-4A10-BC9E-280D4A57F41C}" type="presParOf" srcId="{5B8ADFAB-1334-409C-A5B5-0B9B4C20996C}" destId="{2D3882D9-6C3A-4921-8DF4-C828B4AC74BD}" srcOrd="0" destOrd="0" presId="urn:microsoft.com/office/officeart/2005/8/layout/hierarchy2"/>
    <dgm:cxn modelId="{627B8E18-EDE8-4F88-9C07-A4DA4BE9B71C}" type="presParOf" srcId="{2080678C-5082-4B51-90DD-B4EBC01A42AE}" destId="{9EC67910-06EE-4238-8058-CD147D9B2182}" srcOrd="3" destOrd="0" presId="urn:microsoft.com/office/officeart/2005/8/layout/hierarchy2"/>
    <dgm:cxn modelId="{80FB4237-106D-4B25-8F5F-6C96F90E2770}" type="presParOf" srcId="{9EC67910-06EE-4238-8058-CD147D9B2182}" destId="{7CD3D1C9-DC04-47E8-8BDA-664729E86944}" srcOrd="0" destOrd="0" presId="urn:microsoft.com/office/officeart/2005/8/layout/hierarchy2"/>
    <dgm:cxn modelId="{0A02EA4C-F6EE-4E5D-AD2C-36354C1D1F91}" type="presParOf" srcId="{9EC67910-06EE-4238-8058-CD147D9B2182}" destId="{0DBB955B-5FDD-4553-8431-5255D7910FB4}" srcOrd="1" destOrd="0" presId="urn:microsoft.com/office/officeart/2005/8/layout/hierarchy2"/>
    <dgm:cxn modelId="{44E7DE8A-3D0D-42E4-82C5-0163A50F231D}" type="presParOf" srcId="{0DBB955B-5FDD-4553-8431-5255D7910FB4}" destId="{6958CDD0-36DD-495D-AA98-289E7A37ABA3}" srcOrd="0" destOrd="0" presId="urn:microsoft.com/office/officeart/2005/8/layout/hierarchy2"/>
    <dgm:cxn modelId="{443DAA4B-5C26-46AC-8580-9E994AF09571}" type="presParOf" srcId="{6958CDD0-36DD-495D-AA98-289E7A37ABA3}" destId="{30D61743-EB0B-4FC7-A3BC-61C5FA74772E}" srcOrd="0" destOrd="0" presId="urn:microsoft.com/office/officeart/2005/8/layout/hierarchy2"/>
    <dgm:cxn modelId="{16F8A2FA-F453-45A6-B6C7-E3132CC2BD86}" type="presParOf" srcId="{0DBB955B-5FDD-4553-8431-5255D7910FB4}" destId="{1941784A-D353-4FE0-A551-5F410F5EF6AE}" srcOrd="1" destOrd="0" presId="urn:microsoft.com/office/officeart/2005/8/layout/hierarchy2"/>
    <dgm:cxn modelId="{4D098E51-AA80-4889-B0A6-73CF185F0903}" type="presParOf" srcId="{1941784A-D353-4FE0-A551-5F410F5EF6AE}" destId="{8286DA8D-CD70-4142-884D-053544FBFC7E}" srcOrd="0" destOrd="0" presId="urn:microsoft.com/office/officeart/2005/8/layout/hierarchy2"/>
    <dgm:cxn modelId="{13B331D5-61AB-4216-8F59-4F8D1292C087}" type="presParOf" srcId="{1941784A-D353-4FE0-A551-5F410F5EF6AE}" destId="{127E9619-7B02-4C21-85C0-2858EF3FACD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59DBF01-A63E-478B-8140-5BCBE82C67C1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BFDF4889-DE8F-4FC7-998C-648636BF9B34}">
      <dgm:prSet phldrT="[文字]" custT="1"/>
      <dgm:spPr/>
      <dgm:t>
        <a:bodyPr/>
        <a:lstStyle/>
        <a:p>
          <a:pPr algn="ctr"/>
          <a:r>
            <a:rPr lang="zh-TW" altLang="en-US" sz="4400" dirty="0" smtClean="0"/>
            <a:t>賞一無功</a:t>
          </a:r>
          <a:endParaRPr lang="zh-TW" altLang="en-US" sz="4400" dirty="0"/>
        </a:p>
      </dgm:t>
    </dgm:pt>
    <dgm:pt modelId="{69AA9911-FB93-49F6-AA9C-F1F684DE4EF1}" type="parTrans" cxnId="{3F45EB7D-B639-4648-98CD-84392768EE0B}">
      <dgm:prSet/>
      <dgm:spPr/>
      <dgm:t>
        <a:bodyPr/>
        <a:lstStyle/>
        <a:p>
          <a:endParaRPr lang="zh-TW" altLang="en-US" sz="2400"/>
        </a:p>
      </dgm:t>
    </dgm:pt>
    <dgm:pt modelId="{96A532E0-33A0-4780-A9E1-563564452DB9}" type="sibTrans" cxnId="{3F45EB7D-B639-4648-98CD-84392768EE0B}">
      <dgm:prSet/>
      <dgm:spPr/>
      <dgm:t>
        <a:bodyPr/>
        <a:lstStyle/>
        <a:p>
          <a:endParaRPr lang="zh-TW" altLang="en-US" sz="2400"/>
        </a:p>
      </dgm:t>
    </dgm:pt>
    <dgm:pt modelId="{7980DA8F-358E-4EBE-A39E-4C4E5BF711CC}">
      <dgm:prSet phldrT="[文字]" custT="1"/>
      <dgm:spPr/>
      <dgm:t>
        <a:bodyPr/>
        <a:lstStyle/>
        <a:p>
          <a:pPr algn="ctr"/>
          <a:r>
            <a:rPr lang="zh-TW" altLang="en-US" sz="4000" dirty="0" smtClean="0"/>
            <a:t>則天下飾詐矣</a:t>
          </a:r>
          <a:endParaRPr lang="zh-TW" altLang="en-US" sz="4000" dirty="0"/>
        </a:p>
      </dgm:t>
    </dgm:pt>
    <dgm:pt modelId="{B69277FB-4FC8-40CC-A0BB-8F64E34C7AC4}" type="parTrans" cxnId="{04D30EFB-E402-48D9-9781-B8E933B3235C}">
      <dgm:prSet/>
      <dgm:spPr/>
      <dgm:t>
        <a:bodyPr/>
        <a:lstStyle/>
        <a:p>
          <a:endParaRPr lang="zh-TW" altLang="en-US" sz="2400"/>
        </a:p>
      </dgm:t>
    </dgm:pt>
    <dgm:pt modelId="{B4CC1F0C-B1F9-44C8-BA9B-75A91A9CF4C9}" type="sibTrans" cxnId="{04D30EFB-E402-48D9-9781-B8E933B3235C}">
      <dgm:prSet/>
      <dgm:spPr/>
      <dgm:t>
        <a:bodyPr/>
        <a:lstStyle/>
        <a:p>
          <a:endParaRPr lang="zh-TW" altLang="en-US" sz="2400"/>
        </a:p>
      </dgm:t>
    </dgm:pt>
    <dgm:pt modelId="{3AE2F92B-6BB3-4183-A9AF-C88518ACB3A6}">
      <dgm:prSet phldrT="[文字]" custT="1"/>
      <dgm:spPr/>
      <dgm:t>
        <a:bodyPr/>
        <a:lstStyle/>
        <a:p>
          <a:pPr algn="ctr"/>
          <a:r>
            <a:rPr lang="zh-TW" altLang="en-US" sz="4400" dirty="0" smtClean="0"/>
            <a:t>罰一無罪</a:t>
          </a:r>
          <a:endParaRPr lang="zh-TW" altLang="en-US" sz="4400" dirty="0"/>
        </a:p>
      </dgm:t>
    </dgm:pt>
    <dgm:pt modelId="{D41E5F95-E74E-4437-999E-E13E0574DA83}" type="parTrans" cxnId="{9A7E3195-3545-47F3-8BC2-DF290106F4E7}">
      <dgm:prSet/>
      <dgm:spPr/>
      <dgm:t>
        <a:bodyPr/>
        <a:lstStyle/>
        <a:p>
          <a:endParaRPr lang="zh-TW" altLang="en-US" sz="2400"/>
        </a:p>
      </dgm:t>
    </dgm:pt>
    <dgm:pt modelId="{316C1B6A-F343-4B24-935E-C432A036803B}" type="sibTrans" cxnId="{9A7E3195-3545-47F3-8BC2-DF290106F4E7}">
      <dgm:prSet/>
      <dgm:spPr/>
      <dgm:t>
        <a:bodyPr/>
        <a:lstStyle/>
        <a:p>
          <a:endParaRPr lang="zh-TW" altLang="en-US" sz="2400"/>
        </a:p>
      </dgm:t>
    </dgm:pt>
    <dgm:pt modelId="{456ABB27-74BA-40DC-A3DC-84512F21EC23}">
      <dgm:prSet phldrT="[文字]" custT="1"/>
      <dgm:spPr/>
      <dgm:t>
        <a:bodyPr/>
        <a:lstStyle/>
        <a:p>
          <a:pPr algn="ctr"/>
          <a:r>
            <a:rPr lang="zh-TW" altLang="en-US" sz="4000" dirty="0" smtClean="0"/>
            <a:t>則天下懷疑矣</a:t>
          </a:r>
          <a:endParaRPr lang="zh-TW" altLang="en-US" sz="4000" dirty="0"/>
        </a:p>
      </dgm:t>
    </dgm:pt>
    <dgm:pt modelId="{55097C4B-71B9-4549-AB4E-CD10476BA2CE}" type="parTrans" cxnId="{0D36EE76-636C-40E1-884A-7DBD7DFF4138}">
      <dgm:prSet/>
      <dgm:spPr/>
      <dgm:t>
        <a:bodyPr/>
        <a:lstStyle/>
        <a:p>
          <a:endParaRPr lang="zh-TW" altLang="en-US" sz="2400"/>
        </a:p>
      </dgm:t>
    </dgm:pt>
    <dgm:pt modelId="{008F5A79-FE6C-4FA4-8305-9D0465C3AA32}" type="sibTrans" cxnId="{0D36EE76-636C-40E1-884A-7DBD7DFF4138}">
      <dgm:prSet/>
      <dgm:spPr/>
      <dgm:t>
        <a:bodyPr/>
        <a:lstStyle/>
        <a:p>
          <a:endParaRPr lang="zh-TW" altLang="en-US" sz="2400"/>
        </a:p>
      </dgm:t>
    </dgm:pt>
    <dgm:pt modelId="{A331A91D-8F48-4841-9AF2-715FF72C3561}" type="pres">
      <dgm:prSet presAssocID="{B59DBF01-A63E-478B-8140-5BCBE82C67C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31401D18-C5A9-42DC-A016-7900A66F8769}" type="pres">
      <dgm:prSet presAssocID="{BFDF4889-DE8F-4FC7-998C-648636BF9B34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DD94BD1-88C4-43B5-86A5-8DBCF423AF30}" type="pres">
      <dgm:prSet presAssocID="{BFDF4889-DE8F-4FC7-998C-648636BF9B34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D860AC6-0B1F-43D7-82F4-4A2C19341126}" type="pres">
      <dgm:prSet presAssocID="{3AE2F92B-6BB3-4183-A9AF-C88518ACB3A6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6C1DD94-BED3-4EA1-B3DB-17A1B8771A39}" type="pres">
      <dgm:prSet presAssocID="{3AE2F92B-6BB3-4183-A9AF-C88518ACB3A6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04D30EFB-E402-48D9-9781-B8E933B3235C}" srcId="{BFDF4889-DE8F-4FC7-998C-648636BF9B34}" destId="{7980DA8F-358E-4EBE-A39E-4C4E5BF711CC}" srcOrd="0" destOrd="0" parTransId="{B69277FB-4FC8-40CC-A0BB-8F64E34C7AC4}" sibTransId="{B4CC1F0C-B1F9-44C8-BA9B-75A91A9CF4C9}"/>
    <dgm:cxn modelId="{9A7E3195-3545-47F3-8BC2-DF290106F4E7}" srcId="{B59DBF01-A63E-478B-8140-5BCBE82C67C1}" destId="{3AE2F92B-6BB3-4183-A9AF-C88518ACB3A6}" srcOrd="1" destOrd="0" parTransId="{D41E5F95-E74E-4437-999E-E13E0574DA83}" sibTransId="{316C1B6A-F343-4B24-935E-C432A036803B}"/>
    <dgm:cxn modelId="{0D36EE76-636C-40E1-884A-7DBD7DFF4138}" srcId="{3AE2F92B-6BB3-4183-A9AF-C88518ACB3A6}" destId="{456ABB27-74BA-40DC-A3DC-84512F21EC23}" srcOrd="0" destOrd="0" parTransId="{55097C4B-71B9-4549-AB4E-CD10476BA2CE}" sibTransId="{008F5A79-FE6C-4FA4-8305-9D0465C3AA32}"/>
    <dgm:cxn modelId="{102DBEB2-A9ED-4F2E-8340-20FC6301C0C9}" type="presOf" srcId="{3AE2F92B-6BB3-4183-A9AF-C88518ACB3A6}" destId="{5D860AC6-0B1F-43D7-82F4-4A2C19341126}" srcOrd="0" destOrd="0" presId="urn:microsoft.com/office/officeart/2005/8/layout/vList2"/>
    <dgm:cxn modelId="{3F45EB7D-B639-4648-98CD-84392768EE0B}" srcId="{B59DBF01-A63E-478B-8140-5BCBE82C67C1}" destId="{BFDF4889-DE8F-4FC7-998C-648636BF9B34}" srcOrd="0" destOrd="0" parTransId="{69AA9911-FB93-49F6-AA9C-F1F684DE4EF1}" sibTransId="{96A532E0-33A0-4780-A9E1-563564452DB9}"/>
    <dgm:cxn modelId="{166CEA73-C672-4857-B7E9-B6E401361845}" type="presOf" srcId="{456ABB27-74BA-40DC-A3DC-84512F21EC23}" destId="{56C1DD94-BED3-4EA1-B3DB-17A1B8771A39}" srcOrd="0" destOrd="0" presId="urn:microsoft.com/office/officeart/2005/8/layout/vList2"/>
    <dgm:cxn modelId="{FBDCA270-9FBE-42E9-8223-5AD474496F1F}" type="presOf" srcId="{B59DBF01-A63E-478B-8140-5BCBE82C67C1}" destId="{A331A91D-8F48-4841-9AF2-715FF72C3561}" srcOrd="0" destOrd="0" presId="urn:microsoft.com/office/officeart/2005/8/layout/vList2"/>
    <dgm:cxn modelId="{6E9FE969-0959-41E7-B989-969E00BA1B08}" type="presOf" srcId="{7980DA8F-358E-4EBE-A39E-4C4E5BF711CC}" destId="{5DD94BD1-88C4-43B5-86A5-8DBCF423AF30}" srcOrd="0" destOrd="0" presId="urn:microsoft.com/office/officeart/2005/8/layout/vList2"/>
    <dgm:cxn modelId="{A32E61ED-3A4B-4F84-91B1-6C25420C241D}" type="presOf" srcId="{BFDF4889-DE8F-4FC7-998C-648636BF9B34}" destId="{31401D18-C5A9-42DC-A016-7900A66F8769}" srcOrd="0" destOrd="0" presId="urn:microsoft.com/office/officeart/2005/8/layout/vList2"/>
    <dgm:cxn modelId="{559B93EE-4E51-4080-BFE9-A71663CAD60D}" type="presParOf" srcId="{A331A91D-8F48-4841-9AF2-715FF72C3561}" destId="{31401D18-C5A9-42DC-A016-7900A66F8769}" srcOrd="0" destOrd="0" presId="urn:microsoft.com/office/officeart/2005/8/layout/vList2"/>
    <dgm:cxn modelId="{DE9FA3C4-31AB-4197-A7F5-A88366DB9E66}" type="presParOf" srcId="{A331A91D-8F48-4841-9AF2-715FF72C3561}" destId="{5DD94BD1-88C4-43B5-86A5-8DBCF423AF30}" srcOrd="1" destOrd="0" presId="urn:microsoft.com/office/officeart/2005/8/layout/vList2"/>
    <dgm:cxn modelId="{DFB1ED97-B6BB-4C69-85CF-5BFB12D6B9CD}" type="presParOf" srcId="{A331A91D-8F48-4841-9AF2-715FF72C3561}" destId="{5D860AC6-0B1F-43D7-82F4-4A2C19341126}" srcOrd="2" destOrd="0" presId="urn:microsoft.com/office/officeart/2005/8/layout/vList2"/>
    <dgm:cxn modelId="{4712AFC8-7C91-443E-8034-86ACFC59DB8E}" type="presParOf" srcId="{A331A91D-8F48-4841-9AF2-715FF72C3561}" destId="{56C1DD94-BED3-4EA1-B3DB-17A1B8771A39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B0A39B0-EB0B-41D1-A5CA-89FB3314A51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E4D77E3C-353C-41A2-85FD-F1B1664BF9A1}">
      <dgm:prSet phldrT="[文字]" custT="1"/>
      <dgm:spPr/>
      <dgm:t>
        <a:bodyPr/>
        <a:lstStyle/>
        <a:p>
          <a:r>
            <a:rPr lang="zh-TW" altLang="en-US" sz="4800" dirty="0" smtClean="0">
              <a:solidFill>
                <a:srgbClr val="FF0000"/>
              </a:solidFill>
            </a:rPr>
            <a:t>明德</a:t>
          </a:r>
          <a:endParaRPr lang="zh-TW" altLang="en-US" sz="4800" dirty="0">
            <a:solidFill>
              <a:srgbClr val="FF0000"/>
            </a:solidFill>
          </a:endParaRPr>
        </a:p>
      </dgm:t>
    </dgm:pt>
    <dgm:pt modelId="{AEBA909C-F113-4CD5-9DBD-2DBAFC094A33}" type="parTrans" cxnId="{EFE7D92D-8413-4B16-A925-D244FDD05A14}">
      <dgm:prSet/>
      <dgm:spPr/>
      <dgm:t>
        <a:bodyPr/>
        <a:lstStyle/>
        <a:p>
          <a:endParaRPr lang="zh-TW" altLang="en-US" sz="2400"/>
        </a:p>
      </dgm:t>
    </dgm:pt>
    <dgm:pt modelId="{93ED1185-CB77-4841-B9B9-3B0038B4F3B5}" type="sibTrans" cxnId="{EFE7D92D-8413-4B16-A925-D244FDD05A14}">
      <dgm:prSet/>
      <dgm:spPr/>
      <dgm:t>
        <a:bodyPr/>
        <a:lstStyle/>
        <a:p>
          <a:endParaRPr lang="zh-TW" altLang="en-US" sz="2400"/>
        </a:p>
      </dgm:t>
    </dgm:pt>
    <dgm:pt modelId="{7D855506-4818-4780-A496-84F797F2E038}">
      <dgm:prSet phldrT="[文字]" custT="1"/>
      <dgm:spPr/>
      <dgm:t>
        <a:bodyPr/>
        <a:lstStyle/>
        <a:p>
          <a:r>
            <a:rPr lang="zh-TW" altLang="en-US" sz="4000" dirty="0" smtClean="0"/>
            <a:t>慎賞而不肯輕之</a:t>
          </a:r>
          <a:r>
            <a:rPr lang="zh-TW" altLang="en-US" sz="40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（輕率賞之）</a:t>
          </a:r>
          <a:endParaRPr lang="zh-TW" altLang="en-US" sz="40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D5AE5485-D4F4-4B3C-AFCB-66DD9880F0E2}" type="parTrans" cxnId="{A66ADD01-CFC6-43FB-8D9A-767DCC863484}">
      <dgm:prSet/>
      <dgm:spPr/>
      <dgm:t>
        <a:bodyPr/>
        <a:lstStyle/>
        <a:p>
          <a:endParaRPr lang="zh-TW" altLang="en-US" sz="2400"/>
        </a:p>
      </dgm:t>
    </dgm:pt>
    <dgm:pt modelId="{05FAE37A-2024-4A73-B4F4-E73B887C914F}" type="sibTrans" cxnId="{A66ADD01-CFC6-43FB-8D9A-767DCC863484}">
      <dgm:prSet/>
      <dgm:spPr/>
      <dgm:t>
        <a:bodyPr/>
        <a:lstStyle/>
        <a:p>
          <a:endParaRPr lang="zh-TW" altLang="en-US" sz="2400"/>
        </a:p>
      </dgm:t>
    </dgm:pt>
    <dgm:pt modelId="{000AB125-A549-4D3F-822F-930C4C5A550F}">
      <dgm:prSet phldrT="[文字]" custT="1"/>
      <dgm:spPr/>
      <dgm:t>
        <a:bodyPr/>
        <a:lstStyle/>
        <a:p>
          <a:r>
            <a:rPr lang="zh-TW" altLang="en-US" sz="4000" dirty="0" smtClean="0"/>
            <a:t>慎罰而不肯忍之</a:t>
          </a:r>
          <a:r>
            <a:rPr lang="zh-TW" altLang="en-US" sz="40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（忍心罰之）</a:t>
          </a:r>
          <a:endParaRPr lang="zh-TW" altLang="en-US" sz="40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8F3941D5-CCDF-4149-B9A6-56EE41C23A64}" type="parTrans" cxnId="{E0ECD69B-0E0C-485A-8DA8-7008B0E2CD50}">
      <dgm:prSet/>
      <dgm:spPr/>
      <dgm:t>
        <a:bodyPr/>
        <a:lstStyle/>
        <a:p>
          <a:endParaRPr lang="zh-TW" altLang="en-US" sz="2400"/>
        </a:p>
      </dgm:t>
    </dgm:pt>
    <dgm:pt modelId="{7A925BCA-CB79-4004-BC37-7783D016A2ED}" type="sibTrans" cxnId="{E0ECD69B-0E0C-485A-8DA8-7008B0E2CD50}">
      <dgm:prSet/>
      <dgm:spPr/>
      <dgm:t>
        <a:bodyPr/>
        <a:lstStyle/>
        <a:p>
          <a:endParaRPr lang="zh-TW" altLang="en-US" sz="2400"/>
        </a:p>
      </dgm:t>
    </dgm:pt>
    <dgm:pt modelId="{483E757D-BB0F-47B4-8257-C173E33AFD54}" type="pres">
      <dgm:prSet presAssocID="{3B0A39B0-EB0B-41D1-A5CA-89FB3314A519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zh-TW" altLang="en-US"/>
        </a:p>
      </dgm:t>
    </dgm:pt>
    <dgm:pt modelId="{4059015B-18E8-40FD-B5AC-4F9826BBA939}" type="pres">
      <dgm:prSet presAssocID="{E4D77E3C-353C-41A2-85FD-F1B1664BF9A1}" presName="thickLine" presStyleLbl="alignNode1" presStyleIdx="0" presStyleCnt="1"/>
      <dgm:spPr/>
    </dgm:pt>
    <dgm:pt modelId="{D00DEAC7-B2C9-426C-BD4A-CF52A381B6C5}" type="pres">
      <dgm:prSet presAssocID="{E4D77E3C-353C-41A2-85FD-F1B1664BF9A1}" presName="horz1" presStyleCnt="0"/>
      <dgm:spPr/>
    </dgm:pt>
    <dgm:pt modelId="{F92DB5BD-D71E-4186-9D01-6FC240061E6D}" type="pres">
      <dgm:prSet presAssocID="{E4D77E3C-353C-41A2-85FD-F1B1664BF9A1}" presName="tx1" presStyleLbl="revTx" presStyleIdx="0" presStyleCnt="3"/>
      <dgm:spPr/>
      <dgm:t>
        <a:bodyPr/>
        <a:lstStyle/>
        <a:p>
          <a:endParaRPr lang="zh-TW" altLang="en-US"/>
        </a:p>
      </dgm:t>
    </dgm:pt>
    <dgm:pt modelId="{6D3C060C-2EFD-46A6-BB74-716CB4360F8C}" type="pres">
      <dgm:prSet presAssocID="{E4D77E3C-353C-41A2-85FD-F1B1664BF9A1}" presName="vert1" presStyleCnt="0"/>
      <dgm:spPr/>
    </dgm:pt>
    <dgm:pt modelId="{45927DC4-0889-454D-B396-BBD4AE314266}" type="pres">
      <dgm:prSet presAssocID="{7D855506-4818-4780-A496-84F797F2E038}" presName="vertSpace2a" presStyleCnt="0"/>
      <dgm:spPr/>
    </dgm:pt>
    <dgm:pt modelId="{FDF38AFA-DE31-4647-A1E8-5DB60D0D0BB1}" type="pres">
      <dgm:prSet presAssocID="{7D855506-4818-4780-A496-84F797F2E038}" presName="horz2" presStyleCnt="0"/>
      <dgm:spPr/>
    </dgm:pt>
    <dgm:pt modelId="{9985CF61-5F50-4212-A804-AA6BFF3AE8E4}" type="pres">
      <dgm:prSet presAssocID="{7D855506-4818-4780-A496-84F797F2E038}" presName="horzSpace2" presStyleCnt="0"/>
      <dgm:spPr/>
    </dgm:pt>
    <dgm:pt modelId="{6AEA4980-A3CC-41AB-ADD6-B313189FC4D8}" type="pres">
      <dgm:prSet presAssocID="{7D855506-4818-4780-A496-84F797F2E038}" presName="tx2" presStyleLbl="revTx" presStyleIdx="1" presStyleCnt="3"/>
      <dgm:spPr/>
      <dgm:t>
        <a:bodyPr/>
        <a:lstStyle/>
        <a:p>
          <a:endParaRPr lang="zh-TW" altLang="en-US"/>
        </a:p>
      </dgm:t>
    </dgm:pt>
    <dgm:pt modelId="{E0E691B2-0B7E-4B72-AFF1-4839142722F2}" type="pres">
      <dgm:prSet presAssocID="{7D855506-4818-4780-A496-84F797F2E038}" presName="vert2" presStyleCnt="0"/>
      <dgm:spPr/>
    </dgm:pt>
    <dgm:pt modelId="{1027368A-866F-48A5-BFE1-2F2BBC490EEE}" type="pres">
      <dgm:prSet presAssocID="{7D855506-4818-4780-A496-84F797F2E038}" presName="thinLine2b" presStyleLbl="callout" presStyleIdx="0" presStyleCnt="2"/>
      <dgm:spPr/>
    </dgm:pt>
    <dgm:pt modelId="{1F53AC86-57B9-4767-A775-DD4237E20545}" type="pres">
      <dgm:prSet presAssocID="{7D855506-4818-4780-A496-84F797F2E038}" presName="vertSpace2b" presStyleCnt="0"/>
      <dgm:spPr/>
    </dgm:pt>
    <dgm:pt modelId="{9B32B9B6-F64D-41BB-9EBC-081CF2BD9B82}" type="pres">
      <dgm:prSet presAssocID="{000AB125-A549-4D3F-822F-930C4C5A550F}" presName="horz2" presStyleCnt="0"/>
      <dgm:spPr/>
    </dgm:pt>
    <dgm:pt modelId="{13FA88BA-1D0C-4410-9139-15031BE3FF51}" type="pres">
      <dgm:prSet presAssocID="{000AB125-A549-4D3F-822F-930C4C5A550F}" presName="horzSpace2" presStyleCnt="0"/>
      <dgm:spPr/>
    </dgm:pt>
    <dgm:pt modelId="{1F002A27-07AD-4AF7-84B9-088AF729E775}" type="pres">
      <dgm:prSet presAssocID="{000AB125-A549-4D3F-822F-930C4C5A550F}" presName="tx2" presStyleLbl="revTx" presStyleIdx="2" presStyleCnt="3"/>
      <dgm:spPr/>
      <dgm:t>
        <a:bodyPr/>
        <a:lstStyle/>
        <a:p>
          <a:endParaRPr lang="zh-TW" altLang="en-US"/>
        </a:p>
      </dgm:t>
    </dgm:pt>
    <dgm:pt modelId="{FE4AFE3F-17FE-4125-8DAF-AD5B6F432602}" type="pres">
      <dgm:prSet presAssocID="{000AB125-A549-4D3F-822F-930C4C5A550F}" presName="vert2" presStyleCnt="0"/>
      <dgm:spPr/>
    </dgm:pt>
    <dgm:pt modelId="{14C53ECF-FF5B-43C6-AC6B-0F15A0F9481E}" type="pres">
      <dgm:prSet presAssocID="{000AB125-A549-4D3F-822F-930C4C5A550F}" presName="thinLine2b" presStyleLbl="callout" presStyleIdx="1" presStyleCnt="2"/>
      <dgm:spPr/>
    </dgm:pt>
    <dgm:pt modelId="{31DC5BE9-7F27-4E38-88D2-7173B1152D31}" type="pres">
      <dgm:prSet presAssocID="{000AB125-A549-4D3F-822F-930C4C5A550F}" presName="vertSpace2b" presStyleCnt="0"/>
      <dgm:spPr/>
    </dgm:pt>
  </dgm:ptLst>
  <dgm:cxnLst>
    <dgm:cxn modelId="{B0CFECF2-D8C4-43CE-8C3A-98FC18204E5C}" type="presOf" srcId="{7D855506-4818-4780-A496-84F797F2E038}" destId="{6AEA4980-A3CC-41AB-ADD6-B313189FC4D8}" srcOrd="0" destOrd="0" presId="urn:microsoft.com/office/officeart/2008/layout/LinedList"/>
    <dgm:cxn modelId="{B0F0541A-4017-459A-B248-C8006F035444}" type="presOf" srcId="{3B0A39B0-EB0B-41D1-A5CA-89FB3314A519}" destId="{483E757D-BB0F-47B4-8257-C173E33AFD54}" srcOrd="0" destOrd="0" presId="urn:microsoft.com/office/officeart/2008/layout/LinedList"/>
    <dgm:cxn modelId="{8CCC59EE-09C6-49B2-A681-87A6875CA630}" type="presOf" srcId="{000AB125-A549-4D3F-822F-930C4C5A550F}" destId="{1F002A27-07AD-4AF7-84B9-088AF729E775}" srcOrd="0" destOrd="0" presId="urn:microsoft.com/office/officeart/2008/layout/LinedList"/>
    <dgm:cxn modelId="{CA4FEAC2-537C-4334-B994-BD1EACAABBF2}" type="presOf" srcId="{E4D77E3C-353C-41A2-85FD-F1B1664BF9A1}" destId="{F92DB5BD-D71E-4186-9D01-6FC240061E6D}" srcOrd="0" destOrd="0" presId="urn:microsoft.com/office/officeart/2008/layout/LinedList"/>
    <dgm:cxn modelId="{A66ADD01-CFC6-43FB-8D9A-767DCC863484}" srcId="{E4D77E3C-353C-41A2-85FD-F1B1664BF9A1}" destId="{7D855506-4818-4780-A496-84F797F2E038}" srcOrd="0" destOrd="0" parTransId="{D5AE5485-D4F4-4B3C-AFCB-66DD9880F0E2}" sibTransId="{05FAE37A-2024-4A73-B4F4-E73B887C914F}"/>
    <dgm:cxn modelId="{E0ECD69B-0E0C-485A-8DA8-7008B0E2CD50}" srcId="{E4D77E3C-353C-41A2-85FD-F1B1664BF9A1}" destId="{000AB125-A549-4D3F-822F-930C4C5A550F}" srcOrd="1" destOrd="0" parTransId="{8F3941D5-CCDF-4149-B9A6-56EE41C23A64}" sibTransId="{7A925BCA-CB79-4004-BC37-7783D016A2ED}"/>
    <dgm:cxn modelId="{EFE7D92D-8413-4B16-A925-D244FDD05A14}" srcId="{3B0A39B0-EB0B-41D1-A5CA-89FB3314A519}" destId="{E4D77E3C-353C-41A2-85FD-F1B1664BF9A1}" srcOrd="0" destOrd="0" parTransId="{AEBA909C-F113-4CD5-9DBD-2DBAFC094A33}" sibTransId="{93ED1185-CB77-4841-B9B9-3B0038B4F3B5}"/>
    <dgm:cxn modelId="{AE3BB6E3-B89F-41CE-B23C-1818A22CF8E9}" type="presParOf" srcId="{483E757D-BB0F-47B4-8257-C173E33AFD54}" destId="{4059015B-18E8-40FD-B5AC-4F9826BBA939}" srcOrd="0" destOrd="0" presId="urn:microsoft.com/office/officeart/2008/layout/LinedList"/>
    <dgm:cxn modelId="{F486AAE0-A251-4B8C-8E11-D68D3B532729}" type="presParOf" srcId="{483E757D-BB0F-47B4-8257-C173E33AFD54}" destId="{D00DEAC7-B2C9-426C-BD4A-CF52A381B6C5}" srcOrd="1" destOrd="0" presId="urn:microsoft.com/office/officeart/2008/layout/LinedList"/>
    <dgm:cxn modelId="{8997557B-B982-4846-97FC-0EA76D39115E}" type="presParOf" srcId="{D00DEAC7-B2C9-426C-BD4A-CF52A381B6C5}" destId="{F92DB5BD-D71E-4186-9D01-6FC240061E6D}" srcOrd="0" destOrd="0" presId="urn:microsoft.com/office/officeart/2008/layout/LinedList"/>
    <dgm:cxn modelId="{628ABB41-9214-47EE-B0E2-21FB4B4046A7}" type="presParOf" srcId="{D00DEAC7-B2C9-426C-BD4A-CF52A381B6C5}" destId="{6D3C060C-2EFD-46A6-BB74-716CB4360F8C}" srcOrd="1" destOrd="0" presId="urn:microsoft.com/office/officeart/2008/layout/LinedList"/>
    <dgm:cxn modelId="{A10B2E32-EEBE-470F-989F-089B42C8A242}" type="presParOf" srcId="{6D3C060C-2EFD-46A6-BB74-716CB4360F8C}" destId="{45927DC4-0889-454D-B396-BBD4AE314266}" srcOrd="0" destOrd="0" presId="urn:microsoft.com/office/officeart/2008/layout/LinedList"/>
    <dgm:cxn modelId="{C75AABF3-BCE8-4C43-AF7E-50070A66496E}" type="presParOf" srcId="{6D3C060C-2EFD-46A6-BB74-716CB4360F8C}" destId="{FDF38AFA-DE31-4647-A1E8-5DB60D0D0BB1}" srcOrd="1" destOrd="0" presId="urn:microsoft.com/office/officeart/2008/layout/LinedList"/>
    <dgm:cxn modelId="{4DB3D71F-5E49-4654-9F41-EF2F56D66FC6}" type="presParOf" srcId="{FDF38AFA-DE31-4647-A1E8-5DB60D0D0BB1}" destId="{9985CF61-5F50-4212-A804-AA6BFF3AE8E4}" srcOrd="0" destOrd="0" presId="urn:microsoft.com/office/officeart/2008/layout/LinedList"/>
    <dgm:cxn modelId="{2E1F4FCE-6B05-46A0-B841-636951A9A0FB}" type="presParOf" srcId="{FDF38AFA-DE31-4647-A1E8-5DB60D0D0BB1}" destId="{6AEA4980-A3CC-41AB-ADD6-B313189FC4D8}" srcOrd="1" destOrd="0" presId="urn:microsoft.com/office/officeart/2008/layout/LinedList"/>
    <dgm:cxn modelId="{B8404A4A-4BB4-49AE-BC59-91A7788C5709}" type="presParOf" srcId="{FDF38AFA-DE31-4647-A1E8-5DB60D0D0BB1}" destId="{E0E691B2-0B7E-4B72-AFF1-4839142722F2}" srcOrd="2" destOrd="0" presId="urn:microsoft.com/office/officeart/2008/layout/LinedList"/>
    <dgm:cxn modelId="{661B35DE-1519-47AF-8C06-0CFBFC6F83F6}" type="presParOf" srcId="{6D3C060C-2EFD-46A6-BB74-716CB4360F8C}" destId="{1027368A-866F-48A5-BFE1-2F2BBC490EEE}" srcOrd="2" destOrd="0" presId="urn:microsoft.com/office/officeart/2008/layout/LinedList"/>
    <dgm:cxn modelId="{265D56E4-AE45-440D-ADB4-D62B37E218BC}" type="presParOf" srcId="{6D3C060C-2EFD-46A6-BB74-716CB4360F8C}" destId="{1F53AC86-57B9-4767-A775-DD4237E20545}" srcOrd="3" destOrd="0" presId="urn:microsoft.com/office/officeart/2008/layout/LinedList"/>
    <dgm:cxn modelId="{44E6F269-DBA2-49C8-AD49-39E84408C348}" type="presParOf" srcId="{6D3C060C-2EFD-46A6-BB74-716CB4360F8C}" destId="{9B32B9B6-F64D-41BB-9EBC-081CF2BD9B82}" srcOrd="4" destOrd="0" presId="urn:microsoft.com/office/officeart/2008/layout/LinedList"/>
    <dgm:cxn modelId="{32399A21-8B4B-4B7D-91BD-6730D7B37842}" type="presParOf" srcId="{9B32B9B6-F64D-41BB-9EBC-081CF2BD9B82}" destId="{13FA88BA-1D0C-4410-9139-15031BE3FF51}" srcOrd="0" destOrd="0" presId="urn:microsoft.com/office/officeart/2008/layout/LinedList"/>
    <dgm:cxn modelId="{2C82166B-CC36-4CB2-84EF-183BC9E6E773}" type="presParOf" srcId="{9B32B9B6-F64D-41BB-9EBC-081CF2BD9B82}" destId="{1F002A27-07AD-4AF7-84B9-088AF729E775}" srcOrd="1" destOrd="0" presId="urn:microsoft.com/office/officeart/2008/layout/LinedList"/>
    <dgm:cxn modelId="{6B6F53EC-F578-4B02-B2C5-D5650588EC3D}" type="presParOf" srcId="{9B32B9B6-F64D-41BB-9EBC-081CF2BD9B82}" destId="{FE4AFE3F-17FE-4125-8DAF-AD5B6F432602}" srcOrd="2" destOrd="0" presId="urn:microsoft.com/office/officeart/2008/layout/LinedList"/>
    <dgm:cxn modelId="{6E204042-36A9-4276-B02B-7EB5F19E7D80}" type="presParOf" srcId="{6D3C060C-2EFD-46A6-BB74-716CB4360F8C}" destId="{14C53ECF-FF5B-43C6-AC6B-0F15A0F9481E}" srcOrd="5" destOrd="0" presId="urn:microsoft.com/office/officeart/2008/layout/LinedList"/>
    <dgm:cxn modelId="{17035FC3-ECE3-4052-8E19-3796A5891DD2}" type="presParOf" srcId="{6D3C060C-2EFD-46A6-BB74-716CB4360F8C}" destId="{31DC5BE9-7F27-4E38-88D2-7173B1152D31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16D4071-4918-44A3-A8B8-28923A042AC0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7FFC4F1A-E2F5-43FA-82D1-2E65DB936918}">
      <dgm:prSet phldrT="[文字]" custT="1"/>
      <dgm:spPr/>
      <dgm:t>
        <a:bodyPr/>
        <a:lstStyle/>
        <a:p>
          <a:pPr algn="ctr"/>
          <a:r>
            <a:rPr lang="zh-TW" altLang="en-US" sz="3600" dirty="0" smtClean="0"/>
            <a:t>故獨任威刑而無德惠</a:t>
          </a:r>
          <a:endParaRPr lang="zh-TW" altLang="en-US" sz="3600" dirty="0"/>
        </a:p>
      </dgm:t>
    </dgm:pt>
    <dgm:pt modelId="{B1C4D1AD-8AAD-4B64-98A4-48A9BF636E53}" type="parTrans" cxnId="{79414B63-881C-4B03-86FC-282F3F2705B0}">
      <dgm:prSet/>
      <dgm:spPr/>
      <dgm:t>
        <a:bodyPr/>
        <a:lstStyle/>
        <a:p>
          <a:endParaRPr lang="zh-TW" altLang="en-US" sz="2000"/>
        </a:p>
      </dgm:t>
    </dgm:pt>
    <dgm:pt modelId="{BB3F2979-1919-4F70-A7C6-B0ED1F6C83B2}" type="sibTrans" cxnId="{79414B63-881C-4B03-86FC-282F3F2705B0}">
      <dgm:prSet/>
      <dgm:spPr/>
      <dgm:t>
        <a:bodyPr/>
        <a:lstStyle/>
        <a:p>
          <a:endParaRPr lang="zh-TW" altLang="en-US" sz="2000"/>
        </a:p>
      </dgm:t>
    </dgm:pt>
    <dgm:pt modelId="{5A1CE7F5-9560-4A0E-8F9D-3D80EBC5D8AA}">
      <dgm:prSet phldrT="[文字]" custT="1"/>
      <dgm:spPr/>
      <dgm:t>
        <a:bodyPr/>
        <a:lstStyle/>
        <a:p>
          <a:pPr algn="ctr"/>
          <a:r>
            <a:rPr lang="zh-TW" altLang="en-US" sz="3600" dirty="0" smtClean="0"/>
            <a:t>獨任德惠而無威刑</a:t>
          </a:r>
          <a:endParaRPr lang="zh-TW" altLang="en-US" sz="3600" dirty="0"/>
        </a:p>
      </dgm:t>
    </dgm:pt>
    <dgm:pt modelId="{F15530B4-DE4E-48D4-96C2-11AC889B4984}" type="parTrans" cxnId="{E630A00F-0730-4058-AAAF-E125B3AE0084}">
      <dgm:prSet/>
      <dgm:spPr/>
      <dgm:t>
        <a:bodyPr/>
        <a:lstStyle/>
        <a:p>
          <a:endParaRPr lang="zh-TW" altLang="en-US" sz="2000"/>
        </a:p>
      </dgm:t>
    </dgm:pt>
    <dgm:pt modelId="{989DD6D6-7EBC-4C77-BB6D-0D2A3863CEC1}" type="sibTrans" cxnId="{E630A00F-0730-4058-AAAF-E125B3AE0084}">
      <dgm:prSet/>
      <dgm:spPr/>
      <dgm:t>
        <a:bodyPr/>
        <a:lstStyle/>
        <a:p>
          <a:endParaRPr lang="zh-TW" altLang="en-US" sz="2000"/>
        </a:p>
      </dgm:t>
    </dgm:pt>
    <dgm:pt modelId="{647C9C26-77F7-490C-A123-7DC322562243}">
      <dgm:prSet phldrT="[文字]" custT="1"/>
      <dgm:spPr/>
      <dgm:t>
        <a:bodyPr/>
        <a:lstStyle/>
        <a:p>
          <a:r>
            <a:rPr lang="zh-TW" altLang="en-US" sz="3200" dirty="0" smtClean="0"/>
            <a:t>則民不樂生</a:t>
          </a:r>
          <a:endParaRPr lang="zh-TW" altLang="en-US" sz="3200" dirty="0"/>
        </a:p>
      </dgm:t>
    </dgm:pt>
    <dgm:pt modelId="{24B8E426-E85F-4AD3-95D8-D967E8CFC272}" type="parTrans" cxnId="{00F53417-3D09-44B0-8CCB-C8CDBC20F4D3}">
      <dgm:prSet/>
      <dgm:spPr/>
      <dgm:t>
        <a:bodyPr/>
        <a:lstStyle/>
        <a:p>
          <a:endParaRPr lang="zh-TW" altLang="en-US" sz="2000"/>
        </a:p>
      </dgm:t>
    </dgm:pt>
    <dgm:pt modelId="{20FE58E8-B9A4-4E08-897B-1135FB2EAC87}" type="sibTrans" cxnId="{00F53417-3D09-44B0-8CCB-C8CDBC20F4D3}">
      <dgm:prSet/>
      <dgm:spPr/>
      <dgm:t>
        <a:bodyPr/>
        <a:lstStyle/>
        <a:p>
          <a:endParaRPr lang="zh-TW" altLang="en-US" sz="2000"/>
        </a:p>
      </dgm:t>
    </dgm:pt>
    <dgm:pt modelId="{C339E80D-62CC-460A-A844-AFD228D59BAD}">
      <dgm:prSet phldrT="[文字]" custT="1"/>
      <dgm:spPr/>
      <dgm:t>
        <a:bodyPr/>
        <a:lstStyle/>
        <a:p>
          <a:r>
            <a:rPr lang="zh-TW" altLang="en-US" sz="3200" dirty="0" smtClean="0"/>
            <a:t>則民不畏死</a:t>
          </a:r>
          <a:endParaRPr lang="zh-TW" altLang="en-US" sz="3200" dirty="0"/>
        </a:p>
      </dgm:t>
    </dgm:pt>
    <dgm:pt modelId="{1A963BC1-6BA2-44AA-BB9F-A1EA2DCBDA67}" type="parTrans" cxnId="{1868379F-D92B-449B-9F5E-A598BA78291F}">
      <dgm:prSet/>
      <dgm:spPr/>
      <dgm:t>
        <a:bodyPr/>
        <a:lstStyle/>
        <a:p>
          <a:endParaRPr lang="zh-TW" altLang="en-US" sz="2000"/>
        </a:p>
      </dgm:t>
    </dgm:pt>
    <dgm:pt modelId="{C8002ADB-8584-4C76-9516-9CA938D5717B}" type="sibTrans" cxnId="{1868379F-D92B-449B-9F5E-A598BA78291F}">
      <dgm:prSet/>
      <dgm:spPr/>
      <dgm:t>
        <a:bodyPr/>
        <a:lstStyle/>
        <a:p>
          <a:endParaRPr lang="zh-TW" altLang="en-US" sz="2000"/>
        </a:p>
      </dgm:t>
    </dgm:pt>
    <dgm:pt modelId="{22D992CD-5163-4F66-8C48-0B4AB13956C4}">
      <dgm:prSet phldrT="[文字]" custT="1"/>
      <dgm:spPr/>
      <dgm:t>
        <a:bodyPr/>
        <a:lstStyle/>
        <a:p>
          <a:r>
            <a:rPr lang="zh-TW" altLang="en-US" sz="3200" dirty="0" smtClean="0"/>
            <a:t>不可得而</a:t>
          </a:r>
          <a:r>
            <a:rPr lang="zh-TW" altLang="en-US" sz="3200" dirty="0" smtClean="0">
              <a:solidFill>
                <a:srgbClr val="FF0000"/>
              </a:solidFill>
            </a:rPr>
            <a:t>教</a:t>
          </a:r>
          <a:r>
            <a:rPr lang="zh-TW" altLang="en-US" sz="3200" dirty="0" smtClean="0"/>
            <a:t>也</a:t>
          </a:r>
          <a:endParaRPr lang="zh-TW" altLang="en-US" sz="3200" dirty="0"/>
        </a:p>
      </dgm:t>
    </dgm:pt>
    <dgm:pt modelId="{B6C5C2A2-6914-4A7F-957A-4E65EF96B51D}" type="parTrans" cxnId="{2EED1AA6-4DA0-4CE3-9713-FA0E5CD1805D}">
      <dgm:prSet/>
      <dgm:spPr/>
      <dgm:t>
        <a:bodyPr/>
        <a:lstStyle/>
        <a:p>
          <a:endParaRPr lang="zh-TW" altLang="en-US" sz="2000"/>
        </a:p>
      </dgm:t>
    </dgm:pt>
    <dgm:pt modelId="{A5088D3D-6440-40CE-B1ED-8D9E61BBD21C}" type="sibTrans" cxnId="{2EED1AA6-4DA0-4CE3-9713-FA0E5CD1805D}">
      <dgm:prSet/>
      <dgm:spPr/>
      <dgm:t>
        <a:bodyPr/>
        <a:lstStyle/>
        <a:p>
          <a:endParaRPr lang="zh-TW" altLang="en-US" sz="2000"/>
        </a:p>
      </dgm:t>
    </dgm:pt>
    <dgm:pt modelId="{7E1C6D42-88F0-489B-AB8F-E57F026AF93C}">
      <dgm:prSet phldrT="[文字]" custT="1"/>
      <dgm:spPr/>
      <dgm:t>
        <a:bodyPr/>
        <a:lstStyle/>
        <a:p>
          <a:r>
            <a:rPr lang="zh-TW" altLang="en-US" sz="3200" dirty="0" smtClean="0"/>
            <a:t>不可得而</a:t>
          </a:r>
          <a:r>
            <a:rPr lang="zh-TW" altLang="en-US" sz="3200" dirty="0" smtClean="0">
              <a:solidFill>
                <a:srgbClr val="FF0000"/>
              </a:solidFill>
            </a:rPr>
            <a:t>制</a:t>
          </a:r>
          <a:r>
            <a:rPr lang="zh-TW" altLang="en-US" sz="3200" dirty="0" smtClean="0"/>
            <a:t>也</a:t>
          </a:r>
          <a:endParaRPr lang="zh-TW" altLang="en-US" sz="3200" dirty="0"/>
        </a:p>
      </dgm:t>
    </dgm:pt>
    <dgm:pt modelId="{2A439C52-205F-4AC2-95A0-9903A0B74F7E}" type="parTrans" cxnId="{C8284382-DC67-41BD-B921-11B7B553CF10}">
      <dgm:prSet/>
      <dgm:spPr/>
      <dgm:t>
        <a:bodyPr/>
        <a:lstStyle/>
        <a:p>
          <a:endParaRPr lang="zh-TW" altLang="en-US" sz="2000"/>
        </a:p>
      </dgm:t>
    </dgm:pt>
    <dgm:pt modelId="{6DF5D494-9B3A-4AAF-B3A6-D7FFB477B9BB}" type="sibTrans" cxnId="{C8284382-DC67-41BD-B921-11B7B553CF10}">
      <dgm:prSet/>
      <dgm:spPr/>
      <dgm:t>
        <a:bodyPr/>
        <a:lstStyle/>
        <a:p>
          <a:endParaRPr lang="zh-TW" altLang="en-US" sz="2000"/>
        </a:p>
      </dgm:t>
    </dgm:pt>
    <dgm:pt modelId="{F749DC18-DFB9-40CA-9E5F-BFACA8D86560}" type="pres">
      <dgm:prSet presAssocID="{C16D4071-4918-44A3-A8B8-28923A042AC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A78991E-8E08-4856-9AFC-71B30186D41E}" type="pres">
      <dgm:prSet presAssocID="{7FFC4F1A-E2F5-43FA-82D1-2E65DB936918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C272CD9-F508-4C7A-8660-5979F3C20346}" type="pres">
      <dgm:prSet presAssocID="{7FFC4F1A-E2F5-43FA-82D1-2E65DB936918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72009C1-919D-4452-B086-45A527270AC1}" type="pres">
      <dgm:prSet presAssocID="{5A1CE7F5-9560-4A0E-8F9D-3D80EBC5D8AA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055B400-F3CF-4103-BF06-2F1F1B6067EE}" type="pres">
      <dgm:prSet presAssocID="{5A1CE7F5-9560-4A0E-8F9D-3D80EBC5D8AA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2EED1AA6-4DA0-4CE3-9713-FA0E5CD1805D}" srcId="{647C9C26-77F7-490C-A123-7DC322562243}" destId="{22D992CD-5163-4F66-8C48-0B4AB13956C4}" srcOrd="0" destOrd="0" parTransId="{B6C5C2A2-6914-4A7F-957A-4E65EF96B51D}" sibTransId="{A5088D3D-6440-40CE-B1ED-8D9E61BBD21C}"/>
    <dgm:cxn modelId="{6AD18E5C-7FC6-453C-B97D-5D77AC50E2DD}" type="presOf" srcId="{7FFC4F1A-E2F5-43FA-82D1-2E65DB936918}" destId="{4A78991E-8E08-4856-9AFC-71B30186D41E}" srcOrd="0" destOrd="0" presId="urn:microsoft.com/office/officeart/2005/8/layout/vList2"/>
    <dgm:cxn modelId="{E1F7E3A1-8083-4113-8044-4DF63A6EB249}" type="presOf" srcId="{C339E80D-62CC-460A-A844-AFD228D59BAD}" destId="{F055B400-F3CF-4103-BF06-2F1F1B6067EE}" srcOrd="0" destOrd="0" presId="urn:microsoft.com/office/officeart/2005/8/layout/vList2"/>
    <dgm:cxn modelId="{1868379F-D92B-449B-9F5E-A598BA78291F}" srcId="{5A1CE7F5-9560-4A0E-8F9D-3D80EBC5D8AA}" destId="{C339E80D-62CC-460A-A844-AFD228D59BAD}" srcOrd="0" destOrd="0" parTransId="{1A963BC1-6BA2-44AA-BB9F-A1EA2DCBDA67}" sibTransId="{C8002ADB-8584-4C76-9516-9CA938D5717B}"/>
    <dgm:cxn modelId="{79414B63-881C-4B03-86FC-282F3F2705B0}" srcId="{C16D4071-4918-44A3-A8B8-28923A042AC0}" destId="{7FFC4F1A-E2F5-43FA-82D1-2E65DB936918}" srcOrd="0" destOrd="0" parTransId="{B1C4D1AD-8AAD-4B64-98A4-48A9BF636E53}" sibTransId="{BB3F2979-1919-4F70-A7C6-B0ED1F6C83B2}"/>
    <dgm:cxn modelId="{9FE4EB1C-8A2E-4559-90E5-C2F6D99F4B16}" type="presOf" srcId="{C16D4071-4918-44A3-A8B8-28923A042AC0}" destId="{F749DC18-DFB9-40CA-9E5F-BFACA8D86560}" srcOrd="0" destOrd="0" presId="urn:microsoft.com/office/officeart/2005/8/layout/vList2"/>
    <dgm:cxn modelId="{DF504444-32D1-4436-90A9-72DDA136BD03}" type="presOf" srcId="{5A1CE7F5-9560-4A0E-8F9D-3D80EBC5D8AA}" destId="{C72009C1-919D-4452-B086-45A527270AC1}" srcOrd="0" destOrd="0" presId="urn:microsoft.com/office/officeart/2005/8/layout/vList2"/>
    <dgm:cxn modelId="{7211A620-A577-498D-AF23-079788FDAF0D}" type="presOf" srcId="{7E1C6D42-88F0-489B-AB8F-E57F026AF93C}" destId="{F055B400-F3CF-4103-BF06-2F1F1B6067EE}" srcOrd="0" destOrd="1" presId="urn:microsoft.com/office/officeart/2005/8/layout/vList2"/>
    <dgm:cxn modelId="{C8284382-DC67-41BD-B921-11B7B553CF10}" srcId="{C339E80D-62CC-460A-A844-AFD228D59BAD}" destId="{7E1C6D42-88F0-489B-AB8F-E57F026AF93C}" srcOrd="0" destOrd="0" parTransId="{2A439C52-205F-4AC2-95A0-9903A0B74F7E}" sibTransId="{6DF5D494-9B3A-4AAF-B3A6-D7FFB477B9BB}"/>
    <dgm:cxn modelId="{E630A00F-0730-4058-AAAF-E125B3AE0084}" srcId="{C16D4071-4918-44A3-A8B8-28923A042AC0}" destId="{5A1CE7F5-9560-4A0E-8F9D-3D80EBC5D8AA}" srcOrd="1" destOrd="0" parTransId="{F15530B4-DE4E-48D4-96C2-11AC889B4984}" sibTransId="{989DD6D6-7EBC-4C77-BB6D-0D2A3863CEC1}"/>
    <dgm:cxn modelId="{3224A40D-B648-47C7-8EC6-4B003D17D9C0}" type="presOf" srcId="{22D992CD-5163-4F66-8C48-0B4AB13956C4}" destId="{EC272CD9-F508-4C7A-8660-5979F3C20346}" srcOrd="0" destOrd="1" presId="urn:microsoft.com/office/officeart/2005/8/layout/vList2"/>
    <dgm:cxn modelId="{02AF1DE0-2440-4CF0-9149-D6CF0BCE7ADD}" type="presOf" srcId="{647C9C26-77F7-490C-A123-7DC322562243}" destId="{EC272CD9-F508-4C7A-8660-5979F3C20346}" srcOrd="0" destOrd="0" presId="urn:microsoft.com/office/officeart/2005/8/layout/vList2"/>
    <dgm:cxn modelId="{00F53417-3D09-44B0-8CCB-C8CDBC20F4D3}" srcId="{7FFC4F1A-E2F5-43FA-82D1-2E65DB936918}" destId="{647C9C26-77F7-490C-A123-7DC322562243}" srcOrd="0" destOrd="0" parTransId="{24B8E426-E85F-4AD3-95D8-D967E8CFC272}" sibTransId="{20FE58E8-B9A4-4E08-897B-1135FB2EAC87}"/>
    <dgm:cxn modelId="{19ED1E0B-54EE-456A-B933-59CDD0BBBD79}" type="presParOf" srcId="{F749DC18-DFB9-40CA-9E5F-BFACA8D86560}" destId="{4A78991E-8E08-4856-9AFC-71B30186D41E}" srcOrd="0" destOrd="0" presId="urn:microsoft.com/office/officeart/2005/8/layout/vList2"/>
    <dgm:cxn modelId="{E16AC08E-3129-4F03-BDCB-BE813AB8D635}" type="presParOf" srcId="{F749DC18-DFB9-40CA-9E5F-BFACA8D86560}" destId="{EC272CD9-F508-4C7A-8660-5979F3C20346}" srcOrd="1" destOrd="0" presId="urn:microsoft.com/office/officeart/2005/8/layout/vList2"/>
    <dgm:cxn modelId="{43575DBE-6A2C-414D-8FC6-7E0EBC1506D0}" type="presParOf" srcId="{F749DC18-DFB9-40CA-9E5F-BFACA8D86560}" destId="{C72009C1-919D-4452-B086-45A527270AC1}" srcOrd="2" destOrd="0" presId="urn:microsoft.com/office/officeart/2005/8/layout/vList2"/>
    <dgm:cxn modelId="{ED25F6E9-B65F-43F3-BDCF-1B294F052EA0}" type="presParOf" srcId="{F749DC18-DFB9-40CA-9E5F-BFACA8D86560}" destId="{F055B400-F3CF-4103-BF06-2F1F1B6067EE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824BC050-E2C1-4BB0-80AB-48332A4E698F}" type="doc">
      <dgm:prSet loTypeId="urn:microsoft.com/office/officeart/2005/8/layout/vList2" loCatId="list" qsTypeId="urn:microsoft.com/office/officeart/2005/8/quickstyle/simple1" qsCatId="simple" csTypeId="urn:microsoft.com/office/officeart/2005/8/colors/accent3_5" csCatId="accent3" phldr="1"/>
      <dgm:spPr/>
      <dgm:t>
        <a:bodyPr/>
        <a:lstStyle/>
        <a:p>
          <a:endParaRPr lang="zh-TW" altLang="en-US"/>
        </a:p>
      </dgm:t>
    </dgm:pt>
    <dgm:pt modelId="{EC6F7174-AAD7-409D-9DA1-71E31F308D19}">
      <dgm:prSet phldrT="[文字]" custT="1"/>
      <dgm:spPr/>
      <dgm:t>
        <a:bodyPr/>
        <a:lstStyle/>
        <a:p>
          <a:pPr algn="ctr"/>
          <a:r>
            <a:rPr lang="zh-TW" altLang="en-US" sz="4000" dirty="0" smtClean="0"/>
            <a:t>威德相濟</a:t>
          </a:r>
          <a:endParaRPr lang="zh-TW" altLang="en-US" sz="4000" dirty="0"/>
        </a:p>
      </dgm:t>
    </dgm:pt>
    <dgm:pt modelId="{EF8BD480-132F-4E97-9F10-22B55FB3CC78}" type="parTrans" cxnId="{DAB01A71-2D94-4421-8725-218FAB39BB46}">
      <dgm:prSet/>
      <dgm:spPr/>
      <dgm:t>
        <a:bodyPr/>
        <a:lstStyle/>
        <a:p>
          <a:endParaRPr lang="zh-TW" altLang="en-US" sz="2000"/>
        </a:p>
      </dgm:t>
    </dgm:pt>
    <dgm:pt modelId="{C378AC7D-9D15-43D1-A30A-A51A3B06DABB}" type="sibTrans" cxnId="{DAB01A71-2D94-4421-8725-218FAB39BB46}">
      <dgm:prSet/>
      <dgm:spPr/>
      <dgm:t>
        <a:bodyPr/>
        <a:lstStyle/>
        <a:p>
          <a:endParaRPr lang="zh-TW" altLang="en-US" sz="2000"/>
        </a:p>
      </dgm:t>
    </dgm:pt>
    <dgm:pt modelId="{EA4F59AE-16EB-45D6-9EBB-3813F91B03F3}">
      <dgm:prSet phldrT="[文字]" custT="1"/>
      <dgm:spPr/>
      <dgm:t>
        <a:bodyPr/>
        <a:lstStyle/>
        <a:p>
          <a:r>
            <a:rPr lang="zh-TW" altLang="en-US" sz="3600" dirty="0" smtClean="0">
              <a:solidFill>
                <a:srgbClr val="FF0000"/>
              </a:solidFill>
            </a:rPr>
            <a:t>可教可制</a:t>
          </a:r>
          <a:endParaRPr lang="zh-TW" altLang="en-US" sz="3600" dirty="0">
            <a:solidFill>
              <a:srgbClr val="FF0000"/>
            </a:solidFill>
          </a:endParaRPr>
        </a:p>
      </dgm:t>
    </dgm:pt>
    <dgm:pt modelId="{78A7A62C-9F66-4918-A512-AED3DE3FD219}" type="parTrans" cxnId="{805EC59A-748B-4B57-9AC0-599B9DD065E0}">
      <dgm:prSet/>
      <dgm:spPr/>
      <dgm:t>
        <a:bodyPr/>
        <a:lstStyle/>
        <a:p>
          <a:endParaRPr lang="zh-TW" altLang="en-US" sz="2000"/>
        </a:p>
      </dgm:t>
    </dgm:pt>
    <dgm:pt modelId="{8D3F31BC-2E50-464F-93B7-051BDC2C0B60}" type="sibTrans" cxnId="{805EC59A-748B-4B57-9AC0-599B9DD065E0}">
      <dgm:prSet/>
      <dgm:spPr/>
      <dgm:t>
        <a:bodyPr/>
        <a:lstStyle/>
        <a:p>
          <a:endParaRPr lang="zh-TW" altLang="en-US" sz="2000"/>
        </a:p>
      </dgm:t>
    </dgm:pt>
    <dgm:pt modelId="{52C7FBC7-5100-4B6C-A05F-9DCAA3EA3460}" type="pres">
      <dgm:prSet presAssocID="{824BC050-E2C1-4BB0-80AB-48332A4E698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EA084BA-2279-4CE3-9F17-7C0133C72FD0}" type="pres">
      <dgm:prSet presAssocID="{EC6F7174-AAD7-409D-9DA1-71E31F308D19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70585F2-7401-4C57-9F3F-69331D2FE59B}" type="pres">
      <dgm:prSet presAssocID="{EC6F7174-AAD7-409D-9DA1-71E31F308D19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405C107C-144D-44E6-B196-9FC5B2E9F096}" type="presOf" srcId="{EA4F59AE-16EB-45D6-9EBB-3813F91B03F3}" destId="{770585F2-7401-4C57-9F3F-69331D2FE59B}" srcOrd="0" destOrd="0" presId="urn:microsoft.com/office/officeart/2005/8/layout/vList2"/>
    <dgm:cxn modelId="{F3CC197E-3AD0-4944-B044-FAEA8317510A}" type="presOf" srcId="{824BC050-E2C1-4BB0-80AB-48332A4E698F}" destId="{52C7FBC7-5100-4B6C-A05F-9DCAA3EA3460}" srcOrd="0" destOrd="0" presId="urn:microsoft.com/office/officeart/2005/8/layout/vList2"/>
    <dgm:cxn modelId="{DAB01A71-2D94-4421-8725-218FAB39BB46}" srcId="{824BC050-E2C1-4BB0-80AB-48332A4E698F}" destId="{EC6F7174-AAD7-409D-9DA1-71E31F308D19}" srcOrd="0" destOrd="0" parTransId="{EF8BD480-132F-4E97-9F10-22B55FB3CC78}" sibTransId="{C378AC7D-9D15-43D1-A30A-A51A3B06DABB}"/>
    <dgm:cxn modelId="{F6F1FF00-1EC6-4347-922F-FC0009852A88}" type="presOf" srcId="{EC6F7174-AAD7-409D-9DA1-71E31F308D19}" destId="{DEA084BA-2279-4CE3-9F17-7C0133C72FD0}" srcOrd="0" destOrd="0" presId="urn:microsoft.com/office/officeart/2005/8/layout/vList2"/>
    <dgm:cxn modelId="{805EC59A-748B-4B57-9AC0-599B9DD065E0}" srcId="{EC6F7174-AAD7-409D-9DA1-71E31F308D19}" destId="{EA4F59AE-16EB-45D6-9EBB-3813F91B03F3}" srcOrd="0" destOrd="0" parTransId="{78A7A62C-9F66-4918-A512-AED3DE3FD219}" sibTransId="{8D3F31BC-2E50-464F-93B7-051BDC2C0B60}"/>
    <dgm:cxn modelId="{C90F90A3-0009-4174-980C-C6D21AA6DDEC}" type="presParOf" srcId="{52C7FBC7-5100-4B6C-A05F-9DCAA3EA3460}" destId="{DEA084BA-2279-4CE3-9F17-7C0133C72FD0}" srcOrd="0" destOrd="0" presId="urn:microsoft.com/office/officeart/2005/8/layout/vList2"/>
    <dgm:cxn modelId="{4AC7C8B7-A8BD-4C0A-8FF5-2495E9512043}" type="presParOf" srcId="{52C7FBC7-5100-4B6C-A05F-9DCAA3EA3460}" destId="{770585F2-7401-4C57-9F3F-69331D2FE59B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0560CDDC-E726-4F85-B9C4-CDF10597D78A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B10D9147-D9D8-4883-A5AD-C4345B42306C}">
      <dgm:prSet phldrT="[文字]" custT="1"/>
      <dgm:spPr/>
      <dgm:t>
        <a:bodyPr/>
        <a:lstStyle/>
        <a:p>
          <a:r>
            <a:rPr lang="zh-TW" altLang="en-US" sz="4000" dirty="0" smtClean="0"/>
            <a:t>治國二柄</a:t>
          </a:r>
          <a:endParaRPr lang="zh-TW" altLang="en-US" sz="4000" dirty="0"/>
        </a:p>
      </dgm:t>
    </dgm:pt>
    <dgm:pt modelId="{B39CDDDA-B735-48E2-A84E-42543E23DEB7}" type="parTrans" cxnId="{8BBF22FA-CDDF-4E54-A572-FB3D6A3048D6}">
      <dgm:prSet/>
      <dgm:spPr/>
      <dgm:t>
        <a:bodyPr/>
        <a:lstStyle/>
        <a:p>
          <a:endParaRPr lang="zh-TW" altLang="en-US"/>
        </a:p>
      </dgm:t>
    </dgm:pt>
    <dgm:pt modelId="{51023DB7-EC56-4435-A239-262E25D6EAEA}" type="sibTrans" cxnId="{8BBF22FA-CDDF-4E54-A572-FB3D6A3048D6}">
      <dgm:prSet/>
      <dgm:spPr/>
      <dgm:t>
        <a:bodyPr/>
        <a:lstStyle/>
        <a:p>
          <a:endParaRPr lang="zh-TW" altLang="en-US"/>
        </a:p>
      </dgm:t>
    </dgm:pt>
    <dgm:pt modelId="{5066EF9C-5C4C-4D80-800A-3A9C016BD967}">
      <dgm:prSet phldrT="[文字]"/>
      <dgm:spPr/>
      <dgm:t>
        <a:bodyPr/>
        <a:lstStyle/>
        <a:p>
          <a:r>
            <a:rPr lang="zh-TW" altLang="en-US" dirty="0" smtClean="0"/>
            <a:t>政之大威</a:t>
          </a:r>
          <a:endParaRPr lang="zh-TW" altLang="en-US" dirty="0"/>
        </a:p>
      </dgm:t>
    </dgm:pt>
    <dgm:pt modelId="{DA90C043-C2D0-43A5-BDCB-82CCB76F3373}" type="parTrans" cxnId="{367897AC-6BAB-4313-9015-B604669E39AA}">
      <dgm:prSet/>
      <dgm:spPr/>
      <dgm:t>
        <a:bodyPr/>
        <a:lstStyle/>
        <a:p>
          <a:endParaRPr lang="zh-TW" altLang="en-US"/>
        </a:p>
      </dgm:t>
    </dgm:pt>
    <dgm:pt modelId="{C1AFB7F3-CF23-4EA0-AAE0-3A2DC992444E}" type="sibTrans" cxnId="{367897AC-6BAB-4313-9015-B604669E39AA}">
      <dgm:prSet/>
      <dgm:spPr/>
      <dgm:t>
        <a:bodyPr/>
        <a:lstStyle/>
        <a:p>
          <a:endParaRPr lang="zh-TW" altLang="en-US"/>
        </a:p>
      </dgm:t>
    </dgm:pt>
    <dgm:pt modelId="{3CA47FFE-F1A7-4902-AC19-C9D5AD68D8F7}">
      <dgm:prSet phldrT="[文字]"/>
      <dgm:spPr/>
      <dgm:t>
        <a:bodyPr/>
        <a:lstStyle/>
        <a:p>
          <a:r>
            <a:rPr lang="zh-TW" altLang="en-US" dirty="0" smtClean="0"/>
            <a:t>賞</a:t>
          </a:r>
          <a:endParaRPr lang="zh-TW" altLang="en-US" dirty="0"/>
        </a:p>
      </dgm:t>
    </dgm:pt>
    <dgm:pt modelId="{02020E26-817A-4E0D-B9BE-5FD59D8CDF64}" type="parTrans" cxnId="{B1C2B933-47B2-42E1-85BC-7F65DA03DBE4}">
      <dgm:prSet/>
      <dgm:spPr/>
      <dgm:t>
        <a:bodyPr/>
        <a:lstStyle/>
        <a:p>
          <a:endParaRPr lang="zh-TW" altLang="en-US"/>
        </a:p>
      </dgm:t>
    </dgm:pt>
    <dgm:pt modelId="{7CE317B5-D926-49C8-86DB-72078DF94AAF}" type="sibTrans" cxnId="{B1C2B933-47B2-42E1-85BC-7F65DA03DBE4}">
      <dgm:prSet/>
      <dgm:spPr/>
      <dgm:t>
        <a:bodyPr/>
        <a:lstStyle/>
        <a:p>
          <a:endParaRPr lang="zh-TW" altLang="en-US"/>
        </a:p>
      </dgm:t>
    </dgm:pt>
    <dgm:pt modelId="{65CBED4D-F219-45A3-ABFF-F9A1FE0DB7DC}">
      <dgm:prSet phldrT="[文字]"/>
      <dgm:spPr/>
      <dgm:t>
        <a:bodyPr/>
        <a:lstStyle/>
        <a:p>
          <a:r>
            <a:rPr lang="zh-TW" altLang="en-US" dirty="0" smtClean="0"/>
            <a:t>罰</a:t>
          </a:r>
          <a:endParaRPr lang="zh-TW" altLang="en-US" dirty="0"/>
        </a:p>
      </dgm:t>
    </dgm:pt>
    <dgm:pt modelId="{1558BCE3-3329-4CD1-BD33-C97EB9ABD9FD}" type="parTrans" cxnId="{68AC9B62-B7D2-4AE5-B997-EC84E3066359}">
      <dgm:prSet/>
      <dgm:spPr/>
      <dgm:t>
        <a:bodyPr/>
        <a:lstStyle/>
        <a:p>
          <a:endParaRPr lang="zh-TW" altLang="en-US"/>
        </a:p>
      </dgm:t>
    </dgm:pt>
    <dgm:pt modelId="{CE903AB9-69E2-42EF-B007-C58184BF95AD}" type="sibTrans" cxnId="{68AC9B62-B7D2-4AE5-B997-EC84E3066359}">
      <dgm:prSet/>
      <dgm:spPr/>
      <dgm:t>
        <a:bodyPr/>
        <a:lstStyle/>
        <a:p>
          <a:endParaRPr lang="zh-TW" altLang="en-US"/>
        </a:p>
      </dgm:t>
    </dgm:pt>
    <dgm:pt modelId="{CE0DFF42-645A-497F-90FD-1F15C7619356}">
      <dgm:prSet phldrT="[文字]"/>
      <dgm:spPr/>
      <dgm:t>
        <a:bodyPr/>
        <a:lstStyle/>
        <a:p>
          <a:r>
            <a:rPr lang="zh-TW" altLang="en-US" dirty="0" smtClean="0"/>
            <a:t>政之大德</a:t>
          </a:r>
          <a:endParaRPr lang="zh-TW" altLang="en-US" dirty="0"/>
        </a:p>
      </dgm:t>
    </dgm:pt>
    <dgm:pt modelId="{9DE025C5-B207-40E4-A158-1A132AD95E99}" type="parTrans" cxnId="{54BFB468-FDC8-4CEA-929E-D14FFD0B9698}">
      <dgm:prSet/>
      <dgm:spPr/>
      <dgm:t>
        <a:bodyPr/>
        <a:lstStyle/>
        <a:p>
          <a:endParaRPr lang="zh-TW" altLang="en-US"/>
        </a:p>
      </dgm:t>
    </dgm:pt>
    <dgm:pt modelId="{71A22620-A679-4589-9FC2-59F2A8E64054}" type="sibTrans" cxnId="{54BFB468-FDC8-4CEA-929E-D14FFD0B9698}">
      <dgm:prSet/>
      <dgm:spPr/>
      <dgm:t>
        <a:bodyPr/>
        <a:lstStyle/>
        <a:p>
          <a:endParaRPr lang="zh-TW" altLang="en-US"/>
        </a:p>
      </dgm:t>
    </dgm:pt>
    <dgm:pt modelId="{7CE033CE-940D-4583-988F-9077A5D081A9}" type="pres">
      <dgm:prSet presAssocID="{0560CDDC-E726-4F85-B9C4-CDF10597D78A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41E2C23-A512-4C72-AD0C-166F01BBB017}" type="pres">
      <dgm:prSet presAssocID="{B10D9147-D9D8-4883-A5AD-C4345B42306C}" presName="root1" presStyleCnt="0"/>
      <dgm:spPr/>
    </dgm:pt>
    <dgm:pt modelId="{B7903C06-01DB-4D81-B915-98E07E3D0AA8}" type="pres">
      <dgm:prSet presAssocID="{B10D9147-D9D8-4883-A5AD-C4345B42306C}" presName="LevelOneTextNode" presStyleLbl="node0" presStyleIdx="0" presStyleCnt="1" custScaleX="121169" custScaleY="1273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25CE3C4-1501-400B-837B-A05D7AA75073}" type="pres">
      <dgm:prSet presAssocID="{B10D9147-D9D8-4883-A5AD-C4345B42306C}" presName="level2hierChild" presStyleCnt="0"/>
      <dgm:spPr/>
    </dgm:pt>
    <dgm:pt modelId="{251268FB-5CEC-47AE-9A3D-80398208796F}" type="pres">
      <dgm:prSet presAssocID="{02020E26-817A-4E0D-B9BE-5FD59D8CDF64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E126D6B4-9FE0-4DDE-9915-ED08A981F475}" type="pres">
      <dgm:prSet presAssocID="{02020E26-817A-4E0D-B9BE-5FD59D8CDF64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251688D5-2858-4ACC-96B5-D9B28DE77FCA}" type="pres">
      <dgm:prSet presAssocID="{3CA47FFE-F1A7-4902-AC19-C9D5AD68D8F7}" presName="root2" presStyleCnt="0"/>
      <dgm:spPr/>
    </dgm:pt>
    <dgm:pt modelId="{62E5683C-2685-4591-B005-FF247F997A45}" type="pres">
      <dgm:prSet presAssocID="{3CA47FFE-F1A7-4902-AC19-C9D5AD68D8F7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85560DC-B4DC-4FC3-92A6-217E8A13DA72}" type="pres">
      <dgm:prSet presAssocID="{3CA47FFE-F1A7-4902-AC19-C9D5AD68D8F7}" presName="level3hierChild" presStyleCnt="0"/>
      <dgm:spPr/>
    </dgm:pt>
    <dgm:pt modelId="{B8A3AFE6-21B8-4069-9131-64611962D461}" type="pres">
      <dgm:prSet presAssocID="{9DE025C5-B207-40E4-A158-1A132AD95E99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82DB5B6C-D6A8-421B-98CE-E1AD5AB23455}" type="pres">
      <dgm:prSet presAssocID="{9DE025C5-B207-40E4-A158-1A132AD95E99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9CACC3D0-4562-4BBD-BC49-ED81671BF7B6}" type="pres">
      <dgm:prSet presAssocID="{CE0DFF42-645A-497F-90FD-1F15C7619356}" presName="root2" presStyleCnt="0"/>
      <dgm:spPr/>
    </dgm:pt>
    <dgm:pt modelId="{4B1064EB-C4E5-4B89-AC88-923606BD85A3}" type="pres">
      <dgm:prSet presAssocID="{CE0DFF42-645A-497F-90FD-1F15C7619356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5F26729-BBB1-4B6B-B404-1FB2BFFD7BD9}" type="pres">
      <dgm:prSet presAssocID="{CE0DFF42-645A-497F-90FD-1F15C7619356}" presName="level3hierChild" presStyleCnt="0"/>
      <dgm:spPr/>
    </dgm:pt>
    <dgm:pt modelId="{D63A6273-DA35-4F16-A922-2195B839AF38}" type="pres">
      <dgm:prSet presAssocID="{1558BCE3-3329-4CD1-BD33-C97EB9ABD9FD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BE12D805-8FD7-4956-9D62-11B42A606BCE}" type="pres">
      <dgm:prSet presAssocID="{1558BCE3-3329-4CD1-BD33-C97EB9ABD9FD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629F1B3C-EC1F-4D46-B926-A5C54C308D04}" type="pres">
      <dgm:prSet presAssocID="{65CBED4D-F219-45A3-ABFF-F9A1FE0DB7DC}" presName="root2" presStyleCnt="0"/>
      <dgm:spPr/>
    </dgm:pt>
    <dgm:pt modelId="{1AF8BBE3-AA3B-4961-BAB7-146F43473EE4}" type="pres">
      <dgm:prSet presAssocID="{65CBED4D-F219-45A3-ABFF-F9A1FE0DB7DC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561694B-18DB-4022-AC76-31C5C6485A26}" type="pres">
      <dgm:prSet presAssocID="{65CBED4D-F219-45A3-ABFF-F9A1FE0DB7DC}" presName="level3hierChild" presStyleCnt="0"/>
      <dgm:spPr/>
    </dgm:pt>
    <dgm:pt modelId="{55ECE03B-B29B-489E-A1B0-4F2174377A39}" type="pres">
      <dgm:prSet presAssocID="{DA90C043-C2D0-43A5-BDCB-82CCB76F3373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9483048F-54F0-4445-B3A6-600ED0C6D1F2}" type="pres">
      <dgm:prSet presAssocID="{DA90C043-C2D0-43A5-BDCB-82CCB76F3373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5F1F224E-8493-4994-B218-985CD15021E1}" type="pres">
      <dgm:prSet presAssocID="{5066EF9C-5C4C-4D80-800A-3A9C016BD967}" presName="root2" presStyleCnt="0"/>
      <dgm:spPr/>
    </dgm:pt>
    <dgm:pt modelId="{99922CEA-E857-4DB5-8B39-2EF3DC28F2AD}" type="pres">
      <dgm:prSet presAssocID="{5066EF9C-5C4C-4D80-800A-3A9C016BD967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8BAAD5B-C4F5-43F1-B114-67C178FFAB5D}" type="pres">
      <dgm:prSet presAssocID="{5066EF9C-5C4C-4D80-800A-3A9C016BD967}" presName="level3hierChild" presStyleCnt="0"/>
      <dgm:spPr/>
    </dgm:pt>
  </dgm:ptLst>
  <dgm:cxnLst>
    <dgm:cxn modelId="{367897AC-6BAB-4313-9015-B604669E39AA}" srcId="{65CBED4D-F219-45A3-ABFF-F9A1FE0DB7DC}" destId="{5066EF9C-5C4C-4D80-800A-3A9C016BD967}" srcOrd="0" destOrd="0" parTransId="{DA90C043-C2D0-43A5-BDCB-82CCB76F3373}" sibTransId="{C1AFB7F3-CF23-4EA0-AAE0-3A2DC992444E}"/>
    <dgm:cxn modelId="{54BFB468-FDC8-4CEA-929E-D14FFD0B9698}" srcId="{3CA47FFE-F1A7-4902-AC19-C9D5AD68D8F7}" destId="{CE0DFF42-645A-497F-90FD-1F15C7619356}" srcOrd="0" destOrd="0" parTransId="{9DE025C5-B207-40E4-A158-1A132AD95E99}" sibTransId="{71A22620-A679-4589-9FC2-59F2A8E64054}"/>
    <dgm:cxn modelId="{66F42EBF-5B05-4BD7-B935-1B026CD98E3E}" type="presOf" srcId="{CE0DFF42-645A-497F-90FD-1F15C7619356}" destId="{4B1064EB-C4E5-4B89-AC88-923606BD85A3}" srcOrd="0" destOrd="0" presId="urn:microsoft.com/office/officeart/2005/8/layout/hierarchy2"/>
    <dgm:cxn modelId="{485BFAE3-A56B-42F5-8A8F-AE9B00D77B62}" type="presOf" srcId="{DA90C043-C2D0-43A5-BDCB-82CCB76F3373}" destId="{55ECE03B-B29B-489E-A1B0-4F2174377A39}" srcOrd="0" destOrd="0" presId="urn:microsoft.com/office/officeart/2005/8/layout/hierarchy2"/>
    <dgm:cxn modelId="{727C7AD7-7D5C-4F0B-9D73-850B7DD68CBF}" type="presOf" srcId="{02020E26-817A-4E0D-B9BE-5FD59D8CDF64}" destId="{251268FB-5CEC-47AE-9A3D-80398208796F}" srcOrd="0" destOrd="0" presId="urn:microsoft.com/office/officeart/2005/8/layout/hierarchy2"/>
    <dgm:cxn modelId="{D8A5501E-A7AD-4900-8999-F2C36E7F4371}" type="presOf" srcId="{B10D9147-D9D8-4883-A5AD-C4345B42306C}" destId="{B7903C06-01DB-4D81-B915-98E07E3D0AA8}" srcOrd="0" destOrd="0" presId="urn:microsoft.com/office/officeart/2005/8/layout/hierarchy2"/>
    <dgm:cxn modelId="{FF04EF51-F2D4-4083-A44E-2F0EFE36AD23}" type="presOf" srcId="{9DE025C5-B207-40E4-A158-1A132AD95E99}" destId="{B8A3AFE6-21B8-4069-9131-64611962D461}" srcOrd="0" destOrd="0" presId="urn:microsoft.com/office/officeart/2005/8/layout/hierarchy2"/>
    <dgm:cxn modelId="{68AC9B62-B7D2-4AE5-B997-EC84E3066359}" srcId="{B10D9147-D9D8-4883-A5AD-C4345B42306C}" destId="{65CBED4D-F219-45A3-ABFF-F9A1FE0DB7DC}" srcOrd="1" destOrd="0" parTransId="{1558BCE3-3329-4CD1-BD33-C97EB9ABD9FD}" sibTransId="{CE903AB9-69E2-42EF-B007-C58184BF95AD}"/>
    <dgm:cxn modelId="{7CB71038-9C3B-4B77-8524-F6CF244075A1}" type="presOf" srcId="{1558BCE3-3329-4CD1-BD33-C97EB9ABD9FD}" destId="{D63A6273-DA35-4F16-A922-2195B839AF38}" srcOrd="0" destOrd="0" presId="urn:microsoft.com/office/officeart/2005/8/layout/hierarchy2"/>
    <dgm:cxn modelId="{FEED3C32-C0D0-42B0-8BEE-AF9E9E2B7546}" type="presOf" srcId="{3CA47FFE-F1A7-4902-AC19-C9D5AD68D8F7}" destId="{62E5683C-2685-4591-B005-FF247F997A45}" srcOrd="0" destOrd="0" presId="urn:microsoft.com/office/officeart/2005/8/layout/hierarchy2"/>
    <dgm:cxn modelId="{B1C2B933-47B2-42E1-85BC-7F65DA03DBE4}" srcId="{B10D9147-D9D8-4883-A5AD-C4345B42306C}" destId="{3CA47FFE-F1A7-4902-AC19-C9D5AD68D8F7}" srcOrd="0" destOrd="0" parTransId="{02020E26-817A-4E0D-B9BE-5FD59D8CDF64}" sibTransId="{7CE317B5-D926-49C8-86DB-72078DF94AAF}"/>
    <dgm:cxn modelId="{B06071F2-D0E0-4420-A328-E11EC5B4A5A0}" type="presOf" srcId="{0560CDDC-E726-4F85-B9C4-CDF10597D78A}" destId="{7CE033CE-940D-4583-988F-9077A5D081A9}" srcOrd="0" destOrd="0" presId="urn:microsoft.com/office/officeart/2005/8/layout/hierarchy2"/>
    <dgm:cxn modelId="{8263DECD-83B4-45C7-A38E-C3369E568F26}" type="presOf" srcId="{02020E26-817A-4E0D-B9BE-5FD59D8CDF64}" destId="{E126D6B4-9FE0-4DDE-9915-ED08A981F475}" srcOrd="1" destOrd="0" presId="urn:microsoft.com/office/officeart/2005/8/layout/hierarchy2"/>
    <dgm:cxn modelId="{8BBF22FA-CDDF-4E54-A572-FB3D6A3048D6}" srcId="{0560CDDC-E726-4F85-B9C4-CDF10597D78A}" destId="{B10D9147-D9D8-4883-A5AD-C4345B42306C}" srcOrd="0" destOrd="0" parTransId="{B39CDDDA-B735-48E2-A84E-42543E23DEB7}" sibTransId="{51023DB7-EC56-4435-A239-262E25D6EAEA}"/>
    <dgm:cxn modelId="{10F324B8-486F-46BE-9ED9-B8673CC97FF4}" type="presOf" srcId="{5066EF9C-5C4C-4D80-800A-3A9C016BD967}" destId="{99922CEA-E857-4DB5-8B39-2EF3DC28F2AD}" srcOrd="0" destOrd="0" presId="urn:microsoft.com/office/officeart/2005/8/layout/hierarchy2"/>
    <dgm:cxn modelId="{CCD58070-D1E8-40F2-A743-E33BF39F957D}" type="presOf" srcId="{DA90C043-C2D0-43A5-BDCB-82CCB76F3373}" destId="{9483048F-54F0-4445-B3A6-600ED0C6D1F2}" srcOrd="1" destOrd="0" presId="urn:microsoft.com/office/officeart/2005/8/layout/hierarchy2"/>
    <dgm:cxn modelId="{0B8675EB-BBB6-4603-90AA-00762638F2A7}" type="presOf" srcId="{9DE025C5-B207-40E4-A158-1A132AD95E99}" destId="{82DB5B6C-D6A8-421B-98CE-E1AD5AB23455}" srcOrd="1" destOrd="0" presId="urn:microsoft.com/office/officeart/2005/8/layout/hierarchy2"/>
    <dgm:cxn modelId="{7075230F-2732-4B6C-82C2-67DFBA60E82B}" type="presOf" srcId="{1558BCE3-3329-4CD1-BD33-C97EB9ABD9FD}" destId="{BE12D805-8FD7-4956-9D62-11B42A606BCE}" srcOrd="1" destOrd="0" presId="urn:microsoft.com/office/officeart/2005/8/layout/hierarchy2"/>
    <dgm:cxn modelId="{3299EBA3-E54A-4939-9E3C-8B0F3B6E2B1B}" type="presOf" srcId="{65CBED4D-F219-45A3-ABFF-F9A1FE0DB7DC}" destId="{1AF8BBE3-AA3B-4961-BAB7-146F43473EE4}" srcOrd="0" destOrd="0" presId="urn:microsoft.com/office/officeart/2005/8/layout/hierarchy2"/>
    <dgm:cxn modelId="{2DF8A126-CB8F-4D06-9550-081AF971A7B3}" type="presParOf" srcId="{7CE033CE-940D-4583-988F-9077A5D081A9}" destId="{541E2C23-A512-4C72-AD0C-166F01BBB017}" srcOrd="0" destOrd="0" presId="urn:microsoft.com/office/officeart/2005/8/layout/hierarchy2"/>
    <dgm:cxn modelId="{0BD4EE96-3ABB-4B33-81DC-45DEDBBB834C}" type="presParOf" srcId="{541E2C23-A512-4C72-AD0C-166F01BBB017}" destId="{B7903C06-01DB-4D81-B915-98E07E3D0AA8}" srcOrd="0" destOrd="0" presId="urn:microsoft.com/office/officeart/2005/8/layout/hierarchy2"/>
    <dgm:cxn modelId="{FDAF7716-ACF9-4B8E-B4F8-AEF175B56F75}" type="presParOf" srcId="{541E2C23-A512-4C72-AD0C-166F01BBB017}" destId="{825CE3C4-1501-400B-837B-A05D7AA75073}" srcOrd="1" destOrd="0" presId="urn:microsoft.com/office/officeart/2005/8/layout/hierarchy2"/>
    <dgm:cxn modelId="{DA63A849-B9A2-49A5-AB8D-BF0A6F6E526D}" type="presParOf" srcId="{825CE3C4-1501-400B-837B-A05D7AA75073}" destId="{251268FB-5CEC-47AE-9A3D-80398208796F}" srcOrd="0" destOrd="0" presId="urn:microsoft.com/office/officeart/2005/8/layout/hierarchy2"/>
    <dgm:cxn modelId="{2FCDB8E8-E882-4533-A8D0-6681C4D202B1}" type="presParOf" srcId="{251268FB-5CEC-47AE-9A3D-80398208796F}" destId="{E126D6B4-9FE0-4DDE-9915-ED08A981F475}" srcOrd="0" destOrd="0" presId="urn:microsoft.com/office/officeart/2005/8/layout/hierarchy2"/>
    <dgm:cxn modelId="{4F3B8190-0995-4BE7-8755-503197A27888}" type="presParOf" srcId="{825CE3C4-1501-400B-837B-A05D7AA75073}" destId="{251688D5-2858-4ACC-96B5-D9B28DE77FCA}" srcOrd="1" destOrd="0" presId="urn:microsoft.com/office/officeart/2005/8/layout/hierarchy2"/>
    <dgm:cxn modelId="{35F283C2-C05A-4AA9-BFB7-A80B12A05D8D}" type="presParOf" srcId="{251688D5-2858-4ACC-96B5-D9B28DE77FCA}" destId="{62E5683C-2685-4591-B005-FF247F997A45}" srcOrd="0" destOrd="0" presId="urn:microsoft.com/office/officeart/2005/8/layout/hierarchy2"/>
    <dgm:cxn modelId="{FAB27C98-FE16-419F-9541-6D1AA088C145}" type="presParOf" srcId="{251688D5-2858-4ACC-96B5-D9B28DE77FCA}" destId="{685560DC-B4DC-4FC3-92A6-217E8A13DA72}" srcOrd="1" destOrd="0" presId="urn:microsoft.com/office/officeart/2005/8/layout/hierarchy2"/>
    <dgm:cxn modelId="{016CF2AA-5FF5-42D4-9B7E-0C0AA1174AB4}" type="presParOf" srcId="{685560DC-B4DC-4FC3-92A6-217E8A13DA72}" destId="{B8A3AFE6-21B8-4069-9131-64611962D461}" srcOrd="0" destOrd="0" presId="urn:microsoft.com/office/officeart/2005/8/layout/hierarchy2"/>
    <dgm:cxn modelId="{32B2CE5F-205F-4548-B5BA-9B39B973A985}" type="presParOf" srcId="{B8A3AFE6-21B8-4069-9131-64611962D461}" destId="{82DB5B6C-D6A8-421B-98CE-E1AD5AB23455}" srcOrd="0" destOrd="0" presId="urn:microsoft.com/office/officeart/2005/8/layout/hierarchy2"/>
    <dgm:cxn modelId="{A7C494F1-CFE5-4A64-BE36-FDE42C8B898E}" type="presParOf" srcId="{685560DC-B4DC-4FC3-92A6-217E8A13DA72}" destId="{9CACC3D0-4562-4BBD-BC49-ED81671BF7B6}" srcOrd="1" destOrd="0" presId="urn:microsoft.com/office/officeart/2005/8/layout/hierarchy2"/>
    <dgm:cxn modelId="{6C52C606-B752-47A1-AB2B-0BD691980965}" type="presParOf" srcId="{9CACC3D0-4562-4BBD-BC49-ED81671BF7B6}" destId="{4B1064EB-C4E5-4B89-AC88-923606BD85A3}" srcOrd="0" destOrd="0" presId="urn:microsoft.com/office/officeart/2005/8/layout/hierarchy2"/>
    <dgm:cxn modelId="{619F4B7D-97C0-4F53-83A1-784829BC637D}" type="presParOf" srcId="{9CACC3D0-4562-4BBD-BC49-ED81671BF7B6}" destId="{35F26729-BBB1-4B6B-B404-1FB2BFFD7BD9}" srcOrd="1" destOrd="0" presId="urn:microsoft.com/office/officeart/2005/8/layout/hierarchy2"/>
    <dgm:cxn modelId="{C1A491AD-EC16-492F-AA5D-4D860D7DF1D9}" type="presParOf" srcId="{825CE3C4-1501-400B-837B-A05D7AA75073}" destId="{D63A6273-DA35-4F16-A922-2195B839AF38}" srcOrd="2" destOrd="0" presId="urn:microsoft.com/office/officeart/2005/8/layout/hierarchy2"/>
    <dgm:cxn modelId="{558CBA53-2160-4CBF-9373-8C0B3EE1CBFF}" type="presParOf" srcId="{D63A6273-DA35-4F16-A922-2195B839AF38}" destId="{BE12D805-8FD7-4956-9D62-11B42A606BCE}" srcOrd="0" destOrd="0" presId="urn:microsoft.com/office/officeart/2005/8/layout/hierarchy2"/>
    <dgm:cxn modelId="{A4505FBF-C0BF-4D7E-B46F-FA5559BD423F}" type="presParOf" srcId="{825CE3C4-1501-400B-837B-A05D7AA75073}" destId="{629F1B3C-EC1F-4D46-B926-A5C54C308D04}" srcOrd="3" destOrd="0" presId="urn:microsoft.com/office/officeart/2005/8/layout/hierarchy2"/>
    <dgm:cxn modelId="{EF712B10-9253-458B-9D85-914417D30B81}" type="presParOf" srcId="{629F1B3C-EC1F-4D46-B926-A5C54C308D04}" destId="{1AF8BBE3-AA3B-4961-BAB7-146F43473EE4}" srcOrd="0" destOrd="0" presId="urn:microsoft.com/office/officeart/2005/8/layout/hierarchy2"/>
    <dgm:cxn modelId="{13932F46-B3FA-4CBE-8E32-8E4C2E7CD144}" type="presParOf" srcId="{629F1B3C-EC1F-4D46-B926-A5C54C308D04}" destId="{4561694B-18DB-4022-AC76-31C5C6485A26}" srcOrd="1" destOrd="0" presId="urn:microsoft.com/office/officeart/2005/8/layout/hierarchy2"/>
    <dgm:cxn modelId="{6DDFBE56-868E-43DD-B21D-2A5C7AE4FAC7}" type="presParOf" srcId="{4561694B-18DB-4022-AC76-31C5C6485A26}" destId="{55ECE03B-B29B-489E-A1B0-4F2174377A39}" srcOrd="0" destOrd="0" presId="urn:microsoft.com/office/officeart/2005/8/layout/hierarchy2"/>
    <dgm:cxn modelId="{E4C3F9AD-C1B4-4D7E-867E-90F15BFC7310}" type="presParOf" srcId="{55ECE03B-B29B-489E-A1B0-4F2174377A39}" destId="{9483048F-54F0-4445-B3A6-600ED0C6D1F2}" srcOrd="0" destOrd="0" presId="urn:microsoft.com/office/officeart/2005/8/layout/hierarchy2"/>
    <dgm:cxn modelId="{BB64AEBE-1A9E-4A58-885F-111A7BC7EABF}" type="presParOf" srcId="{4561694B-18DB-4022-AC76-31C5C6485A26}" destId="{5F1F224E-8493-4994-B218-985CD15021E1}" srcOrd="1" destOrd="0" presId="urn:microsoft.com/office/officeart/2005/8/layout/hierarchy2"/>
    <dgm:cxn modelId="{A85BA94C-3B52-4396-A404-AD4B0B9B9119}" type="presParOf" srcId="{5F1F224E-8493-4994-B218-985CD15021E1}" destId="{99922CEA-E857-4DB5-8B39-2EF3DC28F2AD}" srcOrd="0" destOrd="0" presId="urn:microsoft.com/office/officeart/2005/8/layout/hierarchy2"/>
    <dgm:cxn modelId="{B3A00190-687F-4187-99B1-2A9A5C5BF0B1}" type="presParOf" srcId="{5F1F224E-8493-4994-B218-985CD15021E1}" destId="{18BAAD5B-C4F5-43F1-B114-67C178FFAB5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F192AA60-7592-4A7C-813B-96CA2AA8DC97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7F30510-A324-4AB7-993C-79457012ED64}">
      <dgm:prSet phldrT="[文字]" custT="1"/>
      <dgm:spPr/>
      <dgm:t>
        <a:bodyPr/>
        <a:lstStyle/>
        <a:p>
          <a:pPr algn="ctr"/>
          <a:r>
            <a:rPr lang="zh-TW" altLang="en-US" sz="3600" dirty="0" smtClean="0"/>
            <a:t>篤教以導民</a:t>
          </a:r>
          <a:endParaRPr lang="zh-TW" altLang="en-US" sz="3600" dirty="0"/>
        </a:p>
      </dgm:t>
    </dgm:pt>
    <dgm:pt modelId="{5BFDC3E8-F8B6-452A-AE80-B92663EEB28D}" type="parTrans" cxnId="{15A7DB97-9440-434F-8F63-CD647E511EFA}">
      <dgm:prSet/>
      <dgm:spPr/>
      <dgm:t>
        <a:bodyPr/>
        <a:lstStyle/>
        <a:p>
          <a:endParaRPr lang="zh-TW" altLang="en-US"/>
        </a:p>
      </dgm:t>
    </dgm:pt>
    <dgm:pt modelId="{8A5F2B14-9A03-471D-A718-14CBC38DF814}" type="sibTrans" cxnId="{15A7DB97-9440-434F-8F63-CD647E511EFA}">
      <dgm:prSet/>
      <dgm:spPr/>
      <dgm:t>
        <a:bodyPr/>
        <a:lstStyle/>
        <a:p>
          <a:endParaRPr lang="zh-TW" altLang="en-US"/>
        </a:p>
      </dgm:t>
    </dgm:pt>
    <dgm:pt modelId="{69C91F5A-DE7F-450E-A593-05A8EE535D17}">
      <dgm:prSet phldrT="[文字]" custT="1"/>
      <dgm:spPr/>
      <dgm:t>
        <a:bodyPr/>
        <a:lstStyle/>
        <a:p>
          <a:r>
            <a:rPr lang="zh-TW" altLang="en-US" sz="3200" dirty="0" smtClean="0"/>
            <a:t>刑之於治，猶策之於御也；</a:t>
          </a:r>
          <a:endParaRPr lang="zh-TW" altLang="en-US" sz="3200" dirty="0"/>
        </a:p>
      </dgm:t>
    </dgm:pt>
    <dgm:pt modelId="{43B3F28F-D156-4621-97C4-F9AFAD7FCA54}" type="parTrans" cxnId="{DC958E54-DDED-4F18-BE4D-CBF86869F433}">
      <dgm:prSet/>
      <dgm:spPr/>
      <dgm:t>
        <a:bodyPr/>
        <a:lstStyle/>
        <a:p>
          <a:endParaRPr lang="zh-TW" altLang="en-US"/>
        </a:p>
      </dgm:t>
    </dgm:pt>
    <dgm:pt modelId="{22AAFA9F-7D38-4A85-8B36-5C8E12A687EA}" type="sibTrans" cxnId="{DC958E54-DDED-4F18-BE4D-CBF86869F433}">
      <dgm:prSet/>
      <dgm:spPr/>
      <dgm:t>
        <a:bodyPr/>
        <a:lstStyle/>
        <a:p>
          <a:endParaRPr lang="zh-TW" altLang="en-US"/>
        </a:p>
      </dgm:t>
    </dgm:pt>
    <dgm:pt modelId="{607E9239-FFBD-4843-8436-79C23784F53D}">
      <dgm:prSet custT="1"/>
      <dgm:spPr/>
      <dgm:t>
        <a:bodyPr/>
        <a:lstStyle/>
        <a:p>
          <a:r>
            <a:rPr lang="zh-TW" altLang="en-US" sz="3200" dirty="0" smtClean="0"/>
            <a:t>聖人假法以成教，教成而刑不施；</a:t>
          </a:r>
          <a:endParaRPr lang="zh-TW" altLang="en-US" sz="3200" dirty="0"/>
        </a:p>
      </dgm:t>
    </dgm:pt>
    <dgm:pt modelId="{94B078C9-6BF5-4BDE-9A37-A93103AD7C2B}" type="parTrans" cxnId="{7D32B01A-1F56-4DB5-82A9-930AE95109EC}">
      <dgm:prSet/>
      <dgm:spPr/>
      <dgm:t>
        <a:bodyPr/>
        <a:lstStyle/>
        <a:p>
          <a:endParaRPr lang="zh-TW" altLang="en-US"/>
        </a:p>
      </dgm:t>
    </dgm:pt>
    <dgm:pt modelId="{0C8CD534-7AB9-4E47-8438-1B3DB3D08096}" type="sibTrans" cxnId="{7D32B01A-1F56-4DB5-82A9-930AE95109EC}">
      <dgm:prSet/>
      <dgm:spPr/>
      <dgm:t>
        <a:bodyPr/>
        <a:lstStyle/>
        <a:p>
          <a:endParaRPr lang="zh-TW" altLang="en-US"/>
        </a:p>
      </dgm:t>
    </dgm:pt>
    <dgm:pt modelId="{6BC7FB9F-F414-4642-8788-464DE2F0C191}">
      <dgm:prSet phldrT="[文字]" custT="1"/>
      <dgm:spPr/>
      <dgm:t>
        <a:bodyPr/>
        <a:lstStyle/>
        <a:p>
          <a:pPr algn="ctr"/>
          <a:r>
            <a:rPr lang="zh-TW" altLang="en-US" sz="3600" dirty="0" smtClean="0"/>
            <a:t>明辟以正刑</a:t>
          </a:r>
          <a:endParaRPr lang="zh-TW" altLang="en-US" sz="3600" dirty="0"/>
        </a:p>
      </dgm:t>
    </dgm:pt>
    <dgm:pt modelId="{041118AE-7D4B-47C7-A472-52CC6EA26839}" type="parTrans" cxnId="{6D0E15FF-3F2C-43CF-A4B2-5DDD82F6BAFF}">
      <dgm:prSet/>
      <dgm:spPr/>
      <dgm:t>
        <a:bodyPr/>
        <a:lstStyle/>
        <a:p>
          <a:endParaRPr lang="zh-TW" altLang="en-US"/>
        </a:p>
      </dgm:t>
    </dgm:pt>
    <dgm:pt modelId="{21C5D19A-B371-437A-A35E-D03B113B97FB}" type="sibTrans" cxnId="{6D0E15FF-3F2C-43CF-A4B2-5DDD82F6BAFF}">
      <dgm:prSet/>
      <dgm:spPr/>
      <dgm:t>
        <a:bodyPr/>
        <a:lstStyle/>
        <a:p>
          <a:endParaRPr lang="zh-TW" altLang="en-US"/>
        </a:p>
      </dgm:t>
    </dgm:pt>
    <dgm:pt modelId="{075E8F05-99D9-4E5F-BAA0-E61DCA8A953C}">
      <dgm:prSet custT="1"/>
      <dgm:spPr/>
      <dgm:t>
        <a:bodyPr/>
        <a:lstStyle/>
        <a:p>
          <a:r>
            <a:rPr lang="zh-TW" altLang="en-US" sz="3200" dirty="0" smtClean="0"/>
            <a:t>故威厲而不殺，刑設而不犯。</a:t>
          </a:r>
          <a:endParaRPr lang="zh-TW" altLang="en-US" sz="3200" dirty="0"/>
        </a:p>
      </dgm:t>
    </dgm:pt>
    <dgm:pt modelId="{AF280E62-F148-441C-BC05-2FAA9B329727}" type="parTrans" cxnId="{D2D9DA49-5BBE-43B0-9B3B-2CA64B2A4C68}">
      <dgm:prSet/>
      <dgm:spPr/>
      <dgm:t>
        <a:bodyPr/>
        <a:lstStyle/>
        <a:p>
          <a:endParaRPr lang="zh-TW" altLang="en-US"/>
        </a:p>
      </dgm:t>
    </dgm:pt>
    <dgm:pt modelId="{21BA3F0E-71F7-4B39-BBD7-A3224B965A16}" type="sibTrans" cxnId="{D2D9DA49-5BBE-43B0-9B3B-2CA64B2A4C68}">
      <dgm:prSet/>
      <dgm:spPr/>
      <dgm:t>
        <a:bodyPr/>
        <a:lstStyle/>
        <a:p>
          <a:endParaRPr lang="zh-TW" altLang="en-US"/>
        </a:p>
      </dgm:t>
    </dgm:pt>
    <dgm:pt modelId="{65960603-D666-4E35-B2F4-EDD34957D351}">
      <dgm:prSet phldrT="[文字]" custT="1"/>
      <dgm:spPr/>
      <dgm:t>
        <a:bodyPr/>
        <a:lstStyle/>
        <a:p>
          <a:r>
            <a:rPr lang="zh-TW" altLang="en-US" sz="3200" dirty="0" smtClean="0"/>
            <a:t>良工不能無策而御，有策而勿用也。</a:t>
          </a:r>
          <a:endParaRPr lang="zh-TW" altLang="en-US" sz="3200" dirty="0"/>
        </a:p>
      </dgm:t>
    </dgm:pt>
    <dgm:pt modelId="{012F30F4-6542-4D05-BDEF-1F3B940BE401}" type="parTrans" cxnId="{AAC5800F-CB68-4EEB-82D8-025636958CD2}">
      <dgm:prSet/>
      <dgm:spPr/>
      <dgm:t>
        <a:bodyPr/>
        <a:lstStyle/>
        <a:p>
          <a:endParaRPr lang="zh-TW" altLang="en-US"/>
        </a:p>
      </dgm:t>
    </dgm:pt>
    <dgm:pt modelId="{161BBFF0-3F89-4FFB-A568-8761DBB0C0F7}" type="sibTrans" cxnId="{AAC5800F-CB68-4EEB-82D8-025636958CD2}">
      <dgm:prSet/>
      <dgm:spPr/>
      <dgm:t>
        <a:bodyPr/>
        <a:lstStyle/>
        <a:p>
          <a:endParaRPr lang="zh-TW" altLang="en-US"/>
        </a:p>
      </dgm:t>
    </dgm:pt>
    <dgm:pt modelId="{1C1C695E-150E-4145-805E-7F1D944B972A}" type="pres">
      <dgm:prSet presAssocID="{F192AA60-7592-4A7C-813B-96CA2AA8DC9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43DCF0D-1831-4B61-B22F-EC538B03CAB3}" type="pres">
      <dgm:prSet presAssocID="{07F30510-A324-4AB7-993C-79457012ED64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EE69203-08A4-4625-885B-9DC40E5C7566}" type="pres">
      <dgm:prSet presAssocID="{07F30510-A324-4AB7-993C-79457012ED64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8778BCC-18A8-4000-A92B-781E72739412}" type="pres">
      <dgm:prSet presAssocID="{6BC7FB9F-F414-4642-8788-464DE2F0C191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26E542A-984F-483E-9517-E253EACC73BE}" type="pres">
      <dgm:prSet presAssocID="{6BC7FB9F-F414-4642-8788-464DE2F0C191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BA646956-5CA8-444A-8666-9157BFA3FF9D}" type="presOf" srcId="{F192AA60-7592-4A7C-813B-96CA2AA8DC97}" destId="{1C1C695E-150E-4145-805E-7F1D944B972A}" srcOrd="0" destOrd="0" presId="urn:microsoft.com/office/officeart/2005/8/layout/vList2"/>
    <dgm:cxn modelId="{E777850B-16CC-47BC-B2BD-AEC95EB5982F}" type="presOf" srcId="{075E8F05-99D9-4E5F-BAA0-E61DCA8A953C}" destId="{5EE69203-08A4-4625-885B-9DC40E5C7566}" srcOrd="0" destOrd="1" presId="urn:microsoft.com/office/officeart/2005/8/layout/vList2"/>
    <dgm:cxn modelId="{6D0E15FF-3F2C-43CF-A4B2-5DDD82F6BAFF}" srcId="{F192AA60-7592-4A7C-813B-96CA2AA8DC97}" destId="{6BC7FB9F-F414-4642-8788-464DE2F0C191}" srcOrd="1" destOrd="0" parTransId="{041118AE-7D4B-47C7-A472-52CC6EA26839}" sibTransId="{21C5D19A-B371-437A-A35E-D03B113B97FB}"/>
    <dgm:cxn modelId="{670B5A9F-FD0E-4F51-8500-5DBC0491338F}" type="presOf" srcId="{6BC7FB9F-F414-4642-8788-464DE2F0C191}" destId="{E8778BCC-18A8-4000-A92B-781E72739412}" srcOrd="0" destOrd="0" presId="urn:microsoft.com/office/officeart/2005/8/layout/vList2"/>
    <dgm:cxn modelId="{EDEC3D78-D282-42C5-95BC-5A7C6AF19946}" type="presOf" srcId="{607E9239-FFBD-4843-8436-79C23784F53D}" destId="{5EE69203-08A4-4625-885B-9DC40E5C7566}" srcOrd="0" destOrd="0" presId="urn:microsoft.com/office/officeart/2005/8/layout/vList2"/>
    <dgm:cxn modelId="{AAC5800F-CB68-4EEB-82D8-025636958CD2}" srcId="{69C91F5A-DE7F-450E-A593-05A8EE535D17}" destId="{65960603-D666-4E35-B2F4-EDD34957D351}" srcOrd="0" destOrd="0" parTransId="{012F30F4-6542-4D05-BDEF-1F3B940BE401}" sibTransId="{161BBFF0-3F89-4FFB-A568-8761DBB0C0F7}"/>
    <dgm:cxn modelId="{1F72B9A7-0A05-4564-83AB-2204C9D8D608}" type="presOf" srcId="{65960603-D666-4E35-B2F4-EDD34957D351}" destId="{926E542A-984F-483E-9517-E253EACC73BE}" srcOrd="0" destOrd="1" presId="urn:microsoft.com/office/officeart/2005/8/layout/vList2"/>
    <dgm:cxn modelId="{DC958E54-DDED-4F18-BE4D-CBF86869F433}" srcId="{6BC7FB9F-F414-4642-8788-464DE2F0C191}" destId="{69C91F5A-DE7F-450E-A593-05A8EE535D17}" srcOrd="0" destOrd="0" parTransId="{43B3F28F-D156-4621-97C4-F9AFAD7FCA54}" sibTransId="{22AAFA9F-7D38-4A85-8B36-5C8E12A687EA}"/>
    <dgm:cxn modelId="{47E1C0C4-A4B0-4F11-85BE-43F0B0235DC3}" type="presOf" srcId="{07F30510-A324-4AB7-993C-79457012ED64}" destId="{043DCF0D-1831-4B61-B22F-EC538B03CAB3}" srcOrd="0" destOrd="0" presId="urn:microsoft.com/office/officeart/2005/8/layout/vList2"/>
    <dgm:cxn modelId="{433885CF-CA16-4F16-9965-A54426307430}" type="presOf" srcId="{69C91F5A-DE7F-450E-A593-05A8EE535D17}" destId="{926E542A-984F-483E-9517-E253EACC73BE}" srcOrd="0" destOrd="0" presId="urn:microsoft.com/office/officeart/2005/8/layout/vList2"/>
    <dgm:cxn modelId="{D2D9DA49-5BBE-43B0-9B3B-2CA64B2A4C68}" srcId="{607E9239-FFBD-4843-8436-79C23784F53D}" destId="{075E8F05-99D9-4E5F-BAA0-E61DCA8A953C}" srcOrd="0" destOrd="0" parTransId="{AF280E62-F148-441C-BC05-2FAA9B329727}" sibTransId="{21BA3F0E-71F7-4B39-BBD7-A3224B965A16}"/>
    <dgm:cxn modelId="{7D32B01A-1F56-4DB5-82A9-930AE95109EC}" srcId="{07F30510-A324-4AB7-993C-79457012ED64}" destId="{607E9239-FFBD-4843-8436-79C23784F53D}" srcOrd="0" destOrd="0" parTransId="{94B078C9-6BF5-4BDE-9A37-A93103AD7C2B}" sibTransId="{0C8CD534-7AB9-4E47-8438-1B3DB3D08096}"/>
    <dgm:cxn modelId="{15A7DB97-9440-434F-8F63-CD647E511EFA}" srcId="{F192AA60-7592-4A7C-813B-96CA2AA8DC97}" destId="{07F30510-A324-4AB7-993C-79457012ED64}" srcOrd="0" destOrd="0" parTransId="{5BFDC3E8-F8B6-452A-AE80-B92663EEB28D}" sibTransId="{8A5F2B14-9A03-471D-A718-14CBC38DF814}"/>
    <dgm:cxn modelId="{60BCBBA3-65F0-47CD-B359-19931B08928A}" type="presParOf" srcId="{1C1C695E-150E-4145-805E-7F1D944B972A}" destId="{043DCF0D-1831-4B61-B22F-EC538B03CAB3}" srcOrd="0" destOrd="0" presId="urn:microsoft.com/office/officeart/2005/8/layout/vList2"/>
    <dgm:cxn modelId="{A6A4BB6E-DD03-49CC-A8E6-E2D077EE8F45}" type="presParOf" srcId="{1C1C695E-150E-4145-805E-7F1D944B972A}" destId="{5EE69203-08A4-4625-885B-9DC40E5C7566}" srcOrd="1" destOrd="0" presId="urn:microsoft.com/office/officeart/2005/8/layout/vList2"/>
    <dgm:cxn modelId="{F031E1D4-C2E7-4D66-ADB8-9F07AAE32FD2}" type="presParOf" srcId="{1C1C695E-150E-4145-805E-7F1D944B972A}" destId="{E8778BCC-18A8-4000-A92B-781E72739412}" srcOrd="2" destOrd="0" presId="urn:microsoft.com/office/officeart/2005/8/layout/vList2"/>
    <dgm:cxn modelId="{DF2A26DC-76C3-41F3-81B5-CCD3EB3E77E4}" type="presParOf" srcId="{1C1C695E-150E-4145-805E-7F1D944B972A}" destId="{926E542A-984F-483E-9517-E253EACC73BE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F192AA60-7592-4A7C-813B-96CA2AA8DC97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7F30510-A324-4AB7-993C-79457012ED64}">
      <dgm:prSet phldrT="[文字]" custT="1"/>
      <dgm:spPr/>
      <dgm:t>
        <a:bodyPr/>
        <a:lstStyle/>
        <a:p>
          <a:pPr algn="ctr"/>
          <a:r>
            <a:rPr lang="zh-TW" altLang="en-US" sz="3600" dirty="0" smtClean="0"/>
            <a:t>教廢</a:t>
          </a:r>
          <a:endParaRPr lang="zh-TW" altLang="en-US" sz="3600" dirty="0"/>
        </a:p>
      </dgm:t>
    </dgm:pt>
    <dgm:pt modelId="{5BFDC3E8-F8B6-452A-AE80-B92663EEB28D}" type="parTrans" cxnId="{15A7DB97-9440-434F-8F63-CD647E511EFA}">
      <dgm:prSet/>
      <dgm:spPr/>
      <dgm:t>
        <a:bodyPr/>
        <a:lstStyle/>
        <a:p>
          <a:endParaRPr lang="zh-TW" altLang="en-US"/>
        </a:p>
      </dgm:t>
    </dgm:pt>
    <dgm:pt modelId="{8A5F2B14-9A03-471D-A718-14CBC38DF814}" type="sibTrans" cxnId="{15A7DB97-9440-434F-8F63-CD647E511EFA}">
      <dgm:prSet/>
      <dgm:spPr/>
      <dgm:t>
        <a:bodyPr/>
        <a:lstStyle/>
        <a:p>
          <a:endParaRPr lang="zh-TW" altLang="en-US"/>
        </a:p>
      </dgm:t>
    </dgm:pt>
    <dgm:pt modelId="{69C91F5A-DE7F-450E-A593-05A8EE535D17}">
      <dgm:prSet phldrT="[文字]" custT="1"/>
      <dgm:spPr/>
      <dgm:t>
        <a:bodyPr/>
        <a:lstStyle/>
        <a:p>
          <a:r>
            <a:rPr lang="zh-TW" altLang="en-US" sz="3200" dirty="0" smtClean="0"/>
            <a:t>民陷於罪，從而獵之以刑；</a:t>
          </a:r>
          <a:endParaRPr lang="zh-TW" altLang="en-US" sz="3200" dirty="0"/>
        </a:p>
      </dgm:t>
    </dgm:pt>
    <dgm:pt modelId="{43B3F28F-D156-4621-97C4-F9AFAD7FCA54}" type="parTrans" cxnId="{DC958E54-DDED-4F18-BE4D-CBF86869F433}">
      <dgm:prSet/>
      <dgm:spPr/>
      <dgm:t>
        <a:bodyPr/>
        <a:lstStyle/>
        <a:p>
          <a:endParaRPr lang="zh-TW" altLang="en-US"/>
        </a:p>
      </dgm:t>
    </dgm:pt>
    <dgm:pt modelId="{22AAFA9F-7D38-4A85-8B36-5C8E12A687EA}" type="sibTrans" cxnId="{DC958E54-DDED-4F18-BE4D-CBF86869F433}">
      <dgm:prSet/>
      <dgm:spPr/>
      <dgm:t>
        <a:bodyPr/>
        <a:lstStyle/>
        <a:p>
          <a:endParaRPr lang="zh-TW" altLang="en-US"/>
        </a:p>
      </dgm:t>
    </dgm:pt>
    <dgm:pt modelId="{607E9239-FFBD-4843-8436-79C23784F53D}">
      <dgm:prSet custT="1"/>
      <dgm:spPr/>
      <dgm:t>
        <a:bodyPr/>
        <a:lstStyle/>
        <a:p>
          <a:r>
            <a:rPr lang="zh-TW" altLang="en-US" sz="3200" dirty="0" smtClean="0"/>
            <a:t>今廢其紀綱而不能張，壞其禮義而不能防。</a:t>
          </a:r>
          <a:endParaRPr lang="zh-TW" altLang="en-US" sz="3200" dirty="0"/>
        </a:p>
      </dgm:t>
    </dgm:pt>
    <dgm:pt modelId="{94B078C9-6BF5-4BDE-9A37-A93103AD7C2B}" type="parTrans" cxnId="{7D32B01A-1F56-4DB5-82A9-930AE95109EC}">
      <dgm:prSet/>
      <dgm:spPr/>
      <dgm:t>
        <a:bodyPr/>
        <a:lstStyle/>
        <a:p>
          <a:endParaRPr lang="zh-TW" altLang="en-US"/>
        </a:p>
      </dgm:t>
    </dgm:pt>
    <dgm:pt modelId="{0C8CD534-7AB9-4E47-8438-1B3DB3D08096}" type="sibTrans" cxnId="{7D32B01A-1F56-4DB5-82A9-930AE95109EC}">
      <dgm:prSet/>
      <dgm:spPr/>
      <dgm:t>
        <a:bodyPr/>
        <a:lstStyle/>
        <a:p>
          <a:endParaRPr lang="zh-TW" altLang="en-US"/>
        </a:p>
      </dgm:t>
    </dgm:pt>
    <dgm:pt modelId="{6BC7FB9F-F414-4642-8788-464DE2F0C191}">
      <dgm:prSet phldrT="[文字]" custT="1"/>
      <dgm:spPr/>
      <dgm:t>
        <a:bodyPr/>
        <a:lstStyle/>
        <a:p>
          <a:pPr algn="ctr"/>
          <a:r>
            <a:rPr lang="zh-TW" altLang="en-US" sz="3600" dirty="0" smtClean="0"/>
            <a:t>刑行</a:t>
          </a:r>
          <a:endParaRPr lang="zh-TW" altLang="en-US" sz="3600" dirty="0"/>
        </a:p>
      </dgm:t>
    </dgm:pt>
    <dgm:pt modelId="{041118AE-7D4B-47C7-A472-52CC6EA26839}" type="parTrans" cxnId="{6D0E15FF-3F2C-43CF-A4B2-5DDD82F6BAFF}">
      <dgm:prSet/>
      <dgm:spPr/>
      <dgm:t>
        <a:bodyPr/>
        <a:lstStyle/>
        <a:p>
          <a:endParaRPr lang="zh-TW" altLang="en-US"/>
        </a:p>
      </dgm:t>
    </dgm:pt>
    <dgm:pt modelId="{21C5D19A-B371-437A-A35E-D03B113B97FB}" type="sibTrans" cxnId="{6D0E15FF-3F2C-43CF-A4B2-5DDD82F6BAFF}">
      <dgm:prSet/>
      <dgm:spPr/>
      <dgm:t>
        <a:bodyPr/>
        <a:lstStyle/>
        <a:p>
          <a:endParaRPr lang="zh-TW" altLang="en-US"/>
        </a:p>
      </dgm:t>
    </dgm:pt>
    <dgm:pt modelId="{243ADA0E-83F1-485A-860B-7ECFA90B33D6}">
      <dgm:prSet phldrT="[文字]" custT="1"/>
      <dgm:spPr/>
      <dgm:t>
        <a:bodyPr/>
        <a:lstStyle/>
        <a:p>
          <a:r>
            <a:rPr lang="zh-TW" altLang="en-US" sz="3200" smtClean="0"/>
            <a:t>是</a:t>
          </a:r>
          <a:r>
            <a:rPr lang="zh-TW" altLang="en-US" sz="3200" dirty="0" smtClean="0"/>
            <a:t>猶開其闌牢，發以毒矢也，不盡不止矣。</a:t>
          </a:r>
          <a:endParaRPr lang="zh-TW" altLang="en-US" sz="3200" dirty="0"/>
        </a:p>
      </dgm:t>
    </dgm:pt>
    <dgm:pt modelId="{7A02E3D3-3B2D-475D-B0BF-2FD24E927060}" type="parTrans" cxnId="{4BD6DFC8-2E03-4E45-8EBB-7B8916FF498E}">
      <dgm:prSet/>
      <dgm:spPr/>
      <dgm:t>
        <a:bodyPr/>
        <a:lstStyle/>
        <a:p>
          <a:endParaRPr lang="zh-TW" altLang="en-US"/>
        </a:p>
      </dgm:t>
    </dgm:pt>
    <dgm:pt modelId="{413D9C8D-B35A-415C-9A82-CEB6E8E92DB0}" type="sibTrans" cxnId="{4BD6DFC8-2E03-4E45-8EBB-7B8916FF498E}">
      <dgm:prSet/>
      <dgm:spPr/>
      <dgm:t>
        <a:bodyPr/>
        <a:lstStyle/>
        <a:p>
          <a:endParaRPr lang="zh-TW" altLang="en-US"/>
        </a:p>
      </dgm:t>
    </dgm:pt>
    <dgm:pt modelId="{A100154B-E29B-435D-B0F5-1D34C47F4C28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獵喻</a:t>
          </a:r>
          <a:endParaRPr lang="zh-TW" altLang="en-US" sz="3200" dirty="0"/>
        </a:p>
      </dgm:t>
    </dgm:pt>
    <dgm:pt modelId="{BD04F237-62C0-4C54-B8EA-BA5F007434C3}" type="parTrans" cxnId="{13FCDD24-A08C-4612-AF71-849A268F2C96}">
      <dgm:prSet/>
      <dgm:spPr/>
      <dgm:t>
        <a:bodyPr/>
        <a:lstStyle/>
        <a:p>
          <a:endParaRPr lang="zh-TW" altLang="en-US"/>
        </a:p>
      </dgm:t>
    </dgm:pt>
    <dgm:pt modelId="{950B7058-A7FF-4734-9EB5-7C199E0C85D2}" type="sibTrans" cxnId="{13FCDD24-A08C-4612-AF71-849A268F2C96}">
      <dgm:prSet/>
      <dgm:spPr/>
      <dgm:t>
        <a:bodyPr/>
        <a:lstStyle/>
        <a:p>
          <a:endParaRPr lang="zh-TW" altLang="en-US"/>
        </a:p>
      </dgm:t>
    </dgm:pt>
    <dgm:pt modelId="{1C1C695E-150E-4145-805E-7F1D944B972A}" type="pres">
      <dgm:prSet presAssocID="{F192AA60-7592-4A7C-813B-96CA2AA8DC9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43DCF0D-1831-4B61-B22F-EC538B03CAB3}" type="pres">
      <dgm:prSet presAssocID="{07F30510-A324-4AB7-993C-79457012ED64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EE69203-08A4-4625-885B-9DC40E5C7566}" type="pres">
      <dgm:prSet presAssocID="{07F30510-A324-4AB7-993C-79457012ED64}" presName="childText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8778BCC-18A8-4000-A92B-781E72739412}" type="pres">
      <dgm:prSet presAssocID="{6BC7FB9F-F414-4642-8788-464DE2F0C191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26E542A-984F-483E-9517-E253EACC73BE}" type="pres">
      <dgm:prSet presAssocID="{6BC7FB9F-F414-4642-8788-464DE2F0C191}" presName="childText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4466644-FF78-47A1-9C7F-8DE15A5926C7}" type="pres">
      <dgm:prSet presAssocID="{A100154B-E29B-435D-B0F5-1D34C47F4C28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009B2E7-A7C8-4ADB-B265-58F788B20AC7}" type="pres">
      <dgm:prSet presAssocID="{A100154B-E29B-435D-B0F5-1D34C47F4C28}" presName="childText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BA646956-5CA8-444A-8666-9157BFA3FF9D}" type="presOf" srcId="{F192AA60-7592-4A7C-813B-96CA2AA8DC97}" destId="{1C1C695E-150E-4145-805E-7F1D944B972A}" srcOrd="0" destOrd="0" presId="urn:microsoft.com/office/officeart/2005/8/layout/vList2"/>
    <dgm:cxn modelId="{6D0E15FF-3F2C-43CF-A4B2-5DDD82F6BAFF}" srcId="{F192AA60-7592-4A7C-813B-96CA2AA8DC97}" destId="{6BC7FB9F-F414-4642-8788-464DE2F0C191}" srcOrd="1" destOrd="0" parTransId="{041118AE-7D4B-47C7-A472-52CC6EA26839}" sibTransId="{21C5D19A-B371-437A-A35E-D03B113B97FB}"/>
    <dgm:cxn modelId="{670B5A9F-FD0E-4F51-8500-5DBC0491338F}" type="presOf" srcId="{6BC7FB9F-F414-4642-8788-464DE2F0C191}" destId="{E8778BCC-18A8-4000-A92B-781E72739412}" srcOrd="0" destOrd="0" presId="urn:microsoft.com/office/officeart/2005/8/layout/vList2"/>
    <dgm:cxn modelId="{13FCDD24-A08C-4612-AF71-849A268F2C96}" srcId="{F192AA60-7592-4A7C-813B-96CA2AA8DC97}" destId="{A100154B-E29B-435D-B0F5-1D34C47F4C28}" srcOrd="2" destOrd="0" parTransId="{BD04F237-62C0-4C54-B8EA-BA5F007434C3}" sibTransId="{950B7058-A7FF-4734-9EB5-7C199E0C85D2}"/>
    <dgm:cxn modelId="{16F2EF8F-14C7-443C-8E7F-F90A465FCC08}" type="presOf" srcId="{243ADA0E-83F1-485A-860B-7ECFA90B33D6}" destId="{0009B2E7-A7C8-4ADB-B265-58F788B20AC7}" srcOrd="0" destOrd="0" presId="urn:microsoft.com/office/officeart/2005/8/layout/vList2"/>
    <dgm:cxn modelId="{EDEC3D78-D282-42C5-95BC-5A7C6AF19946}" type="presOf" srcId="{607E9239-FFBD-4843-8436-79C23784F53D}" destId="{5EE69203-08A4-4625-885B-9DC40E5C7566}" srcOrd="0" destOrd="0" presId="urn:microsoft.com/office/officeart/2005/8/layout/vList2"/>
    <dgm:cxn modelId="{DC958E54-DDED-4F18-BE4D-CBF86869F433}" srcId="{6BC7FB9F-F414-4642-8788-464DE2F0C191}" destId="{69C91F5A-DE7F-450E-A593-05A8EE535D17}" srcOrd="0" destOrd="0" parTransId="{43B3F28F-D156-4621-97C4-F9AFAD7FCA54}" sibTransId="{22AAFA9F-7D38-4A85-8B36-5C8E12A687EA}"/>
    <dgm:cxn modelId="{47E1C0C4-A4B0-4F11-85BE-43F0B0235DC3}" type="presOf" srcId="{07F30510-A324-4AB7-993C-79457012ED64}" destId="{043DCF0D-1831-4B61-B22F-EC538B03CAB3}" srcOrd="0" destOrd="0" presId="urn:microsoft.com/office/officeart/2005/8/layout/vList2"/>
    <dgm:cxn modelId="{4BD6DFC8-2E03-4E45-8EBB-7B8916FF498E}" srcId="{A100154B-E29B-435D-B0F5-1D34C47F4C28}" destId="{243ADA0E-83F1-485A-860B-7ECFA90B33D6}" srcOrd="0" destOrd="0" parTransId="{7A02E3D3-3B2D-475D-B0BF-2FD24E927060}" sibTransId="{413D9C8D-B35A-415C-9A82-CEB6E8E92DB0}"/>
    <dgm:cxn modelId="{433885CF-CA16-4F16-9965-A54426307430}" type="presOf" srcId="{69C91F5A-DE7F-450E-A593-05A8EE535D17}" destId="{926E542A-984F-483E-9517-E253EACC73BE}" srcOrd="0" destOrd="0" presId="urn:microsoft.com/office/officeart/2005/8/layout/vList2"/>
    <dgm:cxn modelId="{7D32B01A-1F56-4DB5-82A9-930AE95109EC}" srcId="{07F30510-A324-4AB7-993C-79457012ED64}" destId="{607E9239-FFBD-4843-8436-79C23784F53D}" srcOrd="0" destOrd="0" parTransId="{94B078C9-6BF5-4BDE-9A37-A93103AD7C2B}" sibTransId="{0C8CD534-7AB9-4E47-8438-1B3DB3D08096}"/>
    <dgm:cxn modelId="{15A7DB97-9440-434F-8F63-CD647E511EFA}" srcId="{F192AA60-7592-4A7C-813B-96CA2AA8DC97}" destId="{07F30510-A324-4AB7-993C-79457012ED64}" srcOrd="0" destOrd="0" parTransId="{5BFDC3E8-F8B6-452A-AE80-B92663EEB28D}" sibTransId="{8A5F2B14-9A03-471D-A718-14CBC38DF814}"/>
    <dgm:cxn modelId="{7B05CBE3-C2F3-4A77-A27E-1829C7BEDFD7}" type="presOf" srcId="{A100154B-E29B-435D-B0F5-1D34C47F4C28}" destId="{74466644-FF78-47A1-9C7F-8DE15A5926C7}" srcOrd="0" destOrd="0" presId="urn:microsoft.com/office/officeart/2005/8/layout/vList2"/>
    <dgm:cxn modelId="{60BCBBA3-65F0-47CD-B359-19931B08928A}" type="presParOf" srcId="{1C1C695E-150E-4145-805E-7F1D944B972A}" destId="{043DCF0D-1831-4B61-B22F-EC538B03CAB3}" srcOrd="0" destOrd="0" presId="urn:microsoft.com/office/officeart/2005/8/layout/vList2"/>
    <dgm:cxn modelId="{A6A4BB6E-DD03-49CC-A8E6-E2D077EE8F45}" type="presParOf" srcId="{1C1C695E-150E-4145-805E-7F1D944B972A}" destId="{5EE69203-08A4-4625-885B-9DC40E5C7566}" srcOrd="1" destOrd="0" presId="urn:microsoft.com/office/officeart/2005/8/layout/vList2"/>
    <dgm:cxn modelId="{F031E1D4-C2E7-4D66-ADB8-9F07AAE32FD2}" type="presParOf" srcId="{1C1C695E-150E-4145-805E-7F1D944B972A}" destId="{E8778BCC-18A8-4000-A92B-781E72739412}" srcOrd="2" destOrd="0" presId="urn:microsoft.com/office/officeart/2005/8/layout/vList2"/>
    <dgm:cxn modelId="{DF2A26DC-76C3-41F3-81B5-CCD3EB3E77E4}" type="presParOf" srcId="{1C1C695E-150E-4145-805E-7F1D944B972A}" destId="{926E542A-984F-483E-9517-E253EACC73BE}" srcOrd="3" destOrd="0" presId="urn:microsoft.com/office/officeart/2005/8/layout/vList2"/>
    <dgm:cxn modelId="{C0D20B6B-88AC-4E5F-BE34-5EF7EC09B2B1}" type="presParOf" srcId="{1C1C695E-150E-4145-805E-7F1D944B972A}" destId="{74466644-FF78-47A1-9C7F-8DE15A5926C7}" srcOrd="4" destOrd="0" presId="urn:microsoft.com/office/officeart/2005/8/layout/vList2"/>
    <dgm:cxn modelId="{A2A2F013-4EB5-4212-BB39-B8935FABE40B}" type="presParOf" srcId="{1C1C695E-150E-4145-805E-7F1D944B972A}" destId="{0009B2E7-A7C8-4ADB-B265-58F788B20AC7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F192AA60-7592-4A7C-813B-96CA2AA8DC97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7F30510-A324-4AB7-993C-79457012ED64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曾子曰：上失其道，民散久矣。如得其情，則哀矜而勿喜。</a:t>
          </a:r>
          <a:endParaRPr lang="zh-TW" altLang="en-US" sz="3200" dirty="0"/>
        </a:p>
      </dgm:t>
    </dgm:pt>
    <dgm:pt modelId="{5BFDC3E8-F8B6-452A-AE80-B92663EEB28D}" type="parTrans" cxnId="{15A7DB97-9440-434F-8F63-CD647E511EFA}">
      <dgm:prSet/>
      <dgm:spPr/>
      <dgm:t>
        <a:bodyPr/>
        <a:lstStyle/>
        <a:p>
          <a:endParaRPr lang="zh-TW" altLang="en-US"/>
        </a:p>
      </dgm:t>
    </dgm:pt>
    <dgm:pt modelId="{8A5F2B14-9A03-471D-A718-14CBC38DF814}" type="sibTrans" cxnId="{15A7DB97-9440-434F-8F63-CD647E511EFA}">
      <dgm:prSet/>
      <dgm:spPr/>
      <dgm:t>
        <a:bodyPr/>
        <a:lstStyle/>
        <a:p>
          <a:endParaRPr lang="zh-TW" altLang="en-US"/>
        </a:p>
      </dgm:t>
    </dgm:pt>
    <dgm:pt modelId="{F9EF3C90-65CB-4819-8867-AF38F851299D}">
      <dgm:prSet custT="1"/>
      <dgm:spPr/>
      <dgm:t>
        <a:bodyPr/>
        <a:lstStyle/>
        <a:p>
          <a:pPr algn="ctr"/>
          <a:r>
            <a:rPr lang="zh-TW" altLang="en-US" sz="3200" dirty="0" smtClean="0"/>
            <a:t>夫不傷民之不治而伐己之能得奸，猶弋者睹鳥獸挂罻羅而喜也。</a:t>
          </a:r>
          <a:endParaRPr lang="en-US" altLang="zh-TW" sz="3200" dirty="0"/>
        </a:p>
      </dgm:t>
    </dgm:pt>
    <dgm:pt modelId="{78EBA367-0ABA-4FC8-97CA-33FD61D4FC08}" type="parTrans" cxnId="{258E504F-012C-4303-B6DF-C556A2C7574D}">
      <dgm:prSet/>
      <dgm:spPr/>
      <dgm:t>
        <a:bodyPr/>
        <a:lstStyle/>
        <a:p>
          <a:endParaRPr lang="zh-TW" altLang="en-US"/>
        </a:p>
      </dgm:t>
    </dgm:pt>
    <dgm:pt modelId="{8FD2C3B6-8617-4917-8156-4EACC7BF7850}" type="sibTrans" cxnId="{258E504F-012C-4303-B6DF-C556A2C7574D}">
      <dgm:prSet/>
      <dgm:spPr/>
      <dgm:t>
        <a:bodyPr/>
        <a:lstStyle/>
        <a:p>
          <a:endParaRPr lang="zh-TW" altLang="en-US"/>
        </a:p>
      </dgm:t>
    </dgm:pt>
    <dgm:pt modelId="{1C1C695E-150E-4145-805E-7F1D944B972A}" type="pres">
      <dgm:prSet presAssocID="{F192AA60-7592-4A7C-813B-96CA2AA8DC9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43DCF0D-1831-4B61-B22F-EC538B03CAB3}" type="pres">
      <dgm:prSet presAssocID="{07F30510-A324-4AB7-993C-79457012ED64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89BC000-6651-4A50-921B-7FB88F1BA7BC}" type="pres">
      <dgm:prSet presAssocID="{8A5F2B14-9A03-471D-A718-14CBC38DF814}" presName="spacer" presStyleCnt="0"/>
      <dgm:spPr/>
    </dgm:pt>
    <dgm:pt modelId="{67322D48-163A-46E9-826A-28E18CB49108}" type="pres">
      <dgm:prSet presAssocID="{F9EF3C90-65CB-4819-8867-AF38F851299D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243DAD5-D3B1-46D8-8166-1BA03377933E}" type="presOf" srcId="{F9EF3C90-65CB-4819-8867-AF38F851299D}" destId="{67322D48-163A-46E9-826A-28E18CB49108}" srcOrd="0" destOrd="0" presId="urn:microsoft.com/office/officeart/2005/8/layout/vList2"/>
    <dgm:cxn modelId="{47E1C0C4-A4B0-4F11-85BE-43F0B0235DC3}" type="presOf" srcId="{07F30510-A324-4AB7-993C-79457012ED64}" destId="{043DCF0D-1831-4B61-B22F-EC538B03CAB3}" srcOrd="0" destOrd="0" presId="urn:microsoft.com/office/officeart/2005/8/layout/vList2"/>
    <dgm:cxn modelId="{15A7DB97-9440-434F-8F63-CD647E511EFA}" srcId="{F192AA60-7592-4A7C-813B-96CA2AA8DC97}" destId="{07F30510-A324-4AB7-993C-79457012ED64}" srcOrd="0" destOrd="0" parTransId="{5BFDC3E8-F8B6-452A-AE80-B92663EEB28D}" sibTransId="{8A5F2B14-9A03-471D-A718-14CBC38DF814}"/>
    <dgm:cxn modelId="{BA646956-5CA8-444A-8666-9157BFA3FF9D}" type="presOf" srcId="{F192AA60-7592-4A7C-813B-96CA2AA8DC97}" destId="{1C1C695E-150E-4145-805E-7F1D944B972A}" srcOrd="0" destOrd="0" presId="urn:microsoft.com/office/officeart/2005/8/layout/vList2"/>
    <dgm:cxn modelId="{258E504F-012C-4303-B6DF-C556A2C7574D}" srcId="{F192AA60-7592-4A7C-813B-96CA2AA8DC97}" destId="{F9EF3C90-65CB-4819-8867-AF38F851299D}" srcOrd="1" destOrd="0" parTransId="{78EBA367-0ABA-4FC8-97CA-33FD61D4FC08}" sibTransId="{8FD2C3B6-8617-4917-8156-4EACC7BF7850}"/>
    <dgm:cxn modelId="{60BCBBA3-65F0-47CD-B359-19931B08928A}" type="presParOf" srcId="{1C1C695E-150E-4145-805E-7F1D944B972A}" destId="{043DCF0D-1831-4B61-B22F-EC538B03CAB3}" srcOrd="0" destOrd="0" presId="urn:microsoft.com/office/officeart/2005/8/layout/vList2"/>
    <dgm:cxn modelId="{A3A3E643-7D38-447A-A0D1-47FEAFE8AED9}" type="presParOf" srcId="{1C1C695E-150E-4145-805E-7F1D944B972A}" destId="{889BC000-6651-4A50-921B-7FB88F1BA7BC}" srcOrd="1" destOrd="0" presId="urn:microsoft.com/office/officeart/2005/8/layout/vList2"/>
    <dgm:cxn modelId="{03AC2CEF-D80A-4BFF-AF69-6B023597218E}" type="presParOf" srcId="{1C1C695E-150E-4145-805E-7F1D944B972A}" destId="{67322D48-163A-46E9-826A-28E18CB4910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F192AA60-7592-4A7C-813B-96CA2AA8DC97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7F30510-A324-4AB7-993C-79457012ED64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今天下之被誅者，不必有管蔡之邪，鄧皙之僞也。</a:t>
          </a:r>
          <a:endParaRPr lang="zh-TW" altLang="en-US" sz="3200" dirty="0"/>
        </a:p>
      </dgm:t>
    </dgm:pt>
    <dgm:pt modelId="{5BFDC3E8-F8B6-452A-AE80-B92663EEB28D}" type="parTrans" cxnId="{15A7DB97-9440-434F-8F63-CD647E511EFA}">
      <dgm:prSet/>
      <dgm:spPr/>
      <dgm:t>
        <a:bodyPr/>
        <a:lstStyle/>
        <a:p>
          <a:endParaRPr lang="zh-TW" altLang="en-US"/>
        </a:p>
      </dgm:t>
    </dgm:pt>
    <dgm:pt modelId="{8A5F2B14-9A03-471D-A718-14CBC38DF814}" type="sibTrans" cxnId="{15A7DB97-9440-434F-8F63-CD647E511EFA}">
      <dgm:prSet/>
      <dgm:spPr/>
      <dgm:t>
        <a:bodyPr/>
        <a:lstStyle/>
        <a:p>
          <a:endParaRPr lang="zh-TW" altLang="en-US"/>
        </a:p>
      </dgm:t>
    </dgm:pt>
    <dgm:pt modelId="{5F0DB679-5C56-4A9F-8016-9618B58307E5}">
      <dgm:prSet custT="1"/>
      <dgm:spPr/>
      <dgm:t>
        <a:bodyPr/>
        <a:lstStyle/>
        <a:p>
          <a:r>
            <a:rPr lang="zh-TW" altLang="en-US" sz="3200" dirty="0" smtClean="0"/>
            <a:t>故民亂反之政，政亂反之身，身正而天下定。</a:t>
          </a:r>
          <a:endParaRPr lang="zh-TW" altLang="en-US" sz="3200" dirty="0"/>
        </a:p>
      </dgm:t>
    </dgm:pt>
    <dgm:pt modelId="{228405D3-4F94-4D38-A494-1A6A0E62D655}" type="parTrans" cxnId="{3B6AC674-0445-406D-98A7-9F177ED41FBE}">
      <dgm:prSet/>
      <dgm:spPr/>
      <dgm:t>
        <a:bodyPr/>
        <a:lstStyle/>
        <a:p>
          <a:endParaRPr lang="zh-TW" altLang="en-US"/>
        </a:p>
      </dgm:t>
    </dgm:pt>
    <dgm:pt modelId="{0B06D5BA-ED15-474E-89B0-FD8CC6B29EA0}" type="sibTrans" cxnId="{3B6AC674-0445-406D-98A7-9F177ED41FBE}">
      <dgm:prSet/>
      <dgm:spPr/>
      <dgm:t>
        <a:bodyPr/>
        <a:lstStyle/>
        <a:p>
          <a:endParaRPr lang="zh-TW" altLang="en-US"/>
        </a:p>
      </dgm:t>
    </dgm:pt>
    <dgm:pt modelId="{50CFB049-E86D-40EB-8F92-3BB20F4137AE}">
      <dgm:prSet custT="1"/>
      <dgm:spPr/>
      <dgm:t>
        <a:bodyPr/>
        <a:lstStyle/>
        <a:p>
          <a:r>
            <a:rPr lang="zh-TW" altLang="en-US" sz="3200" dirty="0" smtClean="0"/>
            <a:t>是以君子嘉善而矜不能，恩及刑人，德潤窮夫，施惠悅爾，行刑不樂也。</a:t>
          </a:r>
          <a:endParaRPr lang="zh-TW" altLang="en-US" sz="3200" dirty="0"/>
        </a:p>
      </dgm:t>
    </dgm:pt>
    <dgm:pt modelId="{3E164969-ABBE-4289-99EA-032B9C9931D4}" type="parTrans" cxnId="{8C0D225F-DB45-47A3-AA83-DA35790F5FC3}">
      <dgm:prSet/>
      <dgm:spPr/>
      <dgm:t>
        <a:bodyPr/>
        <a:lstStyle/>
        <a:p>
          <a:endParaRPr lang="zh-TW" altLang="en-US"/>
        </a:p>
      </dgm:t>
    </dgm:pt>
    <dgm:pt modelId="{D0099257-BF9D-460C-A03A-2C8C4134AD82}" type="sibTrans" cxnId="{8C0D225F-DB45-47A3-AA83-DA35790F5FC3}">
      <dgm:prSet/>
      <dgm:spPr/>
      <dgm:t>
        <a:bodyPr/>
        <a:lstStyle/>
        <a:p>
          <a:endParaRPr lang="zh-TW" altLang="en-US"/>
        </a:p>
      </dgm:t>
    </dgm:pt>
    <dgm:pt modelId="{3D1AC2E2-A438-47F3-BB7B-728F0437E2A2}">
      <dgm:prSet phldrT="[文字]" custT="1"/>
      <dgm:spPr/>
      <dgm:t>
        <a:bodyPr/>
        <a:lstStyle/>
        <a:p>
          <a:pPr algn="ctr"/>
          <a:r>
            <a:rPr lang="zh-TW" altLang="en-US" sz="3200" dirty="0" smtClean="0"/>
            <a:t>孔子曰：人而不仁，疾之以甚，亂也。</a:t>
          </a:r>
          <a:endParaRPr lang="zh-TW" altLang="en-US" sz="3200" dirty="0"/>
        </a:p>
      </dgm:t>
    </dgm:pt>
    <dgm:pt modelId="{25038485-4262-46D0-8866-B27941B4730C}" type="parTrans" cxnId="{8261A1E5-3963-4BD6-806C-7F15730751BA}">
      <dgm:prSet/>
      <dgm:spPr/>
      <dgm:t>
        <a:bodyPr/>
        <a:lstStyle/>
        <a:p>
          <a:endParaRPr lang="zh-TW" altLang="en-US"/>
        </a:p>
      </dgm:t>
    </dgm:pt>
    <dgm:pt modelId="{6B3DD455-32BD-4AE4-98A1-B6E1DA8B9164}" type="sibTrans" cxnId="{8261A1E5-3963-4BD6-806C-7F15730751BA}">
      <dgm:prSet/>
      <dgm:spPr/>
      <dgm:t>
        <a:bodyPr/>
        <a:lstStyle/>
        <a:p>
          <a:endParaRPr lang="zh-TW" altLang="en-US"/>
        </a:p>
      </dgm:t>
    </dgm:pt>
    <dgm:pt modelId="{1C1C695E-150E-4145-805E-7F1D944B972A}" type="pres">
      <dgm:prSet presAssocID="{F192AA60-7592-4A7C-813B-96CA2AA8DC9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043DCF0D-1831-4B61-B22F-EC538B03CAB3}" type="pres">
      <dgm:prSet presAssocID="{07F30510-A324-4AB7-993C-79457012ED64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FA0CBBF-0257-49E6-B08E-DA867ECD47F1}" type="pres">
      <dgm:prSet presAssocID="{8A5F2B14-9A03-471D-A718-14CBC38DF814}" presName="spacer" presStyleCnt="0"/>
      <dgm:spPr/>
    </dgm:pt>
    <dgm:pt modelId="{C998C1B7-BD4C-4FCE-AA75-27F4D7C7AD70}" type="pres">
      <dgm:prSet presAssocID="{3D1AC2E2-A438-47F3-BB7B-728F0437E2A2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68C85089-5129-4D47-8C7B-56BEA6B3BD61}" type="pres">
      <dgm:prSet presAssocID="{3D1AC2E2-A438-47F3-BB7B-728F0437E2A2}" presName="childText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341BAB8-CE65-4F2E-A8B8-666F1B263326}" type="pres">
      <dgm:prSet presAssocID="{50CFB049-E86D-40EB-8F92-3BB20F4137AE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24D459C6-B92C-43B5-BF4D-D603BCDC2C64}" type="presOf" srcId="{5F0DB679-5C56-4A9F-8016-9618B58307E5}" destId="{68C85089-5129-4D47-8C7B-56BEA6B3BD61}" srcOrd="0" destOrd="0" presId="urn:microsoft.com/office/officeart/2005/8/layout/vList2"/>
    <dgm:cxn modelId="{8C0D225F-DB45-47A3-AA83-DA35790F5FC3}" srcId="{F192AA60-7592-4A7C-813B-96CA2AA8DC97}" destId="{50CFB049-E86D-40EB-8F92-3BB20F4137AE}" srcOrd="2" destOrd="0" parTransId="{3E164969-ABBE-4289-99EA-032B9C9931D4}" sibTransId="{D0099257-BF9D-460C-A03A-2C8C4134AD82}"/>
    <dgm:cxn modelId="{BA646956-5CA8-444A-8666-9157BFA3FF9D}" type="presOf" srcId="{F192AA60-7592-4A7C-813B-96CA2AA8DC97}" destId="{1C1C695E-150E-4145-805E-7F1D944B972A}" srcOrd="0" destOrd="0" presId="urn:microsoft.com/office/officeart/2005/8/layout/vList2"/>
    <dgm:cxn modelId="{58CB219C-3535-47E9-B235-C86E31B9D4EF}" type="presOf" srcId="{3D1AC2E2-A438-47F3-BB7B-728F0437E2A2}" destId="{C998C1B7-BD4C-4FCE-AA75-27F4D7C7AD70}" srcOrd="0" destOrd="0" presId="urn:microsoft.com/office/officeart/2005/8/layout/vList2"/>
    <dgm:cxn modelId="{8261A1E5-3963-4BD6-806C-7F15730751BA}" srcId="{F192AA60-7592-4A7C-813B-96CA2AA8DC97}" destId="{3D1AC2E2-A438-47F3-BB7B-728F0437E2A2}" srcOrd="1" destOrd="0" parTransId="{25038485-4262-46D0-8866-B27941B4730C}" sibTransId="{6B3DD455-32BD-4AE4-98A1-B6E1DA8B9164}"/>
    <dgm:cxn modelId="{1E53532F-D891-4A94-9911-F9BF3FF59442}" type="presOf" srcId="{50CFB049-E86D-40EB-8F92-3BB20F4137AE}" destId="{5341BAB8-CE65-4F2E-A8B8-666F1B263326}" srcOrd="0" destOrd="0" presId="urn:microsoft.com/office/officeart/2005/8/layout/vList2"/>
    <dgm:cxn modelId="{47E1C0C4-A4B0-4F11-85BE-43F0B0235DC3}" type="presOf" srcId="{07F30510-A324-4AB7-993C-79457012ED64}" destId="{043DCF0D-1831-4B61-B22F-EC538B03CAB3}" srcOrd="0" destOrd="0" presId="urn:microsoft.com/office/officeart/2005/8/layout/vList2"/>
    <dgm:cxn modelId="{15A7DB97-9440-434F-8F63-CD647E511EFA}" srcId="{F192AA60-7592-4A7C-813B-96CA2AA8DC97}" destId="{07F30510-A324-4AB7-993C-79457012ED64}" srcOrd="0" destOrd="0" parTransId="{5BFDC3E8-F8B6-452A-AE80-B92663EEB28D}" sibTransId="{8A5F2B14-9A03-471D-A718-14CBC38DF814}"/>
    <dgm:cxn modelId="{3B6AC674-0445-406D-98A7-9F177ED41FBE}" srcId="{3D1AC2E2-A438-47F3-BB7B-728F0437E2A2}" destId="{5F0DB679-5C56-4A9F-8016-9618B58307E5}" srcOrd="0" destOrd="0" parTransId="{228405D3-4F94-4D38-A494-1A6A0E62D655}" sibTransId="{0B06D5BA-ED15-474E-89B0-FD8CC6B29EA0}"/>
    <dgm:cxn modelId="{60BCBBA3-65F0-47CD-B359-19931B08928A}" type="presParOf" srcId="{1C1C695E-150E-4145-805E-7F1D944B972A}" destId="{043DCF0D-1831-4B61-B22F-EC538B03CAB3}" srcOrd="0" destOrd="0" presId="urn:microsoft.com/office/officeart/2005/8/layout/vList2"/>
    <dgm:cxn modelId="{6FD64769-E824-4282-B844-3284657BECDC}" type="presParOf" srcId="{1C1C695E-150E-4145-805E-7F1D944B972A}" destId="{1FA0CBBF-0257-49E6-B08E-DA867ECD47F1}" srcOrd="1" destOrd="0" presId="urn:microsoft.com/office/officeart/2005/8/layout/vList2"/>
    <dgm:cxn modelId="{F264BF2E-5ABF-47AC-B629-FD1D27E4AAA0}" type="presParOf" srcId="{1C1C695E-150E-4145-805E-7F1D944B972A}" destId="{C998C1B7-BD4C-4FCE-AA75-27F4D7C7AD70}" srcOrd="2" destOrd="0" presId="urn:microsoft.com/office/officeart/2005/8/layout/vList2"/>
    <dgm:cxn modelId="{D2665700-6F52-4F95-88A2-CD0A37BEC0ED}" type="presParOf" srcId="{1C1C695E-150E-4145-805E-7F1D944B972A}" destId="{68C85089-5129-4D47-8C7B-56BEA6B3BD61}" srcOrd="3" destOrd="0" presId="urn:microsoft.com/office/officeart/2005/8/layout/vList2"/>
    <dgm:cxn modelId="{E1619017-9B15-4EF4-9518-85252B4CC4A5}" type="presParOf" srcId="{1C1C695E-150E-4145-805E-7F1D944B972A}" destId="{5341BAB8-CE65-4F2E-A8B8-666F1B26332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8E1237-3A6B-4568-9F16-63EACBDF012F}">
      <dsp:nvSpPr>
        <dsp:cNvPr id="0" name=""/>
        <dsp:cNvSpPr/>
      </dsp:nvSpPr>
      <dsp:spPr>
        <a:xfrm>
          <a:off x="2705" y="1339453"/>
          <a:ext cx="1842187" cy="921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禍福生因</a:t>
          </a:r>
          <a:endParaRPr lang="zh-TW" altLang="en-US" sz="3200" kern="1200" dirty="0"/>
        </a:p>
      </dsp:txBody>
      <dsp:txXfrm>
        <a:off x="29683" y="1366431"/>
        <a:ext cx="1788231" cy="867137"/>
      </dsp:txXfrm>
    </dsp:sp>
    <dsp:sp modelId="{841F9B61-691E-4490-81DF-C38D4601BD37}">
      <dsp:nvSpPr>
        <dsp:cNvPr id="0" name=""/>
        <dsp:cNvSpPr/>
      </dsp:nvSpPr>
      <dsp:spPr>
        <a:xfrm rot="19457599">
          <a:off x="1759598" y="1512158"/>
          <a:ext cx="907464" cy="46054"/>
        </a:xfrm>
        <a:custGeom>
          <a:avLst/>
          <a:gdLst/>
          <a:ahLst/>
          <a:cxnLst/>
          <a:rect l="0" t="0" r="0" b="0"/>
          <a:pathLst>
            <a:path>
              <a:moveTo>
                <a:pt x="0" y="23027"/>
              </a:moveTo>
              <a:lnTo>
                <a:pt x="907464" y="2302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90644" y="1512498"/>
        <a:ext cx="45373" cy="45373"/>
      </dsp:txXfrm>
    </dsp:sp>
    <dsp:sp modelId="{00A040CA-0CFC-4353-A3D0-502A7D9A1E49}">
      <dsp:nvSpPr>
        <dsp:cNvPr id="0" name=""/>
        <dsp:cNvSpPr/>
      </dsp:nvSpPr>
      <dsp:spPr>
        <a:xfrm>
          <a:off x="2581768" y="809824"/>
          <a:ext cx="1842187" cy="9210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無為</a:t>
          </a:r>
          <a:endParaRPr lang="zh-TW" altLang="en-US" sz="3200" kern="1200" dirty="0"/>
        </a:p>
      </dsp:txBody>
      <dsp:txXfrm>
        <a:off x="2608746" y="836802"/>
        <a:ext cx="1788231" cy="867137"/>
      </dsp:txXfrm>
    </dsp:sp>
    <dsp:sp modelId="{C6290138-2893-4E6E-B898-B94EB4357D8B}">
      <dsp:nvSpPr>
        <dsp:cNvPr id="0" name=""/>
        <dsp:cNvSpPr/>
      </dsp:nvSpPr>
      <dsp:spPr>
        <a:xfrm>
          <a:off x="4423955" y="1247343"/>
          <a:ext cx="736875" cy="46054"/>
        </a:xfrm>
        <a:custGeom>
          <a:avLst/>
          <a:gdLst/>
          <a:ahLst/>
          <a:cxnLst/>
          <a:rect l="0" t="0" r="0" b="0"/>
          <a:pathLst>
            <a:path>
              <a:moveTo>
                <a:pt x="0" y="23027"/>
              </a:moveTo>
              <a:lnTo>
                <a:pt x="736875" y="2302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773971" y="1251949"/>
        <a:ext cx="36843" cy="36843"/>
      </dsp:txXfrm>
    </dsp:sp>
    <dsp:sp modelId="{3C2ECA5E-A335-4683-AE48-F927765EAFB2}">
      <dsp:nvSpPr>
        <dsp:cNvPr id="0" name=""/>
        <dsp:cNvSpPr/>
      </dsp:nvSpPr>
      <dsp:spPr>
        <a:xfrm>
          <a:off x="5160830" y="809824"/>
          <a:ext cx="1842187" cy="9210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福</a:t>
          </a:r>
          <a:endParaRPr lang="zh-TW" altLang="en-US" sz="3200" kern="1200" dirty="0"/>
        </a:p>
      </dsp:txBody>
      <dsp:txXfrm>
        <a:off x="5187808" y="836802"/>
        <a:ext cx="1788231" cy="867137"/>
      </dsp:txXfrm>
    </dsp:sp>
    <dsp:sp modelId="{3FE67EEE-1333-4E0B-9CCA-FB34E6A6F882}">
      <dsp:nvSpPr>
        <dsp:cNvPr id="0" name=""/>
        <dsp:cNvSpPr/>
      </dsp:nvSpPr>
      <dsp:spPr>
        <a:xfrm rot="2142401">
          <a:off x="1759598" y="2041787"/>
          <a:ext cx="907464" cy="46054"/>
        </a:xfrm>
        <a:custGeom>
          <a:avLst/>
          <a:gdLst/>
          <a:ahLst/>
          <a:cxnLst/>
          <a:rect l="0" t="0" r="0" b="0"/>
          <a:pathLst>
            <a:path>
              <a:moveTo>
                <a:pt x="0" y="23027"/>
              </a:moveTo>
              <a:lnTo>
                <a:pt x="907464" y="2302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90644" y="2042127"/>
        <a:ext cx="45373" cy="45373"/>
      </dsp:txXfrm>
    </dsp:sp>
    <dsp:sp modelId="{CC411058-8421-462C-98DB-96B0D305EBA4}">
      <dsp:nvSpPr>
        <dsp:cNvPr id="0" name=""/>
        <dsp:cNvSpPr/>
      </dsp:nvSpPr>
      <dsp:spPr>
        <a:xfrm>
          <a:off x="2581768" y="1869082"/>
          <a:ext cx="1842187" cy="92109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多欲</a:t>
          </a:r>
          <a:endParaRPr lang="zh-TW" altLang="en-US" sz="3200" kern="1200" dirty="0"/>
        </a:p>
      </dsp:txBody>
      <dsp:txXfrm>
        <a:off x="2608746" y="1896060"/>
        <a:ext cx="1788231" cy="867137"/>
      </dsp:txXfrm>
    </dsp:sp>
    <dsp:sp modelId="{E4871CD3-7125-4366-90F9-E394F9A980AE}">
      <dsp:nvSpPr>
        <dsp:cNvPr id="0" name=""/>
        <dsp:cNvSpPr/>
      </dsp:nvSpPr>
      <dsp:spPr>
        <a:xfrm>
          <a:off x="4423955" y="2306601"/>
          <a:ext cx="736875" cy="46054"/>
        </a:xfrm>
        <a:custGeom>
          <a:avLst/>
          <a:gdLst/>
          <a:ahLst/>
          <a:cxnLst/>
          <a:rect l="0" t="0" r="0" b="0"/>
          <a:pathLst>
            <a:path>
              <a:moveTo>
                <a:pt x="0" y="23027"/>
              </a:moveTo>
              <a:lnTo>
                <a:pt x="736875" y="2302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773971" y="2311207"/>
        <a:ext cx="36843" cy="36843"/>
      </dsp:txXfrm>
    </dsp:sp>
    <dsp:sp modelId="{AE42FAB3-41C0-44E0-85A8-7D0D92C94F27}">
      <dsp:nvSpPr>
        <dsp:cNvPr id="0" name=""/>
        <dsp:cNvSpPr/>
      </dsp:nvSpPr>
      <dsp:spPr>
        <a:xfrm>
          <a:off x="5160830" y="1869082"/>
          <a:ext cx="1842187" cy="92109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患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禍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5187808" y="1896060"/>
        <a:ext cx="1788231" cy="8671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6EAA77-A2D4-48D6-B759-59BA0794AD37}">
      <dsp:nvSpPr>
        <dsp:cNvPr id="0" name=""/>
        <dsp:cNvSpPr/>
      </dsp:nvSpPr>
      <dsp:spPr>
        <a:xfrm>
          <a:off x="3164" y="185063"/>
          <a:ext cx="3902305" cy="899998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>
              <a:cs typeface="+mj-cs"/>
            </a:rPr>
            <a:t>故貴爵而賤德者</a:t>
          </a:r>
          <a:endParaRPr lang="zh-TW" altLang="en-US" sz="3200" kern="1200" dirty="0"/>
        </a:p>
      </dsp:txBody>
      <dsp:txXfrm>
        <a:off x="453163" y="185063"/>
        <a:ext cx="3002307" cy="899998"/>
      </dsp:txXfrm>
    </dsp:sp>
    <dsp:sp modelId="{263D9E6D-ACFC-4F06-A1B9-A12184EDA612}">
      <dsp:nvSpPr>
        <dsp:cNvPr id="0" name=""/>
        <dsp:cNvSpPr/>
      </dsp:nvSpPr>
      <dsp:spPr>
        <a:xfrm>
          <a:off x="3618184" y="185062"/>
          <a:ext cx="3847044" cy="900000"/>
        </a:xfrm>
        <a:prstGeom prst="chevron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>
              <a:cs typeface="+mj-cs"/>
            </a:rPr>
            <a:t>雖為天子不貴矣</a:t>
          </a:r>
          <a:endParaRPr lang="zh-TW" altLang="en-US" sz="3200" kern="1200" dirty="0"/>
        </a:p>
      </dsp:txBody>
      <dsp:txXfrm>
        <a:off x="4068184" y="185062"/>
        <a:ext cx="2947044" cy="900000"/>
      </dsp:txXfrm>
    </dsp:sp>
    <dsp:sp modelId="{DC40CB81-ABCA-4910-9EB9-537E4C42BB0C}">
      <dsp:nvSpPr>
        <dsp:cNvPr id="0" name=""/>
        <dsp:cNvSpPr/>
      </dsp:nvSpPr>
      <dsp:spPr>
        <a:xfrm>
          <a:off x="3164" y="1208818"/>
          <a:ext cx="3902305" cy="899998"/>
        </a:xfrm>
        <a:prstGeom prst="chevron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smtClean="0">
              <a:cs typeface="+mj-cs"/>
            </a:rPr>
            <a:t>貪物而不知止者</a:t>
          </a:r>
          <a:endParaRPr lang="zh-TW" altLang="en-US" sz="3200" kern="1200" dirty="0">
            <a:cs typeface="+mj-cs"/>
          </a:endParaRPr>
        </a:p>
      </dsp:txBody>
      <dsp:txXfrm>
        <a:off x="453163" y="1208818"/>
        <a:ext cx="3002307" cy="899998"/>
      </dsp:txXfrm>
    </dsp:sp>
    <dsp:sp modelId="{03352C70-46A7-4E17-AD8B-268982AD194F}">
      <dsp:nvSpPr>
        <dsp:cNvPr id="0" name=""/>
        <dsp:cNvSpPr/>
      </dsp:nvSpPr>
      <dsp:spPr>
        <a:xfrm>
          <a:off x="3618184" y="1208816"/>
          <a:ext cx="3847044" cy="900000"/>
        </a:xfrm>
        <a:prstGeom prst="chevron">
          <a:avLst/>
        </a:prstGeom>
        <a:solidFill>
          <a:schemeClr val="accent3">
            <a:tint val="40000"/>
            <a:alpha val="90000"/>
            <a:hueOff val="3228116"/>
            <a:satOff val="-8556"/>
            <a:lumOff val="-1108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3228116"/>
              <a:satOff val="-8556"/>
              <a:lumOff val="-110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cs typeface="+mj-cs"/>
            </a:rPr>
            <a:t>雖有天下不富矣</a:t>
          </a:r>
          <a:endParaRPr lang="zh-TW" altLang="en-US" sz="3200" kern="1200" dirty="0"/>
        </a:p>
      </dsp:txBody>
      <dsp:txXfrm>
        <a:off x="4068184" y="1208816"/>
        <a:ext cx="2947044" cy="90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3BB5EF-85D3-46A8-8639-B3203CFBB4E6}">
      <dsp:nvSpPr>
        <dsp:cNvPr id="0" name=""/>
        <dsp:cNvSpPr/>
      </dsp:nvSpPr>
      <dsp:spPr>
        <a:xfrm>
          <a:off x="1486" y="579955"/>
          <a:ext cx="2981929" cy="89999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知足</a:t>
          </a:r>
          <a:endParaRPr lang="zh-TW" altLang="en-US" sz="3200" kern="1200" dirty="0"/>
        </a:p>
      </dsp:txBody>
      <dsp:txXfrm>
        <a:off x="451483" y="579955"/>
        <a:ext cx="2081935" cy="899994"/>
      </dsp:txXfrm>
    </dsp:sp>
    <dsp:sp modelId="{0ABD4310-B747-4CCD-B2B8-44A616503F3F}">
      <dsp:nvSpPr>
        <dsp:cNvPr id="0" name=""/>
        <dsp:cNvSpPr/>
      </dsp:nvSpPr>
      <dsp:spPr>
        <a:xfrm>
          <a:off x="2595765" y="552363"/>
          <a:ext cx="2475001" cy="899999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富從之</a:t>
          </a:r>
          <a:endParaRPr lang="zh-TW" altLang="en-US" sz="3200" kern="1200" dirty="0"/>
        </a:p>
      </dsp:txBody>
      <dsp:txXfrm>
        <a:off x="3045765" y="552363"/>
        <a:ext cx="1575002" cy="899999"/>
      </dsp:txXfrm>
    </dsp:sp>
    <dsp:sp modelId="{3060EC65-50AB-42FC-B3B9-A820D9755B53}">
      <dsp:nvSpPr>
        <dsp:cNvPr id="0" name=""/>
        <dsp:cNvSpPr/>
      </dsp:nvSpPr>
      <dsp:spPr>
        <a:xfrm>
          <a:off x="1486" y="1619354"/>
          <a:ext cx="2981929" cy="89999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德宜君人</a:t>
          </a:r>
          <a:endParaRPr lang="zh-TW" altLang="en-US" sz="3200" kern="1200" dirty="0"/>
        </a:p>
      </dsp:txBody>
      <dsp:txXfrm>
        <a:off x="451483" y="1619354"/>
        <a:ext cx="2081935" cy="899994"/>
      </dsp:txXfrm>
    </dsp:sp>
    <dsp:sp modelId="{478D8687-3030-4238-A9CC-B26C537324F5}">
      <dsp:nvSpPr>
        <dsp:cNvPr id="0" name=""/>
        <dsp:cNvSpPr/>
      </dsp:nvSpPr>
      <dsp:spPr>
        <a:xfrm>
          <a:off x="2595765" y="1619351"/>
          <a:ext cx="2475001" cy="899999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貴從之</a:t>
          </a:r>
          <a:endParaRPr lang="zh-TW" altLang="en-US" sz="3200" kern="1200" dirty="0"/>
        </a:p>
      </dsp:txBody>
      <dsp:txXfrm>
        <a:off x="3045765" y="1619351"/>
        <a:ext cx="1575002" cy="89999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E1E756-106C-4AF1-8FBF-86A3DCD18B62}">
      <dsp:nvSpPr>
        <dsp:cNvPr id="0" name=""/>
        <dsp:cNvSpPr/>
      </dsp:nvSpPr>
      <dsp:spPr>
        <a:xfrm>
          <a:off x="6545095" y="1587540"/>
          <a:ext cx="2364207" cy="129627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cs typeface="+mj-cs"/>
            </a:rPr>
            <a:t>是桀紂之所以失其位也</a:t>
          </a:r>
          <a:endParaRPr lang="zh-TW" altLang="en-US" sz="3200" kern="1200" dirty="0"/>
        </a:p>
      </dsp:txBody>
      <dsp:txXfrm>
        <a:off x="6583062" y="1625507"/>
        <a:ext cx="2288273" cy="1220343"/>
      </dsp:txXfrm>
    </dsp:sp>
    <dsp:sp modelId="{A6122E70-755F-4F22-A27E-5E1231BE9188}">
      <dsp:nvSpPr>
        <dsp:cNvPr id="0" name=""/>
        <dsp:cNvSpPr/>
      </dsp:nvSpPr>
      <dsp:spPr>
        <a:xfrm rot="13428722">
          <a:off x="5554303" y="1816364"/>
          <a:ext cx="1151003" cy="41795"/>
        </a:xfrm>
        <a:custGeom>
          <a:avLst/>
          <a:gdLst/>
          <a:ahLst/>
          <a:cxnLst/>
          <a:rect l="0" t="0" r="0" b="0"/>
          <a:pathLst>
            <a:path>
              <a:moveTo>
                <a:pt x="0" y="20897"/>
              </a:moveTo>
              <a:lnTo>
                <a:pt x="1151003" y="2089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 rot="10800000">
        <a:off x="6101030" y="1808487"/>
        <a:ext cx="57550" cy="57550"/>
      </dsp:txXfrm>
    </dsp:sp>
    <dsp:sp modelId="{53B462F7-1969-48C3-ABB9-23F7EFDF2737}">
      <dsp:nvSpPr>
        <dsp:cNvPr id="0" name=""/>
        <dsp:cNvSpPr/>
      </dsp:nvSpPr>
      <dsp:spPr>
        <a:xfrm>
          <a:off x="2913130" y="719878"/>
          <a:ext cx="2801384" cy="14379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48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cs typeface="+mj-cs"/>
            </a:rPr>
            <a:t>懷不富之心</a:t>
          </a:r>
          <a:endParaRPr lang="en-US" altLang="zh-TW" sz="3200" kern="1200" dirty="0" smtClean="0">
            <a:cs typeface="+mj-cs"/>
          </a:endParaRPr>
        </a:p>
        <a:p>
          <a:pPr lvl="0" algn="ctr" defTabSz="1422400">
            <a:lnSpc>
              <a:spcPts val="48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cs typeface="+mj-cs"/>
            </a:rPr>
            <a:t>而求不益之物</a:t>
          </a:r>
          <a:endParaRPr lang="zh-TW" altLang="en-US" sz="3200" kern="1200" dirty="0"/>
        </a:p>
      </dsp:txBody>
      <dsp:txXfrm>
        <a:off x="2955246" y="761994"/>
        <a:ext cx="2717152" cy="1353701"/>
      </dsp:txXfrm>
    </dsp:sp>
    <dsp:sp modelId="{2620A962-BBFB-445F-9D2B-3ECF1E5A1306}">
      <dsp:nvSpPr>
        <dsp:cNvPr id="0" name=""/>
        <dsp:cNvSpPr/>
      </dsp:nvSpPr>
      <dsp:spPr>
        <a:xfrm rot="10800000">
          <a:off x="2082549" y="1417947"/>
          <a:ext cx="830581" cy="41795"/>
        </a:xfrm>
        <a:custGeom>
          <a:avLst/>
          <a:gdLst/>
          <a:ahLst/>
          <a:cxnLst/>
          <a:rect l="0" t="0" r="0" b="0"/>
          <a:pathLst>
            <a:path>
              <a:moveTo>
                <a:pt x="0" y="20897"/>
              </a:moveTo>
              <a:lnTo>
                <a:pt x="830581" y="2089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 rot="10800000">
        <a:off x="2477075" y="1418080"/>
        <a:ext cx="41529" cy="41529"/>
      </dsp:txXfrm>
    </dsp:sp>
    <dsp:sp modelId="{49101D21-E76A-4E4A-9D94-770279E32437}">
      <dsp:nvSpPr>
        <dsp:cNvPr id="0" name=""/>
        <dsp:cNvSpPr/>
      </dsp:nvSpPr>
      <dsp:spPr>
        <a:xfrm>
          <a:off x="6096" y="736173"/>
          <a:ext cx="2076453" cy="14053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cs typeface="+mj-cs"/>
            </a:rPr>
            <a:t>土地之生物不益</a:t>
          </a:r>
          <a:endParaRPr lang="zh-TW" altLang="en-US" sz="3200" kern="1200" dirty="0"/>
        </a:p>
      </dsp:txBody>
      <dsp:txXfrm>
        <a:off x="47257" y="777334"/>
        <a:ext cx="1994131" cy="1323021"/>
      </dsp:txXfrm>
    </dsp:sp>
    <dsp:sp modelId="{826E75FB-CD4C-49CE-B265-6458E9BE6701}">
      <dsp:nvSpPr>
        <dsp:cNvPr id="0" name=""/>
        <dsp:cNvSpPr/>
      </dsp:nvSpPr>
      <dsp:spPr>
        <a:xfrm rot="8171278">
          <a:off x="5554303" y="2613198"/>
          <a:ext cx="1151003" cy="41795"/>
        </a:xfrm>
        <a:custGeom>
          <a:avLst/>
          <a:gdLst/>
          <a:ahLst/>
          <a:cxnLst/>
          <a:rect l="0" t="0" r="0" b="0"/>
          <a:pathLst>
            <a:path>
              <a:moveTo>
                <a:pt x="0" y="20897"/>
              </a:moveTo>
              <a:lnTo>
                <a:pt x="1151003" y="2089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 rot="10800000">
        <a:off x="6101030" y="2605320"/>
        <a:ext cx="57550" cy="57550"/>
      </dsp:txXfrm>
    </dsp:sp>
    <dsp:sp modelId="{90CDFB90-40AC-4472-8111-A2007AC94D56}">
      <dsp:nvSpPr>
        <dsp:cNvPr id="0" name=""/>
        <dsp:cNvSpPr/>
      </dsp:nvSpPr>
      <dsp:spPr>
        <a:xfrm>
          <a:off x="2913130" y="2313545"/>
          <a:ext cx="2801384" cy="14379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48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cs typeface="+mj-cs"/>
            </a:rPr>
            <a:t>挾百倍之欲</a:t>
          </a:r>
          <a:endParaRPr lang="en-US" altLang="zh-TW" sz="3200" kern="1200" dirty="0" smtClean="0">
            <a:cs typeface="+mj-cs"/>
          </a:endParaRPr>
        </a:p>
        <a:p>
          <a:pPr lvl="0" algn="ctr" defTabSz="1422400">
            <a:lnSpc>
              <a:spcPts val="48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cs typeface="+mj-cs"/>
            </a:rPr>
            <a:t>而求有盡之財</a:t>
          </a:r>
          <a:endParaRPr lang="zh-TW" altLang="en-US" sz="3200" kern="1200" dirty="0">
            <a:cs typeface="+mj-cs"/>
          </a:endParaRPr>
        </a:p>
      </dsp:txBody>
      <dsp:txXfrm>
        <a:off x="2955246" y="2355661"/>
        <a:ext cx="2717152" cy="1353701"/>
      </dsp:txXfrm>
    </dsp:sp>
    <dsp:sp modelId="{342BDC98-D17B-46EF-95F6-4ABE26908CAD}">
      <dsp:nvSpPr>
        <dsp:cNvPr id="0" name=""/>
        <dsp:cNvSpPr/>
      </dsp:nvSpPr>
      <dsp:spPr>
        <a:xfrm rot="10800000">
          <a:off x="2082549" y="3011615"/>
          <a:ext cx="830581" cy="41795"/>
        </a:xfrm>
        <a:custGeom>
          <a:avLst/>
          <a:gdLst/>
          <a:ahLst/>
          <a:cxnLst/>
          <a:rect l="0" t="0" r="0" b="0"/>
          <a:pathLst>
            <a:path>
              <a:moveTo>
                <a:pt x="0" y="20897"/>
              </a:moveTo>
              <a:lnTo>
                <a:pt x="830581" y="20897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 rot="10800000">
        <a:off x="2477075" y="3011748"/>
        <a:ext cx="41529" cy="41529"/>
      </dsp:txXfrm>
    </dsp:sp>
    <dsp:sp modelId="{221B0837-4EC6-463B-8032-E822CD5A0925}">
      <dsp:nvSpPr>
        <dsp:cNvPr id="0" name=""/>
        <dsp:cNvSpPr/>
      </dsp:nvSpPr>
      <dsp:spPr>
        <a:xfrm>
          <a:off x="6096" y="2329840"/>
          <a:ext cx="2076453" cy="14053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cs typeface="+mj-cs"/>
            </a:rPr>
            <a:t>山澤之出財有盡</a:t>
          </a:r>
          <a:endParaRPr lang="zh-TW" altLang="en-US" sz="3200" kern="1200" dirty="0"/>
        </a:p>
      </dsp:txBody>
      <dsp:txXfrm>
        <a:off x="47257" y="2371001"/>
        <a:ext cx="1994131" cy="13230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903C06-01DB-4D81-B915-98E07E3D0AA8}">
      <dsp:nvSpPr>
        <dsp:cNvPr id="0" name=""/>
        <dsp:cNvSpPr/>
      </dsp:nvSpPr>
      <dsp:spPr>
        <a:xfrm>
          <a:off x="9005" y="1176868"/>
          <a:ext cx="2065711" cy="14245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治國二柄</a:t>
          </a:r>
          <a:endParaRPr lang="zh-TW" altLang="en-US" sz="3600" kern="1200" dirty="0"/>
        </a:p>
      </dsp:txBody>
      <dsp:txXfrm>
        <a:off x="50728" y="1218591"/>
        <a:ext cx="1982265" cy="1341066"/>
      </dsp:txXfrm>
    </dsp:sp>
    <dsp:sp modelId="{251268FB-5CEC-47AE-9A3D-80398208796F}">
      <dsp:nvSpPr>
        <dsp:cNvPr id="0" name=""/>
        <dsp:cNvSpPr/>
      </dsp:nvSpPr>
      <dsp:spPr>
        <a:xfrm rot="19457599">
          <a:off x="1995783" y="1623752"/>
          <a:ext cx="839796" cy="40609"/>
        </a:xfrm>
        <a:custGeom>
          <a:avLst/>
          <a:gdLst/>
          <a:ahLst/>
          <a:cxnLst/>
          <a:rect l="0" t="0" r="0" b="0"/>
          <a:pathLst>
            <a:path>
              <a:moveTo>
                <a:pt x="0" y="20304"/>
              </a:moveTo>
              <a:lnTo>
                <a:pt x="839796" y="2030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94686" y="1623062"/>
        <a:ext cx="41989" cy="41989"/>
      </dsp:txXfrm>
    </dsp:sp>
    <dsp:sp modelId="{62E5683C-2685-4591-B005-FF247F997A45}">
      <dsp:nvSpPr>
        <dsp:cNvPr id="0" name=""/>
        <dsp:cNvSpPr/>
      </dsp:nvSpPr>
      <dsp:spPr>
        <a:xfrm>
          <a:off x="2756644" y="972785"/>
          <a:ext cx="1704818" cy="8524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賞</a:t>
          </a:r>
          <a:endParaRPr lang="zh-TW" altLang="en-US" sz="3100" kern="1200" dirty="0"/>
        </a:p>
      </dsp:txBody>
      <dsp:txXfrm>
        <a:off x="2781610" y="997751"/>
        <a:ext cx="1654886" cy="802477"/>
      </dsp:txXfrm>
    </dsp:sp>
    <dsp:sp modelId="{B8A3AFE6-21B8-4069-9131-64611962D461}">
      <dsp:nvSpPr>
        <dsp:cNvPr id="0" name=""/>
        <dsp:cNvSpPr/>
      </dsp:nvSpPr>
      <dsp:spPr>
        <a:xfrm>
          <a:off x="4461463" y="1378684"/>
          <a:ext cx="681927" cy="40609"/>
        </a:xfrm>
        <a:custGeom>
          <a:avLst/>
          <a:gdLst/>
          <a:ahLst/>
          <a:cxnLst/>
          <a:rect l="0" t="0" r="0" b="0"/>
          <a:pathLst>
            <a:path>
              <a:moveTo>
                <a:pt x="0" y="20304"/>
              </a:moveTo>
              <a:lnTo>
                <a:pt x="681927" y="2030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785378" y="1381941"/>
        <a:ext cx="34096" cy="34096"/>
      </dsp:txXfrm>
    </dsp:sp>
    <dsp:sp modelId="{4B1064EB-C4E5-4B89-AC88-923606BD85A3}">
      <dsp:nvSpPr>
        <dsp:cNvPr id="0" name=""/>
        <dsp:cNvSpPr/>
      </dsp:nvSpPr>
      <dsp:spPr>
        <a:xfrm>
          <a:off x="5143390" y="972785"/>
          <a:ext cx="1704818" cy="85240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政之大德</a:t>
          </a:r>
          <a:endParaRPr lang="zh-TW" altLang="en-US" sz="3100" kern="1200" dirty="0"/>
        </a:p>
      </dsp:txBody>
      <dsp:txXfrm>
        <a:off x="5168356" y="997751"/>
        <a:ext cx="1654886" cy="802477"/>
      </dsp:txXfrm>
    </dsp:sp>
    <dsp:sp modelId="{7C244276-128C-4A8F-9B0E-122C148F5F54}">
      <dsp:nvSpPr>
        <dsp:cNvPr id="0" name=""/>
        <dsp:cNvSpPr/>
      </dsp:nvSpPr>
      <dsp:spPr>
        <a:xfrm>
          <a:off x="6848209" y="1378684"/>
          <a:ext cx="681927" cy="40609"/>
        </a:xfrm>
        <a:custGeom>
          <a:avLst/>
          <a:gdLst/>
          <a:ahLst/>
          <a:cxnLst/>
          <a:rect l="0" t="0" r="0" b="0"/>
          <a:pathLst>
            <a:path>
              <a:moveTo>
                <a:pt x="0" y="20304"/>
              </a:moveTo>
              <a:lnTo>
                <a:pt x="681927" y="20304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172124" y="1381941"/>
        <a:ext cx="34096" cy="34096"/>
      </dsp:txXfrm>
    </dsp:sp>
    <dsp:sp modelId="{35CEDE6D-BFB9-46D5-B558-D6BD475BF3C7}">
      <dsp:nvSpPr>
        <dsp:cNvPr id="0" name=""/>
        <dsp:cNvSpPr/>
      </dsp:nvSpPr>
      <dsp:spPr>
        <a:xfrm>
          <a:off x="7530136" y="972785"/>
          <a:ext cx="1704818" cy="8524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生</a:t>
          </a:r>
          <a:r>
            <a:rPr lang="en-US" altLang="zh-TW" sz="3100" kern="1200" dirty="0" smtClean="0"/>
            <a:t>(</a:t>
          </a:r>
          <a:r>
            <a:rPr lang="zh-TW" altLang="en-US" sz="3100" kern="1200" dirty="0" smtClean="0"/>
            <a:t>地</a:t>
          </a:r>
          <a:r>
            <a:rPr lang="en-US" altLang="zh-TW" sz="3100" kern="1200" dirty="0" smtClean="0"/>
            <a:t>)</a:t>
          </a:r>
          <a:endParaRPr lang="zh-TW" altLang="en-US" sz="3100" kern="1200" dirty="0"/>
        </a:p>
      </dsp:txBody>
      <dsp:txXfrm>
        <a:off x="7555102" y="997751"/>
        <a:ext cx="1654886" cy="802477"/>
      </dsp:txXfrm>
    </dsp:sp>
    <dsp:sp modelId="{D63A6273-DA35-4F16-A922-2195B839AF38}">
      <dsp:nvSpPr>
        <dsp:cNvPr id="0" name=""/>
        <dsp:cNvSpPr/>
      </dsp:nvSpPr>
      <dsp:spPr>
        <a:xfrm rot="2142401">
          <a:off x="1995783" y="2113887"/>
          <a:ext cx="839796" cy="40609"/>
        </a:xfrm>
        <a:custGeom>
          <a:avLst/>
          <a:gdLst/>
          <a:ahLst/>
          <a:cxnLst/>
          <a:rect l="0" t="0" r="0" b="0"/>
          <a:pathLst>
            <a:path>
              <a:moveTo>
                <a:pt x="0" y="20304"/>
              </a:moveTo>
              <a:lnTo>
                <a:pt x="839796" y="20304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94686" y="2113197"/>
        <a:ext cx="41989" cy="41989"/>
      </dsp:txXfrm>
    </dsp:sp>
    <dsp:sp modelId="{1AF8BBE3-AA3B-4961-BAB7-146F43473EE4}">
      <dsp:nvSpPr>
        <dsp:cNvPr id="0" name=""/>
        <dsp:cNvSpPr/>
      </dsp:nvSpPr>
      <dsp:spPr>
        <a:xfrm>
          <a:off x="2756644" y="1953055"/>
          <a:ext cx="1704818" cy="85240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罰</a:t>
          </a:r>
          <a:endParaRPr lang="zh-TW" altLang="en-US" sz="3100" kern="1200" dirty="0"/>
        </a:p>
      </dsp:txBody>
      <dsp:txXfrm>
        <a:off x="2781610" y="1978021"/>
        <a:ext cx="1654886" cy="802477"/>
      </dsp:txXfrm>
    </dsp:sp>
    <dsp:sp modelId="{55ECE03B-B29B-489E-A1B0-4F2174377A39}">
      <dsp:nvSpPr>
        <dsp:cNvPr id="0" name=""/>
        <dsp:cNvSpPr/>
      </dsp:nvSpPr>
      <dsp:spPr>
        <a:xfrm>
          <a:off x="4461463" y="2358955"/>
          <a:ext cx="681927" cy="40609"/>
        </a:xfrm>
        <a:custGeom>
          <a:avLst/>
          <a:gdLst/>
          <a:ahLst/>
          <a:cxnLst/>
          <a:rect l="0" t="0" r="0" b="0"/>
          <a:pathLst>
            <a:path>
              <a:moveTo>
                <a:pt x="0" y="20304"/>
              </a:moveTo>
              <a:lnTo>
                <a:pt x="681927" y="20304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785378" y="2362212"/>
        <a:ext cx="34096" cy="34096"/>
      </dsp:txXfrm>
    </dsp:sp>
    <dsp:sp modelId="{99922CEA-E857-4DB5-8B39-2EF3DC28F2AD}">
      <dsp:nvSpPr>
        <dsp:cNvPr id="0" name=""/>
        <dsp:cNvSpPr/>
      </dsp:nvSpPr>
      <dsp:spPr>
        <a:xfrm>
          <a:off x="5143390" y="1953055"/>
          <a:ext cx="1704818" cy="85240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政之大威</a:t>
          </a:r>
          <a:endParaRPr lang="zh-TW" altLang="en-US" sz="3100" kern="1200" dirty="0"/>
        </a:p>
      </dsp:txBody>
      <dsp:txXfrm>
        <a:off x="5168356" y="1978021"/>
        <a:ext cx="1654886" cy="802477"/>
      </dsp:txXfrm>
    </dsp:sp>
    <dsp:sp modelId="{CDF83B6B-2E1D-4693-A4D1-BC68DC5F1380}">
      <dsp:nvSpPr>
        <dsp:cNvPr id="0" name=""/>
        <dsp:cNvSpPr/>
      </dsp:nvSpPr>
      <dsp:spPr>
        <a:xfrm>
          <a:off x="6848209" y="2358955"/>
          <a:ext cx="681927" cy="40609"/>
        </a:xfrm>
        <a:custGeom>
          <a:avLst/>
          <a:gdLst/>
          <a:ahLst/>
          <a:cxnLst/>
          <a:rect l="0" t="0" r="0" b="0"/>
          <a:pathLst>
            <a:path>
              <a:moveTo>
                <a:pt x="0" y="20304"/>
              </a:moveTo>
              <a:lnTo>
                <a:pt x="681927" y="20304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172124" y="2362212"/>
        <a:ext cx="34096" cy="34096"/>
      </dsp:txXfrm>
    </dsp:sp>
    <dsp:sp modelId="{C9482EE8-8D5E-44FB-B072-91197F2C2A79}">
      <dsp:nvSpPr>
        <dsp:cNvPr id="0" name=""/>
        <dsp:cNvSpPr/>
      </dsp:nvSpPr>
      <dsp:spPr>
        <a:xfrm>
          <a:off x="7530136" y="1953055"/>
          <a:ext cx="1704818" cy="85240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100" kern="1200" dirty="0" smtClean="0"/>
            <a:t>殺</a:t>
          </a:r>
          <a:r>
            <a:rPr lang="en-US" altLang="zh-TW" sz="3100" kern="1200" dirty="0" smtClean="0"/>
            <a:t>(</a:t>
          </a:r>
          <a:r>
            <a:rPr lang="zh-TW" altLang="en-US" sz="3100" kern="1200" dirty="0" smtClean="0"/>
            <a:t>天</a:t>
          </a:r>
          <a:r>
            <a:rPr lang="en-US" altLang="zh-TW" sz="3100" kern="1200" dirty="0" smtClean="0"/>
            <a:t>)</a:t>
          </a:r>
          <a:endParaRPr lang="zh-TW" altLang="en-US" sz="3100" kern="1200" dirty="0"/>
        </a:p>
      </dsp:txBody>
      <dsp:txXfrm>
        <a:off x="7555102" y="1978021"/>
        <a:ext cx="1654886" cy="80247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6DAA61-1FFB-477B-A606-0C321B11EFC0}">
      <dsp:nvSpPr>
        <dsp:cNvPr id="0" name=""/>
        <dsp:cNvSpPr/>
      </dsp:nvSpPr>
      <dsp:spPr>
        <a:xfrm>
          <a:off x="5075" y="276415"/>
          <a:ext cx="2002575" cy="120271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審持二柄</a:t>
          </a:r>
          <a:endParaRPr lang="zh-TW" altLang="en-US" sz="3200" kern="1200" dirty="0"/>
        </a:p>
      </dsp:txBody>
      <dsp:txXfrm>
        <a:off x="40301" y="311641"/>
        <a:ext cx="1932123" cy="1132267"/>
      </dsp:txXfrm>
    </dsp:sp>
    <dsp:sp modelId="{4D4FAF2D-11F4-42E8-A511-BF748ABB353C}">
      <dsp:nvSpPr>
        <dsp:cNvPr id="0" name=""/>
        <dsp:cNvSpPr/>
      </dsp:nvSpPr>
      <dsp:spPr>
        <a:xfrm>
          <a:off x="2207908" y="629456"/>
          <a:ext cx="424546" cy="496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2100" kern="1200"/>
        </a:p>
      </dsp:txBody>
      <dsp:txXfrm>
        <a:off x="2207908" y="728784"/>
        <a:ext cx="297182" cy="297982"/>
      </dsp:txXfrm>
    </dsp:sp>
    <dsp:sp modelId="{1375B4BF-A00F-4C74-B18D-1314BB279355}">
      <dsp:nvSpPr>
        <dsp:cNvPr id="0" name=""/>
        <dsp:cNvSpPr/>
      </dsp:nvSpPr>
      <dsp:spPr>
        <a:xfrm>
          <a:off x="2808681" y="276415"/>
          <a:ext cx="2002575" cy="1202719"/>
        </a:xfrm>
        <a:prstGeom prst="roundRect">
          <a:avLst>
            <a:gd name="adj" fmla="val 10000"/>
          </a:avLst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殺生不妄</a:t>
          </a:r>
          <a:endParaRPr lang="zh-TW" altLang="en-US" sz="3200" kern="1200" dirty="0"/>
        </a:p>
      </dsp:txBody>
      <dsp:txXfrm>
        <a:off x="2843907" y="311641"/>
        <a:ext cx="1932123" cy="1132267"/>
      </dsp:txXfrm>
    </dsp:sp>
    <dsp:sp modelId="{0966CA08-92EA-4EB9-A736-98931B0F1C0C}">
      <dsp:nvSpPr>
        <dsp:cNvPr id="0" name=""/>
        <dsp:cNvSpPr/>
      </dsp:nvSpPr>
      <dsp:spPr>
        <a:xfrm>
          <a:off x="5011514" y="629456"/>
          <a:ext cx="424546" cy="4966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2100" kern="1200"/>
        </a:p>
      </dsp:txBody>
      <dsp:txXfrm>
        <a:off x="5011514" y="728784"/>
        <a:ext cx="297182" cy="297982"/>
      </dsp:txXfrm>
    </dsp:sp>
    <dsp:sp modelId="{07E09C3D-E017-45D1-93C6-152E4A9F41DB}">
      <dsp:nvSpPr>
        <dsp:cNvPr id="0" name=""/>
        <dsp:cNvSpPr/>
      </dsp:nvSpPr>
      <dsp:spPr>
        <a:xfrm>
          <a:off x="5612287" y="276415"/>
          <a:ext cx="2560493" cy="1202719"/>
        </a:xfrm>
        <a:prstGeom prst="roundRect">
          <a:avLst>
            <a:gd name="adj" fmla="val 1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威德并天地</a:t>
          </a:r>
          <a:endParaRPr lang="zh-TW" altLang="en-US" sz="3200" kern="1200" dirty="0"/>
        </a:p>
      </dsp:txBody>
      <dsp:txXfrm>
        <a:off x="5647513" y="311641"/>
        <a:ext cx="2490041" cy="113226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EC4900-B1CC-471D-A8F2-22F07F409CFD}">
      <dsp:nvSpPr>
        <dsp:cNvPr id="0" name=""/>
        <dsp:cNvSpPr/>
      </dsp:nvSpPr>
      <dsp:spPr>
        <a:xfrm>
          <a:off x="128014" y="0"/>
          <a:ext cx="2624821" cy="131241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天地</a:t>
          </a:r>
          <a:endParaRPr lang="zh-TW" altLang="en-US" sz="3600" kern="1200" dirty="0"/>
        </a:p>
      </dsp:txBody>
      <dsp:txXfrm>
        <a:off x="166453" y="38439"/>
        <a:ext cx="2547943" cy="1235532"/>
      </dsp:txXfrm>
    </dsp:sp>
    <dsp:sp modelId="{ABF92F0F-36F0-493D-8F57-F726F09797B0}">
      <dsp:nvSpPr>
        <dsp:cNvPr id="0" name=""/>
        <dsp:cNvSpPr/>
      </dsp:nvSpPr>
      <dsp:spPr>
        <a:xfrm>
          <a:off x="390496" y="1312410"/>
          <a:ext cx="251746" cy="98513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985137"/>
              </a:lnTo>
              <a:lnTo>
                <a:pt x="251746" y="985137"/>
              </a:lnTo>
            </a:path>
          </a:pathLst>
        </a:custGeom>
        <a:noFill/>
        <a:ln w="15875" cap="rnd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D7F128-E34B-4CCE-9F03-53CE03856F68}">
      <dsp:nvSpPr>
        <dsp:cNvPr id="0" name=""/>
        <dsp:cNvSpPr/>
      </dsp:nvSpPr>
      <dsp:spPr>
        <a:xfrm>
          <a:off x="642243" y="1641342"/>
          <a:ext cx="2099857" cy="1312410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t" anchorCtr="0">
          <a:noAutofit/>
        </a:bodyPr>
        <a:lstStyle/>
        <a:p>
          <a:pPr lvl="0" algn="l" defTabSz="1422400">
            <a:lnSpc>
              <a:spcPts val="4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正道</a:t>
          </a:r>
          <a:endParaRPr lang="zh-TW" altLang="en-US" sz="3200" kern="1200" dirty="0"/>
        </a:p>
        <a:p>
          <a:pPr marL="285750" lvl="1" indent="-285750" algn="l" defTabSz="1422400">
            <a:lnSpc>
              <a:spcPts val="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3200" kern="1200" dirty="0" smtClean="0"/>
            <a:t>信順</a:t>
          </a:r>
          <a:endParaRPr lang="zh-TW" altLang="en-US" sz="3200" kern="1200" dirty="0"/>
        </a:p>
      </dsp:txBody>
      <dsp:txXfrm>
        <a:off x="680682" y="1679781"/>
        <a:ext cx="2022979" cy="1235532"/>
      </dsp:txXfrm>
    </dsp:sp>
    <dsp:sp modelId="{D885ABCC-61CD-4630-88E3-3C76D41CE03A}">
      <dsp:nvSpPr>
        <dsp:cNvPr id="0" name=""/>
        <dsp:cNvSpPr/>
      </dsp:nvSpPr>
      <dsp:spPr>
        <a:xfrm>
          <a:off x="390496" y="1312410"/>
          <a:ext cx="251746" cy="262565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625650"/>
              </a:lnTo>
              <a:lnTo>
                <a:pt x="251746" y="2625650"/>
              </a:lnTo>
            </a:path>
          </a:pathLst>
        </a:custGeom>
        <a:noFill/>
        <a:ln w="15875" cap="rnd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FB688F-BAA3-4275-B794-98588B4597B2}">
      <dsp:nvSpPr>
        <dsp:cNvPr id="0" name=""/>
        <dsp:cNvSpPr/>
      </dsp:nvSpPr>
      <dsp:spPr>
        <a:xfrm>
          <a:off x="642243" y="3281856"/>
          <a:ext cx="2099857" cy="1312410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40640" rIns="60960" bIns="40640" numCol="1" spcCol="1270" anchor="t" anchorCtr="0">
          <a:noAutofit/>
        </a:bodyPr>
        <a:lstStyle/>
        <a:p>
          <a:pPr lvl="0" algn="l" defTabSz="1422400">
            <a:lnSpc>
              <a:spcPts val="4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邪路</a:t>
          </a:r>
          <a:endParaRPr lang="zh-TW" altLang="en-US" sz="3200" kern="1200" dirty="0"/>
        </a:p>
        <a:p>
          <a:pPr marL="285750" lvl="1" indent="-285750" algn="l" defTabSz="1422400">
            <a:lnSpc>
              <a:spcPts val="4000"/>
            </a:lnSpc>
            <a:spcBef>
              <a:spcPct val="0"/>
            </a:spcBef>
            <a:spcAft>
              <a:spcPts val="0"/>
            </a:spcAft>
            <a:buChar char="••"/>
          </a:pPr>
          <a:r>
            <a:rPr lang="zh-TW" altLang="en-US" sz="3200" kern="1200" dirty="0" smtClean="0"/>
            <a:t>詐逆</a:t>
          </a:r>
          <a:endParaRPr lang="zh-TW" altLang="en-US" sz="3200" kern="1200" dirty="0"/>
        </a:p>
      </dsp:txBody>
      <dsp:txXfrm>
        <a:off x="680682" y="3320295"/>
        <a:ext cx="2022979" cy="123553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AB95ED-9303-4CDA-B395-EEB9816F85BD}">
      <dsp:nvSpPr>
        <dsp:cNvPr id="0" name=""/>
        <dsp:cNvSpPr/>
      </dsp:nvSpPr>
      <dsp:spPr>
        <a:xfrm>
          <a:off x="5781113" y="1103362"/>
          <a:ext cx="1855749" cy="115132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善治民者</a:t>
          </a:r>
          <a:endParaRPr lang="zh-TW" altLang="en-US" sz="3200" kern="1200" dirty="0"/>
        </a:p>
      </dsp:txBody>
      <dsp:txXfrm>
        <a:off x="5814834" y="1137083"/>
        <a:ext cx="1788307" cy="1083882"/>
      </dsp:txXfrm>
    </dsp:sp>
    <dsp:sp modelId="{3E019B73-24B7-4D34-86CD-721F7A6A42D2}">
      <dsp:nvSpPr>
        <dsp:cNvPr id="0" name=""/>
        <dsp:cNvSpPr/>
      </dsp:nvSpPr>
      <dsp:spPr>
        <a:xfrm rot="13637718">
          <a:off x="5147319" y="1385585"/>
          <a:ext cx="755316" cy="31829"/>
        </a:xfrm>
        <a:custGeom>
          <a:avLst/>
          <a:gdLst/>
          <a:ahLst/>
          <a:cxnLst/>
          <a:rect l="0" t="0" r="0" b="0"/>
          <a:pathLst>
            <a:path>
              <a:moveTo>
                <a:pt x="0" y="15914"/>
              </a:moveTo>
              <a:lnTo>
                <a:pt x="755316" y="15914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 rot="10800000">
        <a:off x="5506095" y="1382616"/>
        <a:ext cx="37765" cy="37765"/>
      </dsp:txXfrm>
    </dsp:sp>
    <dsp:sp modelId="{64AD088A-B2EA-4D94-A561-AB90568B6D78}">
      <dsp:nvSpPr>
        <dsp:cNvPr id="0" name=""/>
        <dsp:cNvSpPr/>
      </dsp:nvSpPr>
      <dsp:spPr>
        <a:xfrm>
          <a:off x="3488353" y="579275"/>
          <a:ext cx="1780488" cy="108939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開其正道</a:t>
          </a:r>
          <a:endParaRPr lang="zh-TW" altLang="en-US" sz="3200" kern="1200" dirty="0"/>
        </a:p>
      </dsp:txBody>
      <dsp:txXfrm>
        <a:off x="3520260" y="611182"/>
        <a:ext cx="1716674" cy="1025583"/>
      </dsp:txXfrm>
    </dsp:sp>
    <dsp:sp modelId="{C18069C6-9759-46CE-88E1-E4A291CAF587}">
      <dsp:nvSpPr>
        <dsp:cNvPr id="0" name=""/>
        <dsp:cNvSpPr/>
      </dsp:nvSpPr>
      <dsp:spPr>
        <a:xfrm rot="10816003">
          <a:off x="3004522" y="1106933"/>
          <a:ext cx="483834" cy="31829"/>
        </a:xfrm>
        <a:custGeom>
          <a:avLst/>
          <a:gdLst/>
          <a:ahLst/>
          <a:cxnLst/>
          <a:rect l="0" t="0" r="0" b="0"/>
          <a:pathLst>
            <a:path>
              <a:moveTo>
                <a:pt x="0" y="15914"/>
              </a:moveTo>
              <a:lnTo>
                <a:pt x="483834" y="15914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 rot="10800000">
        <a:off x="3234343" y="1110752"/>
        <a:ext cx="24191" cy="24191"/>
      </dsp:txXfrm>
    </dsp:sp>
    <dsp:sp modelId="{239818DF-43E0-4C0B-AEA4-0F91010207E2}">
      <dsp:nvSpPr>
        <dsp:cNvPr id="0" name=""/>
        <dsp:cNvSpPr/>
      </dsp:nvSpPr>
      <dsp:spPr>
        <a:xfrm>
          <a:off x="8879" y="535592"/>
          <a:ext cx="2995645" cy="117225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42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因所好而</a:t>
          </a:r>
          <a:r>
            <a:rPr lang="zh-TW" altLang="en-US" sz="3200" kern="1200" dirty="0" smtClean="0">
              <a:solidFill>
                <a:srgbClr val="FF0000"/>
              </a:solidFill>
            </a:rPr>
            <a:t>賞</a:t>
          </a:r>
          <a:r>
            <a:rPr lang="zh-TW" altLang="en-US" sz="3200" kern="1200" dirty="0" smtClean="0"/>
            <a:t>之</a:t>
          </a:r>
          <a:endParaRPr lang="en-US" altLang="zh-TW" sz="3200" kern="1200" dirty="0" smtClean="0"/>
        </a:p>
        <a:p>
          <a:pPr lvl="0" algn="ctr" defTabSz="1422400">
            <a:lnSpc>
              <a:spcPts val="42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則民樂其</a:t>
          </a:r>
          <a:r>
            <a:rPr lang="zh-TW" altLang="en-US" sz="3200" kern="1200" dirty="0" smtClean="0">
              <a:solidFill>
                <a:srgbClr val="FF0000"/>
              </a:solidFill>
            </a:rPr>
            <a:t>德</a:t>
          </a:r>
          <a:r>
            <a:rPr lang="zh-TW" altLang="en-US" sz="3200" kern="1200" dirty="0" smtClean="0"/>
            <a:t>也</a:t>
          </a:r>
          <a:endParaRPr lang="zh-TW" altLang="en-US" sz="3200" kern="1200" dirty="0"/>
        </a:p>
      </dsp:txBody>
      <dsp:txXfrm>
        <a:off x="43213" y="569926"/>
        <a:ext cx="2926977" cy="1103590"/>
      </dsp:txXfrm>
    </dsp:sp>
    <dsp:sp modelId="{056FE13B-872B-495C-A228-DC33BE258E14}">
      <dsp:nvSpPr>
        <dsp:cNvPr id="0" name=""/>
        <dsp:cNvSpPr/>
      </dsp:nvSpPr>
      <dsp:spPr>
        <a:xfrm rot="7055661">
          <a:off x="4933565" y="2176460"/>
          <a:ext cx="1158478" cy="31829"/>
        </a:xfrm>
        <a:custGeom>
          <a:avLst/>
          <a:gdLst/>
          <a:ahLst/>
          <a:cxnLst/>
          <a:rect l="0" t="0" r="0" b="0"/>
          <a:pathLst>
            <a:path>
              <a:moveTo>
                <a:pt x="0" y="15914"/>
              </a:moveTo>
              <a:lnTo>
                <a:pt x="1158478" y="15914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 rot="10800000">
        <a:off x="5483842" y="2163413"/>
        <a:ext cx="57923" cy="57923"/>
      </dsp:txXfrm>
    </dsp:sp>
    <dsp:sp modelId="{98B69EA0-DF03-4A69-9AFF-A8E522A319F6}">
      <dsp:nvSpPr>
        <dsp:cNvPr id="0" name=""/>
        <dsp:cNvSpPr/>
      </dsp:nvSpPr>
      <dsp:spPr>
        <a:xfrm>
          <a:off x="3464007" y="2161027"/>
          <a:ext cx="1780488" cy="108939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塞其邪路</a:t>
          </a:r>
          <a:endParaRPr lang="zh-TW" altLang="en-US" sz="3200" kern="1200" dirty="0"/>
        </a:p>
      </dsp:txBody>
      <dsp:txXfrm>
        <a:off x="3495914" y="2192934"/>
        <a:ext cx="1716674" cy="1025583"/>
      </dsp:txXfrm>
    </dsp:sp>
    <dsp:sp modelId="{C389E50C-10D4-4CD6-9B98-018D24FC24AB}">
      <dsp:nvSpPr>
        <dsp:cNvPr id="0" name=""/>
        <dsp:cNvSpPr/>
      </dsp:nvSpPr>
      <dsp:spPr>
        <a:xfrm rot="10815696">
          <a:off x="2995190" y="2688740"/>
          <a:ext cx="468819" cy="31829"/>
        </a:xfrm>
        <a:custGeom>
          <a:avLst/>
          <a:gdLst/>
          <a:ahLst/>
          <a:cxnLst/>
          <a:rect l="0" t="0" r="0" b="0"/>
          <a:pathLst>
            <a:path>
              <a:moveTo>
                <a:pt x="0" y="15914"/>
              </a:moveTo>
              <a:lnTo>
                <a:pt x="468819" y="15914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 rot="10800000">
        <a:off x="3217879" y="2692935"/>
        <a:ext cx="23440" cy="23440"/>
      </dsp:txXfrm>
    </dsp:sp>
    <dsp:sp modelId="{070F2912-9717-4017-B39B-DBB388742218}">
      <dsp:nvSpPr>
        <dsp:cNvPr id="0" name=""/>
        <dsp:cNvSpPr/>
      </dsp:nvSpPr>
      <dsp:spPr>
        <a:xfrm>
          <a:off x="30061" y="2117455"/>
          <a:ext cx="2965131" cy="117225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42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因所惡而</a:t>
          </a:r>
          <a:r>
            <a:rPr lang="zh-TW" altLang="en-US" sz="3200" kern="1200" dirty="0" smtClean="0">
              <a:solidFill>
                <a:srgbClr val="FF0000"/>
              </a:solidFill>
            </a:rPr>
            <a:t>罰</a:t>
          </a:r>
          <a:r>
            <a:rPr lang="zh-TW" altLang="en-US" sz="3200" kern="1200" dirty="0" smtClean="0"/>
            <a:t>之</a:t>
          </a:r>
          <a:endParaRPr lang="en-US" altLang="zh-TW" sz="3200" kern="1200" dirty="0" smtClean="0"/>
        </a:p>
        <a:p>
          <a:pPr lvl="0" algn="ctr" defTabSz="1422400">
            <a:lnSpc>
              <a:spcPts val="42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則民畏其</a:t>
          </a:r>
          <a:r>
            <a:rPr lang="zh-TW" altLang="en-US" sz="3200" kern="1200" dirty="0" smtClean="0">
              <a:solidFill>
                <a:srgbClr val="FF0000"/>
              </a:solidFill>
            </a:rPr>
            <a:t>威</a:t>
          </a:r>
          <a:r>
            <a:rPr lang="zh-TW" altLang="en-US" sz="3200" kern="1200" dirty="0" smtClean="0"/>
            <a:t>矣</a:t>
          </a:r>
          <a:endParaRPr lang="zh-TW" altLang="en-US" sz="3200" kern="1200" dirty="0"/>
        </a:p>
      </dsp:txBody>
      <dsp:txXfrm>
        <a:off x="64395" y="2151789"/>
        <a:ext cx="2896463" cy="110359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903C06-01DB-4D81-B915-98E07E3D0AA8}">
      <dsp:nvSpPr>
        <dsp:cNvPr id="0" name=""/>
        <dsp:cNvSpPr/>
      </dsp:nvSpPr>
      <dsp:spPr>
        <a:xfrm>
          <a:off x="1209" y="1451530"/>
          <a:ext cx="1621071" cy="81053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治國二柄</a:t>
          </a:r>
          <a:endParaRPr lang="zh-TW" altLang="en-US" sz="3000" kern="1200" dirty="0"/>
        </a:p>
      </dsp:txBody>
      <dsp:txXfrm>
        <a:off x="24949" y="1475270"/>
        <a:ext cx="1573591" cy="763055"/>
      </dsp:txXfrm>
    </dsp:sp>
    <dsp:sp modelId="{251268FB-5CEC-47AE-9A3D-80398208796F}">
      <dsp:nvSpPr>
        <dsp:cNvPr id="0" name=""/>
        <dsp:cNvSpPr/>
      </dsp:nvSpPr>
      <dsp:spPr>
        <a:xfrm rot="19457599">
          <a:off x="1547224" y="1604125"/>
          <a:ext cx="798542" cy="39287"/>
        </a:xfrm>
        <a:custGeom>
          <a:avLst/>
          <a:gdLst/>
          <a:ahLst/>
          <a:cxnLst/>
          <a:rect l="0" t="0" r="0" b="0"/>
          <a:pathLst>
            <a:path>
              <a:moveTo>
                <a:pt x="0" y="19643"/>
              </a:moveTo>
              <a:lnTo>
                <a:pt x="798542" y="19643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26532" y="1603805"/>
        <a:ext cx="39927" cy="39927"/>
      </dsp:txXfrm>
    </dsp:sp>
    <dsp:sp modelId="{62E5683C-2685-4591-B005-FF247F997A45}">
      <dsp:nvSpPr>
        <dsp:cNvPr id="0" name=""/>
        <dsp:cNvSpPr/>
      </dsp:nvSpPr>
      <dsp:spPr>
        <a:xfrm>
          <a:off x="2270710" y="985471"/>
          <a:ext cx="1621071" cy="8105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賞</a:t>
          </a:r>
          <a:endParaRPr lang="zh-TW" altLang="en-US" sz="3000" kern="1200" dirty="0"/>
        </a:p>
      </dsp:txBody>
      <dsp:txXfrm>
        <a:off x="2294450" y="1009211"/>
        <a:ext cx="1573591" cy="763055"/>
      </dsp:txXfrm>
    </dsp:sp>
    <dsp:sp modelId="{B8A3AFE6-21B8-4069-9131-64611962D461}">
      <dsp:nvSpPr>
        <dsp:cNvPr id="0" name=""/>
        <dsp:cNvSpPr/>
      </dsp:nvSpPr>
      <dsp:spPr>
        <a:xfrm>
          <a:off x="3891782" y="1371096"/>
          <a:ext cx="648428" cy="39287"/>
        </a:xfrm>
        <a:custGeom>
          <a:avLst/>
          <a:gdLst/>
          <a:ahLst/>
          <a:cxnLst/>
          <a:rect l="0" t="0" r="0" b="0"/>
          <a:pathLst>
            <a:path>
              <a:moveTo>
                <a:pt x="0" y="19643"/>
              </a:moveTo>
              <a:lnTo>
                <a:pt x="648428" y="19643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199785" y="1374529"/>
        <a:ext cx="32421" cy="32421"/>
      </dsp:txXfrm>
    </dsp:sp>
    <dsp:sp modelId="{4B1064EB-C4E5-4B89-AC88-923606BD85A3}">
      <dsp:nvSpPr>
        <dsp:cNvPr id="0" name=""/>
        <dsp:cNvSpPr/>
      </dsp:nvSpPr>
      <dsp:spPr>
        <a:xfrm>
          <a:off x="4540210" y="985471"/>
          <a:ext cx="1996674" cy="81053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政之大德</a:t>
          </a:r>
          <a:endParaRPr lang="zh-TW" altLang="en-US" sz="3000" kern="1200" dirty="0"/>
        </a:p>
      </dsp:txBody>
      <dsp:txXfrm>
        <a:off x="4563950" y="1009211"/>
        <a:ext cx="1949194" cy="763055"/>
      </dsp:txXfrm>
    </dsp:sp>
    <dsp:sp modelId="{7C244276-128C-4A8F-9B0E-122C148F5F54}">
      <dsp:nvSpPr>
        <dsp:cNvPr id="0" name=""/>
        <dsp:cNvSpPr/>
      </dsp:nvSpPr>
      <dsp:spPr>
        <a:xfrm>
          <a:off x="6536884" y="1371096"/>
          <a:ext cx="648428" cy="39287"/>
        </a:xfrm>
        <a:custGeom>
          <a:avLst/>
          <a:gdLst/>
          <a:ahLst/>
          <a:cxnLst/>
          <a:rect l="0" t="0" r="0" b="0"/>
          <a:pathLst>
            <a:path>
              <a:moveTo>
                <a:pt x="0" y="19643"/>
              </a:moveTo>
              <a:lnTo>
                <a:pt x="648428" y="19643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844888" y="1374529"/>
        <a:ext cx="32421" cy="32421"/>
      </dsp:txXfrm>
    </dsp:sp>
    <dsp:sp modelId="{35CEDE6D-BFB9-46D5-B558-D6BD475BF3C7}">
      <dsp:nvSpPr>
        <dsp:cNvPr id="0" name=""/>
        <dsp:cNvSpPr/>
      </dsp:nvSpPr>
      <dsp:spPr>
        <a:xfrm>
          <a:off x="7185313" y="985471"/>
          <a:ext cx="1621071" cy="81053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生</a:t>
          </a:r>
          <a:r>
            <a:rPr lang="en-US" altLang="zh-TW" sz="3000" kern="1200" dirty="0" smtClean="0"/>
            <a:t>(</a:t>
          </a:r>
          <a:r>
            <a:rPr lang="zh-TW" altLang="en-US" sz="3000" kern="1200" dirty="0" smtClean="0"/>
            <a:t>地</a:t>
          </a:r>
          <a:r>
            <a:rPr lang="en-US" altLang="zh-TW" sz="3000" kern="1200" dirty="0" smtClean="0"/>
            <a:t>)</a:t>
          </a:r>
          <a:endParaRPr lang="zh-TW" altLang="en-US" sz="3000" kern="1200" dirty="0"/>
        </a:p>
      </dsp:txBody>
      <dsp:txXfrm>
        <a:off x="7209053" y="1009211"/>
        <a:ext cx="1573591" cy="763055"/>
      </dsp:txXfrm>
    </dsp:sp>
    <dsp:sp modelId="{D63A6273-DA35-4F16-A922-2195B839AF38}">
      <dsp:nvSpPr>
        <dsp:cNvPr id="0" name=""/>
        <dsp:cNvSpPr/>
      </dsp:nvSpPr>
      <dsp:spPr>
        <a:xfrm rot="2142401">
          <a:off x="1547224" y="2070183"/>
          <a:ext cx="798542" cy="39287"/>
        </a:xfrm>
        <a:custGeom>
          <a:avLst/>
          <a:gdLst/>
          <a:ahLst/>
          <a:cxnLst/>
          <a:rect l="0" t="0" r="0" b="0"/>
          <a:pathLst>
            <a:path>
              <a:moveTo>
                <a:pt x="0" y="19643"/>
              </a:moveTo>
              <a:lnTo>
                <a:pt x="798542" y="19643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926532" y="2069863"/>
        <a:ext cx="39927" cy="39927"/>
      </dsp:txXfrm>
    </dsp:sp>
    <dsp:sp modelId="{1AF8BBE3-AA3B-4961-BAB7-146F43473EE4}">
      <dsp:nvSpPr>
        <dsp:cNvPr id="0" name=""/>
        <dsp:cNvSpPr/>
      </dsp:nvSpPr>
      <dsp:spPr>
        <a:xfrm>
          <a:off x="2270710" y="1917588"/>
          <a:ext cx="1621071" cy="81053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罰</a:t>
          </a:r>
          <a:endParaRPr lang="zh-TW" altLang="en-US" sz="3000" kern="1200" dirty="0"/>
        </a:p>
      </dsp:txBody>
      <dsp:txXfrm>
        <a:off x="2294450" y="1941328"/>
        <a:ext cx="1573591" cy="763055"/>
      </dsp:txXfrm>
    </dsp:sp>
    <dsp:sp modelId="{55ECE03B-B29B-489E-A1B0-4F2174377A39}">
      <dsp:nvSpPr>
        <dsp:cNvPr id="0" name=""/>
        <dsp:cNvSpPr/>
      </dsp:nvSpPr>
      <dsp:spPr>
        <a:xfrm>
          <a:off x="3891782" y="2303212"/>
          <a:ext cx="648428" cy="39287"/>
        </a:xfrm>
        <a:custGeom>
          <a:avLst/>
          <a:gdLst/>
          <a:ahLst/>
          <a:cxnLst/>
          <a:rect l="0" t="0" r="0" b="0"/>
          <a:pathLst>
            <a:path>
              <a:moveTo>
                <a:pt x="0" y="19643"/>
              </a:moveTo>
              <a:lnTo>
                <a:pt x="648428" y="19643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199785" y="2306645"/>
        <a:ext cx="32421" cy="32421"/>
      </dsp:txXfrm>
    </dsp:sp>
    <dsp:sp modelId="{99922CEA-E857-4DB5-8B39-2EF3DC28F2AD}">
      <dsp:nvSpPr>
        <dsp:cNvPr id="0" name=""/>
        <dsp:cNvSpPr/>
      </dsp:nvSpPr>
      <dsp:spPr>
        <a:xfrm>
          <a:off x="4540210" y="1917588"/>
          <a:ext cx="1996674" cy="81053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政之大威</a:t>
          </a:r>
          <a:endParaRPr lang="zh-TW" altLang="en-US" sz="3000" kern="1200" dirty="0"/>
        </a:p>
      </dsp:txBody>
      <dsp:txXfrm>
        <a:off x="4563950" y="1941328"/>
        <a:ext cx="1949194" cy="763055"/>
      </dsp:txXfrm>
    </dsp:sp>
    <dsp:sp modelId="{CDF83B6B-2E1D-4693-A4D1-BC68DC5F1380}">
      <dsp:nvSpPr>
        <dsp:cNvPr id="0" name=""/>
        <dsp:cNvSpPr/>
      </dsp:nvSpPr>
      <dsp:spPr>
        <a:xfrm>
          <a:off x="6536884" y="2303212"/>
          <a:ext cx="648428" cy="39287"/>
        </a:xfrm>
        <a:custGeom>
          <a:avLst/>
          <a:gdLst/>
          <a:ahLst/>
          <a:cxnLst/>
          <a:rect l="0" t="0" r="0" b="0"/>
          <a:pathLst>
            <a:path>
              <a:moveTo>
                <a:pt x="0" y="19643"/>
              </a:moveTo>
              <a:lnTo>
                <a:pt x="648428" y="19643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844888" y="2306645"/>
        <a:ext cx="32421" cy="32421"/>
      </dsp:txXfrm>
    </dsp:sp>
    <dsp:sp modelId="{C9482EE8-8D5E-44FB-B072-91197F2C2A79}">
      <dsp:nvSpPr>
        <dsp:cNvPr id="0" name=""/>
        <dsp:cNvSpPr/>
      </dsp:nvSpPr>
      <dsp:spPr>
        <a:xfrm>
          <a:off x="7185313" y="1917588"/>
          <a:ext cx="1621071" cy="81053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000" kern="1200" dirty="0" smtClean="0"/>
            <a:t>殺</a:t>
          </a:r>
          <a:r>
            <a:rPr lang="en-US" altLang="zh-TW" sz="3000" kern="1200" dirty="0" smtClean="0"/>
            <a:t>(</a:t>
          </a:r>
          <a:r>
            <a:rPr lang="zh-TW" altLang="en-US" sz="3000" kern="1200" dirty="0" smtClean="0"/>
            <a:t>天</a:t>
          </a:r>
          <a:r>
            <a:rPr lang="en-US" altLang="zh-TW" sz="3000" kern="1200" dirty="0" smtClean="0"/>
            <a:t>)</a:t>
          </a:r>
          <a:endParaRPr lang="zh-TW" altLang="en-US" sz="3000" kern="1200" dirty="0"/>
        </a:p>
      </dsp:txBody>
      <dsp:txXfrm>
        <a:off x="7209053" y="1941328"/>
        <a:ext cx="1573591" cy="76305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A5F19E-501F-42E5-85EA-9B8715C33DF0}">
      <dsp:nvSpPr>
        <dsp:cNvPr id="0" name=""/>
        <dsp:cNvSpPr/>
      </dsp:nvSpPr>
      <dsp:spPr>
        <a:xfrm>
          <a:off x="0" y="65601"/>
          <a:ext cx="1286486" cy="99431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好生</a:t>
          </a:r>
          <a:endParaRPr lang="zh-TW" altLang="en-US" sz="3200" kern="1200" dirty="0"/>
        </a:p>
      </dsp:txBody>
      <dsp:txXfrm>
        <a:off x="48538" y="114139"/>
        <a:ext cx="1189410" cy="897234"/>
      </dsp:txXfrm>
    </dsp:sp>
    <dsp:sp modelId="{AA81EB68-8A1D-4284-92D4-6DB02214D9AF}">
      <dsp:nvSpPr>
        <dsp:cNvPr id="0" name=""/>
        <dsp:cNvSpPr/>
      </dsp:nvSpPr>
      <dsp:spPr>
        <a:xfrm>
          <a:off x="0" y="1183616"/>
          <a:ext cx="1286486" cy="994310"/>
        </a:xfrm>
        <a:prstGeom prst="roundRect">
          <a:avLst/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惡死</a:t>
          </a:r>
          <a:endParaRPr lang="zh-TW" altLang="en-US" sz="3200" kern="1200" dirty="0"/>
        </a:p>
      </dsp:txBody>
      <dsp:txXfrm>
        <a:off x="48538" y="1232154"/>
        <a:ext cx="1189410" cy="89723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5CFA5-DBBC-41A6-88A0-A6BC91F52E82}">
      <dsp:nvSpPr>
        <dsp:cNvPr id="0" name=""/>
        <dsp:cNvSpPr/>
      </dsp:nvSpPr>
      <dsp:spPr>
        <a:xfrm>
          <a:off x="6107" y="1315937"/>
          <a:ext cx="2900856" cy="1146375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賞</a:t>
          </a:r>
          <a:r>
            <a:rPr lang="zh-TW" altLang="en-US" sz="3200" b="1" kern="1200" dirty="0" smtClean="0">
              <a:solidFill>
                <a:srgbClr val="FF0000"/>
              </a:solidFill>
            </a:rPr>
            <a:t>公</a:t>
          </a:r>
          <a:r>
            <a:rPr lang="zh-TW" altLang="en-US" sz="3200" kern="1200" dirty="0" smtClean="0"/>
            <a:t>而罰</a:t>
          </a:r>
          <a:r>
            <a:rPr lang="zh-TW" altLang="en-US" sz="3200" b="1" kern="1200" dirty="0" smtClean="0">
              <a:solidFill>
                <a:srgbClr val="FF0000"/>
              </a:solidFill>
            </a:rPr>
            <a:t>不貳</a:t>
          </a:r>
          <a:endParaRPr lang="zh-TW" altLang="en-US" sz="3200" b="1" kern="1200" dirty="0">
            <a:solidFill>
              <a:srgbClr val="FF0000"/>
            </a:solidFill>
          </a:endParaRPr>
        </a:p>
      </dsp:txBody>
      <dsp:txXfrm>
        <a:off x="39683" y="1349513"/>
        <a:ext cx="2833704" cy="1079223"/>
      </dsp:txXfrm>
    </dsp:sp>
    <dsp:sp modelId="{8A45FD82-5944-49DB-97F8-592E4EA63C64}">
      <dsp:nvSpPr>
        <dsp:cNvPr id="0" name=""/>
        <dsp:cNvSpPr/>
      </dsp:nvSpPr>
      <dsp:spPr>
        <a:xfrm rot="19457599">
          <a:off x="2800808" y="1532234"/>
          <a:ext cx="1129412" cy="54614"/>
        </a:xfrm>
        <a:custGeom>
          <a:avLst/>
          <a:gdLst/>
          <a:ahLst/>
          <a:cxnLst/>
          <a:rect l="0" t="0" r="0" b="0"/>
          <a:pathLst>
            <a:path>
              <a:moveTo>
                <a:pt x="0" y="27307"/>
              </a:moveTo>
              <a:lnTo>
                <a:pt x="1129412" y="2730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337279" y="1531306"/>
        <a:ext cx="56470" cy="56470"/>
      </dsp:txXfrm>
    </dsp:sp>
    <dsp:sp modelId="{F1086E42-800E-486B-9FAF-E76634CC90D7}">
      <dsp:nvSpPr>
        <dsp:cNvPr id="0" name=""/>
        <dsp:cNvSpPr/>
      </dsp:nvSpPr>
      <dsp:spPr>
        <a:xfrm>
          <a:off x="3824064" y="692549"/>
          <a:ext cx="1656007" cy="10748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善賞者</a:t>
          </a:r>
          <a:endParaRPr lang="zh-TW" altLang="en-US" sz="3200" kern="1200" dirty="0"/>
        </a:p>
      </dsp:txBody>
      <dsp:txXfrm>
        <a:off x="3855544" y="724029"/>
        <a:ext cx="1593047" cy="1011858"/>
      </dsp:txXfrm>
    </dsp:sp>
    <dsp:sp modelId="{2B32E8EF-4D27-4C1A-AF30-91E9E278DB3C}">
      <dsp:nvSpPr>
        <dsp:cNvPr id="0" name=""/>
        <dsp:cNvSpPr/>
      </dsp:nvSpPr>
      <dsp:spPr>
        <a:xfrm>
          <a:off x="5480072" y="1202651"/>
          <a:ext cx="917100" cy="54614"/>
        </a:xfrm>
        <a:custGeom>
          <a:avLst/>
          <a:gdLst/>
          <a:ahLst/>
          <a:cxnLst/>
          <a:rect l="0" t="0" r="0" b="0"/>
          <a:pathLst>
            <a:path>
              <a:moveTo>
                <a:pt x="0" y="27307"/>
              </a:moveTo>
              <a:lnTo>
                <a:pt x="917100" y="27307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15694" y="1207031"/>
        <a:ext cx="45855" cy="45855"/>
      </dsp:txXfrm>
    </dsp:sp>
    <dsp:sp modelId="{B8222D6C-FE3F-4C74-8CFB-608566B9444A}">
      <dsp:nvSpPr>
        <dsp:cNvPr id="0" name=""/>
        <dsp:cNvSpPr/>
      </dsp:nvSpPr>
      <dsp:spPr>
        <a:xfrm>
          <a:off x="6397172" y="656771"/>
          <a:ext cx="3809106" cy="114637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賞一善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而天下之善皆</a:t>
          </a:r>
          <a:r>
            <a:rPr lang="zh-TW" altLang="en-US" sz="3200" b="1" kern="1200" dirty="0" smtClean="0">
              <a:solidFill>
                <a:srgbClr val="FFFF00"/>
              </a:solidFill>
            </a:rPr>
            <a:t>勸</a:t>
          </a:r>
          <a:endParaRPr lang="zh-TW" altLang="en-US" sz="3200" b="1" kern="1200" dirty="0">
            <a:solidFill>
              <a:srgbClr val="FFFF00"/>
            </a:solidFill>
          </a:endParaRPr>
        </a:p>
      </dsp:txBody>
      <dsp:txXfrm>
        <a:off x="6430748" y="690347"/>
        <a:ext cx="3741954" cy="1079223"/>
      </dsp:txXfrm>
    </dsp:sp>
    <dsp:sp modelId="{8B143676-D904-4058-BF31-B700B72529EA}">
      <dsp:nvSpPr>
        <dsp:cNvPr id="0" name=""/>
        <dsp:cNvSpPr/>
      </dsp:nvSpPr>
      <dsp:spPr>
        <a:xfrm rot="2142401">
          <a:off x="2800808" y="2191400"/>
          <a:ext cx="1129412" cy="54614"/>
        </a:xfrm>
        <a:custGeom>
          <a:avLst/>
          <a:gdLst/>
          <a:ahLst/>
          <a:cxnLst/>
          <a:rect l="0" t="0" r="0" b="0"/>
          <a:pathLst>
            <a:path>
              <a:moveTo>
                <a:pt x="0" y="27307"/>
              </a:moveTo>
              <a:lnTo>
                <a:pt x="1129412" y="27307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337279" y="2190472"/>
        <a:ext cx="56470" cy="56470"/>
      </dsp:txXfrm>
    </dsp:sp>
    <dsp:sp modelId="{8E8B3760-78A3-41C2-810B-29CE55CF740E}">
      <dsp:nvSpPr>
        <dsp:cNvPr id="0" name=""/>
        <dsp:cNvSpPr/>
      </dsp:nvSpPr>
      <dsp:spPr>
        <a:xfrm>
          <a:off x="3824064" y="2010881"/>
          <a:ext cx="1656007" cy="10748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善罰者</a:t>
          </a:r>
          <a:endParaRPr lang="zh-TW" altLang="en-US" sz="3200" kern="1200" dirty="0"/>
        </a:p>
      </dsp:txBody>
      <dsp:txXfrm>
        <a:off x="3855544" y="2042361"/>
        <a:ext cx="1593047" cy="1011858"/>
      </dsp:txXfrm>
    </dsp:sp>
    <dsp:sp modelId="{4F9AAC83-93F4-452B-8BC0-2AE69EC72A52}">
      <dsp:nvSpPr>
        <dsp:cNvPr id="0" name=""/>
        <dsp:cNvSpPr/>
      </dsp:nvSpPr>
      <dsp:spPr>
        <a:xfrm>
          <a:off x="5480072" y="2520983"/>
          <a:ext cx="917100" cy="54614"/>
        </a:xfrm>
        <a:custGeom>
          <a:avLst/>
          <a:gdLst/>
          <a:ahLst/>
          <a:cxnLst/>
          <a:rect l="0" t="0" r="0" b="0"/>
          <a:pathLst>
            <a:path>
              <a:moveTo>
                <a:pt x="0" y="27307"/>
              </a:moveTo>
              <a:lnTo>
                <a:pt x="917100" y="27307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15694" y="2525363"/>
        <a:ext cx="45855" cy="45855"/>
      </dsp:txXfrm>
    </dsp:sp>
    <dsp:sp modelId="{9707E94A-AD4C-4BCB-B6AA-1F694FF2B958}">
      <dsp:nvSpPr>
        <dsp:cNvPr id="0" name=""/>
        <dsp:cNvSpPr/>
      </dsp:nvSpPr>
      <dsp:spPr>
        <a:xfrm>
          <a:off x="6397172" y="1975103"/>
          <a:ext cx="3809106" cy="114637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罰一惡</a:t>
          </a:r>
          <a:endParaRPr lang="en-US" altLang="zh-TW" sz="3200" kern="1200" dirty="0" smtClean="0">
            <a:solidFill>
              <a:srgbClr val="FF0000"/>
            </a:solidFill>
          </a:endParaRPr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而天下之惡皆</a:t>
          </a:r>
          <a:r>
            <a:rPr lang="zh-TW" altLang="en-US" sz="3200" b="1" kern="1200" dirty="0" smtClean="0">
              <a:solidFill>
                <a:srgbClr val="FFFF00"/>
              </a:solidFill>
            </a:rPr>
            <a:t>懼</a:t>
          </a:r>
          <a:endParaRPr lang="zh-TW" altLang="en-US" sz="3200" b="1" kern="1200" dirty="0">
            <a:solidFill>
              <a:srgbClr val="FFFF00"/>
            </a:solidFill>
          </a:endParaRPr>
        </a:p>
      </dsp:txBody>
      <dsp:txXfrm>
        <a:off x="6430748" y="2008679"/>
        <a:ext cx="3741954" cy="107922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5CFA5-DBBC-41A6-88A0-A6BC91F52E82}">
      <dsp:nvSpPr>
        <dsp:cNvPr id="0" name=""/>
        <dsp:cNvSpPr/>
      </dsp:nvSpPr>
      <dsp:spPr>
        <a:xfrm>
          <a:off x="3499" y="1199412"/>
          <a:ext cx="2478589" cy="1379425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公而不貳</a:t>
          </a:r>
          <a:endParaRPr lang="zh-TW" altLang="en-US" sz="3200" kern="1200" dirty="0"/>
        </a:p>
      </dsp:txBody>
      <dsp:txXfrm>
        <a:off x="43901" y="1239814"/>
        <a:ext cx="2397785" cy="1298621"/>
      </dsp:txXfrm>
    </dsp:sp>
    <dsp:sp modelId="{8A45FD82-5944-49DB-97F8-592E4EA63C64}">
      <dsp:nvSpPr>
        <dsp:cNvPr id="0" name=""/>
        <dsp:cNvSpPr/>
      </dsp:nvSpPr>
      <dsp:spPr>
        <a:xfrm rot="20007782">
          <a:off x="2409353" y="1543893"/>
          <a:ext cx="1380781" cy="73564"/>
        </a:xfrm>
        <a:custGeom>
          <a:avLst/>
          <a:gdLst/>
          <a:ahLst/>
          <a:cxnLst/>
          <a:rect l="0" t="0" r="0" b="0"/>
          <a:pathLst>
            <a:path>
              <a:moveTo>
                <a:pt x="0" y="36782"/>
              </a:moveTo>
              <a:lnTo>
                <a:pt x="1380781" y="3678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65224" y="1546156"/>
        <a:ext cx="69039" cy="69039"/>
      </dsp:txXfrm>
    </dsp:sp>
    <dsp:sp modelId="{F1086E42-800E-486B-9FAF-E76634CC90D7}">
      <dsp:nvSpPr>
        <dsp:cNvPr id="0" name=""/>
        <dsp:cNvSpPr/>
      </dsp:nvSpPr>
      <dsp:spPr>
        <a:xfrm>
          <a:off x="3717398" y="771137"/>
          <a:ext cx="1737711" cy="100217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有善</a:t>
          </a:r>
          <a:endParaRPr lang="zh-TW" altLang="en-US" sz="3200" kern="1200" dirty="0"/>
        </a:p>
      </dsp:txBody>
      <dsp:txXfrm>
        <a:off x="3746751" y="800490"/>
        <a:ext cx="1679005" cy="943470"/>
      </dsp:txXfrm>
    </dsp:sp>
    <dsp:sp modelId="{C5DD3B7D-CF8B-4589-90F7-8426546F5B89}">
      <dsp:nvSpPr>
        <dsp:cNvPr id="0" name=""/>
        <dsp:cNvSpPr/>
      </dsp:nvSpPr>
      <dsp:spPr>
        <a:xfrm rot="29523">
          <a:off x="5455087" y="1240763"/>
          <a:ext cx="1238855" cy="73564"/>
        </a:xfrm>
        <a:custGeom>
          <a:avLst/>
          <a:gdLst/>
          <a:ahLst/>
          <a:cxnLst/>
          <a:rect l="0" t="0" r="0" b="0"/>
          <a:pathLst>
            <a:path>
              <a:moveTo>
                <a:pt x="0" y="36782"/>
              </a:moveTo>
              <a:lnTo>
                <a:pt x="1238855" y="36782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043544" y="1246574"/>
        <a:ext cx="61942" cy="61942"/>
      </dsp:txXfrm>
    </dsp:sp>
    <dsp:sp modelId="{9C89DE6C-5249-47C2-A30C-0D4B896DE00E}">
      <dsp:nvSpPr>
        <dsp:cNvPr id="0" name=""/>
        <dsp:cNvSpPr/>
      </dsp:nvSpPr>
      <dsp:spPr>
        <a:xfrm>
          <a:off x="6693920" y="785637"/>
          <a:ext cx="3088276" cy="99445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雖</a:t>
          </a:r>
          <a:r>
            <a:rPr lang="zh-TW" altLang="en-US" sz="3200" b="1" kern="1200" dirty="0" smtClean="0">
              <a:solidFill>
                <a:srgbClr val="FFFF00"/>
              </a:solidFill>
            </a:rPr>
            <a:t>疏賤</a:t>
          </a:r>
          <a:r>
            <a:rPr lang="zh-TW" altLang="en-US" sz="3200" kern="1200" dirty="0" smtClean="0"/>
            <a:t>必賞</a:t>
          </a:r>
          <a:endParaRPr lang="zh-TW" altLang="en-US" sz="3200" kern="1200" dirty="0"/>
        </a:p>
      </dsp:txBody>
      <dsp:txXfrm>
        <a:off x="6723047" y="814764"/>
        <a:ext cx="3030022" cy="936201"/>
      </dsp:txXfrm>
    </dsp:sp>
    <dsp:sp modelId="{5B8ADFAB-1334-409C-A5B5-0B9B4C20996C}">
      <dsp:nvSpPr>
        <dsp:cNvPr id="0" name=""/>
        <dsp:cNvSpPr/>
      </dsp:nvSpPr>
      <dsp:spPr>
        <a:xfrm rot="1592218">
          <a:off x="2409353" y="2160792"/>
          <a:ext cx="1380781" cy="73564"/>
        </a:xfrm>
        <a:custGeom>
          <a:avLst/>
          <a:gdLst/>
          <a:ahLst/>
          <a:cxnLst/>
          <a:rect l="0" t="0" r="0" b="0"/>
          <a:pathLst>
            <a:path>
              <a:moveTo>
                <a:pt x="0" y="36782"/>
              </a:moveTo>
              <a:lnTo>
                <a:pt x="1380781" y="3678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065224" y="2163054"/>
        <a:ext cx="69039" cy="69039"/>
      </dsp:txXfrm>
    </dsp:sp>
    <dsp:sp modelId="{7CD3D1C9-DC04-47E8-8BDA-664729E86944}">
      <dsp:nvSpPr>
        <dsp:cNvPr id="0" name=""/>
        <dsp:cNvSpPr/>
      </dsp:nvSpPr>
      <dsp:spPr>
        <a:xfrm>
          <a:off x="3717398" y="2004935"/>
          <a:ext cx="1737711" cy="100217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有惡</a:t>
          </a:r>
          <a:endParaRPr lang="zh-TW" altLang="en-US" sz="3200" kern="1200" dirty="0"/>
        </a:p>
      </dsp:txBody>
      <dsp:txXfrm>
        <a:off x="3746751" y="2034288"/>
        <a:ext cx="1679005" cy="943470"/>
      </dsp:txXfrm>
    </dsp:sp>
    <dsp:sp modelId="{6958CDD0-36DD-495D-AA98-289E7A37ABA3}">
      <dsp:nvSpPr>
        <dsp:cNvPr id="0" name=""/>
        <dsp:cNvSpPr/>
      </dsp:nvSpPr>
      <dsp:spPr>
        <a:xfrm rot="29523">
          <a:off x="5455087" y="2474561"/>
          <a:ext cx="1238855" cy="73564"/>
        </a:xfrm>
        <a:custGeom>
          <a:avLst/>
          <a:gdLst/>
          <a:ahLst/>
          <a:cxnLst/>
          <a:rect l="0" t="0" r="0" b="0"/>
          <a:pathLst>
            <a:path>
              <a:moveTo>
                <a:pt x="0" y="36782"/>
              </a:moveTo>
              <a:lnTo>
                <a:pt x="1238855" y="36782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043544" y="2480371"/>
        <a:ext cx="61942" cy="61942"/>
      </dsp:txXfrm>
    </dsp:sp>
    <dsp:sp modelId="{8286DA8D-CD70-4142-884D-053544FBFC7E}">
      <dsp:nvSpPr>
        <dsp:cNvPr id="0" name=""/>
        <dsp:cNvSpPr/>
      </dsp:nvSpPr>
      <dsp:spPr>
        <a:xfrm>
          <a:off x="6693920" y="2019434"/>
          <a:ext cx="3088276" cy="99445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雖</a:t>
          </a:r>
          <a:r>
            <a:rPr lang="zh-TW" altLang="en-US" sz="3200" b="1" kern="1200" dirty="0" smtClean="0">
              <a:solidFill>
                <a:srgbClr val="FFFF00"/>
              </a:solidFill>
            </a:rPr>
            <a:t>貴近</a:t>
          </a:r>
          <a:r>
            <a:rPr lang="zh-TW" altLang="en-US" sz="3200" kern="1200" dirty="0" smtClean="0"/>
            <a:t>必誅</a:t>
          </a:r>
          <a:endParaRPr lang="zh-TW" altLang="en-US" sz="3200" kern="1200" dirty="0"/>
        </a:p>
      </dsp:txBody>
      <dsp:txXfrm>
        <a:off x="6723047" y="2048561"/>
        <a:ext cx="3030022" cy="93620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401D18-C5A9-42DC-A016-7900A66F8769}">
      <dsp:nvSpPr>
        <dsp:cNvPr id="0" name=""/>
        <dsp:cNvSpPr/>
      </dsp:nvSpPr>
      <dsp:spPr>
        <a:xfrm>
          <a:off x="0" y="2078"/>
          <a:ext cx="4000110" cy="112923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賞一無功</a:t>
          </a:r>
          <a:endParaRPr lang="zh-TW" altLang="en-US" sz="4400" kern="1200" dirty="0"/>
        </a:p>
      </dsp:txBody>
      <dsp:txXfrm>
        <a:off x="55125" y="57203"/>
        <a:ext cx="3889860" cy="1018982"/>
      </dsp:txXfrm>
    </dsp:sp>
    <dsp:sp modelId="{5DD94BD1-88C4-43B5-86A5-8DBCF423AF30}">
      <dsp:nvSpPr>
        <dsp:cNvPr id="0" name=""/>
        <dsp:cNvSpPr/>
      </dsp:nvSpPr>
      <dsp:spPr>
        <a:xfrm>
          <a:off x="0" y="1131310"/>
          <a:ext cx="4000110" cy="757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3" tIns="50800" rIns="284480" bIns="50800" numCol="1" spcCol="1270" anchor="t" anchorCtr="0">
          <a:noAutofit/>
        </a:bodyPr>
        <a:lstStyle/>
        <a:p>
          <a:pPr marL="285750" lvl="1" indent="-285750" algn="ctr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4000" kern="1200" dirty="0" smtClean="0"/>
            <a:t>則天下飾詐矣</a:t>
          </a:r>
          <a:endParaRPr lang="zh-TW" altLang="en-US" sz="4000" kern="1200" dirty="0"/>
        </a:p>
      </dsp:txBody>
      <dsp:txXfrm>
        <a:off x="0" y="1131310"/>
        <a:ext cx="4000110" cy="757814"/>
      </dsp:txXfrm>
    </dsp:sp>
    <dsp:sp modelId="{5D860AC6-0B1F-43D7-82F4-4A2C19341126}">
      <dsp:nvSpPr>
        <dsp:cNvPr id="0" name=""/>
        <dsp:cNvSpPr/>
      </dsp:nvSpPr>
      <dsp:spPr>
        <a:xfrm>
          <a:off x="0" y="1889125"/>
          <a:ext cx="4000110" cy="1129232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400" kern="1200" dirty="0" smtClean="0"/>
            <a:t>罰一無罪</a:t>
          </a:r>
          <a:endParaRPr lang="zh-TW" altLang="en-US" sz="4400" kern="1200" dirty="0"/>
        </a:p>
      </dsp:txBody>
      <dsp:txXfrm>
        <a:off x="55125" y="1944250"/>
        <a:ext cx="3889860" cy="1018982"/>
      </dsp:txXfrm>
    </dsp:sp>
    <dsp:sp modelId="{56C1DD94-BED3-4EA1-B3DB-17A1B8771A39}">
      <dsp:nvSpPr>
        <dsp:cNvPr id="0" name=""/>
        <dsp:cNvSpPr/>
      </dsp:nvSpPr>
      <dsp:spPr>
        <a:xfrm>
          <a:off x="0" y="3018357"/>
          <a:ext cx="4000110" cy="7578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3" tIns="50800" rIns="284480" bIns="50800" numCol="1" spcCol="1270" anchor="t" anchorCtr="0">
          <a:noAutofit/>
        </a:bodyPr>
        <a:lstStyle/>
        <a:p>
          <a:pPr marL="285750" lvl="1" indent="-285750" algn="ctr" defTabSz="1778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4000" kern="1200" dirty="0" smtClean="0"/>
            <a:t>則天下懷疑矣</a:t>
          </a:r>
          <a:endParaRPr lang="zh-TW" altLang="en-US" sz="4000" kern="1200" dirty="0"/>
        </a:p>
      </dsp:txBody>
      <dsp:txXfrm>
        <a:off x="0" y="3018357"/>
        <a:ext cx="4000110" cy="75781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59015B-18E8-40FD-B5AC-4F9826BBA939}">
      <dsp:nvSpPr>
        <dsp:cNvPr id="0" name=""/>
        <dsp:cNvSpPr/>
      </dsp:nvSpPr>
      <dsp:spPr>
        <a:xfrm>
          <a:off x="0" y="0"/>
          <a:ext cx="516468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2DB5BD-D71E-4186-9D01-6FC240061E6D}">
      <dsp:nvSpPr>
        <dsp:cNvPr id="0" name=""/>
        <dsp:cNvSpPr/>
      </dsp:nvSpPr>
      <dsp:spPr>
        <a:xfrm>
          <a:off x="0" y="0"/>
          <a:ext cx="1032937" cy="38156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t" anchorCtr="0">
          <a:noAutofit/>
        </a:bodyPr>
        <a:lstStyle/>
        <a:p>
          <a:pPr lvl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800" kern="1200" dirty="0" smtClean="0">
              <a:solidFill>
                <a:srgbClr val="FF0000"/>
              </a:solidFill>
            </a:rPr>
            <a:t>明德</a:t>
          </a:r>
          <a:endParaRPr lang="zh-TW" altLang="en-US" sz="4800" kern="1200" dirty="0">
            <a:solidFill>
              <a:srgbClr val="FF0000"/>
            </a:solidFill>
          </a:endParaRPr>
        </a:p>
      </dsp:txBody>
      <dsp:txXfrm>
        <a:off x="0" y="0"/>
        <a:ext cx="1032937" cy="3815681"/>
      </dsp:txXfrm>
    </dsp:sp>
    <dsp:sp modelId="{6AEA4980-A3CC-41AB-ADD6-B313189FC4D8}">
      <dsp:nvSpPr>
        <dsp:cNvPr id="0" name=""/>
        <dsp:cNvSpPr/>
      </dsp:nvSpPr>
      <dsp:spPr>
        <a:xfrm>
          <a:off x="1110407" y="88684"/>
          <a:ext cx="4054278" cy="1773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慎賞而不肯輕之</a:t>
          </a:r>
          <a:r>
            <a:rPr lang="zh-TW" altLang="en-US" sz="4000" kern="1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（輕率賞之）</a:t>
          </a:r>
          <a:endParaRPr lang="zh-TW" altLang="en-US" sz="4000" kern="1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110407" y="88684"/>
        <a:ext cx="4054278" cy="1773695"/>
      </dsp:txXfrm>
    </dsp:sp>
    <dsp:sp modelId="{1027368A-866F-48A5-BFE1-2F2BBC490EEE}">
      <dsp:nvSpPr>
        <dsp:cNvPr id="0" name=""/>
        <dsp:cNvSpPr/>
      </dsp:nvSpPr>
      <dsp:spPr>
        <a:xfrm>
          <a:off x="1032937" y="1862380"/>
          <a:ext cx="41317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002A27-07AD-4AF7-84B9-088AF729E775}">
      <dsp:nvSpPr>
        <dsp:cNvPr id="0" name=""/>
        <dsp:cNvSpPr/>
      </dsp:nvSpPr>
      <dsp:spPr>
        <a:xfrm>
          <a:off x="1110407" y="1951065"/>
          <a:ext cx="4054278" cy="17736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慎罰而不肯忍之</a:t>
          </a:r>
          <a:r>
            <a:rPr lang="zh-TW" altLang="en-US" sz="4000" kern="1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（忍心罰之）</a:t>
          </a:r>
          <a:endParaRPr lang="zh-TW" altLang="en-US" sz="4000" kern="1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110407" y="1951065"/>
        <a:ext cx="4054278" cy="1773695"/>
      </dsp:txXfrm>
    </dsp:sp>
    <dsp:sp modelId="{14C53ECF-FF5B-43C6-AC6B-0F15A0F9481E}">
      <dsp:nvSpPr>
        <dsp:cNvPr id="0" name=""/>
        <dsp:cNvSpPr/>
      </dsp:nvSpPr>
      <dsp:spPr>
        <a:xfrm>
          <a:off x="1032937" y="3724760"/>
          <a:ext cx="41317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78991E-8E08-4856-9AFC-71B30186D41E}">
      <dsp:nvSpPr>
        <dsp:cNvPr id="0" name=""/>
        <dsp:cNvSpPr/>
      </dsp:nvSpPr>
      <dsp:spPr>
        <a:xfrm>
          <a:off x="0" y="3834"/>
          <a:ext cx="4578205" cy="100430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故獨任威刑而無德惠</a:t>
          </a:r>
          <a:endParaRPr lang="zh-TW" altLang="en-US" sz="3600" kern="1200" dirty="0"/>
        </a:p>
      </dsp:txBody>
      <dsp:txXfrm>
        <a:off x="49026" y="52860"/>
        <a:ext cx="4480153" cy="906252"/>
      </dsp:txXfrm>
    </dsp:sp>
    <dsp:sp modelId="{EC272CD9-F508-4C7A-8660-5979F3C20346}">
      <dsp:nvSpPr>
        <dsp:cNvPr id="0" name=""/>
        <dsp:cNvSpPr/>
      </dsp:nvSpPr>
      <dsp:spPr>
        <a:xfrm>
          <a:off x="0" y="1008138"/>
          <a:ext cx="4578205" cy="1360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358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則民不樂生</a:t>
          </a:r>
          <a:endParaRPr lang="zh-TW" altLang="en-US" sz="3200" kern="1200" dirty="0"/>
        </a:p>
        <a:p>
          <a:pPr marL="571500" lvl="2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不可得而</a:t>
          </a:r>
          <a:r>
            <a:rPr lang="zh-TW" altLang="en-US" sz="3200" kern="1200" dirty="0" smtClean="0">
              <a:solidFill>
                <a:srgbClr val="FF0000"/>
              </a:solidFill>
            </a:rPr>
            <a:t>教</a:t>
          </a:r>
          <a:r>
            <a:rPr lang="zh-TW" altLang="en-US" sz="3200" kern="1200" dirty="0" smtClean="0"/>
            <a:t>也</a:t>
          </a:r>
          <a:endParaRPr lang="zh-TW" altLang="en-US" sz="3200" kern="1200" dirty="0"/>
        </a:p>
      </dsp:txBody>
      <dsp:txXfrm>
        <a:off x="0" y="1008138"/>
        <a:ext cx="4578205" cy="1360988"/>
      </dsp:txXfrm>
    </dsp:sp>
    <dsp:sp modelId="{C72009C1-919D-4452-B086-45A527270AC1}">
      <dsp:nvSpPr>
        <dsp:cNvPr id="0" name=""/>
        <dsp:cNvSpPr/>
      </dsp:nvSpPr>
      <dsp:spPr>
        <a:xfrm>
          <a:off x="0" y="2369127"/>
          <a:ext cx="4578205" cy="1004304"/>
        </a:xfrm>
        <a:prstGeom prst="roundRect">
          <a:avLst/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獨任德惠而無威刑</a:t>
          </a:r>
          <a:endParaRPr lang="zh-TW" altLang="en-US" sz="3600" kern="1200" dirty="0"/>
        </a:p>
      </dsp:txBody>
      <dsp:txXfrm>
        <a:off x="49026" y="2418153"/>
        <a:ext cx="4480153" cy="906252"/>
      </dsp:txXfrm>
    </dsp:sp>
    <dsp:sp modelId="{F055B400-F3CF-4103-BF06-2F1F1B6067EE}">
      <dsp:nvSpPr>
        <dsp:cNvPr id="0" name=""/>
        <dsp:cNvSpPr/>
      </dsp:nvSpPr>
      <dsp:spPr>
        <a:xfrm>
          <a:off x="0" y="3373431"/>
          <a:ext cx="4578205" cy="13609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358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則民不畏死</a:t>
          </a:r>
          <a:endParaRPr lang="zh-TW" altLang="en-US" sz="3200" kern="1200" dirty="0"/>
        </a:p>
        <a:p>
          <a:pPr marL="571500" lvl="2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不可得而</a:t>
          </a:r>
          <a:r>
            <a:rPr lang="zh-TW" altLang="en-US" sz="3200" kern="1200" dirty="0" smtClean="0">
              <a:solidFill>
                <a:srgbClr val="FF0000"/>
              </a:solidFill>
            </a:rPr>
            <a:t>制</a:t>
          </a:r>
          <a:r>
            <a:rPr lang="zh-TW" altLang="en-US" sz="3200" kern="1200" dirty="0" smtClean="0"/>
            <a:t>也</a:t>
          </a:r>
          <a:endParaRPr lang="zh-TW" altLang="en-US" sz="3200" kern="1200" dirty="0"/>
        </a:p>
      </dsp:txBody>
      <dsp:txXfrm>
        <a:off x="0" y="3373431"/>
        <a:ext cx="4578205" cy="136098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084BA-2279-4CE3-9F17-7C0133C72FD0}">
      <dsp:nvSpPr>
        <dsp:cNvPr id="0" name=""/>
        <dsp:cNvSpPr/>
      </dsp:nvSpPr>
      <dsp:spPr>
        <a:xfrm>
          <a:off x="0" y="223075"/>
          <a:ext cx="2530763" cy="1216800"/>
        </a:xfrm>
        <a:prstGeom prst="roundRect">
          <a:avLst/>
        </a:prstGeom>
        <a:solidFill>
          <a:schemeClr val="accent3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威德相濟</a:t>
          </a:r>
          <a:endParaRPr lang="zh-TW" altLang="en-US" sz="4000" kern="1200" dirty="0"/>
        </a:p>
      </dsp:txBody>
      <dsp:txXfrm>
        <a:off x="59399" y="282474"/>
        <a:ext cx="2411965" cy="1098002"/>
      </dsp:txXfrm>
    </dsp:sp>
    <dsp:sp modelId="{770585F2-7401-4C57-9F3F-69331D2FE59B}">
      <dsp:nvSpPr>
        <dsp:cNvPr id="0" name=""/>
        <dsp:cNvSpPr/>
      </dsp:nvSpPr>
      <dsp:spPr>
        <a:xfrm>
          <a:off x="0" y="1439875"/>
          <a:ext cx="2530763" cy="10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352" tIns="45720" rIns="256032" bIns="457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600" kern="1200" dirty="0" smtClean="0">
              <a:solidFill>
                <a:srgbClr val="FF0000"/>
              </a:solidFill>
            </a:rPr>
            <a:t>可教可制</a:t>
          </a:r>
          <a:endParaRPr lang="zh-TW" altLang="en-US" sz="3600" kern="1200" dirty="0">
            <a:solidFill>
              <a:srgbClr val="FF0000"/>
            </a:solidFill>
          </a:endParaRPr>
        </a:p>
      </dsp:txBody>
      <dsp:txXfrm>
        <a:off x="0" y="1439875"/>
        <a:ext cx="2530763" cy="107640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903C06-01DB-4D81-B915-98E07E3D0AA8}">
      <dsp:nvSpPr>
        <dsp:cNvPr id="0" name=""/>
        <dsp:cNvSpPr/>
      </dsp:nvSpPr>
      <dsp:spPr>
        <a:xfrm>
          <a:off x="5982" y="977606"/>
          <a:ext cx="2788430" cy="14649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治國二柄</a:t>
          </a:r>
          <a:endParaRPr lang="zh-TW" altLang="en-US" sz="4000" kern="1200" dirty="0"/>
        </a:p>
      </dsp:txBody>
      <dsp:txXfrm>
        <a:off x="48889" y="1020513"/>
        <a:ext cx="2702616" cy="1379153"/>
      </dsp:txXfrm>
    </dsp:sp>
    <dsp:sp modelId="{251268FB-5CEC-47AE-9A3D-80398208796F}">
      <dsp:nvSpPr>
        <dsp:cNvPr id="0" name=""/>
        <dsp:cNvSpPr/>
      </dsp:nvSpPr>
      <dsp:spPr>
        <a:xfrm rot="19457599">
          <a:off x="2687861" y="1349003"/>
          <a:ext cx="1133610" cy="60556"/>
        </a:xfrm>
        <a:custGeom>
          <a:avLst/>
          <a:gdLst/>
          <a:ahLst/>
          <a:cxnLst/>
          <a:rect l="0" t="0" r="0" b="0"/>
          <a:pathLst>
            <a:path>
              <a:moveTo>
                <a:pt x="0" y="30278"/>
              </a:moveTo>
              <a:lnTo>
                <a:pt x="1133610" y="3027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226327" y="1350941"/>
        <a:ext cx="56680" cy="56680"/>
      </dsp:txXfrm>
    </dsp:sp>
    <dsp:sp modelId="{62E5683C-2685-4591-B005-FF247F997A45}">
      <dsp:nvSpPr>
        <dsp:cNvPr id="0" name=""/>
        <dsp:cNvSpPr/>
      </dsp:nvSpPr>
      <dsp:spPr>
        <a:xfrm>
          <a:off x="3714922" y="473155"/>
          <a:ext cx="2301273" cy="11506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/>
            <a:t>賞</a:t>
          </a:r>
          <a:endParaRPr lang="zh-TW" altLang="en-US" sz="4200" kern="1200" dirty="0"/>
        </a:p>
      </dsp:txBody>
      <dsp:txXfrm>
        <a:off x="3748623" y="506856"/>
        <a:ext cx="2233871" cy="1083234"/>
      </dsp:txXfrm>
    </dsp:sp>
    <dsp:sp modelId="{B8A3AFE6-21B8-4069-9131-64611962D461}">
      <dsp:nvSpPr>
        <dsp:cNvPr id="0" name=""/>
        <dsp:cNvSpPr/>
      </dsp:nvSpPr>
      <dsp:spPr>
        <a:xfrm>
          <a:off x="6016195" y="1018195"/>
          <a:ext cx="920509" cy="60556"/>
        </a:xfrm>
        <a:custGeom>
          <a:avLst/>
          <a:gdLst/>
          <a:ahLst/>
          <a:cxnLst/>
          <a:rect l="0" t="0" r="0" b="0"/>
          <a:pathLst>
            <a:path>
              <a:moveTo>
                <a:pt x="0" y="30278"/>
              </a:moveTo>
              <a:lnTo>
                <a:pt x="920509" y="3027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53437" y="1025461"/>
        <a:ext cx="46025" cy="46025"/>
      </dsp:txXfrm>
    </dsp:sp>
    <dsp:sp modelId="{4B1064EB-C4E5-4B89-AC88-923606BD85A3}">
      <dsp:nvSpPr>
        <dsp:cNvPr id="0" name=""/>
        <dsp:cNvSpPr/>
      </dsp:nvSpPr>
      <dsp:spPr>
        <a:xfrm>
          <a:off x="6936704" y="473155"/>
          <a:ext cx="2301273" cy="11506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/>
            <a:t>政之大德</a:t>
          </a:r>
          <a:endParaRPr lang="zh-TW" altLang="en-US" sz="4200" kern="1200" dirty="0"/>
        </a:p>
      </dsp:txBody>
      <dsp:txXfrm>
        <a:off x="6970405" y="506856"/>
        <a:ext cx="2233871" cy="1083234"/>
      </dsp:txXfrm>
    </dsp:sp>
    <dsp:sp modelId="{D63A6273-DA35-4F16-A922-2195B839AF38}">
      <dsp:nvSpPr>
        <dsp:cNvPr id="0" name=""/>
        <dsp:cNvSpPr/>
      </dsp:nvSpPr>
      <dsp:spPr>
        <a:xfrm rot="2142401">
          <a:off x="2687861" y="2010619"/>
          <a:ext cx="1133610" cy="60556"/>
        </a:xfrm>
        <a:custGeom>
          <a:avLst/>
          <a:gdLst/>
          <a:ahLst/>
          <a:cxnLst/>
          <a:rect l="0" t="0" r="0" b="0"/>
          <a:pathLst>
            <a:path>
              <a:moveTo>
                <a:pt x="0" y="30278"/>
              </a:moveTo>
              <a:lnTo>
                <a:pt x="1133610" y="30278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226327" y="2012557"/>
        <a:ext cx="56680" cy="56680"/>
      </dsp:txXfrm>
    </dsp:sp>
    <dsp:sp modelId="{1AF8BBE3-AA3B-4961-BAB7-146F43473EE4}">
      <dsp:nvSpPr>
        <dsp:cNvPr id="0" name=""/>
        <dsp:cNvSpPr/>
      </dsp:nvSpPr>
      <dsp:spPr>
        <a:xfrm>
          <a:off x="3714922" y="1796387"/>
          <a:ext cx="2301273" cy="115063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/>
            <a:t>罰</a:t>
          </a:r>
          <a:endParaRPr lang="zh-TW" altLang="en-US" sz="4200" kern="1200" dirty="0"/>
        </a:p>
      </dsp:txBody>
      <dsp:txXfrm>
        <a:off x="3748623" y="1830088"/>
        <a:ext cx="2233871" cy="1083234"/>
      </dsp:txXfrm>
    </dsp:sp>
    <dsp:sp modelId="{55ECE03B-B29B-489E-A1B0-4F2174377A39}">
      <dsp:nvSpPr>
        <dsp:cNvPr id="0" name=""/>
        <dsp:cNvSpPr/>
      </dsp:nvSpPr>
      <dsp:spPr>
        <a:xfrm>
          <a:off x="6016195" y="2341427"/>
          <a:ext cx="920509" cy="60556"/>
        </a:xfrm>
        <a:custGeom>
          <a:avLst/>
          <a:gdLst/>
          <a:ahLst/>
          <a:cxnLst/>
          <a:rect l="0" t="0" r="0" b="0"/>
          <a:pathLst>
            <a:path>
              <a:moveTo>
                <a:pt x="0" y="30278"/>
              </a:moveTo>
              <a:lnTo>
                <a:pt x="920509" y="30278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453437" y="2348693"/>
        <a:ext cx="46025" cy="46025"/>
      </dsp:txXfrm>
    </dsp:sp>
    <dsp:sp modelId="{99922CEA-E857-4DB5-8B39-2EF3DC28F2AD}">
      <dsp:nvSpPr>
        <dsp:cNvPr id="0" name=""/>
        <dsp:cNvSpPr/>
      </dsp:nvSpPr>
      <dsp:spPr>
        <a:xfrm>
          <a:off x="6936704" y="1796387"/>
          <a:ext cx="2301273" cy="115063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200" kern="1200" dirty="0" smtClean="0"/>
            <a:t>政之大威</a:t>
          </a:r>
          <a:endParaRPr lang="zh-TW" altLang="en-US" sz="4200" kern="1200" dirty="0"/>
        </a:p>
      </dsp:txBody>
      <dsp:txXfrm>
        <a:off x="6970405" y="1830088"/>
        <a:ext cx="2233871" cy="1083234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3DCF0D-1831-4B61-B22F-EC538B03CAB3}">
      <dsp:nvSpPr>
        <dsp:cNvPr id="0" name=""/>
        <dsp:cNvSpPr/>
      </dsp:nvSpPr>
      <dsp:spPr>
        <a:xfrm>
          <a:off x="0" y="3599"/>
          <a:ext cx="7323414" cy="106224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篤教以導民</a:t>
          </a:r>
          <a:endParaRPr lang="zh-TW" altLang="en-US" sz="3600" kern="1200" dirty="0"/>
        </a:p>
      </dsp:txBody>
      <dsp:txXfrm>
        <a:off x="51854" y="55453"/>
        <a:ext cx="7219706" cy="958536"/>
      </dsp:txXfrm>
    </dsp:sp>
    <dsp:sp modelId="{5EE69203-08A4-4625-885B-9DC40E5C7566}">
      <dsp:nvSpPr>
        <dsp:cNvPr id="0" name=""/>
        <dsp:cNvSpPr/>
      </dsp:nvSpPr>
      <dsp:spPr>
        <a:xfrm>
          <a:off x="0" y="1065844"/>
          <a:ext cx="7323414" cy="1439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518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聖人假法以成教，教成而刑不施；</a:t>
          </a:r>
          <a:endParaRPr lang="zh-TW" altLang="en-US" sz="3200" kern="1200" dirty="0"/>
        </a:p>
        <a:p>
          <a:pPr marL="571500" lvl="2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故威厲而不殺，刑設而不犯。</a:t>
          </a:r>
          <a:endParaRPr lang="zh-TW" altLang="en-US" sz="3200" kern="1200" dirty="0"/>
        </a:p>
      </dsp:txBody>
      <dsp:txXfrm>
        <a:off x="0" y="1065844"/>
        <a:ext cx="7323414" cy="1439506"/>
      </dsp:txXfrm>
    </dsp:sp>
    <dsp:sp modelId="{E8778BCC-18A8-4000-A92B-781E72739412}">
      <dsp:nvSpPr>
        <dsp:cNvPr id="0" name=""/>
        <dsp:cNvSpPr/>
      </dsp:nvSpPr>
      <dsp:spPr>
        <a:xfrm>
          <a:off x="0" y="2505351"/>
          <a:ext cx="7323414" cy="1062244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明辟以正刑</a:t>
          </a:r>
          <a:endParaRPr lang="zh-TW" altLang="en-US" sz="3600" kern="1200" dirty="0"/>
        </a:p>
      </dsp:txBody>
      <dsp:txXfrm>
        <a:off x="51854" y="2557205"/>
        <a:ext cx="7219706" cy="958536"/>
      </dsp:txXfrm>
    </dsp:sp>
    <dsp:sp modelId="{926E542A-984F-483E-9517-E253EACC73BE}">
      <dsp:nvSpPr>
        <dsp:cNvPr id="0" name=""/>
        <dsp:cNvSpPr/>
      </dsp:nvSpPr>
      <dsp:spPr>
        <a:xfrm>
          <a:off x="0" y="3567595"/>
          <a:ext cx="7323414" cy="1439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518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刑之於治，猶策之於御也；</a:t>
          </a:r>
          <a:endParaRPr lang="zh-TW" altLang="en-US" sz="3200" kern="1200" dirty="0"/>
        </a:p>
        <a:p>
          <a:pPr marL="571500" lvl="2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良工不能無策而御，有策而勿用也。</a:t>
          </a:r>
          <a:endParaRPr lang="zh-TW" altLang="en-US" sz="3200" kern="1200" dirty="0"/>
        </a:p>
      </dsp:txBody>
      <dsp:txXfrm>
        <a:off x="0" y="3567595"/>
        <a:ext cx="7323414" cy="1439506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3DCF0D-1831-4B61-B22F-EC538B03CAB3}">
      <dsp:nvSpPr>
        <dsp:cNvPr id="0" name=""/>
        <dsp:cNvSpPr/>
      </dsp:nvSpPr>
      <dsp:spPr>
        <a:xfrm>
          <a:off x="0" y="1392"/>
          <a:ext cx="8542615" cy="100635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教廢</a:t>
          </a:r>
          <a:endParaRPr lang="zh-TW" altLang="en-US" sz="3600" kern="1200" dirty="0"/>
        </a:p>
      </dsp:txBody>
      <dsp:txXfrm>
        <a:off x="49126" y="50518"/>
        <a:ext cx="8444363" cy="908107"/>
      </dsp:txXfrm>
    </dsp:sp>
    <dsp:sp modelId="{5EE69203-08A4-4625-885B-9DC40E5C7566}">
      <dsp:nvSpPr>
        <dsp:cNvPr id="0" name=""/>
        <dsp:cNvSpPr/>
      </dsp:nvSpPr>
      <dsp:spPr>
        <a:xfrm>
          <a:off x="0" y="1007752"/>
          <a:ext cx="8542615" cy="662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1228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今廢其紀綱而不能張，壞其禮義而不能防。</a:t>
          </a:r>
          <a:endParaRPr lang="zh-TW" altLang="en-US" sz="3200" kern="1200" dirty="0"/>
        </a:p>
      </dsp:txBody>
      <dsp:txXfrm>
        <a:off x="0" y="1007752"/>
        <a:ext cx="8542615" cy="662945"/>
      </dsp:txXfrm>
    </dsp:sp>
    <dsp:sp modelId="{E8778BCC-18A8-4000-A92B-781E72739412}">
      <dsp:nvSpPr>
        <dsp:cNvPr id="0" name=""/>
        <dsp:cNvSpPr/>
      </dsp:nvSpPr>
      <dsp:spPr>
        <a:xfrm>
          <a:off x="0" y="1670698"/>
          <a:ext cx="8542615" cy="1006359"/>
        </a:xfrm>
        <a:prstGeom prst="roundRect">
          <a:avLst/>
        </a:prstGeom>
        <a:solidFill>
          <a:schemeClr val="accent3">
            <a:hueOff val="1351992"/>
            <a:satOff val="-4498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刑行</a:t>
          </a:r>
          <a:endParaRPr lang="zh-TW" altLang="en-US" sz="3600" kern="1200" dirty="0"/>
        </a:p>
      </dsp:txBody>
      <dsp:txXfrm>
        <a:off x="49126" y="1719824"/>
        <a:ext cx="8444363" cy="908107"/>
      </dsp:txXfrm>
    </dsp:sp>
    <dsp:sp modelId="{926E542A-984F-483E-9517-E253EACC73BE}">
      <dsp:nvSpPr>
        <dsp:cNvPr id="0" name=""/>
        <dsp:cNvSpPr/>
      </dsp:nvSpPr>
      <dsp:spPr>
        <a:xfrm>
          <a:off x="0" y="2677058"/>
          <a:ext cx="8542615" cy="662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1228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民陷於罪，從而獵之以刑；</a:t>
          </a:r>
          <a:endParaRPr lang="zh-TW" altLang="en-US" sz="3200" kern="1200" dirty="0"/>
        </a:p>
      </dsp:txBody>
      <dsp:txXfrm>
        <a:off x="0" y="2677058"/>
        <a:ext cx="8542615" cy="662945"/>
      </dsp:txXfrm>
    </dsp:sp>
    <dsp:sp modelId="{74466644-FF78-47A1-9C7F-8DE15A5926C7}">
      <dsp:nvSpPr>
        <dsp:cNvPr id="0" name=""/>
        <dsp:cNvSpPr/>
      </dsp:nvSpPr>
      <dsp:spPr>
        <a:xfrm>
          <a:off x="0" y="3340003"/>
          <a:ext cx="8542615" cy="1006359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獵喻</a:t>
          </a:r>
          <a:endParaRPr lang="zh-TW" altLang="en-US" sz="3200" kern="1200" dirty="0"/>
        </a:p>
      </dsp:txBody>
      <dsp:txXfrm>
        <a:off x="49126" y="3389129"/>
        <a:ext cx="8444363" cy="908107"/>
      </dsp:txXfrm>
    </dsp:sp>
    <dsp:sp modelId="{0009B2E7-A7C8-4ADB-B265-58F788B20AC7}">
      <dsp:nvSpPr>
        <dsp:cNvPr id="0" name=""/>
        <dsp:cNvSpPr/>
      </dsp:nvSpPr>
      <dsp:spPr>
        <a:xfrm>
          <a:off x="0" y="4346363"/>
          <a:ext cx="8542615" cy="662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1228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smtClean="0"/>
            <a:t>是</a:t>
          </a:r>
          <a:r>
            <a:rPr lang="zh-TW" altLang="en-US" sz="3200" kern="1200" dirty="0" smtClean="0"/>
            <a:t>猶開其闌牢，發以毒矢也，不盡不止矣。</a:t>
          </a:r>
          <a:endParaRPr lang="zh-TW" altLang="en-US" sz="3200" kern="1200" dirty="0"/>
        </a:p>
      </dsp:txBody>
      <dsp:txXfrm>
        <a:off x="0" y="4346363"/>
        <a:ext cx="8542615" cy="662945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3DCF0D-1831-4B61-B22F-EC538B03CAB3}">
      <dsp:nvSpPr>
        <dsp:cNvPr id="0" name=""/>
        <dsp:cNvSpPr/>
      </dsp:nvSpPr>
      <dsp:spPr>
        <a:xfrm>
          <a:off x="0" y="1175282"/>
          <a:ext cx="9799393" cy="16731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曾子曰：上失其道，民散久矣。如得其情，則哀矜而勿喜。</a:t>
          </a:r>
          <a:endParaRPr lang="zh-TW" altLang="en-US" sz="3200" kern="1200" dirty="0"/>
        </a:p>
      </dsp:txBody>
      <dsp:txXfrm>
        <a:off x="81674" y="1256956"/>
        <a:ext cx="9636045" cy="1509752"/>
      </dsp:txXfrm>
    </dsp:sp>
    <dsp:sp modelId="{67322D48-163A-46E9-826A-28E18CB49108}">
      <dsp:nvSpPr>
        <dsp:cNvPr id="0" name=""/>
        <dsp:cNvSpPr/>
      </dsp:nvSpPr>
      <dsp:spPr>
        <a:xfrm>
          <a:off x="0" y="3035582"/>
          <a:ext cx="9799393" cy="1673100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夫不傷民之不治而伐己之能得奸，猶弋者睹鳥獸挂罻羅而喜也。</a:t>
          </a:r>
          <a:endParaRPr lang="en-US" altLang="zh-TW" sz="3200" kern="1200" dirty="0"/>
        </a:p>
      </dsp:txBody>
      <dsp:txXfrm>
        <a:off x="81674" y="3117256"/>
        <a:ext cx="9636045" cy="1509752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3DCF0D-1831-4B61-B22F-EC538B03CAB3}">
      <dsp:nvSpPr>
        <dsp:cNvPr id="0" name=""/>
        <dsp:cNvSpPr/>
      </dsp:nvSpPr>
      <dsp:spPr>
        <a:xfrm>
          <a:off x="0" y="1881"/>
          <a:ext cx="9515650" cy="145659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今天下之被誅者，不必有管蔡之邪，鄧皙之僞也。</a:t>
          </a:r>
          <a:endParaRPr lang="zh-TW" altLang="en-US" sz="3200" kern="1200" dirty="0"/>
        </a:p>
      </dsp:txBody>
      <dsp:txXfrm>
        <a:off x="71105" y="72986"/>
        <a:ext cx="9373440" cy="1314384"/>
      </dsp:txXfrm>
    </dsp:sp>
    <dsp:sp modelId="{C998C1B7-BD4C-4FCE-AA75-27F4D7C7AD70}">
      <dsp:nvSpPr>
        <dsp:cNvPr id="0" name=""/>
        <dsp:cNvSpPr/>
      </dsp:nvSpPr>
      <dsp:spPr>
        <a:xfrm>
          <a:off x="0" y="1470892"/>
          <a:ext cx="9515650" cy="1456594"/>
        </a:xfrm>
        <a:prstGeom prst="roundRect">
          <a:avLst/>
        </a:prstGeom>
        <a:solidFill>
          <a:schemeClr val="accent3">
            <a:hueOff val="1351992"/>
            <a:satOff val="-4498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孔子曰：人而不仁，疾之以甚，亂也。</a:t>
          </a:r>
          <a:endParaRPr lang="zh-TW" altLang="en-US" sz="3200" kern="1200" dirty="0"/>
        </a:p>
      </dsp:txBody>
      <dsp:txXfrm>
        <a:off x="71105" y="1541997"/>
        <a:ext cx="9373440" cy="1314384"/>
      </dsp:txXfrm>
    </dsp:sp>
    <dsp:sp modelId="{68C85089-5129-4D47-8C7B-56BEA6B3BD61}">
      <dsp:nvSpPr>
        <dsp:cNvPr id="0" name=""/>
        <dsp:cNvSpPr/>
      </dsp:nvSpPr>
      <dsp:spPr>
        <a:xfrm>
          <a:off x="0" y="2927486"/>
          <a:ext cx="9515650" cy="6247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2122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zh-TW" altLang="en-US" sz="3200" kern="1200" dirty="0" smtClean="0"/>
            <a:t>故民亂反之政，政亂反之身，身正而天下定。</a:t>
          </a:r>
          <a:endParaRPr lang="zh-TW" altLang="en-US" sz="3200" kern="1200" dirty="0"/>
        </a:p>
      </dsp:txBody>
      <dsp:txXfrm>
        <a:off x="0" y="2927486"/>
        <a:ext cx="9515650" cy="624739"/>
      </dsp:txXfrm>
    </dsp:sp>
    <dsp:sp modelId="{5341BAB8-CE65-4F2E-A8B8-666F1B263326}">
      <dsp:nvSpPr>
        <dsp:cNvPr id="0" name=""/>
        <dsp:cNvSpPr/>
      </dsp:nvSpPr>
      <dsp:spPr>
        <a:xfrm>
          <a:off x="0" y="3552226"/>
          <a:ext cx="9515650" cy="1456594"/>
        </a:xfrm>
        <a:prstGeom prst="roundRect">
          <a:avLst/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是以君子嘉善而矜不能，恩及刑人，德潤窮夫，施惠悅爾，行刑不樂也。</a:t>
          </a:r>
          <a:endParaRPr lang="zh-TW" altLang="en-US" sz="3200" kern="1200" dirty="0"/>
        </a:p>
      </dsp:txBody>
      <dsp:txXfrm>
        <a:off x="71105" y="3623331"/>
        <a:ext cx="9373440" cy="13143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58E279-CCE3-4392-AE98-F56E2F067679}" type="datetimeFigureOut">
              <a:rPr lang="zh-TW" altLang="en-US" smtClean="0"/>
              <a:t>2018/10/6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1224B9-768C-4A0B-81EB-D02869DA08B6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8830079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(</a:t>
            </a:r>
            <a:r>
              <a:rPr lang="zh-TW" altLang="en-US" dirty="0" smtClean="0"/>
              <a:t>今版</a:t>
            </a:r>
            <a:r>
              <a:rPr lang="en-US" altLang="zh-TW" dirty="0" smtClean="0"/>
              <a:t>)</a:t>
            </a:r>
            <a:r>
              <a:rPr lang="zh-TW" altLang="en-US" dirty="0" smtClean="0"/>
              <a:t>晏子對曰：「國貧而好大，智薄而好專；</a:t>
            </a:r>
            <a:r>
              <a:rPr lang="en-US" altLang="zh-TW" dirty="0" smtClean="0"/>
              <a:t>(</a:t>
            </a:r>
            <a:r>
              <a:rPr lang="zh-TW" altLang="en-US" dirty="0" smtClean="0"/>
              <a:t>貴賤無親焉，大臣無禮焉；</a:t>
            </a:r>
            <a:r>
              <a:rPr lang="en-US" altLang="zh-TW" dirty="0" smtClean="0"/>
              <a:t>)</a:t>
            </a:r>
            <a:r>
              <a:rPr lang="zh-TW" altLang="en-US" dirty="0" smtClean="0"/>
              <a:t>尚讒諛而賤賢人，樂簡慢而</a:t>
            </a:r>
            <a:r>
              <a:rPr lang="zh-TW" altLang="en-US" b="1" u="sng" dirty="0" smtClean="0"/>
              <a:t>玩</a:t>
            </a:r>
            <a:r>
              <a:rPr lang="zh-TW" altLang="en-US" b="0" dirty="0" smtClean="0"/>
              <a:t>百姓</a:t>
            </a:r>
            <a:r>
              <a:rPr lang="zh-TW" altLang="en-US" dirty="0" smtClean="0"/>
              <a:t>；國無常法，民無經紀；</a:t>
            </a:r>
            <a:r>
              <a:rPr lang="zh-TW" altLang="en-US" b="1" u="sng" dirty="0" smtClean="0"/>
              <a:t>好辯以為忠</a:t>
            </a:r>
            <a:r>
              <a:rPr lang="zh-TW" altLang="en-US" dirty="0" smtClean="0"/>
              <a:t>，流湎而忘國，好兵而忘民；肅于罪誅，而慢于慶賞；樂人之哀，利人之</a:t>
            </a:r>
            <a:r>
              <a:rPr lang="zh-TW" altLang="en-US" b="1" i="1" u="sng" dirty="0" smtClean="0">
                <a:solidFill>
                  <a:srgbClr val="FF0000"/>
                </a:solidFill>
              </a:rPr>
              <a:t>難</a:t>
            </a:r>
            <a:r>
              <a:rPr lang="zh-TW" altLang="en-US" dirty="0" smtClean="0"/>
              <a:t>；德不足以懷人，政不足以</a:t>
            </a:r>
            <a:r>
              <a:rPr lang="zh-TW" altLang="en-US" b="1" u="sng" dirty="0" smtClean="0"/>
              <a:t>惠民</a:t>
            </a:r>
            <a:r>
              <a:rPr lang="zh-TW" altLang="en-US" dirty="0" smtClean="0"/>
              <a:t>；賞不足以勸善，刑不足以防非：亡國之行也。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簡慢：輕忽怠慢。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2091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233750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1" u="sng" kern="12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+mn-lt"/>
                <a:ea typeface="+mn-ea"/>
                <a:cs typeface="+mn-cs"/>
              </a:rPr>
              <a:t>如寇讎仇</a:t>
            </a:r>
            <a:r>
              <a:rPr lang="zh-TW" altLang="en-US" sz="1200" kern="12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+mn-lt"/>
                <a:ea typeface="+mn-ea"/>
                <a:cs typeface="+mn-cs"/>
              </a:rPr>
              <a:t>：寇，動詞；抵抗、打擊。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560696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3306294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308151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1.</a:t>
            </a:r>
            <a:r>
              <a:rPr lang="zh-TW" altLang="en-US" dirty="0" smtClean="0"/>
              <a:t>聚焦法：不足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479465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聚焦法：無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18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691379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517921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26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818445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請舉出本文的幾個重要關鍵詞（每一詞至多四字）。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247956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32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303563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請舉出本文的幾個重要關鍵詞（每一詞至多四字）。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dirty="0" smtClean="0"/>
              <a:t>關鍵詞：福患、無為，多欲，知足、富貴、貴爵、賤德。</a:t>
            </a:r>
            <a:endParaRPr lang="en-US" altLang="zh-TW" dirty="0" smtClean="0"/>
          </a:p>
          <a:p>
            <a:r>
              <a:rPr lang="zh-TW" altLang="en-US" dirty="0" smtClean="0"/>
              <a:t>主旨：桀紂之所以失其位之由。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33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1084802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39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54607056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+mn-lt"/>
                <a:ea typeface="+mn-ea"/>
                <a:cs typeface="+mn-cs"/>
              </a:rPr>
              <a:t>福生於無為，而患生於多欲；故知足然後富從之，德宜君人，然後貴從之。</a:t>
            </a:r>
            <a:endParaRPr lang="en-US" altLang="zh-TW" sz="1200" kern="1200" dirty="0" smtClean="0">
              <a:solidFill>
                <a:prstClr val="black">
                  <a:lumMod val="85000"/>
                  <a:lumOff val="15000"/>
                </a:prstClr>
              </a:solidFill>
              <a:latin typeface="+mn-lt"/>
              <a:ea typeface="+mn-ea"/>
              <a:cs typeface="+mn-cs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40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5319732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41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990988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第十二章、十三章以“大風有隧”起興，先言大風之行，必有其隧；君子與小人之行也是各有其道。大風行於空谷之中，君子所行的是善道，小人不順於理，則行於污垢之中。次言大風之行，既有其隧；貪人之行，亦必敗其類。徵之事實，無有或爽。蓋厲王此時，用貪人榮夷公爲政，榮公好專利，厲王悅之。芮良夫諫不聽，反遭忌恨。故詩中有“聽言則對，誦言如醉，匪用其良，覆俾我悖”之語。可知厲王對於阿諛奉承他的話語，就聽得進，進行對答，而聽到忠諫之言就不予理睬。不用善良的人，反以進獻忠言的人爲狂悖，國家不能不危亡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43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582395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45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844607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請列舉出本文的幾個重要關鍵詞。</a:t>
            </a:r>
          </a:p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篤教導民、明辟正刑、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2998577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篤教導民、明辟正刑、。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53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2816433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58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7578058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sz="1200" dirty="0" smtClean="0"/>
              <a:t>治國有二柄，一曰賞，二曰罰，賞者政之大德也。罰者政之大威也。</a:t>
            </a:r>
            <a:endParaRPr lang="en-US" altLang="zh-TW" sz="1200" dirty="0" smtClean="0"/>
          </a:p>
          <a:p>
            <a:pPr>
              <a:lnSpc>
                <a:spcPts val="4800"/>
              </a:lnSpc>
            </a:pPr>
            <a:r>
              <a:rPr lang="zh-TW" altLang="en-US" sz="1200" dirty="0" smtClean="0"/>
              <a:t>人所以</a:t>
            </a:r>
            <a:r>
              <a:rPr lang="zh-TW" altLang="en-US" sz="1200" b="1" dirty="0" smtClean="0"/>
              <a:t>畏天地</a:t>
            </a:r>
            <a:r>
              <a:rPr lang="zh-TW" altLang="en-US" sz="1200" dirty="0" smtClean="0"/>
              <a:t>者，以其能</a:t>
            </a:r>
            <a:r>
              <a:rPr lang="zh-TW" altLang="en-US" sz="1200" b="1" dirty="0" smtClean="0"/>
              <a:t>生</a:t>
            </a:r>
            <a:r>
              <a:rPr lang="zh-TW" altLang="en-US" sz="1200" dirty="0" smtClean="0"/>
              <a:t>而</a:t>
            </a:r>
            <a:r>
              <a:rPr lang="zh-TW" altLang="en-US" sz="1200" b="1" dirty="0" smtClean="0"/>
              <a:t>殺</a:t>
            </a:r>
            <a:r>
              <a:rPr lang="zh-TW" altLang="en-US" sz="1200" dirty="0" smtClean="0"/>
              <a:t>之也。</a:t>
            </a:r>
            <a:endParaRPr lang="en-US" altLang="zh-TW" sz="1200" dirty="0" smtClean="0"/>
          </a:p>
          <a:p>
            <a:pPr>
              <a:lnSpc>
                <a:spcPts val="4800"/>
              </a:lnSpc>
            </a:pPr>
            <a:r>
              <a:rPr lang="zh-TW" altLang="en-US" sz="1200" dirty="0" smtClean="0"/>
              <a:t>為治</a:t>
            </a:r>
            <a:r>
              <a:rPr lang="zh-TW" altLang="en-US" sz="1200" b="1" dirty="0" smtClean="0"/>
              <a:t>審持二柄</a:t>
            </a:r>
            <a:r>
              <a:rPr lang="zh-TW" altLang="en-US" sz="1200" dirty="0" smtClean="0"/>
              <a:t>，能使</a:t>
            </a:r>
            <a:r>
              <a:rPr lang="zh-TW" altLang="en-US" sz="1200" b="1" dirty="0" smtClean="0"/>
              <a:t>殺生不妄</a:t>
            </a:r>
            <a:r>
              <a:rPr lang="zh-TW" altLang="en-US" sz="1200" dirty="0" smtClean="0"/>
              <a:t>，則其威德與天地并矣。</a:t>
            </a:r>
            <a:endParaRPr lang="en-US" altLang="zh-TW" sz="1200" dirty="0" smtClean="0"/>
          </a:p>
          <a:p>
            <a:pPr>
              <a:lnSpc>
                <a:spcPts val="4800"/>
              </a:lnSpc>
            </a:pPr>
            <a:r>
              <a:rPr lang="zh-TW" altLang="en-US" sz="1200" b="1" dirty="0" smtClean="0"/>
              <a:t>信順</a:t>
            </a:r>
            <a:r>
              <a:rPr lang="zh-TW" altLang="en-US" sz="1200" dirty="0" smtClean="0"/>
              <a:t>者，天地之正道也。</a:t>
            </a:r>
            <a:r>
              <a:rPr lang="zh-TW" altLang="en-US" sz="1200" b="1" dirty="0" smtClean="0"/>
              <a:t>詐逆</a:t>
            </a:r>
            <a:r>
              <a:rPr lang="zh-TW" altLang="en-US" sz="1200" dirty="0" smtClean="0"/>
              <a:t>者，天地之邪路也。民之所好莫甚於生，所惡莫甚於死，善治民者，開其正道，因所好而賞之，則民樂其德也。塞其邪路，因所惡而罰之，則民畏其威矣。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59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3512415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sz="1200" dirty="0" smtClean="0"/>
              <a:t>治國有二柄，一曰賞，二曰罰，賞者政之大德也。罰者政之大威也。</a:t>
            </a:r>
            <a:endParaRPr lang="en-US" altLang="zh-TW" sz="1200" dirty="0" smtClean="0"/>
          </a:p>
          <a:p>
            <a:pPr>
              <a:lnSpc>
                <a:spcPts val="4800"/>
              </a:lnSpc>
            </a:pPr>
            <a:r>
              <a:rPr lang="zh-TW" altLang="en-US" sz="1200" dirty="0" smtClean="0"/>
              <a:t>人所以</a:t>
            </a:r>
            <a:r>
              <a:rPr lang="zh-TW" altLang="en-US" sz="1200" b="1" dirty="0" smtClean="0"/>
              <a:t>畏天地</a:t>
            </a:r>
            <a:r>
              <a:rPr lang="zh-TW" altLang="en-US" sz="1200" dirty="0" smtClean="0"/>
              <a:t>者，以其能</a:t>
            </a:r>
            <a:r>
              <a:rPr lang="zh-TW" altLang="en-US" sz="1200" b="1" dirty="0" smtClean="0"/>
              <a:t>生</a:t>
            </a:r>
            <a:r>
              <a:rPr lang="zh-TW" altLang="en-US" sz="1200" dirty="0" smtClean="0"/>
              <a:t>而</a:t>
            </a:r>
            <a:r>
              <a:rPr lang="zh-TW" altLang="en-US" sz="1200" b="1" dirty="0" smtClean="0"/>
              <a:t>殺</a:t>
            </a:r>
            <a:r>
              <a:rPr lang="zh-TW" altLang="en-US" sz="1200" dirty="0" smtClean="0"/>
              <a:t>之也。</a:t>
            </a:r>
            <a:endParaRPr lang="en-US" altLang="zh-TW" sz="1200" dirty="0" smtClean="0"/>
          </a:p>
          <a:p>
            <a:pPr>
              <a:lnSpc>
                <a:spcPts val="4800"/>
              </a:lnSpc>
            </a:pPr>
            <a:r>
              <a:rPr lang="zh-TW" altLang="en-US" sz="1200" dirty="0" smtClean="0"/>
              <a:t>為治</a:t>
            </a:r>
            <a:r>
              <a:rPr lang="zh-TW" altLang="en-US" sz="1200" b="1" dirty="0" smtClean="0"/>
              <a:t>審持二柄</a:t>
            </a:r>
            <a:r>
              <a:rPr lang="zh-TW" altLang="en-US" sz="1200" dirty="0" smtClean="0"/>
              <a:t>，能使</a:t>
            </a:r>
            <a:r>
              <a:rPr lang="zh-TW" altLang="en-US" sz="1200" b="1" dirty="0" smtClean="0"/>
              <a:t>殺生不妄</a:t>
            </a:r>
            <a:r>
              <a:rPr lang="zh-TW" altLang="en-US" sz="1200" dirty="0" smtClean="0"/>
              <a:t>，則其威德與天地并矣。</a:t>
            </a:r>
            <a:endParaRPr lang="en-US" altLang="zh-TW" sz="1200" dirty="0" smtClean="0"/>
          </a:p>
          <a:p>
            <a:pPr>
              <a:lnSpc>
                <a:spcPts val="4800"/>
              </a:lnSpc>
            </a:pPr>
            <a:endParaRPr lang="en-US" altLang="zh-TW" sz="1200" b="1" dirty="0" smtClean="0"/>
          </a:p>
          <a:p>
            <a:pPr>
              <a:lnSpc>
                <a:spcPts val="4800"/>
              </a:lnSpc>
            </a:pPr>
            <a:r>
              <a:rPr lang="zh-TW" altLang="en-US" sz="1200" b="1" dirty="0" smtClean="0"/>
              <a:t>信順</a:t>
            </a:r>
            <a:r>
              <a:rPr lang="zh-TW" altLang="en-US" sz="1200" dirty="0" smtClean="0"/>
              <a:t>者，天地之正道也。</a:t>
            </a:r>
            <a:r>
              <a:rPr lang="zh-TW" altLang="en-US" sz="1200" b="1" dirty="0" smtClean="0"/>
              <a:t>詐逆</a:t>
            </a:r>
            <a:r>
              <a:rPr lang="zh-TW" altLang="en-US" sz="1200" dirty="0" smtClean="0"/>
              <a:t>者，天地之邪路也。民之所好莫甚於生，所惡莫甚於死，善治民者，開其正道，因所好而賞之，則民樂其德也。塞其邪路，因所惡而罰之，則民畏其威矣。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60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4696834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譯註（白話）：所以賢明者慎於奬賞，不肯輕易施行；賢明者慎於處罰，而不肯隱忍不用。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忍心</a:t>
            </a:r>
            <a:r>
              <a:rPr lang="en-US" altLang="zh-TW" sz="1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61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65441064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請列舉出本文的幾個重要關鍵詞。</a:t>
            </a:r>
          </a:p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篤教導民、明辟正刑、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5174919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篤教導民、明辟正刑、。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65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96405260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前後二具，明德重複，似有累贅？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70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9271296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71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2521351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善賞者，賞一善而天下之善皆勸；善罰者，罰一惡而天下之惡皆懼者何，賞公而罰不貳</a:t>
            </a:r>
            <a:r>
              <a:rPr lang="en-US" altLang="zh-TW" dirty="0" smtClean="0"/>
              <a:t>(</a:t>
            </a:r>
            <a:r>
              <a:rPr lang="zh-TW" altLang="en-US" dirty="0" smtClean="0"/>
              <a:t>一致</a:t>
            </a:r>
            <a:r>
              <a:rPr lang="en-US" altLang="zh-TW" dirty="0" smtClean="0"/>
              <a:t>)</a:t>
            </a:r>
            <a:r>
              <a:rPr lang="zh-TW" altLang="en-US" dirty="0" smtClean="0"/>
              <a:t>也。</a:t>
            </a:r>
          </a:p>
          <a:p>
            <a:r>
              <a:rPr lang="zh-TW" altLang="en-US" dirty="0" smtClean="0"/>
              <a:t>有善，雖疏賤必賞，有惡，雖貴近必誅，可不謂公而不貳乎。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72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2233895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若賞一無功，則天下飾</a:t>
            </a:r>
            <a:r>
              <a:rPr lang="en-US" altLang="zh-TW" dirty="0" smtClean="0"/>
              <a:t>(</a:t>
            </a:r>
            <a:r>
              <a:rPr lang="zh-TW" altLang="en-US" dirty="0" smtClean="0"/>
              <a:t>偽</a:t>
            </a:r>
            <a:r>
              <a:rPr lang="en-US" altLang="zh-TW" dirty="0" smtClean="0"/>
              <a:t>)</a:t>
            </a:r>
            <a:r>
              <a:rPr lang="zh-TW" altLang="en-US" dirty="0" smtClean="0"/>
              <a:t>詐矣。罰一無罪，則天下懷疑矣。</a:t>
            </a:r>
          </a:p>
          <a:p>
            <a:r>
              <a:rPr lang="zh-TW" altLang="en-US" dirty="0" smtClean="0"/>
              <a:t>是以明德慎賞而不肯輕</a:t>
            </a:r>
            <a:r>
              <a:rPr lang="en-US" altLang="zh-TW" dirty="0" smtClean="0"/>
              <a:t>(</a:t>
            </a:r>
            <a:r>
              <a:rPr lang="zh-TW" altLang="en-US" dirty="0" smtClean="0"/>
              <a:t>率</a:t>
            </a:r>
            <a:r>
              <a:rPr lang="en-US" altLang="zh-TW" dirty="0" smtClean="0"/>
              <a:t>)</a:t>
            </a:r>
            <a:r>
              <a:rPr lang="zh-TW" altLang="en-US" dirty="0" smtClean="0"/>
              <a:t>之，明德慎罰而不肯忍</a:t>
            </a:r>
            <a:r>
              <a:rPr lang="en-US" altLang="zh-TW" dirty="0" smtClean="0"/>
              <a:t>(</a:t>
            </a:r>
            <a:r>
              <a:rPr lang="zh-TW" altLang="en-US" dirty="0" smtClean="0"/>
              <a:t>狠心</a:t>
            </a:r>
            <a:r>
              <a:rPr lang="en-US" altLang="zh-TW" dirty="0" smtClean="0"/>
              <a:t>)</a:t>
            </a:r>
            <a:r>
              <a:rPr lang="zh-TW" altLang="en-US" dirty="0" smtClean="0"/>
              <a:t>之。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73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6343364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民不畏死：如今日之廢除死刑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75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2399661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76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9839504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82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6273096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>
              <a:lnSpc>
                <a:spcPts val="4800"/>
              </a:lnSpc>
              <a:buClr>
                <a:srgbClr val="E78712"/>
              </a:buClr>
            </a:pPr>
            <a:r>
              <a:rPr lang="zh-TW" altLang="en-US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夫</a:t>
            </a:r>
            <a:r>
              <a:rPr lang="zh-TW" altLang="en-US" sz="1200" dirty="0" smtClean="0">
                <a:solidFill>
                  <a:srgbClr val="FF0000"/>
                </a:solidFill>
              </a:rPr>
              <a:t>威德</a:t>
            </a:r>
            <a:r>
              <a:rPr lang="zh-TW" altLang="en-US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者，</a:t>
            </a:r>
            <a:r>
              <a:rPr lang="zh-TW" altLang="en-US" sz="1200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相須而濟</a:t>
            </a:r>
            <a:r>
              <a:rPr lang="zh-TW" altLang="en-US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者也。</a:t>
            </a:r>
            <a:endParaRPr lang="en-US" altLang="zh-TW" sz="1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>
              <a:lnSpc>
                <a:spcPts val="4800"/>
              </a:lnSpc>
              <a:buClr>
                <a:srgbClr val="E78712"/>
              </a:buClr>
            </a:pPr>
            <a:r>
              <a:rPr lang="zh-TW" altLang="en-US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故獨任</a:t>
            </a:r>
            <a:r>
              <a:rPr lang="zh-TW" altLang="en-US" sz="1200" dirty="0" smtClean="0">
                <a:solidFill>
                  <a:srgbClr val="FF0000"/>
                </a:solidFill>
              </a:rPr>
              <a:t>威刑</a:t>
            </a:r>
            <a:r>
              <a:rPr lang="zh-TW" altLang="en-US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而無德惠，則民不樂生，獨任</a:t>
            </a:r>
            <a:r>
              <a:rPr lang="zh-TW" altLang="en-US" sz="1200" dirty="0" smtClean="0">
                <a:solidFill>
                  <a:srgbClr val="FF0000"/>
                </a:solidFill>
              </a:rPr>
              <a:t>德惠</a:t>
            </a:r>
            <a:r>
              <a:rPr lang="zh-TW" altLang="en-US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而無威刑，則民</a:t>
            </a:r>
            <a:r>
              <a:rPr lang="zh-TW" altLang="en-US" sz="1200" u="sng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不畏死</a:t>
            </a:r>
            <a:r>
              <a:rPr lang="en-US" altLang="zh-TW" sz="11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1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不畏有死</a:t>
            </a:r>
            <a:r>
              <a:rPr lang="en-US" altLang="zh-TW" sz="11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11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有恃無恐</a:t>
            </a:r>
            <a:r>
              <a:rPr lang="en-US" altLang="zh-TW" sz="11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。</a:t>
            </a:r>
            <a:endParaRPr lang="en-US" altLang="zh-TW" sz="1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>
              <a:lnSpc>
                <a:spcPts val="4800"/>
              </a:lnSpc>
              <a:buClr>
                <a:srgbClr val="E78712"/>
              </a:buClr>
            </a:pPr>
            <a:r>
              <a:rPr lang="zh-TW" altLang="en-US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民不樂生，不可得而教也。民不畏死，不可得而制</a:t>
            </a:r>
            <a:r>
              <a:rPr lang="en-US" altLang="zh-TW" sz="11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11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裁、服、抑</a:t>
            </a:r>
            <a:r>
              <a:rPr lang="en-US" altLang="zh-TW" sz="11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也。</a:t>
            </a:r>
            <a:endParaRPr lang="en-US" altLang="zh-TW" sz="12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>
              <a:lnSpc>
                <a:spcPts val="4800"/>
              </a:lnSpc>
              <a:buClr>
                <a:srgbClr val="E78712"/>
              </a:buClr>
            </a:pPr>
            <a:r>
              <a:rPr lang="zh-TW" altLang="en-US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有國立政，能使其民可教可制者，其唯</a:t>
            </a:r>
            <a:r>
              <a:rPr lang="zh-TW" altLang="en-US" sz="1200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威德足以相濟</a:t>
            </a:r>
            <a:r>
              <a:rPr lang="zh-TW" altLang="en-US" sz="1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者乎。</a:t>
            </a:r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83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4825914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道之以德齊之以禮</a:t>
            </a:r>
            <a:endParaRPr lang="en-US" altLang="zh-TW" dirty="0" smtClean="0"/>
          </a:p>
          <a:p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84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23888139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lang="zh-TW" altLang="en-US" dirty="0" smtClean="0"/>
              <a:t>威德相濟：執兩用中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86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5889252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釋刑：解除</a:t>
            </a:r>
            <a:endParaRPr lang="en-US" altLang="zh-TW" dirty="0" smtClean="0"/>
          </a:p>
          <a:p>
            <a:r>
              <a:rPr lang="zh-CN" altLang="en-US" dirty="0" smtClean="0"/>
              <a:t>鉏子拼音是</a:t>
            </a:r>
            <a:r>
              <a:rPr lang="en-US" altLang="zh-CN" dirty="0" err="1" smtClean="0"/>
              <a:t>chú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zǐ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，注音是ㄔㄨˊ ㄗㄧˇ，釋義是該被誅除的敗家子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r>
              <a:rPr lang="zh-TW" altLang="en-US" dirty="0" smtClean="0"/>
              <a:t>「鉏民」在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漢語大詞典</a:t>
            </a:r>
            <a:r>
              <a:rPr lang="en-US" altLang="zh-TW" dirty="0" smtClean="0"/>
              <a:t>》</a:t>
            </a:r>
            <a:r>
              <a:rPr lang="zh-TW" altLang="en-US" dirty="0" smtClean="0"/>
              <a:t>第</a:t>
            </a:r>
            <a:r>
              <a:rPr lang="en-US" altLang="zh-TW" dirty="0" smtClean="0"/>
              <a:t>16589</a:t>
            </a:r>
            <a:r>
              <a:rPr lang="zh-TW" altLang="en-US" dirty="0" smtClean="0"/>
              <a:t>頁 第</a:t>
            </a:r>
            <a:r>
              <a:rPr lang="en-US" altLang="zh-TW" dirty="0" smtClean="0"/>
              <a:t>11</a:t>
            </a:r>
            <a:r>
              <a:rPr lang="zh-TW" altLang="en-US" dirty="0" smtClean="0"/>
              <a:t>卷 </a:t>
            </a:r>
            <a:r>
              <a:rPr lang="en-US" altLang="zh-TW" dirty="0" smtClean="0"/>
              <a:t>1230</a:t>
            </a:r>
            <a:r>
              <a:rPr lang="zh-TW" altLang="en-US" dirty="0" smtClean="0"/>
              <a:t>鉏民</a:t>
            </a:r>
            <a:r>
              <a:rPr lang="en-US" altLang="zh-TW" dirty="0" err="1" smtClean="0"/>
              <a:t>chú</a:t>
            </a:r>
            <a:r>
              <a:rPr lang="en-US" altLang="zh-TW" dirty="0" smtClean="0"/>
              <a:t> </a:t>
            </a:r>
            <a:r>
              <a:rPr lang="en-US" altLang="zh-TW" dirty="0" err="1" smtClean="0"/>
              <a:t>mín</a:t>
            </a:r>
            <a:r>
              <a:rPr lang="zh-TW" altLang="en-US" dirty="0" smtClean="0"/>
              <a:t>該被誅除的壞人。   ▶ 漢</a:t>
            </a:r>
            <a:r>
              <a:rPr lang="en-US" altLang="zh-TW" dirty="0" smtClean="0"/>
              <a:t>·</a:t>
            </a:r>
            <a:r>
              <a:rPr lang="zh-TW" altLang="en-US" dirty="0" smtClean="0"/>
              <a:t>桓寬</a:t>
            </a:r>
            <a:r>
              <a:rPr lang="en-US" altLang="zh-TW" dirty="0" smtClean="0"/>
              <a:t>《</a:t>
            </a:r>
            <a:r>
              <a:rPr lang="zh-TW" altLang="en-US" dirty="0" smtClean="0"/>
              <a:t>鹽鐵論</a:t>
            </a:r>
            <a:r>
              <a:rPr lang="en-US" altLang="zh-TW" dirty="0" smtClean="0"/>
              <a:t>•</a:t>
            </a:r>
            <a:r>
              <a:rPr lang="zh-TW" altLang="en-US" dirty="0" smtClean="0"/>
              <a:t>後刑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：「傢之有鉏子，器皿不居，況鉏民乎。」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90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4021662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篤教：竭誠於教化。 明辟：明法，嚴明法律。辟，法，法度。 </a:t>
            </a:r>
            <a:r>
              <a:rPr lang="en-US" altLang="zh-TW" dirty="0" smtClean="0"/>
              <a:t> </a:t>
            </a:r>
            <a:r>
              <a:rPr lang="zh-TW" altLang="en-US" dirty="0" smtClean="0"/>
              <a:t>策：驅趕騾馬役畜的鞭棒。 御：駕馭車馬。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91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83117408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CN" altLang="en-US" sz="1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弋</a:t>
            </a:r>
            <a:r>
              <a:rPr kumimoji="0" lang="zh-CN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 </a:t>
            </a:r>
            <a:r>
              <a:rPr kumimoji="0" lang="en-US" altLang="zh-CN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yì</a:t>
            </a:r>
            <a:r>
              <a:rPr kumimoji="0" lang="en-US" altLang="zh-CN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〈</a:t>
            </a:r>
            <a:r>
              <a:rPr kumimoji="0" lang="zh-CN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動</a:t>
            </a:r>
            <a:r>
              <a:rPr kumimoji="0" lang="en-US" altLang="zh-CN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〉 </a:t>
            </a:r>
            <a:r>
              <a:rPr kumimoji="0" lang="zh-CN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射。用帶繩子的箭射獵 </a:t>
            </a:r>
            <a:r>
              <a:rPr kumimoji="0" lang="zh-TW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。</a:t>
            </a:r>
            <a:endParaRPr kumimoji="0" lang="zh-CN" altLang="en-US" sz="1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罻羅</a:t>
            </a:r>
            <a:r>
              <a:rPr kumimoji="0" lang="en-US" altLang="zh-TW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wèi</a:t>
            </a:r>
            <a:r>
              <a:rPr kumimoji="0" lang="en-US" altLang="zh-TW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en-US" altLang="zh-TW" sz="1200" b="0" i="0" u="none" strike="noStrike" kern="1200" cap="none" spc="0" normalizeH="0" baseline="0" noProof="0" dirty="0" err="1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luó</a:t>
            </a:r>
            <a:r>
              <a:rPr kumimoji="0" lang="en-US" altLang="zh-TW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  <a:r>
              <a:rPr kumimoji="0" lang="zh-TW" altLang="en-US" sz="12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ㄨㄟˋ ㄌㄨㄛˊ 捕鳥的網。</a:t>
            </a:r>
            <a:endParaRPr kumimoji="0" lang="en-US" altLang="zh-TW" sz="1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TW" sz="12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鄧皙：一作「鄧析」，春秋時鄭國大夫。鄧析欲改鄭刑書，而另創爲新刑，并把它寫在竹簡上，稱爲「竹刑」。相傳爲子産所殺。</a:t>
            </a:r>
            <a:endParaRPr kumimoji="0" lang="en-US" altLang="zh-TW" sz="1200" b="1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zh-TW" sz="1200" b="1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1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荀子曾經對鄧析作出批評，</a:t>
            </a:r>
            <a:r>
              <a:rPr kumimoji="0" lang="en-US" altLang="zh-TW" sz="1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《</a:t>
            </a:r>
            <a:r>
              <a:rPr kumimoji="0" lang="zh-TW" altLang="en-US" sz="1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荀子</a:t>
            </a:r>
            <a:r>
              <a:rPr kumimoji="0" lang="en-US" altLang="zh-TW" sz="1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·</a:t>
            </a:r>
            <a:r>
              <a:rPr kumimoji="0" lang="zh-TW" altLang="en-US" sz="1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非十二子</a:t>
            </a:r>
            <a:r>
              <a:rPr kumimoji="0" lang="en-US" altLang="zh-TW" sz="1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》</a:t>
            </a:r>
            <a:r>
              <a:rPr kumimoji="0" lang="zh-TW" altLang="en-US" sz="1200" b="1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謂其：「不法先王，不是禮義；而好治怪說，玩綺辭。甚察而不惠，辯而無用，多事而寡功，不可以為治綱紀。然而其持之有故，其言之成理，足以欺惑愚眾。是惠施、鄧析也。」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92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31132042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請列舉出本文的幾個重要關鍵詞。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93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2117840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94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945149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弋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r>
              <a:rPr lang="en-US" altLang="zh-CN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yì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〈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動</a:t>
            </a:r>
            <a:r>
              <a:rPr lang="en-US" altLang="zh-CN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〉 </a:t>
            </a:r>
            <a:r>
              <a:rPr lang="zh-CN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射。用帶繩子的箭射獵 </a:t>
            </a:r>
            <a:r>
              <a:rPr lang="zh-TW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zh-CN" altLang="en-US" sz="1200" b="0" i="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dirty="0" smtClean="0"/>
              <a:t>罻羅</a:t>
            </a:r>
            <a:r>
              <a:rPr lang="en-US" altLang="zh-TW" dirty="0" err="1" smtClean="0"/>
              <a:t>wèi</a:t>
            </a:r>
            <a:r>
              <a:rPr lang="en-US" altLang="zh-TW" dirty="0" smtClean="0"/>
              <a:t> </a:t>
            </a:r>
            <a:r>
              <a:rPr lang="en-US" altLang="zh-TW" dirty="0" err="1" smtClean="0"/>
              <a:t>luó</a:t>
            </a:r>
            <a:r>
              <a:rPr lang="en-US" altLang="zh-TW" dirty="0" smtClean="0"/>
              <a:t>	</a:t>
            </a:r>
            <a:r>
              <a:rPr lang="zh-TW" altLang="en-US" dirty="0" smtClean="0"/>
              <a:t>ㄨㄟˋ ㄌㄨㄛˊ 捕鳥的網。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b="1" dirty="0" smtClean="0"/>
              <a:t>鄧皙：一作「鄧析」，春秋時鄭國大夫。鄧析欲改鄭刑書，而另創爲新刑，并把它寫在竹簡上，稱爲「竹刑」。相傳爲子産所殺。</a:t>
            </a:r>
            <a:endParaRPr lang="en-US" altLang="zh-TW" b="1" dirty="0" smtClean="0"/>
          </a:p>
          <a:p>
            <a:endParaRPr lang="en-US" altLang="zh-TW" b="1" dirty="0" smtClean="0"/>
          </a:p>
          <a:p>
            <a:r>
              <a:rPr lang="zh-TW" altLang="en-US" b="1" dirty="0" smtClean="0"/>
              <a:t>荀子曾經對鄧析作出批評，</a:t>
            </a:r>
            <a:r>
              <a:rPr lang="en-US" altLang="zh-TW" b="1" dirty="0" smtClean="0"/>
              <a:t>《</a:t>
            </a:r>
            <a:r>
              <a:rPr lang="zh-TW" altLang="en-US" b="1" dirty="0" smtClean="0"/>
              <a:t>荀子</a:t>
            </a:r>
            <a:r>
              <a:rPr lang="en-US" altLang="zh-TW" b="1" dirty="0" smtClean="0"/>
              <a:t>·</a:t>
            </a:r>
            <a:r>
              <a:rPr lang="zh-TW" altLang="en-US" b="1" dirty="0" smtClean="0"/>
              <a:t>非十二子</a:t>
            </a:r>
            <a:r>
              <a:rPr lang="en-US" altLang="zh-TW" b="1" dirty="0" smtClean="0"/>
              <a:t>》</a:t>
            </a:r>
            <a:r>
              <a:rPr lang="zh-TW" altLang="en-US" b="1" dirty="0" smtClean="0"/>
              <a:t>謂其：「不法先王，不是禮義；而好治怪說，玩綺辭。甚察而不惠，辯而無用，多事而寡功，不可以為治綱紀。然而其持之有故，其言之成理，足以欺惑愚眾。是惠施、鄧析也。」</a:t>
            </a:r>
            <a:endParaRPr lang="zh-TW" altLang="en-US" b="1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95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6958335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關鍵詞：</a:t>
            </a:r>
            <a:r>
              <a:rPr lang="zh-TW" altLang="en-US" sz="1200" dirty="0" smtClean="0"/>
              <a:t>篤教導民、明辟正刑、。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681B95-0470-4F5E-8D3E-5FA551FA390F}" type="slidenum">
              <a:rPr lang="zh-TW" altLang="en-US" smtClean="0"/>
              <a:t>96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251857586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設喻明誅：以弋喻誅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104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15152815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道之以德齊之以禮</a:t>
            </a:r>
            <a:endParaRPr lang="en-US" altLang="zh-TW" dirty="0" smtClean="0"/>
          </a:p>
          <a:p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107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11039440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道之以德齊之以禮</a:t>
            </a:r>
            <a:endParaRPr lang="en-US" altLang="zh-TW" dirty="0" smtClean="0"/>
          </a:p>
          <a:p>
            <a:endParaRPr lang="zh-TW" altLang="en-US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1224B9-768C-4A0B-81EB-D02869DA08B6}" type="slidenum">
              <a:rPr lang="zh-TW" altLang="en-US" smtClean="0"/>
              <a:t>112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49520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435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4140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963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702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8812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733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7482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5561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059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7573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1294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99994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785487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3545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18679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099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170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6.xml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12" Type="http://schemas.microsoft.com/office/2007/relationships/diagramDrawing" Target="../diagrams/drawing6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11" Type="http://schemas.openxmlformats.org/officeDocument/2006/relationships/diagramColors" Target="../diagrams/colors6.xml"/><Relationship Id="rId5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6.xml"/><Relationship Id="rId4" Type="http://schemas.openxmlformats.org/officeDocument/2006/relationships/diagramLayout" Target="../diagrams/layout5.xml"/><Relationship Id="rId9" Type="http://schemas.openxmlformats.org/officeDocument/2006/relationships/diagramLayout" Target="../diagrams/layout6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8.xml"/><Relationship Id="rId13" Type="http://schemas.openxmlformats.org/officeDocument/2006/relationships/diagramData" Target="../diagrams/data9.xml"/><Relationship Id="rId18" Type="http://schemas.openxmlformats.org/officeDocument/2006/relationships/diagramData" Target="../diagrams/data10.xml"/><Relationship Id="rId3" Type="http://schemas.openxmlformats.org/officeDocument/2006/relationships/diagramData" Target="../diagrams/data7.xml"/><Relationship Id="rId21" Type="http://schemas.openxmlformats.org/officeDocument/2006/relationships/diagramColors" Target="../diagrams/colors10.xml"/><Relationship Id="rId7" Type="http://schemas.microsoft.com/office/2007/relationships/diagramDrawing" Target="../diagrams/drawing7.xml"/><Relationship Id="rId12" Type="http://schemas.microsoft.com/office/2007/relationships/diagramDrawing" Target="../diagrams/drawing8.xml"/><Relationship Id="rId17" Type="http://schemas.microsoft.com/office/2007/relationships/diagramDrawing" Target="../diagrams/drawing9.xml"/><Relationship Id="rId2" Type="http://schemas.openxmlformats.org/officeDocument/2006/relationships/notesSlide" Target="../notesSlides/notesSlide22.xml"/><Relationship Id="rId16" Type="http://schemas.openxmlformats.org/officeDocument/2006/relationships/diagramColors" Target="../diagrams/colors9.xml"/><Relationship Id="rId20" Type="http://schemas.openxmlformats.org/officeDocument/2006/relationships/diagramQuickStyle" Target="../diagrams/quickStyl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11" Type="http://schemas.openxmlformats.org/officeDocument/2006/relationships/diagramColors" Target="../diagrams/colors8.xml"/><Relationship Id="rId5" Type="http://schemas.openxmlformats.org/officeDocument/2006/relationships/diagramQuickStyle" Target="../diagrams/quickStyle7.xml"/><Relationship Id="rId15" Type="http://schemas.openxmlformats.org/officeDocument/2006/relationships/diagramQuickStyle" Target="../diagrams/quickStyle9.xml"/><Relationship Id="rId10" Type="http://schemas.openxmlformats.org/officeDocument/2006/relationships/diagramQuickStyle" Target="../diagrams/quickStyle8.xml"/><Relationship Id="rId19" Type="http://schemas.openxmlformats.org/officeDocument/2006/relationships/diagramLayout" Target="../diagrams/layout10.xml"/><Relationship Id="rId4" Type="http://schemas.openxmlformats.org/officeDocument/2006/relationships/diagramLayout" Target="../diagrams/layout7.xml"/><Relationship Id="rId9" Type="http://schemas.openxmlformats.org/officeDocument/2006/relationships/diagramLayout" Target="../diagrams/layout8.xml"/><Relationship Id="rId14" Type="http://schemas.openxmlformats.org/officeDocument/2006/relationships/diagramLayout" Target="../diagrams/layout9.xml"/><Relationship Id="rId22" Type="http://schemas.microsoft.com/office/2007/relationships/diagramDrawing" Target="../diagrams/drawing10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2.xml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12" Type="http://schemas.microsoft.com/office/2007/relationships/diagramDrawing" Target="../diagrams/drawing12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11" Type="http://schemas.openxmlformats.org/officeDocument/2006/relationships/diagramColors" Target="../diagrams/colors12.xml"/><Relationship Id="rId5" Type="http://schemas.openxmlformats.org/officeDocument/2006/relationships/diagramQuickStyle" Target="../diagrams/quickStyle11.xml"/><Relationship Id="rId10" Type="http://schemas.openxmlformats.org/officeDocument/2006/relationships/diagramQuickStyle" Target="../diagrams/quickStyle12.xml"/><Relationship Id="rId4" Type="http://schemas.openxmlformats.org/officeDocument/2006/relationships/diagramLayout" Target="../diagrams/layout11.xml"/><Relationship Id="rId9" Type="http://schemas.openxmlformats.org/officeDocument/2006/relationships/diagramLayout" Target="../diagrams/layout12.xml"/></Relationships>
</file>

<file path=ppt/slides/_rels/slide7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4.xml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12" Type="http://schemas.microsoft.com/office/2007/relationships/diagramDrawing" Target="../diagrams/drawing14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11" Type="http://schemas.openxmlformats.org/officeDocument/2006/relationships/diagramColors" Target="../diagrams/colors14.xml"/><Relationship Id="rId5" Type="http://schemas.openxmlformats.org/officeDocument/2006/relationships/diagramQuickStyle" Target="../diagrams/quickStyle13.xml"/><Relationship Id="rId10" Type="http://schemas.openxmlformats.org/officeDocument/2006/relationships/diagramQuickStyle" Target="../diagrams/quickStyle14.xml"/><Relationship Id="rId4" Type="http://schemas.openxmlformats.org/officeDocument/2006/relationships/diagramLayout" Target="../diagrams/layout13.xml"/><Relationship Id="rId9" Type="http://schemas.openxmlformats.org/officeDocument/2006/relationships/diagramLayout" Target="../diagrams/layout14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6.xml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12" Type="http://schemas.microsoft.com/office/2007/relationships/diagramDrawing" Target="../diagrams/drawing16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11" Type="http://schemas.openxmlformats.org/officeDocument/2006/relationships/diagramColors" Target="../diagrams/colors16.xml"/><Relationship Id="rId5" Type="http://schemas.openxmlformats.org/officeDocument/2006/relationships/diagramQuickStyle" Target="../diagrams/quickStyle15.xml"/><Relationship Id="rId10" Type="http://schemas.openxmlformats.org/officeDocument/2006/relationships/diagramQuickStyle" Target="../diagrams/quickStyle16.xml"/><Relationship Id="rId4" Type="http://schemas.openxmlformats.org/officeDocument/2006/relationships/diagramLayout" Target="../diagrams/layout15.xml"/><Relationship Id="rId9" Type="http://schemas.openxmlformats.org/officeDocument/2006/relationships/diagramLayout" Target="../diagrams/layout16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10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1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1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2514601"/>
            <a:ext cx="8915399" cy="1041400"/>
          </a:xfrm>
        </p:spPr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群書治要</a:t>
            </a:r>
            <a:r>
              <a:rPr lang="en-US" altLang="zh-TW" dirty="0" smtClean="0"/>
              <a:t>》</a:t>
            </a:r>
            <a:r>
              <a:rPr lang="zh-TW" altLang="en-US" dirty="0" smtClean="0"/>
              <a:t>君道</a:t>
            </a:r>
            <a:r>
              <a:rPr lang="en-US" altLang="zh-TW" dirty="0" smtClean="0"/>
              <a:t>(</a:t>
            </a:r>
            <a:r>
              <a:rPr lang="zh-TW" altLang="en-US" dirty="0" smtClean="0"/>
              <a:t>二</a:t>
            </a:r>
            <a:r>
              <a:rPr lang="en-US" altLang="zh-TW" dirty="0" smtClean="0"/>
              <a:t>)</a:t>
            </a:r>
            <a:endParaRPr lang="zh-TW" altLang="en-US" dirty="0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2589213" y="3777673"/>
            <a:ext cx="8915399" cy="2125989"/>
          </a:xfrm>
        </p:spPr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0818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內容選材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91014"/>
            <a:ext cx="8915400" cy="4220208"/>
          </a:xfrm>
        </p:spPr>
        <p:txBody>
          <a:bodyPr/>
          <a:lstStyle/>
          <a:p>
            <a:r>
              <a:rPr lang="en-US" altLang="zh-TW" sz="3200" dirty="0"/>
              <a:t>《</a:t>
            </a:r>
            <a:r>
              <a:rPr lang="zh-TW" altLang="en-US" sz="3200" dirty="0"/>
              <a:t>晏子春秋</a:t>
            </a:r>
            <a:r>
              <a:rPr lang="en-US" altLang="zh-TW" sz="3200" dirty="0"/>
              <a:t>》</a:t>
            </a:r>
            <a:r>
              <a:rPr lang="zh-TW" altLang="en-US" sz="3200" dirty="0"/>
              <a:t>：離民喪國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譯註第七冊頁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3782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《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韓詩外傳</a:t>
            </a:r>
            <a:r>
              <a:rPr lang="en-US" altLang="zh-TW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》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：福生於無為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譯註第二冊頁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1086)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pPr lvl="0"/>
            <a:r>
              <a:rPr lang="en-US" altLang="zh-TW" sz="3200" dirty="0" smtClean="0"/>
              <a:t>《</a:t>
            </a:r>
            <a:r>
              <a:rPr lang="zh-TW" altLang="en-US" sz="3200" dirty="0"/>
              <a:t>傅子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：治國二柄</a:t>
            </a:r>
            <a:r>
              <a:rPr lang="en-US" altLang="zh-TW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譯註第十冊頁</a:t>
            </a:r>
            <a:r>
              <a:rPr lang="en-US" altLang="zh-TW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5421)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《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鹽鐵論</a:t>
            </a:r>
            <a:r>
              <a:rPr lang="en-US" altLang="zh-TW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》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：先教後刑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譯註第九冊頁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4731)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09662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/>
              <a:t>晏子春秋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40873"/>
            <a:ext cx="8915400" cy="4470349"/>
          </a:xfrm>
        </p:spPr>
        <p:txBody>
          <a:bodyPr>
            <a:no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記載春秋時期齊國丞相晏嬰言行活動的一部書，成書於戰國 時期，西漢劉向曾對其加以整理，分爲内篇六卷和外篇二卷，共八卷二百一十五章。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清末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蘇輿、張純一分别著有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晏子春秋校注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，現代吴則虞著有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晏子春秋集釋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87495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/>
              <a:t>晏子春秋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40873"/>
            <a:ext cx="8915400" cy="4470349"/>
          </a:xfrm>
        </p:spPr>
        <p:txBody>
          <a:bodyPr>
            <a:no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今本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晏子春秋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共八篇，分二百一十五章，每章記述一事。其中以晏子即事勸諫景公治國 利民、賢明爲政的内容居多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節錄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諫上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七章，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諫下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三章，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問上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十五章，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問下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五 章，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雜上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八章，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雜下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四章，合計四十二章内容，從中可見晏子形象之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一斑。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79253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371252" y="600502"/>
            <a:ext cx="9335839" cy="6102596"/>
          </a:xfrm>
        </p:spPr>
        <p:txBody>
          <a:bodyPr>
            <a:normAutofit fontScale="90000"/>
          </a:bodyPr>
          <a:lstStyle/>
          <a:p>
            <a:pPr>
              <a:lnSpc>
                <a:spcPts val="4800"/>
              </a:lnSpc>
            </a:pPr>
            <a:r>
              <a:rPr lang="zh-TW" altLang="en-US" dirty="0"/>
              <a:t>景公問晏子</a:t>
            </a:r>
            <a:r>
              <a:rPr lang="zh-TW" altLang="en-US" dirty="0" smtClean="0"/>
              <a:t>曰：古者離散其民，而隕失其國者，其常行何如？對</a:t>
            </a:r>
            <a:r>
              <a:rPr lang="zh-TW" altLang="en-US" dirty="0"/>
              <a:t>曰：國貧而好大，智薄而好</a:t>
            </a:r>
            <a:r>
              <a:rPr lang="zh-TW" altLang="en-US" dirty="0" smtClean="0"/>
              <a:t>專；尚</a:t>
            </a:r>
            <a:r>
              <a:rPr lang="zh-TW" altLang="en-US" dirty="0"/>
              <a:t>讒諛而賤賢人，樂簡慢而</a:t>
            </a:r>
            <a:r>
              <a:rPr lang="zh-TW" altLang="en-US" dirty="0" smtClean="0"/>
              <a:t>輕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百姓。國</a:t>
            </a:r>
            <a:r>
              <a:rPr lang="zh-TW" altLang="en-US" dirty="0"/>
              <a:t>無常法，民無</a:t>
            </a:r>
            <a:r>
              <a:rPr lang="zh-TW" altLang="en-US" dirty="0" smtClean="0"/>
              <a:t>經紀；好</a:t>
            </a:r>
            <a:r>
              <a:rPr lang="zh-TW" altLang="en-US" dirty="0"/>
              <a:t>辨以為</a:t>
            </a:r>
            <a:r>
              <a:rPr lang="zh-TW" altLang="en-US" dirty="0" smtClean="0"/>
              <a:t>智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忠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，</a:t>
            </a:r>
            <a:r>
              <a:rPr lang="zh-TW" altLang="en-US" u="sng" dirty="0"/>
              <a:t>刻民以為忠</a:t>
            </a:r>
            <a:r>
              <a:rPr lang="zh-TW" altLang="en-US" dirty="0"/>
              <a:t>，流湎而忘國，好兵而忘</a:t>
            </a:r>
            <a:r>
              <a:rPr lang="zh-TW" altLang="en-US" dirty="0" smtClean="0"/>
              <a:t>民。肅</a:t>
            </a:r>
            <a:r>
              <a:rPr lang="zh-TW" altLang="en-US" dirty="0"/>
              <a:t>於罪誅而慢於慶賞，樂人之哀，利人之</a:t>
            </a:r>
            <a:r>
              <a:rPr lang="zh-TW" altLang="en-US" dirty="0" smtClean="0"/>
              <a:t>害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難</a:t>
            </a:r>
            <a:r>
              <a:rPr lang="en-US" altLang="zh-TW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，</a:t>
            </a:r>
            <a:r>
              <a:rPr lang="zh-TW" altLang="en-US" dirty="0"/>
              <a:t>德不足以懷人，政不足以</a:t>
            </a:r>
            <a:r>
              <a:rPr lang="zh-TW" altLang="en-US" dirty="0" smtClean="0"/>
              <a:t>匡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惠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dirty="0" smtClean="0"/>
              <a:t>民</a:t>
            </a:r>
            <a:r>
              <a:rPr lang="zh-TW" altLang="en-US" dirty="0"/>
              <a:t>，賞不足以勸善，刑不足以防非，此亡國之行也。今民聞公令，如寇</a:t>
            </a:r>
            <a:r>
              <a:rPr lang="zh-TW" altLang="en-US" dirty="0" smtClean="0"/>
              <a:t>讎仇，</a:t>
            </a:r>
            <a:r>
              <a:rPr lang="zh-TW" altLang="en-US" dirty="0"/>
              <a:t>此古之離其民隕其國常行也</a:t>
            </a:r>
            <a:r>
              <a:rPr lang="zh-TW" altLang="en-US" dirty="0" smtClean="0"/>
              <a:t>。</a:t>
            </a:r>
            <a:r>
              <a:rPr lang="zh-TW" altLang="en-US" sz="3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（譯註第七冊頁</a:t>
            </a:r>
            <a:r>
              <a:rPr lang="en-US" altLang="zh-TW" sz="3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3782</a:t>
            </a:r>
            <a:r>
              <a:rPr lang="zh-TW" altLang="en-US" sz="31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03716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938463"/>
            <a:ext cx="8915400" cy="497275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TW" altLang="en-US" sz="3200" smtClean="0"/>
              <a:t>（今版</a:t>
            </a:r>
            <a:r>
              <a:rPr lang="en-US" altLang="zh-TW" sz="3200" dirty="0" smtClean="0"/>
              <a:t>《</a:t>
            </a:r>
            <a:r>
              <a:rPr lang="zh-TW" altLang="en-US" sz="3200" dirty="0" smtClean="0"/>
              <a:t>晏子春秋</a:t>
            </a:r>
            <a:r>
              <a:rPr lang="en-US" altLang="zh-TW" sz="3200" dirty="0" smtClean="0"/>
              <a:t>》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r>
              <a:rPr lang="zh-TW" altLang="en-US" sz="3200" dirty="0" smtClean="0"/>
              <a:t>晏子</a:t>
            </a:r>
            <a:r>
              <a:rPr lang="zh-TW" altLang="en-US" sz="3200" dirty="0"/>
              <a:t>對曰：「國貧而好大，智薄而好專；</a:t>
            </a:r>
            <a:r>
              <a:rPr lang="zh-TW" altLang="en-US" sz="3200" dirty="0">
                <a:solidFill>
                  <a:srgbClr val="FF0000"/>
                </a:solidFill>
              </a:rPr>
              <a:t>貴賤無親焉，大臣無禮焉</a:t>
            </a:r>
            <a:r>
              <a:rPr lang="zh-TW" altLang="en-US" sz="3200" dirty="0"/>
              <a:t>；尚讒諛而賤賢人，樂簡慢而</a:t>
            </a:r>
            <a:r>
              <a:rPr lang="zh-TW" altLang="en-US" sz="3200" dirty="0">
                <a:solidFill>
                  <a:srgbClr val="FF0000"/>
                </a:solidFill>
              </a:rPr>
              <a:t>玩</a:t>
            </a:r>
            <a:r>
              <a:rPr lang="zh-TW" altLang="en-US" sz="3200" dirty="0"/>
              <a:t>百姓；國無常法，民無經紀；好辯以為</a:t>
            </a:r>
            <a:r>
              <a:rPr lang="zh-TW" altLang="en-US" sz="3200" dirty="0">
                <a:solidFill>
                  <a:srgbClr val="FF0000"/>
                </a:solidFill>
              </a:rPr>
              <a:t>忠</a:t>
            </a:r>
            <a:r>
              <a:rPr lang="zh-TW" altLang="en-US" sz="3200" dirty="0"/>
              <a:t>，流湎而忘國，好兵而忘民；肅于罪誅，而慢于慶賞；樂人之哀，利人之</a:t>
            </a:r>
            <a:r>
              <a:rPr lang="zh-TW" altLang="en-US" sz="3200" dirty="0">
                <a:solidFill>
                  <a:srgbClr val="FF0000"/>
                </a:solidFill>
              </a:rPr>
              <a:t>難</a:t>
            </a:r>
            <a:r>
              <a:rPr lang="zh-TW" altLang="en-US" sz="3200" dirty="0"/>
              <a:t>；德不足以懷人，政不足以</a:t>
            </a:r>
            <a:r>
              <a:rPr lang="zh-TW" altLang="en-US" sz="3200" dirty="0">
                <a:solidFill>
                  <a:srgbClr val="FF0000"/>
                </a:solidFill>
              </a:rPr>
              <a:t>惠</a:t>
            </a:r>
            <a:r>
              <a:rPr lang="zh-TW" altLang="en-US" sz="3200" dirty="0"/>
              <a:t>民；賞不足以勸善，刑不足以防非：亡國之行也。今民聞公令如寇讎，此古離散其民，隕失其國所常行者也。</a:t>
            </a:r>
          </a:p>
        </p:txBody>
      </p:sp>
    </p:spTree>
    <p:extLst>
      <p:ext uri="{BB962C8B-B14F-4D97-AF65-F5344CB8AC3E}">
        <p14:creationId xmlns:p14="http://schemas.microsoft.com/office/powerpoint/2010/main" val="3226308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/>
              <a:t>1.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提取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166033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12372" y="1402080"/>
            <a:ext cx="9791700" cy="5689600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景公問晏子曰：古者</a:t>
            </a:r>
            <a:r>
              <a:rPr lang="zh-TW" altLang="en-US" sz="3200" dirty="0">
                <a:solidFill>
                  <a:srgbClr val="FF0000"/>
                </a:solidFill>
                <a:cs typeface="+mj-cs"/>
              </a:rPr>
              <a:t>離散其民，而隕失其國者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，其常行何如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對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曰：國貧而好大，智薄而好專，尚讒諛而賤賢人，樂簡慢而輕百姓，國無常法，民無經紀，好辨以為智，刻民以為忠，流湎而忘國，好兵而忘民，肅於罪誅而慢於慶賞，樂人之哀，利人之害，德不足以懷人，政不足以匡民，賞不足以勸善，刑不足以防非，此亡國之行也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今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民聞公令，如寇讎仇，此古之離其民隕其國常行也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/>
            </a:r>
            <a:b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</a:br>
            <a:endParaRPr lang="zh-TW" altLang="en-US" dirty="0"/>
          </a:p>
        </p:txBody>
      </p:sp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77970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en-US" altLang="zh-TW" sz="3200" dirty="0">
                <a:solidFill>
                  <a:srgbClr val="FF0000"/>
                </a:solidFill>
                <a:cs typeface="+mn-cs"/>
              </a:rPr>
              <a:t>【</a:t>
            </a:r>
            <a:r>
              <a:rPr lang="zh-TW" altLang="en-US" sz="3200" dirty="0">
                <a:solidFill>
                  <a:srgbClr val="FF0000"/>
                </a:solidFill>
                <a:cs typeface="+mn-cs"/>
              </a:rPr>
              <a:t>章句</a:t>
            </a:r>
            <a:r>
              <a:rPr lang="zh-TW" altLang="en-US" sz="3200" dirty="0" smtClean="0">
                <a:solidFill>
                  <a:srgbClr val="FF0000"/>
                </a:solidFill>
                <a:cs typeface="+mn-cs"/>
              </a:rPr>
              <a:t>段落</a:t>
            </a:r>
            <a:r>
              <a:rPr lang="en-US" altLang="zh-TW" sz="3200" dirty="0" smtClean="0">
                <a:solidFill>
                  <a:srgbClr val="FF0000"/>
                </a:solidFill>
                <a:cs typeface="+mn-cs"/>
              </a:rPr>
              <a:t>】</a:t>
            </a:r>
            <a:endParaRPr lang="zh-TW" altLang="en-US" sz="3200" dirty="0">
              <a:solidFill>
                <a:srgbClr val="FF0000"/>
              </a:solidFill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969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19745" y="1459345"/>
            <a:ext cx="9670473" cy="5066146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</a:t>
            </a:r>
            <a:r>
              <a:rPr lang="en-US" altLang="zh-TW" sz="3200" dirty="0"/>
              <a:t>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推論</a:t>
            </a:r>
            <a:endParaRPr lang="en-US" altLang="zh-TW" sz="3200" dirty="0" smtClean="0"/>
          </a:p>
          <a:p>
            <a:pPr lvl="1"/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以最簡要字句為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各段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落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安立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標題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2915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6843" y="413156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28800" y="1211446"/>
          <a:ext cx="10363200" cy="544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景公問晏子曰：古者離散其民，而隕失其國者，其常行何如。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貧而好大，智薄而好專，尚讒諛而賤賢人，樂簡慢而輕百姓，國無常法，民無經紀，好辨以為智，刻民以為忠，流湎而忘國，好兵而忘民，肅於罪誅而慢於慶賞，樂人之哀，利人之害，德不足以懷人，政不足以匡民，賞不足以勸善，刑不足以防非，此亡國之行也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今民聞公令，如寇讎仇，此古之離其民隕其國常行也。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3236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6843" y="413156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28800" y="1211446"/>
          <a:ext cx="10363200" cy="544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標問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景公問晏子曰：古者離散其民，而隕失其國者，其常行何如。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貧而好大，智薄而好專，尚讒諛而賤賢人，樂簡慢而輕百姓，國無常法，民無經紀，好辨以為智，刻民以為忠，流湎而忘國，好兵而忘民，肅於罪誅而慢於慶賞，樂人之哀，利人之害，德不足以懷人，政不足以匡民，賞不足以勸善，刑不足以防非，此亡國之行也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今民聞公令，如寇讎仇，此古之離其民隕其國常行也。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570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6843" y="413156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28800" y="1211446"/>
          <a:ext cx="10363200" cy="544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標問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景公問晏子曰：古者離散其民，而隕失其國者，其常行何如。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貧而好大，智薄而好專，尚讒諛而賤賢人，樂簡慢而輕百姓，國無常法，民無經紀，好辨以為智，刻民以為忠，流湎而忘國，好兵而忘民，肅於罪誅而慢於慶賞，樂人之哀，利人之害，德不足以懷人，政不足以匡民，賞不足以勸善，刑不足以防非，此亡國之行也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總答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今民聞公令，如寇讎仇，此古之離其民隕其國常行也。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0188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6843" y="413156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28800" y="1211446"/>
          <a:ext cx="10363200" cy="544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標問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景公問晏子曰：古者離散其民，而隕失其國者，其常行何如。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貧而好大，智薄而好專，尚讒諛而賤賢人，樂簡慢而輕百姓，國無常法，民無經紀，好辨以為智，刻民以為忠，流湎而忘國，好兵而忘民，肅於罪誅而慢於慶賞，樂人之哀，利人之害，德不足以懷人，政不足以匡民，賞不足以勸善，刑不足以防非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此亡國之行也。</a:t>
                      </a:r>
                      <a:endParaRPr lang="en-US" altLang="zh-TW" sz="2800" kern="1200" dirty="0" smtClean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總答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今民聞公令，如寇讎仇，此古之離其民隕其國常行也。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0723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6843" y="413156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28800" y="1211446"/>
          <a:ext cx="10363200" cy="544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標問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景公問晏子曰：古者離散其民，而隕失其國者，其常行何如。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亡國之行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貧而好大，智薄而好專，尚讒諛而賤賢人，樂簡慢而輕百姓，國無常法，民無經紀，好辨以為智，刻民以為忠，流湎而忘國，好兵而忘民，肅於罪誅而慢於慶賞，樂人之哀，利人之害，德不足以懷人，政不足以匡民，賞不足以勸善，刑不足以防非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總答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今民聞公令，如寇讎仇，此古之離其民隕其國常行也。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284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19745" y="1459345"/>
            <a:ext cx="9670473" cy="5066146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</a:t>
            </a:r>
            <a:r>
              <a:rPr lang="en-US" altLang="zh-TW" sz="3200" dirty="0"/>
              <a:t>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推論</a:t>
            </a:r>
            <a:endParaRPr lang="en-US" altLang="zh-TW" sz="3200" dirty="0" smtClean="0"/>
          </a:p>
          <a:p>
            <a:pPr lvl="1"/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以最簡要字句為</a:t>
            </a:r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各段</a:t>
            </a: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落</a:t>
            </a:r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安立</a:t>
            </a:r>
            <a:r>
              <a:rPr lang="zh-TW" altLang="en-US" sz="3200" dirty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標題</a:t>
            </a:r>
            <a:r>
              <a:rPr lang="zh-TW" altLang="en-US" sz="3200" dirty="0" smtClean="0">
                <a:solidFill>
                  <a:schemeClr val="bg1">
                    <a:lumMod val="7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solidFill>
                <a:schemeClr val="bg1">
                  <a:lumMod val="75000"/>
                </a:scheme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將本文中所列之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「亡國之行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」再進一步區分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類別並安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立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綱目。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87560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6843" y="413156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28800" y="1211446"/>
          <a:ext cx="10363200" cy="50373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endParaRPr lang="zh-TW" altLang="en-US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亡國之行</a:t>
                      </a:r>
                      <a:endParaRPr lang="en-US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貧而好大，智薄而好專，尚讒諛而賤賢人，樂簡慢而輕百姓，國無常法，民無經紀，好辨以為智，刻民以為忠，流湎而忘國，好兵而忘民，肅於罪誅而慢於慶賞，樂人之哀，利人之害，德不足以懷人，政不足以匡民，賞不足以勸善，刑不足以防非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1763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6843" y="413156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28800" y="1211446"/>
          <a:ext cx="10363200" cy="50373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endParaRPr lang="zh-TW" altLang="en-US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亡國之行</a:t>
                      </a:r>
                      <a:endParaRPr kumimoji="0" lang="en-US" altLang="zh-TW" sz="3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國貧而好大，智薄而好專，尚讒諛而賤賢人，樂簡慢而輕百姓，國無常法，民無經紀，好辨以為智，刻民以為忠，流湎而忘國，好兵而忘民，肅於罪誅而慢於慶賞，樂人之哀，利人之害，德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以懷人，政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以匡民，賞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以勸善，刑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以防非。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2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3054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6843" y="413156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28800" y="1211446"/>
          <a:ext cx="10363200" cy="47142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endParaRPr lang="zh-TW" altLang="en-US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亡國之行</a:t>
                      </a:r>
                      <a:endParaRPr kumimoji="0" lang="en-US" altLang="zh-TW" sz="3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國貧而好大，智薄而好專，尚讒諛而賤賢人，樂簡慢而輕百姓，國無常法，民無經紀，好辨以為智，刻民以為忠，流湎而忘國，好兵而忘民，肅於罪誅而慢於慶賞，樂人之哀，利人之害。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四不足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德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以懷人，政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以匡民，賞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以勸善，刑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以防非。</a:t>
                      </a:r>
                      <a:endParaRPr lang="zh-TW" altLang="en-US" sz="32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4110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6843" y="413156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28800" y="1211446"/>
          <a:ext cx="10363200" cy="47142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endParaRPr lang="zh-TW" altLang="en-US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亡國之行</a:t>
                      </a:r>
                      <a:endParaRPr kumimoji="0" lang="en-US" altLang="zh-TW" sz="3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國貧而好大，智薄而好專，尚讒諛而賤賢人，樂簡慢而輕百姓，國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無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常法，民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無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經紀，好辨以為智，刻民以為忠，流湎而忘國，好兵而忘民，肅於罪誅而慢於慶賞，樂人之哀，利人之害。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四不足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德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以懷人，政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以匡民，賞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以勸善，刑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以防非。</a:t>
                      </a:r>
                      <a:endParaRPr lang="zh-TW" altLang="en-US" sz="32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1841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6843" y="413156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28800" y="1211446"/>
          <a:ext cx="10363200" cy="51663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endParaRPr lang="zh-TW" altLang="en-US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亡國之行</a:t>
                      </a:r>
                      <a:endParaRPr kumimoji="0" lang="en-US" altLang="zh-TW" sz="3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國貧而好大，智薄而好專，尚讒諛而賤賢人，樂簡慢而輕百姓，好辨以為智，刻民以為忠，流湎而忘國，好兵而忘民，肅於罪誅而慢於慶賞，樂人之哀，利人之害。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兩無</a:t>
                      </a:r>
                      <a:endParaRPr kumimoji="0" lang="en-US" altLang="zh-TW" sz="3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無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常法，民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無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經紀。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3342513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四不足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德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以懷人，政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以匡民，賞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以勸善，刑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以防非。</a:t>
                      </a:r>
                      <a:endParaRPr lang="zh-TW" altLang="en-US" sz="32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4544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6843" y="413156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28800" y="1211446"/>
          <a:ext cx="10363200" cy="51663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endParaRPr lang="zh-TW" altLang="en-US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亡國之行</a:t>
                      </a:r>
                      <a:endParaRPr kumimoji="0" lang="en-US" altLang="zh-TW" sz="3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國貧而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大，智薄而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專，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尚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讒諛而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賤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賢人，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樂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簡慢而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輕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百姓，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辨以為智，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刻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民以為忠，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流湎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而忘國，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兵而忘民，</a:t>
                      </a:r>
                      <a:r>
                        <a:rPr lang="zh-TW" altLang="en-US" sz="2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肅於罪誅而慢於慶賞，樂人之哀，利人之害。</a:t>
                      </a:r>
                      <a:endParaRPr lang="en-US" altLang="zh-TW" sz="2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兩無</a:t>
                      </a:r>
                      <a:endParaRPr kumimoji="0" lang="en-US" altLang="zh-TW" sz="3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無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常法，民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無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經紀。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3342513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四不足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德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以懷人，政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以匡民，賞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以勸善，刑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以防非。</a:t>
                      </a:r>
                      <a:endParaRPr lang="zh-TW" altLang="en-US" sz="32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182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6843" y="413156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28800" y="1211446"/>
          <a:ext cx="10363200" cy="47396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28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肅於罪誅而慢於慶賞，樂人之哀，利人之害。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好尚不當</a:t>
                      </a:r>
                      <a:endParaRPr kumimoji="0" lang="en-US" altLang="zh-TW" sz="3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國貧而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大，智薄而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專，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尚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讒諛而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賤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賢人，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樂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簡慢而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輕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百姓，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辨以為智，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刻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民以為忠，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流湎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而忘國，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兵而忘民。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兩無</a:t>
                      </a:r>
                      <a:endParaRPr kumimoji="0" lang="en-US" altLang="zh-TW" sz="3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無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常法，民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無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經紀。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3342513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四不足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德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以懷人，政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以匡民，賞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以勸善，刑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以防非。</a:t>
                      </a:r>
                      <a:endParaRPr lang="zh-TW" altLang="en-US" sz="32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2699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6843" y="413156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28800" y="1211446"/>
          <a:ext cx="10363200" cy="47396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2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肅</a:t>
                      </a:r>
                      <a:r>
                        <a:rPr lang="zh-TW" altLang="en-US" sz="28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於罪誅而</a:t>
                      </a:r>
                      <a:r>
                        <a:rPr lang="zh-TW" altLang="en-US" sz="2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慢</a:t>
                      </a:r>
                      <a:r>
                        <a:rPr lang="zh-TW" altLang="en-US" sz="28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於慶賞，</a:t>
                      </a:r>
                      <a:r>
                        <a:rPr lang="zh-TW" altLang="en-US" sz="2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樂</a:t>
                      </a:r>
                      <a:r>
                        <a:rPr lang="zh-TW" altLang="en-US" sz="28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人之哀，</a:t>
                      </a:r>
                      <a:r>
                        <a:rPr lang="zh-TW" altLang="en-US" sz="2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利</a:t>
                      </a:r>
                      <a:r>
                        <a:rPr lang="zh-TW" altLang="en-US" sz="28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人之害。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好尚不當</a:t>
                      </a:r>
                      <a:endParaRPr kumimoji="0" lang="en-US" altLang="zh-TW" sz="3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國貧而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大，智薄而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專，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尚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讒諛而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賤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賢人，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樂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簡慢而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輕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百姓，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辨以為智，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刻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民以為忠，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流湎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而忘國，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兵而忘民。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兩無</a:t>
                      </a:r>
                      <a:endParaRPr kumimoji="0" lang="en-US" altLang="zh-TW" sz="3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無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常法，民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無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經紀。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3342513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四不足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德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以懷人，政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以匡民，賞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以勸善，刑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以防非。</a:t>
                      </a:r>
                      <a:endParaRPr lang="zh-TW" altLang="en-US" sz="32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9505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76843" y="413156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828800" y="1211446"/>
          <a:ext cx="10363200" cy="47396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賞罰不明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320"/>
                        </a:lnSpc>
                      </a:pPr>
                      <a:r>
                        <a:rPr lang="zh-TW" altLang="en-US" sz="2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肅</a:t>
                      </a:r>
                      <a:r>
                        <a:rPr lang="zh-TW" altLang="en-US" sz="28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於罪誅而</a:t>
                      </a:r>
                      <a:r>
                        <a:rPr lang="zh-TW" altLang="en-US" sz="2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慢</a:t>
                      </a:r>
                      <a:r>
                        <a:rPr lang="zh-TW" altLang="en-US" sz="28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於慶賞，</a:t>
                      </a:r>
                      <a:r>
                        <a:rPr lang="zh-TW" altLang="en-US" sz="2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樂</a:t>
                      </a:r>
                      <a:r>
                        <a:rPr lang="zh-TW" altLang="en-US" sz="28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人之哀，</a:t>
                      </a:r>
                      <a:r>
                        <a:rPr lang="zh-TW" altLang="en-US" sz="2800" b="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利</a:t>
                      </a:r>
                      <a:r>
                        <a:rPr lang="zh-TW" altLang="en-US" sz="28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人之害。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好尚不當</a:t>
                      </a:r>
                      <a:endParaRPr kumimoji="0" lang="en-US" altLang="zh-TW" sz="3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國貧而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大，智薄而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專，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尚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讒諛而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賤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賢人，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樂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簡慢而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輕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百姓，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辨以為智，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刻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民以為忠，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流湎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而忘國，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兵而忘民。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zh-TW" altLang="en-US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兩無</a:t>
                      </a:r>
                      <a:endParaRPr kumimoji="0" lang="en-US" altLang="zh-TW" sz="36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無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常法，民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無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經紀。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13342513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四不足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32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德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以懷人，政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以匡民，賞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以勸善，刑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不足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以防非。</a:t>
                      </a:r>
                      <a:endParaRPr lang="zh-TW" altLang="en-US" sz="32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8968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93716" y="136065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提取各段大意綱目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710048" y="934355"/>
          <a:ext cx="10363200" cy="58697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標問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景公問晏子曰：古者離散其民，而隕失其國者，其常行何如。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好尚不當</a:t>
                      </a:r>
                      <a:endParaRPr lang="en-US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國貧而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大，智薄而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專，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尚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讒諛而賤賢人，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樂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簡慢而輕百姓，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辨以為智，刻民以為忠，流湎而忘國，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好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兵而忘民。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賞罰不明</a:t>
                      </a:r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肅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於罪誅而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慢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於慶賞，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樂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人之哀，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利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人之害。</a:t>
                      </a:r>
                      <a:endParaRPr lang="zh-TW" altLang="en-US" sz="2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867129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兩無</a:t>
                      </a:r>
                    </a:p>
                    <a:p>
                      <a:pPr algn="ctr"/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四不足</a:t>
                      </a:r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國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無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常法，民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無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經紀。</a:t>
                      </a:r>
                      <a:endParaRPr lang="zh-TW" altLang="en-US" sz="2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德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不足以懷人，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政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不足以匡民，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賞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不足以勸善，</a:t>
                      </a:r>
                      <a:r>
                        <a:rPr lang="zh-TW" altLang="en-US" sz="28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刑</a:t>
                      </a: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不足以防非。</a:t>
                      </a:r>
                      <a:endParaRPr lang="zh-TW" altLang="en-US" sz="2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2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總答</a:t>
                      </a:r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今民聞公令，如寇讎仇，此古之離其民隕其國常行也。</a:t>
                      </a:r>
                      <a:endParaRPr lang="zh-TW" altLang="en-US" sz="28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6336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9336088" cy="5297055"/>
          </a:xfrm>
        </p:spPr>
        <p:txBody>
          <a:bodyPr>
            <a:normAutofit/>
          </a:bodyPr>
          <a:lstStyle/>
          <a:p>
            <a:r>
              <a:rPr lang="en-US" altLang="zh-TW" sz="3400" dirty="0" smtClean="0"/>
              <a:t>4</a:t>
            </a:r>
            <a:r>
              <a:rPr lang="en-US" altLang="zh-TW" sz="3400" dirty="0"/>
              <a:t>.</a:t>
            </a:r>
            <a:r>
              <a:rPr lang="zh-TW" altLang="en-US" sz="3400" dirty="0"/>
              <a:t>比較</a:t>
            </a:r>
            <a:r>
              <a:rPr lang="zh-TW" altLang="en-US" sz="3400" dirty="0" smtClean="0"/>
              <a:t>評估</a:t>
            </a:r>
            <a:endParaRPr lang="en-US" altLang="zh-TW" sz="3400" dirty="0" smtClean="0"/>
          </a:p>
          <a:p>
            <a:pPr lvl="1"/>
            <a:r>
              <a:rPr lang="zh-TW" altLang="en-US" sz="3200" dirty="0" smtClean="0"/>
              <a:t>除了文中所舉的「隕國常</a:t>
            </a:r>
            <a:r>
              <a:rPr lang="zh-TW" altLang="en-US" sz="3200" dirty="0"/>
              <a:t>行</a:t>
            </a:r>
            <a:r>
              <a:rPr lang="zh-TW" altLang="en-US" sz="3200" dirty="0" smtClean="0"/>
              <a:t>」之外，你覺得還有其他未被</a:t>
            </a:r>
            <a:r>
              <a:rPr lang="zh-TW" altLang="en-US" sz="3200" dirty="0"/>
              <a:t>列</a:t>
            </a:r>
            <a:r>
              <a:rPr lang="zh-TW" altLang="en-US" sz="3200" dirty="0" smtClean="0"/>
              <a:t>出的事項嗎？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（課後作業）</a:t>
            </a:r>
            <a:endParaRPr lang="en-US" altLang="zh-TW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58315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/>
              <a:t>韓詩外傳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13527" y="1413164"/>
            <a:ext cx="9491085" cy="4498058"/>
          </a:xfrm>
        </p:spPr>
        <p:txBody>
          <a:bodyPr>
            <a:no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西漢初年記述前代史實、傳聞之作，多述孔子軼聞、 諸子雜説和春秋故事。書中每章結束，都以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一句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相關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的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引文作結論，以支持政事或論辯中的觀點。它既不是對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注釋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，也不是對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的闡發。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四庫全書總目提要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稱：「其書雜引古事古語，證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以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詞，與經義不相比附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（關聯）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，故曰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外傳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</a:p>
        </p:txBody>
      </p:sp>
    </p:spTree>
    <p:extLst>
      <p:ext uri="{BB962C8B-B14F-4D97-AF65-F5344CB8AC3E}">
        <p14:creationId xmlns:p14="http://schemas.microsoft.com/office/powerpoint/2010/main" val="157365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25999"/>
          </a:xfrm>
        </p:spPr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作者簡介</a:t>
            </a:r>
            <a:r>
              <a:rPr lang="en-US" altLang="zh-TW" dirty="0"/>
              <a:t>】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76582" y="1450109"/>
            <a:ext cx="9528030" cy="518160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嬰，西漢燕人，治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，兼治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。文帝時爲博士，景帝時爲 常山王太傅。武帝時，他曾與董仲舒當著武帝的面有過一次辯論，「仲舒不能難」。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所傳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韓詩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在當時影響較大，不僅門徒衆多，而且著述頗豐，與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齊詩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魯詩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毛 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齊名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馬融、賈逵、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鄭衆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、鄭玄皆發明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，其學遂盛，齊、魯二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廢沒，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韓詩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自南宋以後亦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衹存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外傳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一篇。</a:t>
            </a:r>
          </a:p>
        </p:txBody>
      </p:sp>
    </p:spTree>
    <p:extLst>
      <p:ext uri="{BB962C8B-B14F-4D97-AF65-F5344CB8AC3E}">
        <p14:creationId xmlns:p14="http://schemas.microsoft.com/office/powerpoint/2010/main" val="480595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865745" y="624110"/>
            <a:ext cx="9638867" cy="531487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dirty="0"/>
              <a:t>福生於無為，而患生於多</a:t>
            </a:r>
            <a:r>
              <a:rPr lang="zh-TW" altLang="en-US" dirty="0" smtClean="0"/>
              <a:t>欲。故知</a:t>
            </a:r>
            <a:r>
              <a:rPr lang="zh-TW" altLang="en-US" dirty="0"/>
              <a:t>足然後富從之，德宜君人，然後貴從</a:t>
            </a:r>
            <a:r>
              <a:rPr lang="zh-TW" altLang="en-US" dirty="0" smtClean="0"/>
              <a:t>之。故</a:t>
            </a:r>
            <a:r>
              <a:rPr lang="zh-TW" altLang="en-US" dirty="0"/>
              <a:t>貴爵而賤德者，雖為天子，不貴</a:t>
            </a:r>
            <a:r>
              <a:rPr lang="zh-TW" altLang="en-US" dirty="0" smtClean="0"/>
              <a:t>矣；貪</a:t>
            </a:r>
            <a:r>
              <a:rPr lang="zh-TW" altLang="en-US" dirty="0"/>
              <a:t>物而不知止者，雖有天下，不富矣。夫土地之生物不益，山澤之出財有</a:t>
            </a:r>
            <a:r>
              <a:rPr lang="zh-TW" altLang="en-US" dirty="0" smtClean="0"/>
              <a:t>盡；懷</a:t>
            </a:r>
            <a:r>
              <a:rPr lang="zh-TW" altLang="en-US" dirty="0"/>
              <a:t>不富之心，而求不益之</a:t>
            </a:r>
            <a:r>
              <a:rPr lang="zh-TW" altLang="en-US" dirty="0" smtClean="0"/>
              <a:t>物；挾</a:t>
            </a:r>
            <a:r>
              <a:rPr lang="zh-TW" altLang="en-US" dirty="0"/>
              <a:t>百倍之欲，而求有盡之</a:t>
            </a:r>
            <a:r>
              <a:rPr lang="zh-TW" altLang="en-US" dirty="0" smtClean="0"/>
              <a:t>財；是</a:t>
            </a:r>
            <a:r>
              <a:rPr lang="zh-TW" altLang="en-US" dirty="0"/>
              <a:t>桀紂之所以失其位也</a:t>
            </a:r>
            <a:r>
              <a:rPr lang="zh-TW" altLang="en-US" dirty="0" smtClean="0"/>
              <a:t>。</a:t>
            </a:r>
            <a:r>
              <a:rPr lang="en-US" altLang="zh-TW" dirty="0" smtClean="0"/>
              <a:t>《</a:t>
            </a:r>
            <a:r>
              <a:rPr lang="zh-TW" altLang="en-US" dirty="0"/>
              <a:t>詩</a:t>
            </a:r>
            <a:r>
              <a:rPr lang="en-US" altLang="zh-TW" dirty="0"/>
              <a:t>》</a:t>
            </a:r>
            <a:r>
              <a:rPr lang="zh-TW" altLang="en-US" dirty="0"/>
              <a:t>曰：「大風有隧，貪人敗類。</a:t>
            </a:r>
            <a:r>
              <a:rPr lang="zh-TW" altLang="en-US" dirty="0" smtClean="0"/>
              <a:t>」（卷五．</a:t>
            </a:r>
            <a:r>
              <a:rPr lang="en-US" altLang="zh-TW" dirty="0" smtClean="0"/>
              <a:t>26</a:t>
            </a:r>
            <a:r>
              <a:rPr lang="zh-TW" altLang="en-US" dirty="0" smtClean="0"/>
              <a:t>）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譯註第二冊頁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1086)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59905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4000" dirty="0"/>
              <a:t>1.</a:t>
            </a:r>
            <a:r>
              <a:rPr lang="zh-TW" altLang="en-US" sz="4000" dirty="0"/>
              <a:t>直接</a:t>
            </a:r>
            <a:r>
              <a:rPr lang="zh-TW" altLang="en-US" sz="4000" dirty="0" smtClean="0"/>
              <a:t>提取</a:t>
            </a:r>
            <a:endParaRPr lang="en-US" altLang="zh-TW" sz="4000" dirty="0" smtClean="0"/>
          </a:p>
          <a:p>
            <a:r>
              <a:rPr lang="en-US" altLang="zh-TW" sz="4000" dirty="0"/>
              <a:t>2.</a:t>
            </a:r>
            <a:r>
              <a:rPr lang="zh-TW" altLang="en-US" sz="4000" dirty="0"/>
              <a:t>直接</a:t>
            </a:r>
            <a:r>
              <a:rPr lang="zh-TW" altLang="en-US" sz="4000" dirty="0" smtClean="0"/>
              <a:t>推論</a:t>
            </a:r>
            <a:endParaRPr lang="en-US" altLang="zh-TW" sz="4000" dirty="0" smtClean="0"/>
          </a:p>
          <a:p>
            <a:r>
              <a:rPr lang="en-US" altLang="zh-TW" sz="4000" dirty="0"/>
              <a:t>3.</a:t>
            </a:r>
            <a:r>
              <a:rPr lang="zh-TW" altLang="en-US" sz="4000" dirty="0"/>
              <a:t>詮釋</a:t>
            </a:r>
            <a:r>
              <a:rPr lang="zh-TW" altLang="en-US" sz="4000" dirty="0" smtClean="0"/>
              <a:t>整合</a:t>
            </a:r>
            <a:endParaRPr lang="en-US" altLang="zh-TW" sz="4000" dirty="0" smtClean="0"/>
          </a:p>
          <a:p>
            <a:r>
              <a:rPr lang="en-US" altLang="zh-TW" sz="4000" dirty="0"/>
              <a:t>4.</a:t>
            </a:r>
            <a:r>
              <a:rPr lang="zh-TW" altLang="en-US" sz="4000" dirty="0"/>
              <a:t>比較評估</a:t>
            </a:r>
          </a:p>
        </p:txBody>
      </p:sp>
    </p:spTree>
    <p:extLst>
      <p:ext uri="{BB962C8B-B14F-4D97-AF65-F5344CB8AC3E}">
        <p14:creationId xmlns:p14="http://schemas.microsoft.com/office/powerpoint/2010/main" val="312152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4000" dirty="0"/>
              <a:t>1.</a:t>
            </a:r>
            <a:r>
              <a:rPr lang="zh-TW" altLang="en-US" sz="4000" dirty="0"/>
              <a:t>直接</a:t>
            </a:r>
            <a:r>
              <a:rPr lang="zh-TW" altLang="en-US" sz="4000" dirty="0" smtClean="0"/>
              <a:t>提取</a:t>
            </a:r>
            <a:endParaRPr lang="en-US" altLang="zh-TW" sz="4000" dirty="0" smtClean="0"/>
          </a:p>
          <a:p>
            <a:pPr lvl="1"/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將本文依文理脈絡適當區分段落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345344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內容版面配置區 4"/>
          <p:cNvSpPr>
            <a:spLocks noGrp="1"/>
          </p:cNvSpPr>
          <p:nvPr>
            <p:ph idx="1"/>
          </p:nvPr>
        </p:nvSpPr>
        <p:spPr>
          <a:xfrm>
            <a:off x="2589212" y="1427966"/>
            <a:ext cx="8915400" cy="4483255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福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生於無為，而患生於多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欲。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故知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足然後富從之，德宜君人，然後貴從之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。故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貴爵而賤德者，雖為天子，不貴矣；貪物而不知止者，雖有天下，不富矣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夫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土地之生物不益，山澤之出財有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盡；懷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不富之心，而求不益之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物；挾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百倍之欲，而求有盡之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財；是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桀紂之所以失其位也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。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 </a:t>
            </a:r>
            <a:r>
              <a:rPr lang="en-US" altLang="zh-TW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《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詩</a:t>
            </a:r>
            <a:r>
              <a:rPr lang="en-US" altLang="zh-TW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》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曰：「大風有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隧</a:t>
            </a:r>
            <a:r>
              <a:rPr lang="en-US" altLang="zh-TW" sz="2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(</a:t>
            </a:r>
            <a:r>
              <a:rPr lang="zh-TW" altLang="en-US" sz="2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道路</a:t>
            </a:r>
            <a:r>
              <a:rPr lang="en-US" altLang="zh-TW" sz="2400" dirty="0" smtClean="0">
                <a:solidFill>
                  <a:prstClr val="black">
                    <a:lumMod val="85000"/>
                    <a:lumOff val="1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)</a:t>
            </a:r>
            <a:r>
              <a:rPr lang="zh-TW" altLang="en-US" sz="3200" dirty="0" smtClean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，</a:t>
            </a: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貪人敗類。」</a:t>
            </a:r>
            <a:endParaRPr lang="en-US" altLang="zh-TW" sz="3200" dirty="0" smtClean="0">
              <a:solidFill>
                <a:prstClr val="black">
                  <a:lumMod val="85000"/>
                  <a:lumOff val="15000"/>
                </a:prstClr>
              </a:solidFill>
              <a:cs typeface="+mj-cs"/>
            </a:endParaRPr>
          </a:p>
          <a:p>
            <a:endParaRPr lang="zh-TW" altLang="en-US" dirty="0"/>
          </a:p>
        </p:txBody>
      </p:sp>
      <p:sp>
        <p:nvSpPr>
          <p:cNvPr id="2" name="矩形 1"/>
          <p:cNvSpPr/>
          <p:nvPr/>
        </p:nvSpPr>
        <p:spPr>
          <a:xfrm>
            <a:off x="2484328" y="545052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TW" sz="3600" dirty="0">
                <a:solidFill>
                  <a:srgbClr val="FF0000"/>
                </a:solidFill>
              </a:rPr>
              <a:t>【</a:t>
            </a:r>
            <a:r>
              <a:rPr lang="zh-TW" altLang="en-US" sz="3600" dirty="0">
                <a:solidFill>
                  <a:srgbClr val="FF0000"/>
                </a:solidFill>
              </a:rPr>
              <a:t>章句</a:t>
            </a:r>
            <a:r>
              <a:rPr lang="zh-TW" altLang="en-US" sz="3600" dirty="0" smtClean="0">
                <a:solidFill>
                  <a:srgbClr val="FF0000"/>
                </a:solidFill>
              </a:rPr>
              <a:t>段落</a:t>
            </a:r>
            <a:r>
              <a:rPr lang="en-US" altLang="zh-TW" sz="3600" dirty="0" smtClean="0">
                <a:solidFill>
                  <a:srgbClr val="FF0000"/>
                </a:solidFill>
              </a:rPr>
              <a:t>】</a:t>
            </a:r>
            <a:r>
              <a:rPr lang="zh-TW" altLang="en-US" dirty="0">
                <a:solidFill>
                  <a:srgbClr val="FF0000"/>
                </a:solidFill>
              </a:rPr>
              <a:t/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08834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600" dirty="0" smtClean="0"/>
              <a:t>2.</a:t>
            </a:r>
            <a:r>
              <a:rPr lang="zh-TW" altLang="en-US" sz="3600" dirty="0" smtClean="0"/>
              <a:t>直接推論</a:t>
            </a:r>
            <a:endParaRPr lang="en-US" altLang="zh-TW" sz="3600" dirty="0" smtClean="0"/>
          </a:p>
          <a:p>
            <a:pPr lvl="1"/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59003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508442"/>
              </p:ext>
            </p:extLst>
          </p:nvPr>
        </p:nvGraphicFramePr>
        <p:xfrm>
          <a:off x="1502230" y="1513115"/>
          <a:ext cx="10363200" cy="48774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福生於無為，而患生於多欲；</a:t>
                      </a:r>
                      <a:endParaRPr lang="en-US" altLang="zh-TW" sz="32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故知足然後富從之，德宜君人，然後貴從之。故貴爵而賤德者，雖為天子，不貴矣；貪物而不知止者，雖有天下，不富矣。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夫土地之生物不益，山澤之出財有盡；懷不富之心，而求不益之物；挾百倍之欲，而求有盡之財；是桀紂之所以失其位也。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《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詩</a:t>
                      </a:r>
                      <a:r>
                        <a:rPr lang="en-US" altLang="zh-TW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》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曰：「大風有隧，貪人敗類。」</a:t>
                      </a:r>
                      <a:endParaRPr lang="en-US" altLang="zh-TW" sz="32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099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0243689"/>
              </p:ext>
            </p:extLst>
          </p:nvPr>
        </p:nvGraphicFramePr>
        <p:xfrm>
          <a:off x="1502230" y="1513115"/>
          <a:ext cx="10363200" cy="48774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禍福生因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福生於無為，而患生於多欲；</a:t>
                      </a:r>
                      <a:endParaRPr lang="en-US" altLang="zh-TW" sz="32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故知足然後富從之，德宜君人，然後貴從之。故貴爵而賤德者，雖為天子，不貴矣；貪物而不知止者，雖有天下，不富矣。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夫土地之生物不益，山澤之出財有盡；懷不富之心，而求不益之物；挾百倍之欲，而求有盡之財；是桀紂之所以失其位也。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《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詩</a:t>
                      </a:r>
                      <a:r>
                        <a:rPr lang="en-US" altLang="zh-TW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》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曰：「大風有隧，貪人敗類。」</a:t>
                      </a:r>
                      <a:endParaRPr lang="en-US" altLang="zh-TW" sz="32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7717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2519502"/>
              </p:ext>
            </p:extLst>
          </p:nvPr>
        </p:nvGraphicFramePr>
        <p:xfrm>
          <a:off x="1502230" y="1513115"/>
          <a:ext cx="10363200" cy="48774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禍福生因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福生於無為，而患生於多欲；</a:t>
                      </a:r>
                      <a:endParaRPr lang="en-US" altLang="zh-TW" sz="32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富貴之由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故知足然後富從之，德宜君人，然後貴從之。故貴爵而賤德者，雖為天子，不貴矣；貪物而不知止者，雖有天下，不富矣。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夫土地之生物不益，山澤之出財有盡；懷不富之心，而求不益之物；挾百倍之欲，而求有盡之財；是桀紂之所以失其位也。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《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詩</a:t>
                      </a:r>
                      <a:r>
                        <a:rPr lang="en-US" altLang="zh-TW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》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曰：「大風有隧，貪人敗類。」</a:t>
                      </a:r>
                      <a:endParaRPr lang="en-US" altLang="zh-TW" sz="32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75441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0345743"/>
              </p:ext>
            </p:extLst>
          </p:nvPr>
        </p:nvGraphicFramePr>
        <p:xfrm>
          <a:off x="1502230" y="1513115"/>
          <a:ext cx="10363200" cy="48774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禍福生因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福生於無為，而患生於多欲；</a:t>
                      </a:r>
                      <a:endParaRPr lang="en-US" altLang="zh-TW" sz="32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富貴之由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故知足然後富從之，德宜君人，然後貴從之。故貴爵而賤德者，雖為天子，不貴矣；貪物而不知止者，雖有天下，不富矣。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失位之故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夫土地之生物不益，山澤之出財有盡；懷不富之心，而求不益之物；挾百倍之欲，而求有盡之財；是桀紂之所以失其位也。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《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詩</a:t>
                      </a:r>
                      <a:r>
                        <a:rPr lang="en-US" altLang="zh-TW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》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曰：「大風有隧，貪人敗類。」</a:t>
                      </a:r>
                      <a:endParaRPr lang="en-US" altLang="zh-TW" sz="32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9828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>
            <a:normAutofit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98684725"/>
              </p:ext>
            </p:extLst>
          </p:nvPr>
        </p:nvGraphicFramePr>
        <p:xfrm>
          <a:off x="1502230" y="1513115"/>
          <a:ext cx="10363200" cy="48774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禍福生因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福生於無為，而患生於多欲；</a:t>
                      </a:r>
                      <a:endParaRPr lang="en-US" altLang="zh-TW" sz="32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富貴之由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故知足然後富從之，德宜君人，然後貴從之。故貴爵而賤德者，雖為天子，不貴矣；貪物而不知止者，雖有天下，不富矣。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失位之故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夫土地之生物不益，山澤之出財有盡；懷不富之心，而求不益之物；挾百倍之欲，而求有盡之財；是桀紂之所以失其位也。</a:t>
                      </a:r>
                      <a:endParaRPr lang="en-US" altLang="zh-TW" sz="28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引詩作結</a:t>
                      </a:r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TW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《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詩</a:t>
                      </a:r>
                      <a:r>
                        <a:rPr lang="en-US" altLang="zh-TW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》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85000"/>
                              <a:lumOff val="1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曰：「大風有隧，貪人敗類。」</a:t>
                      </a:r>
                      <a:endParaRPr lang="en-US" altLang="zh-TW" sz="3200" kern="1200" dirty="0" smtClean="0">
                        <a:solidFill>
                          <a:prstClr val="black">
                            <a:lumMod val="85000"/>
                            <a:lumOff val="1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2358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透過表解方式說明各段文理脈絡。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30505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16383"/>
          </a:xfrm>
        </p:spPr>
        <p:txBody>
          <a:bodyPr/>
          <a:lstStyle/>
          <a:p>
            <a:pPr lvl="0"/>
            <a:r>
              <a:rPr lang="en-US" altLang="zh-TW" dirty="0">
                <a:solidFill>
                  <a:srgbClr val="FF0000"/>
                </a:solidFill>
              </a:rPr>
              <a:t>【</a:t>
            </a:r>
            <a:r>
              <a:rPr lang="zh-TW" altLang="en-US" dirty="0">
                <a:solidFill>
                  <a:srgbClr val="FF0000"/>
                </a:solidFill>
              </a:rPr>
              <a:t>表解分析</a:t>
            </a:r>
            <a:r>
              <a:rPr lang="en-US" altLang="zh-TW" dirty="0">
                <a:solidFill>
                  <a:srgbClr val="FF0000"/>
                </a:solidFill>
              </a:rPr>
              <a:t>/</a:t>
            </a:r>
            <a:r>
              <a:rPr lang="zh-TW" altLang="en-US" dirty="0">
                <a:solidFill>
                  <a:srgbClr val="FF0000"/>
                </a:solidFill>
              </a:rPr>
              <a:t>文理脈絡</a:t>
            </a:r>
            <a:r>
              <a:rPr lang="en-US" altLang="zh-TW" dirty="0" smtClean="0">
                <a:solidFill>
                  <a:srgbClr val="FF0000"/>
                </a:solidFill>
              </a:rPr>
              <a:t>】</a:t>
            </a:r>
            <a:endParaRPr lang="zh-TW" altLang="en-US" dirty="0"/>
          </a:p>
        </p:txBody>
      </p:sp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4312224"/>
              </p:ext>
            </p:extLst>
          </p:nvPr>
        </p:nvGraphicFramePr>
        <p:xfrm>
          <a:off x="2877312" y="1577705"/>
          <a:ext cx="7005724" cy="360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5577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A8E1237-3A6B-4568-9F16-63EACBDF01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CA8E1237-3A6B-4568-9F16-63EACBDF01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41F9B61-691E-4490-81DF-C38D4601BD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841F9B61-691E-4490-81DF-C38D4601BD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0A040CA-0CFC-4353-A3D0-502A7D9A1E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00A040CA-0CFC-4353-A3D0-502A7D9A1E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6290138-2893-4E6E-B898-B94EB4357D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C6290138-2893-4E6E-B898-B94EB4357D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C2ECA5E-A335-4683-AE48-F927765EAF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3C2ECA5E-A335-4683-AE48-F927765EAF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FE67EEE-1333-4E0B-9CCA-FB34E6A6F8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3FE67EEE-1333-4E0B-9CCA-FB34E6A6F8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C411058-8421-462C-98DB-96B0D305EB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CC411058-8421-462C-98DB-96B0D305EB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4871CD3-7125-4366-90F9-E394F9A980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E4871CD3-7125-4366-90F9-E394F9A980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E42FAB3-41C0-44E0-85A8-7D0D92C94F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AE42FAB3-41C0-44E0-85A8-7D0D92C94F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6821044"/>
              </p:ext>
            </p:extLst>
          </p:nvPr>
        </p:nvGraphicFramePr>
        <p:xfrm>
          <a:off x="2389591" y="3434971"/>
          <a:ext cx="7468394" cy="2293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1811744778"/>
              </p:ext>
            </p:extLst>
          </p:nvPr>
        </p:nvGraphicFramePr>
        <p:xfrm>
          <a:off x="4635419" y="726510"/>
          <a:ext cx="5072253" cy="30717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右大括弧 5"/>
          <p:cNvSpPr/>
          <p:nvPr/>
        </p:nvSpPr>
        <p:spPr>
          <a:xfrm>
            <a:off x="9958192" y="1703540"/>
            <a:ext cx="413359" cy="3407079"/>
          </a:xfrm>
          <a:prstGeom prst="rightBrace">
            <a:avLst>
              <a:gd name="adj1" fmla="val 50757"/>
              <a:gd name="adj2" fmla="val 50000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矩形 6"/>
          <p:cNvSpPr/>
          <p:nvPr/>
        </p:nvSpPr>
        <p:spPr>
          <a:xfrm>
            <a:off x="10622071" y="1703540"/>
            <a:ext cx="764087" cy="313150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/>
              <a:t>富貴之由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4168343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6" grpId="0" animBg="1"/>
      <p:bldP spid="7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1807252"/>
              </p:ext>
            </p:extLst>
          </p:nvPr>
        </p:nvGraphicFramePr>
        <p:xfrm>
          <a:off x="2626791" y="964504"/>
          <a:ext cx="8915400" cy="4471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9104242" y="3975652"/>
            <a:ext cx="26371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失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位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之故</a:t>
            </a:r>
            <a:r>
              <a:rPr lang="en-US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6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42903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21B0837-4EC6-463B-8032-E822CD5A09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221B0837-4EC6-463B-8032-E822CD5A09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9101D21-E76A-4E4A-9D94-770279E324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graphicEl>
                                              <a:dgm id="{49101D21-E76A-4E4A-9D94-770279E324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2BDC98-D17B-46EF-95F6-4ABE26908C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342BDC98-D17B-46EF-95F6-4ABE26908C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CDFB90-40AC-4472-8111-A2007AC94D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graphicEl>
                                              <a:dgm id="{90CDFB90-40AC-4472-8111-A2007AC94D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20A962-BBFB-445F-9D2B-3ECF1E5A13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graphicEl>
                                              <a:dgm id="{2620A962-BBFB-445F-9D2B-3ECF1E5A130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B462F7-1969-48C3-ABB9-23F7EFDF27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graphicEl>
                                              <a:dgm id="{53B462F7-1969-48C3-ABB9-23F7EFDF27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26E75FB-CD4C-49CE-B265-6458E9BE67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>
                                            <p:graphicEl>
                                              <a:dgm id="{826E75FB-CD4C-49CE-B265-6458E9BE67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6122E70-755F-4F22-A27E-5E1231BE91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A6122E70-755F-4F22-A27E-5E1231BE91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E1E756-106C-4AF1-8FBF-86A3DCD18B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graphicEl>
                                              <a:dgm id="{57E1E756-106C-4AF1-8FBF-86A3DCD18B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AtOnce" rev="1"/>
        </p:bldSub>
      </p:bldGraphic>
      <p:bldP spid="2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891539"/>
          </a:xfrm>
        </p:spPr>
        <p:txBody>
          <a:bodyPr>
            <a:normAutofit fontScale="90000"/>
          </a:bodyPr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補</a:t>
            </a:r>
            <a:r>
              <a:rPr lang="zh-TW" altLang="en-US" dirty="0">
                <a:solidFill>
                  <a:srgbClr val="FF0000"/>
                </a:solidFill>
              </a:rPr>
              <a:t>充</a:t>
            </a:r>
            <a:r>
              <a:rPr lang="zh-TW" altLang="en-US" dirty="0" smtClean="0">
                <a:solidFill>
                  <a:srgbClr val="FF0000"/>
                </a:solidFill>
              </a:rPr>
              <a:t>考源</a:t>
            </a:r>
            <a:r>
              <a:rPr lang="zh-TW" altLang="en-US" dirty="0">
                <a:solidFill>
                  <a:srgbClr val="FF0000"/>
                </a:solidFill>
              </a:rPr>
              <a:t>：</a:t>
            </a:r>
            <a:r>
              <a:rPr lang="en-US" altLang="zh-TW" dirty="0" smtClean="0"/>
              <a:t>《</a:t>
            </a:r>
            <a:r>
              <a:rPr lang="zh-TW" altLang="en-US" dirty="0"/>
              <a:t>詩經．大雅．桑柔</a:t>
            </a:r>
            <a:r>
              <a:rPr lang="en-US" altLang="zh-TW" dirty="0"/>
              <a:t>》</a:t>
            </a:r>
            <a:br>
              <a:rPr lang="en-US" altLang="zh-TW" dirty="0"/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678488"/>
            <a:ext cx="8915400" cy="4232734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大風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有隧，有空大谷。維此良人，作爲式谷。維彼不順，徵以中垢。</a:t>
            </a:r>
          </a:p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大風有隧，貪人敗類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。聽言則對，誦言如醉。匪用其良，復俾我悖。</a:t>
            </a:r>
          </a:p>
        </p:txBody>
      </p:sp>
    </p:spTree>
    <p:extLst>
      <p:ext uri="{BB962C8B-B14F-4D97-AF65-F5344CB8AC3E}">
        <p14:creationId xmlns:p14="http://schemas.microsoft.com/office/powerpoint/2010/main" val="3515484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參證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54685" y="1478071"/>
            <a:ext cx="9249927" cy="4433151"/>
          </a:xfrm>
        </p:spPr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sz="3200" dirty="0">
                <a:solidFill>
                  <a:prstClr val="black">
                    <a:lumMod val="85000"/>
                    <a:lumOff val="15000"/>
                  </a:prstClr>
                </a:solidFill>
                <a:cs typeface="+mj-cs"/>
              </a:rPr>
              <a:t>夫榮公好專利而不知大難。夫利，百物之所生也，天地之所載也，而有專之，其害多矣！天地百物皆將取焉，何可專也？所怒甚多，而不備大難，以是教王，王其能久乎？（卷十一　史記上）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(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一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j-cs"/>
              </a:rPr>
              <a:t>)-3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39598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4</a:t>
            </a:r>
            <a:r>
              <a:rPr lang="en-US" altLang="zh-TW" sz="3200" dirty="0"/>
              <a:t>.</a:t>
            </a:r>
            <a:r>
              <a:rPr lang="zh-TW" altLang="en-US" sz="3200" dirty="0"/>
              <a:t>比較</a:t>
            </a:r>
            <a:r>
              <a:rPr lang="zh-TW" altLang="en-US" sz="3200" dirty="0" smtClean="0"/>
              <a:t>評估</a:t>
            </a:r>
            <a:endParaRPr lang="en-US" altLang="zh-TW" sz="3200" dirty="0" smtClean="0"/>
          </a:p>
          <a:p>
            <a:pPr lvl="1"/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請列舉本書或其他典籍篇章文句評比類似觀點。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98756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題解</a:t>
            </a:r>
            <a:r>
              <a:rPr lang="en-US" altLang="zh-TW" dirty="0"/>
              <a:t>】《</a:t>
            </a:r>
            <a:r>
              <a:rPr lang="zh-TW" altLang="en-US" dirty="0"/>
              <a:t>傅子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50473" y="1533237"/>
            <a:ext cx="9454139" cy="4377986"/>
          </a:xfrm>
        </p:spPr>
        <p:txBody>
          <a:bodyPr>
            <a:no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西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晋傅玄著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傅子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是一部較爲完備的政論和史論著作，其思想的基本特點是博采衆家之説而 自成一家之學，善於針砭時弊而又勇於獨立思考。語言樸實，義理雅正，雄辯有力，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流暢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通曉，邏輯嚴密，尤具辯風。據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晋書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·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傅玄傳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稱，晋朝著名學者王沈看了傅玄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之作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後，給傅玄寫信説：「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省足下所著書，言富理濟，經綸政體，存重儒教，足以塞楊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墨之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流，遁齊荀孟於往代。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」其書爲當時所重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如此。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19128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傅子</a:t>
            </a:r>
            <a:r>
              <a:rPr lang="en-US" altLang="zh-TW" dirty="0"/>
              <a:t>》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44072" y="1348509"/>
            <a:ext cx="10344727" cy="5116946"/>
          </a:xfrm>
        </p:spPr>
        <p:txBody>
          <a:bodyPr>
            <a:noAutofit/>
          </a:bodyPr>
          <a:lstStyle/>
          <a:p>
            <a:pPr marL="0" indent="0">
              <a:lnSpc>
                <a:spcPts val="5200"/>
              </a:lnSpc>
              <a:buNone/>
            </a:pPr>
            <a:r>
              <a:rPr lang="zh-TW" altLang="en-US" sz="3600" dirty="0"/>
              <a:t>治國有二柄，一曰賞，二曰</a:t>
            </a:r>
            <a:r>
              <a:rPr lang="zh-TW" altLang="en-US" sz="3600" dirty="0" smtClean="0"/>
              <a:t>罰；賞</a:t>
            </a:r>
            <a:r>
              <a:rPr lang="zh-TW" altLang="en-US" sz="3600" dirty="0"/>
              <a:t>者政之大德</a:t>
            </a:r>
            <a:r>
              <a:rPr lang="zh-TW" altLang="en-US" sz="3600" dirty="0" smtClean="0"/>
              <a:t>也，罰</a:t>
            </a:r>
            <a:r>
              <a:rPr lang="zh-TW" altLang="en-US" sz="3600" dirty="0"/>
              <a:t>者政之大威也</a:t>
            </a:r>
            <a:r>
              <a:rPr lang="zh-TW" altLang="en-US" sz="3600" dirty="0" smtClean="0"/>
              <a:t>。人</a:t>
            </a:r>
            <a:r>
              <a:rPr lang="zh-TW" altLang="en-US" sz="3600" dirty="0"/>
              <a:t>所以</a:t>
            </a:r>
            <a:r>
              <a:rPr lang="zh-TW" altLang="en-US" sz="3600" b="1" dirty="0"/>
              <a:t>畏天地</a:t>
            </a:r>
            <a:r>
              <a:rPr lang="zh-TW" altLang="en-US" sz="3600" dirty="0"/>
              <a:t>者，以其能</a:t>
            </a:r>
            <a:r>
              <a:rPr lang="zh-TW" altLang="en-US" sz="3600" b="1" dirty="0"/>
              <a:t>生</a:t>
            </a:r>
            <a:r>
              <a:rPr lang="zh-TW" altLang="en-US" sz="3600" dirty="0"/>
              <a:t>而</a:t>
            </a:r>
            <a:r>
              <a:rPr lang="zh-TW" altLang="en-US" sz="3600" b="1" dirty="0"/>
              <a:t>殺</a:t>
            </a:r>
            <a:r>
              <a:rPr lang="zh-TW" altLang="en-US" sz="3600" dirty="0"/>
              <a:t>之</a:t>
            </a:r>
            <a:r>
              <a:rPr lang="zh-TW" altLang="en-US" sz="3600" dirty="0" smtClean="0"/>
              <a:t>也；為</a:t>
            </a:r>
            <a:r>
              <a:rPr lang="zh-TW" altLang="en-US" sz="3600" dirty="0"/>
              <a:t>治</a:t>
            </a:r>
            <a:r>
              <a:rPr lang="zh-TW" altLang="en-US" sz="3600" b="1" dirty="0"/>
              <a:t>審持二柄</a:t>
            </a:r>
            <a:r>
              <a:rPr lang="zh-TW" altLang="en-US" sz="3600" dirty="0"/>
              <a:t>，能使</a:t>
            </a:r>
            <a:r>
              <a:rPr lang="zh-TW" altLang="en-US" sz="3600" b="1" dirty="0"/>
              <a:t>殺生不妄</a:t>
            </a:r>
            <a:r>
              <a:rPr lang="zh-TW" altLang="en-US" sz="3600" dirty="0"/>
              <a:t>，則其威德與天地并矣</a:t>
            </a:r>
            <a:r>
              <a:rPr lang="zh-TW" altLang="en-US" sz="3600" dirty="0" smtClean="0"/>
              <a:t>。</a:t>
            </a:r>
            <a:r>
              <a:rPr lang="zh-TW" altLang="en-US" sz="3600" b="1" dirty="0" smtClean="0"/>
              <a:t>信</a:t>
            </a:r>
            <a:r>
              <a:rPr lang="zh-TW" altLang="en-US" sz="3600" b="1" dirty="0"/>
              <a:t>順</a:t>
            </a:r>
            <a:r>
              <a:rPr lang="zh-TW" altLang="en-US" sz="3600" dirty="0"/>
              <a:t>者，天地之正道也。</a:t>
            </a:r>
            <a:r>
              <a:rPr lang="zh-TW" altLang="en-US" sz="3600" b="1" dirty="0"/>
              <a:t>詐逆</a:t>
            </a:r>
            <a:r>
              <a:rPr lang="zh-TW" altLang="en-US" sz="3600" dirty="0"/>
              <a:t>者，天地之邪路也。民之所好莫甚於生，所惡莫甚於死，善治民者，開其正道，因所好而賞之，則民樂其德也。塞其邪路，因所惡而罰之，則民畏其威矣</a:t>
            </a:r>
            <a:r>
              <a:rPr lang="zh-TW" altLang="en-US" sz="3600" dirty="0" smtClean="0"/>
              <a:t>。</a:t>
            </a:r>
            <a:endParaRPr lang="zh-TW" altLang="en-US" sz="3600" dirty="0"/>
          </a:p>
        </p:txBody>
      </p:sp>
    </p:spTree>
    <p:extLst>
      <p:ext uri="{BB962C8B-B14F-4D97-AF65-F5344CB8AC3E}">
        <p14:creationId xmlns:p14="http://schemas.microsoft.com/office/powerpoint/2010/main" val="3062237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70035" y="844952"/>
            <a:ext cx="9685048" cy="5530796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sz="4000" dirty="0"/>
              <a:t>善賞者，賞一善而天下之善皆</a:t>
            </a:r>
            <a:r>
              <a:rPr lang="zh-TW" altLang="en-US" sz="4000" dirty="0" smtClean="0"/>
              <a:t>勸；善</a:t>
            </a:r>
            <a:r>
              <a:rPr lang="zh-TW" altLang="en-US" sz="4000" dirty="0"/>
              <a:t>罰者，罰一惡而天下之惡皆懼</a:t>
            </a:r>
            <a:r>
              <a:rPr lang="zh-TW" altLang="en-US" sz="4000" dirty="0" smtClean="0"/>
              <a:t>者，</a:t>
            </a:r>
            <a:r>
              <a:rPr lang="zh-TW" altLang="en-US" sz="4000" dirty="0" smtClean="0">
                <a:solidFill>
                  <a:schemeClr val="tx1"/>
                </a:solidFill>
              </a:rPr>
              <a:t>何</a:t>
            </a:r>
            <a:r>
              <a:rPr lang="zh-TW" altLang="en-US" sz="4000" dirty="0">
                <a:solidFill>
                  <a:schemeClr val="tx1"/>
                </a:solidFill>
              </a:rPr>
              <a:t>？</a:t>
            </a:r>
            <a:r>
              <a:rPr lang="zh-TW" altLang="en-US" sz="4000" b="1" dirty="0" smtClean="0"/>
              <a:t>賞</a:t>
            </a:r>
            <a:r>
              <a:rPr lang="zh-TW" altLang="en-US" sz="4000" b="1" dirty="0"/>
              <a:t>公而罰不貳</a:t>
            </a:r>
            <a:r>
              <a:rPr lang="zh-TW" altLang="en-US" sz="4000" dirty="0"/>
              <a:t>也</a:t>
            </a:r>
            <a:r>
              <a:rPr lang="zh-TW" altLang="en-US" sz="4000" dirty="0" smtClean="0"/>
              <a:t>。有</a:t>
            </a:r>
            <a:r>
              <a:rPr lang="zh-TW" altLang="en-US" sz="4000" dirty="0"/>
              <a:t>善，雖疏賤必</a:t>
            </a:r>
            <a:r>
              <a:rPr lang="zh-TW" altLang="en-US" sz="4000" dirty="0" smtClean="0"/>
              <a:t>賞；有</a:t>
            </a:r>
            <a:r>
              <a:rPr lang="zh-TW" altLang="en-US" sz="4000" dirty="0"/>
              <a:t>惡，雖貴近必誅，可不謂公而不貳</a:t>
            </a:r>
            <a:r>
              <a:rPr lang="zh-TW" altLang="en-US" sz="4000" dirty="0" smtClean="0"/>
              <a:t>乎</a:t>
            </a:r>
            <a:r>
              <a:rPr lang="zh-TW" altLang="en-US" sz="4000" dirty="0"/>
              <a:t>？</a:t>
            </a:r>
            <a:r>
              <a:rPr lang="zh-TW" altLang="en-US" sz="4000" dirty="0" smtClean="0"/>
              <a:t>若</a:t>
            </a:r>
            <a:r>
              <a:rPr lang="zh-TW" altLang="en-US" sz="4000" dirty="0"/>
              <a:t>賞一無功，則天下飾詐</a:t>
            </a:r>
            <a:r>
              <a:rPr lang="zh-TW" altLang="en-US" sz="4000" dirty="0" smtClean="0"/>
              <a:t>矣；罰</a:t>
            </a:r>
            <a:r>
              <a:rPr lang="zh-TW" altLang="en-US" sz="4000" dirty="0"/>
              <a:t>一無罪，則天下懷疑矣</a:t>
            </a:r>
            <a:r>
              <a:rPr lang="zh-TW" altLang="en-US" sz="4000" dirty="0" smtClean="0"/>
              <a:t>。是</a:t>
            </a:r>
            <a:r>
              <a:rPr lang="zh-TW" altLang="en-US" sz="4000" dirty="0"/>
              <a:t>以明德慎賞而不肯輕之，明德慎罰而不肯忍</a:t>
            </a:r>
            <a:r>
              <a:rPr lang="zh-TW" altLang="en-US" sz="4000" dirty="0" smtClean="0"/>
              <a:t>之。</a:t>
            </a:r>
            <a:endParaRPr lang="zh-TW" altLang="en-US" sz="4000" dirty="0"/>
          </a:p>
        </p:txBody>
      </p:sp>
    </p:spTree>
    <p:extLst>
      <p:ext uri="{BB962C8B-B14F-4D97-AF65-F5344CB8AC3E}">
        <p14:creationId xmlns:p14="http://schemas.microsoft.com/office/powerpoint/2010/main" val="1531456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79112" y="914400"/>
            <a:ext cx="9732724" cy="5370653"/>
          </a:xfrm>
        </p:spPr>
        <p:txBody>
          <a:bodyPr>
            <a:noAutofit/>
          </a:bodyPr>
          <a:lstStyle/>
          <a:p>
            <a:pPr marL="0" indent="0">
              <a:lnSpc>
                <a:spcPts val="6000"/>
              </a:lnSpc>
              <a:buClr>
                <a:srgbClr val="E78712"/>
              </a:buClr>
              <a:buNone/>
            </a:pPr>
            <a:r>
              <a:rPr lang="zh-TW" altLang="en-US" sz="4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夫</a:t>
            </a:r>
            <a:r>
              <a:rPr lang="zh-TW" altLang="en-US" sz="4400" dirty="0">
                <a:solidFill>
                  <a:srgbClr val="FF0000"/>
                </a:solidFill>
              </a:rPr>
              <a:t>威德</a:t>
            </a:r>
            <a:r>
              <a:rPr lang="zh-TW" altLang="en-US" sz="4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者，</a:t>
            </a:r>
            <a:r>
              <a:rPr lang="zh-TW" altLang="en-US" sz="4400" b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相須而濟</a:t>
            </a:r>
            <a:r>
              <a:rPr lang="zh-TW" altLang="en-US" sz="4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者也。故獨任</a:t>
            </a:r>
            <a:r>
              <a:rPr lang="zh-TW" altLang="en-US" sz="4400" dirty="0">
                <a:solidFill>
                  <a:srgbClr val="FF0000"/>
                </a:solidFill>
              </a:rPr>
              <a:t>威刑</a:t>
            </a:r>
            <a:r>
              <a:rPr lang="zh-TW" altLang="en-US" sz="4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而無德惠，則民不樂生；獨任</a:t>
            </a:r>
            <a:r>
              <a:rPr lang="zh-TW" altLang="en-US" sz="4400" dirty="0">
                <a:solidFill>
                  <a:srgbClr val="FF0000"/>
                </a:solidFill>
              </a:rPr>
              <a:t>德惠</a:t>
            </a:r>
            <a:r>
              <a:rPr lang="zh-TW" altLang="en-US" sz="4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而無威刑，則民不畏死。民不樂生，不可得而教也；民不畏死，不可得而制也。有國立政，能使其民可教可制者，其唯</a:t>
            </a:r>
            <a:r>
              <a:rPr lang="zh-TW" altLang="en-US" sz="4400" b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威德足以相濟</a:t>
            </a:r>
            <a:r>
              <a:rPr lang="zh-TW" altLang="en-US" sz="44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者乎！</a:t>
            </a:r>
            <a:endParaRPr lang="zh-TW" altLang="en-US" sz="3200" dirty="0"/>
          </a:p>
          <a:p>
            <a:pPr marL="0" lvl="0" indent="0">
              <a:lnSpc>
                <a:spcPts val="6000"/>
              </a:lnSpc>
              <a:buClr>
                <a:srgbClr val="E78712"/>
              </a:buClr>
              <a:buNone/>
            </a:pPr>
            <a:r>
              <a:rPr lang="en-US" altLang="zh-TW" sz="40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40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譯註第十冊頁</a:t>
            </a:r>
            <a:r>
              <a:rPr lang="en-US" altLang="zh-TW" sz="40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5421)</a:t>
            </a:r>
            <a:endParaRPr lang="zh-TW" altLang="en-US" sz="4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38962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44072" y="1540701"/>
            <a:ext cx="10344727" cy="4924754"/>
          </a:xfrm>
        </p:spPr>
        <p:txBody>
          <a:bodyPr>
            <a:noAutofit/>
          </a:bodyPr>
          <a:lstStyle/>
          <a:p>
            <a:pPr marL="0" indent="0">
              <a:lnSpc>
                <a:spcPts val="5200"/>
              </a:lnSpc>
              <a:buNone/>
            </a:pPr>
            <a:r>
              <a:rPr lang="zh-TW" altLang="en-US" sz="3600" dirty="0"/>
              <a:t>治國有二柄，一曰賞，二曰罰，賞者政之大德也。罰者政之大威也</a:t>
            </a:r>
            <a:r>
              <a:rPr lang="zh-TW" altLang="en-US" sz="3600" dirty="0" smtClean="0"/>
              <a:t>。人</a:t>
            </a:r>
            <a:r>
              <a:rPr lang="zh-TW" altLang="en-US" sz="3600" dirty="0"/>
              <a:t>所以</a:t>
            </a:r>
            <a:r>
              <a:rPr lang="zh-TW" altLang="en-US" sz="3600" b="1" dirty="0"/>
              <a:t>畏天地</a:t>
            </a:r>
            <a:r>
              <a:rPr lang="zh-TW" altLang="en-US" sz="3600" dirty="0"/>
              <a:t>者，以其能</a:t>
            </a:r>
            <a:r>
              <a:rPr lang="zh-TW" altLang="en-US" sz="3600" b="1" dirty="0"/>
              <a:t>生</a:t>
            </a:r>
            <a:r>
              <a:rPr lang="zh-TW" altLang="en-US" sz="3600" dirty="0"/>
              <a:t>而</a:t>
            </a:r>
            <a:r>
              <a:rPr lang="zh-TW" altLang="en-US" sz="3600" b="1" dirty="0"/>
              <a:t>殺</a:t>
            </a:r>
            <a:r>
              <a:rPr lang="zh-TW" altLang="en-US" sz="3600" dirty="0"/>
              <a:t>之也</a:t>
            </a:r>
            <a:r>
              <a:rPr lang="zh-TW" altLang="en-US" sz="3600" dirty="0" smtClean="0"/>
              <a:t>。為</a:t>
            </a:r>
            <a:r>
              <a:rPr lang="zh-TW" altLang="en-US" sz="3600" dirty="0"/>
              <a:t>治</a:t>
            </a:r>
            <a:r>
              <a:rPr lang="zh-TW" altLang="en-US" sz="3600" b="1" dirty="0"/>
              <a:t>審持二柄</a:t>
            </a:r>
            <a:r>
              <a:rPr lang="zh-TW" altLang="en-US" sz="3600" dirty="0"/>
              <a:t>，能使</a:t>
            </a:r>
            <a:r>
              <a:rPr lang="zh-TW" altLang="en-US" sz="3600" b="1" dirty="0"/>
              <a:t>殺生不妄</a:t>
            </a:r>
            <a:r>
              <a:rPr lang="zh-TW" altLang="en-US" sz="3600" dirty="0"/>
              <a:t>，則其威德與天地并矣</a:t>
            </a:r>
            <a:r>
              <a:rPr lang="zh-TW" altLang="en-US" sz="3600" dirty="0" smtClean="0"/>
              <a:t>。</a:t>
            </a:r>
            <a:r>
              <a:rPr lang="zh-TW" altLang="en-US" sz="3600" b="1" dirty="0" smtClean="0"/>
              <a:t>信</a:t>
            </a:r>
            <a:r>
              <a:rPr lang="zh-TW" altLang="en-US" sz="3600" b="1" dirty="0"/>
              <a:t>順</a:t>
            </a:r>
            <a:r>
              <a:rPr lang="zh-TW" altLang="en-US" sz="3600" dirty="0"/>
              <a:t>者，天地之正道也。</a:t>
            </a:r>
            <a:r>
              <a:rPr lang="zh-TW" altLang="en-US" sz="3600" b="1" dirty="0"/>
              <a:t>詐逆</a:t>
            </a:r>
            <a:r>
              <a:rPr lang="zh-TW" altLang="en-US" sz="3600" dirty="0"/>
              <a:t>者，天地之邪路也。民之所好莫甚於生，所惡莫甚於死，善治民者，開其正道，因所好而賞之，則民樂其德也。塞其邪路，因所惡而罰之，則民畏其威矣</a:t>
            </a:r>
            <a:r>
              <a:rPr lang="zh-TW" altLang="en-US" sz="3600" dirty="0" smtClean="0"/>
              <a:t>。</a:t>
            </a:r>
            <a:endParaRPr lang="zh-TW" altLang="en-US" sz="3600" dirty="0"/>
          </a:p>
        </p:txBody>
      </p:sp>
      <p:sp>
        <p:nvSpPr>
          <p:cNvPr id="4" name="標題 1"/>
          <p:cNvSpPr txBox="1">
            <a:spLocks/>
          </p:cNvSpPr>
          <p:nvPr/>
        </p:nvSpPr>
        <p:spPr>
          <a:xfrm>
            <a:off x="1644072" y="765602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zh-TW" dirty="0" smtClean="0">
                <a:solidFill>
                  <a:srgbClr val="FF0000"/>
                </a:solidFill>
              </a:rPr>
              <a:t>【</a:t>
            </a:r>
            <a:r>
              <a:rPr lang="zh-TW" altLang="en-US" dirty="0" smtClean="0">
                <a:solidFill>
                  <a:srgbClr val="FF0000"/>
                </a:solidFill>
              </a:rPr>
              <a:t>章句段落</a:t>
            </a:r>
            <a:r>
              <a:rPr lang="en-US" altLang="zh-TW" dirty="0" smtClean="0">
                <a:solidFill>
                  <a:srgbClr val="FF0000"/>
                </a:solidFill>
              </a:rPr>
              <a:t>】</a:t>
            </a:r>
            <a:r>
              <a:rPr lang="zh-TW" altLang="en-US" dirty="0" smtClean="0">
                <a:solidFill>
                  <a:srgbClr val="FF0000"/>
                </a:solidFill>
              </a:rPr>
              <a:t/>
            </a:r>
            <a:br>
              <a:rPr lang="zh-TW" altLang="en-US" dirty="0" smtClean="0">
                <a:solidFill>
                  <a:srgbClr val="FF0000"/>
                </a:solidFill>
              </a:rPr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477570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600" dirty="0"/>
              <a:t>1.</a:t>
            </a:r>
            <a:r>
              <a:rPr lang="zh-TW" altLang="en-US" sz="3600" dirty="0"/>
              <a:t>直接</a:t>
            </a:r>
            <a:r>
              <a:rPr lang="zh-TW" altLang="en-US" sz="3600" dirty="0" smtClean="0"/>
              <a:t>提取</a:t>
            </a:r>
            <a:endParaRPr lang="en-US" altLang="zh-TW" sz="3600" dirty="0" smtClean="0"/>
          </a:p>
          <a:p>
            <a:pPr lvl="1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請將本文依文理脈絡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當區分段落。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208978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44072" y="651353"/>
            <a:ext cx="10344727" cy="635069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治國有二柄，一曰賞，二曰</a:t>
            </a:r>
            <a:r>
              <a:rPr lang="zh-TW" altLang="en-US" sz="3200" dirty="0" smtClean="0"/>
              <a:t>罰；賞</a:t>
            </a:r>
            <a:r>
              <a:rPr lang="zh-TW" altLang="en-US" sz="3200" dirty="0"/>
              <a:t>者政之大德也。罰者政之大威也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人</a:t>
            </a:r>
            <a:r>
              <a:rPr lang="zh-TW" altLang="en-US" sz="3200" dirty="0"/>
              <a:t>所以</a:t>
            </a:r>
            <a:r>
              <a:rPr lang="zh-TW" altLang="en-US" sz="3200" b="1" dirty="0"/>
              <a:t>畏天地</a:t>
            </a:r>
            <a:r>
              <a:rPr lang="zh-TW" altLang="en-US" sz="3200" dirty="0"/>
              <a:t>者，以其能</a:t>
            </a:r>
            <a:r>
              <a:rPr lang="zh-TW" altLang="en-US" sz="3200" b="1" dirty="0"/>
              <a:t>生</a:t>
            </a:r>
            <a:r>
              <a:rPr lang="zh-TW" altLang="en-US" sz="3200" dirty="0"/>
              <a:t>而</a:t>
            </a:r>
            <a:r>
              <a:rPr lang="zh-TW" altLang="en-US" sz="3200" b="1" dirty="0"/>
              <a:t>殺</a:t>
            </a:r>
            <a:r>
              <a:rPr lang="zh-TW" altLang="en-US" sz="3200" dirty="0"/>
              <a:t>之也</a:t>
            </a:r>
            <a:r>
              <a:rPr lang="zh-TW" altLang="en-US" sz="3200" dirty="0" smtClean="0"/>
              <a:t>。為</a:t>
            </a:r>
            <a:r>
              <a:rPr lang="zh-TW" altLang="en-US" sz="3200" dirty="0"/>
              <a:t>治</a:t>
            </a:r>
            <a:r>
              <a:rPr lang="zh-TW" altLang="en-US" sz="3200" b="1" dirty="0"/>
              <a:t>審持二柄</a:t>
            </a:r>
            <a:r>
              <a:rPr lang="zh-TW" altLang="en-US" sz="3200" dirty="0"/>
              <a:t>，能使</a:t>
            </a:r>
            <a:r>
              <a:rPr lang="zh-TW" altLang="en-US" sz="3200" b="1" dirty="0"/>
              <a:t>殺生不妄</a:t>
            </a:r>
            <a:r>
              <a:rPr lang="zh-TW" altLang="en-US" sz="3200" dirty="0"/>
              <a:t>，則其威德與天地并矣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b="1" dirty="0" smtClean="0"/>
              <a:t>信</a:t>
            </a:r>
            <a:r>
              <a:rPr lang="zh-TW" altLang="en-US" sz="3200" b="1" dirty="0"/>
              <a:t>順</a:t>
            </a:r>
            <a:r>
              <a:rPr lang="zh-TW" altLang="en-US" sz="3200" dirty="0"/>
              <a:t>者，天地之正道</a:t>
            </a:r>
            <a:r>
              <a:rPr lang="zh-TW" altLang="en-US" sz="3200" dirty="0" smtClean="0"/>
              <a:t>也；</a:t>
            </a:r>
            <a:r>
              <a:rPr lang="zh-TW" altLang="en-US" sz="3200" b="1" dirty="0" smtClean="0"/>
              <a:t>詐</a:t>
            </a:r>
            <a:r>
              <a:rPr lang="zh-TW" altLang="en-US" sz="3200" b="1" dirty="0"/>
              <a:t>逆</a:t>
            </a:r>
            <a:r>
              <a:rPr lang="zh-TW" altLang="en-US" sz="3200" dirty="0"/>
              <a:t>者，天地之邪路也。民之所好莫甚於生，所惡莫甚於</a:t>
            </a:r>
            <a:r>
              <a:rPr lang="zh-TW" altLang="en-US" sz="3200" dirty="0" smtClean="0"/>
              <a:t>死。善</a:t>
            </a:r>
            <a:r>
              <a:rPr lang="zh-TW" altLang="en-US" sz="3200" dirty="0"/>
              <a:t>治民者，開其正道，因所好而賞之，則民樂其德</a:t>
            </a:r>
            <a:r>
              <a:rPr lang="zh-TW" altLang="en-US" sz="3200" dirty="0" smtClean="0"/>
              <a:t>也；塞</a:t>
            </a:r>
            <a:r>
              <a:rPr lang="zh-TW" altLang="en-US" sz="3200" dirty="0"/>
              <a:t>其邪路，因所惡而罰之，則民畏其威矣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588477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</a:t>
            </a:r>
            <a:r>
              <a:rPr lang="en-US" altLang="zh-TW" sz="3200" dirty="0"/>
              <a:t>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50337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6055811"/>
              </p:ext>
            </p:extLst>
          </p:nvPr>
        </p:nvGraphicFramePr>
        <p:xfrm>
          <a:off x="1627491" y="682146"/>
          <a:ext cx="10363200" cy="5379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治國有二柄，一曰賞，二曰罰；賞者政之大德也。罰者政之大威也。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人所以</a:t>
                      </a:r>
                      <a:r>
                        <a:rPr lang="zh-TW" altLang="en-US" sz="3200" b="1" dirty="0" smtClean="0"/>
                        <a:t>畏天地</a:t>
                      </a:r>
                      <a:r>
                        <a:rPr lang="zh-TW" altLang="en-US" sz="3200" dirty="0" smtClean="0"/>
                        <a:t>者，以其能</a:t>
                      </a:r>
                      <a:r>
                        <a:rPr lang="zh-TW" altLang="en-US" sz="3200" b="1" dirty="0" smtClean="0"/>
                        <a:t>生</a:t>
                      </a:r>
                      <a:r>
                        <a:rPr lang="zh-TW" altLang="en-US" sz="3200" dirty="0" smtClean="0"/>
                        <a:t>而</a:t>
                      </a:r>
                      <a:r>
                        <a:rPr lang="zh-TW" altLang="en-US" sz="3200" b="1" dirty="0" smtClean="0"/>
                        <a:t>殺</a:t>
                      </a:r>
                      <a:r>
                        <a:rPr lang="zh-TW" altLang="en-US" sz="3200" dirty="0" smtClean="0"/>
                        <a:t>之也。為治</a:t>
                      </a:r>
                      <a:r>
                        <a:rPr lang="zh-TW" altLang="en-US" sz="3200" b="1" dirty="0" smtClean="0"/>
                        <a:t>審持二柄</a:t>
                      </a:r>
                      <a:r>
                        <a:rPr lang="zh-TW" altLang="en-US" sz="3200" dirty="0" smtClean="0"/>
                        <a:t>，能使</a:t>
                      </a:r>
                      <a:r>
                        <a:rPr lang="zh-TW" altLang="en-US" sz="3200" b="1" dirty="0" smtClean="0"/>
                        <a:t>殺生不妄</a:t>
                      </a:r>
                      <a:r>
                        <a:rPr lang="zh-TW" altLang="en-US" sz="3200" dirty="0" smtClean="0"/>
                        <a:t>，則其威德與天地并矣。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1" dirty="0" smtClean="0"/>
                        <a:t>信順</a:t>
                      </a:r>
                      <a:r>
                        <a:rPr lang="zh-TW" altLang="en-US" sz="3200" dirty="0" smtClean="0"/>
                        <a:t>者，天地之正道也；</a:t>
                      </a:r>
                      <a:r>
                        <a:rPr lang="zh-TW" altLang="en-US" sz="3200" b="1" dirty="0" smtClean="0"/>
                        <a:t>詐逆</a:t>
                      </a:r>
                      <a:r>
                        <a:rPr lang="zh-TW" altLang="en-US" sz="3200" dirty="0" smtClean="0"/>
                        <a:t>者，天地之邪路也。民之所好莫甚於生，所惡莫甚於死。善治民者，開其正道，因所好而賞之，則民樂其德也；塞其邪路，因所惡而罰之，則民畏其威矣。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1071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576680"/>
              </p:ext>
            </p:extLst>
          </p:nvPr>
        </p:nvGraphicFramePr>
        <p:xfrm>
          <a:off x="1627491" y="682146"/>
          <a:ext cx="10363200" cy="5379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總標二柄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治國有二柄，一曰賞，二曰罰；賞者政之大德也。罰者政之大威也。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人所以</a:t>
                      </a:r>
                      <a:r>
                        <a:rPr lang="zh-TW" altLang="en-US" sz="3200" b="1" dirty="0" smtClean="0"/>
                        <a:t>畏天地</a:t>
                      </a:r>
                      <a:r>
                        <a:rPr lang="zh-TW" altLang="en-US" sz="3200" dirty="0" smtClean="0"/>
                        <a:t>者，以其能</a:t>
                      </a:r>
                      <a:r>
                        <a:rPr lang="zh-TW" altLang="en-US" sz="3200" b="1" dirty="0" smtClean="0"/>
                        <a:t>生</a:t>
                      </a:r>
                      <a:r>
                        <a:rPr lang="zh-TW" altLang="en-US" sz="3200" dirty="0" smtClean="0"/>
                        <a:t>而</a:t>
                      </a:r>
                      <a:r>
                        <a:rPr lang="zh-TW" altLang="en-US" sz="3200" b="1" dirty="0" smtClean="0"/>
                        <a:t>殺</a:t>
                      </a:r>
                      <a:r>
                        <a:rPr lang="zh-TW" altLang="en-US" sz="3200" dirty="0" smtClean="0"/>
                        <a:t>之也。為治</a:t>
                      </a:r>
                      <a:r>
                        <a:rPr lang="zh-TW" altLang="en-US" sz="3200" b="1" dirty="0" smtClean="0"/>
                        <a:t>審持二柄</a:t>
                      </a:r>
                      <a:r>
                        <a:rPr lang="zh-TW" altLang="en-US" sz="3200" dirty="0" smtClean="0"/>
                        <a:t>，能使</a:t>
                      </a:r>
                      <a:r>
                        <a:rPr lang="zh-TW" altLang="en-US" sz="3200" b="1" dirty="0" smtClean="0"/>
                        <a:t>殺生不妄</a:t>
                      </a:r>
                      <a:r>
                        <a:rPr lang="zh-TW" altLang="en-US" sz="3200" dirty="0" smtClean="0"/>
                        <a:t>，則其威德與天地并矣。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1" dirty="0" smtClean="0"/>
                        <a:t>信順</a:t>
                      </a:r>
                      <a:r>
                        <a:rPr lang="zh-TW" altLang="en-US" sz="3200" dirty="0" smtClean="0"/>
                        <a:t>者，天地之正道也；</a:t>
                      </a:r>
                      <a:r>
                        <a:rPr lang="zh-TW" altLang="en-US" sz="3200" b="1" dirty="0" smtClean="0"/>
                        <a:t>詐逆</a:t>
                      </a:r>
                      <a:r>
                        <a:rPr lang="zh-TW" altLang="en-US" sz="3200" dirty="0" smtClean="0"/>
                        <a:t>者，天地之邪路也。民之所好莫甚於生，所惡莫甚於死。善治民者，開其正道，因所好而賞之，則民樂其德也；塞其邪路，因所惡而罰之，則民畏其威矣。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2170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3224539"/>
              </p:ext>
            </p:extLst>
          </p:nvPr>
        </p:nvGraphicFramePr>
        <p:xfrm>
          <a:off x="1627491" y="682146"/>
          <a:ext cx="10363200" cy="5379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總標二柄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治國有二柄，一曰賞，二曰罰；賞者政之大德也。罰者政之大威也。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天地生殺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人所以</a:t>
                      </a:r>
                      <a:r>
                        <a:rPr lang="zh-TW" altLang="en-US" sz="3200" b="1" dirty="0" smtClean="0"/>
                        <a:t>畏天地</a:t>
                      </a:r>
                      <a:r>
                        <a:rPr lang="zh-TW" altLang="en-US" sz="3200" dirty="0" smtClean="0"/>
                        <a:t>者，以其能</a:t>
                      </a:r>
                      <a:r>
                        <a:rPr lang="zh-TW" altLang="en-US" sz="3200" b="1" dirty="0" smtClean="0"/>
                        <a:t>生</a:t>
                      </a:r>
                      <a:r>
                        <a:rPr lang="zh-TW" altLang="en-US" sz="3200" dirty="0" smtClean="0"/>
                        <a:t>而</a:t>
                      </a:r>
                      <a:r>
                        <a:rPr lang="zh-TW" altLang="en-US" sz="3200" b="1" dirty="0" smtClean="0"/>
                        <a:t>殺</a:t>
                      </a:r>
                      <a:r>
                        <a:rPr lang="zh-TW" altLang="en-US" sz="3200" dirty="0" smtClean="0"/>
                        <a:t>之也。為治</a:t>
                      </a:r>
                      <a:r>
                        <a:rPr lang="zh-TW" altLang="en-US" sz="3200" b="1" dirty="0" smtClean="0"/>
                        <a:t>審持二柄</a:t>
                      </a:r>
                      <a:r>
                        <a:rPr lang="zh-TW" altLang="en-US" sz="3200" dirty="0" smtClean="0"/>
                        <a:t>，能使</a:t>
                      </a:r>
                      <a:r>
                        <a:rPr lang="zh-TW" altLang="en-US" sz="3200" b="1" dirty="0" smtClean="0"/>
                        <a:t>殺生不妄</a:t>
                      </a:r>
                      <a:r>
                        <a:rPr lang="zh-TW" altLang="en-US" sz="3200" dirty="0" smtClean="0"/>
                        <a:t>，則其威德與天地并矣。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1" dirty="0" smtClean="0"/>
                        <a:t>信順</a:t>
                      </a:r>
                      <a:r>
                        <a:rPr lang="zh-TW" altLang="en-US" sz="3200" dirty="0" smtClean="0"/>
                        <a:t>者，天地之正道也；</a:t>
                      </a:r>
                      <a:r>
                        <a:rPr lang="zh-TW" altLang="en-US" sz="3200" b="1" dirty="0" smtClean="0"/>
                        <a:t>詐逆</a:t>
                      </a:r>
                      <a:r>
                        <a:rPr lang="zh-TW" altLang="en-US" sz="3200" dirty="0" smtClean="0"/>
                        <a:t>者，天地之邪路也。民之所好莫甚於生，所惡莫甚於死。善治民者，開其正道，因所好而賞之，則民樂其德也；塞其邪路，因所惡而罰之，則民畏其威矣。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7484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1552394"/>
              </p:ext>
            </p:extLst>
          </p:nvPr>
        </p:nvGraphicFramePr>
        <p:xfrm>
          <a:off x="1627491" y="682146"/>
          <a:ext cx="10363200" cy="5379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總標二柄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治國有二柄，一曰賞，二曰罰；賞者政之大德也。罰者政之大威也。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天地生殺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人所以</a:t>
                      </a:r>
                      <a:r>
                        <a:rPr lang="zh-TW" altLang="en-US" sz="3200" b="1" dirty="0" smtClean="0"/>
                        <a:t>畏天地</a:t>
                      </a:r>
                      <a:r>
                        <a:rPr lang="zh-TW" altLang="en-US" sz="3200" dirty="0" smtClean="0"/>
                        <a:t>者，以其能</a:t>
                      </a:r>
                      <a:r>
                        <a:rPr lang="zh-TW" altLang="en-US" sz="3200" b="1" dirty="0" smtClean="0"/>
                        <a:t>生</a:t>
                      </a:r>
                      <a:r>
                        <a:rPr lang="zh-TW" altLang="en-US" sz="3200" dirty="0" smtClean="0"/>
                        <a:t>而</a:t>
                      </a:r>
                      <a:r>
                        <a:rPr lang="zh-TW" altLang="en-US" sz="3200" b="1" dirty="0" smtClean="0"/>
                        <a:t>殺</a:t>
                      </a:r>
                      <a:r>
                        <a:rPr lang="zh-TW" altLang="en-US" sz="3200" dirty="0" smtClean="0"/>
                        <a:t>之也。為治</a:t>
                      </a:r>
                      <a:r>
                        <a:rPr lang="zh-TW" altLang="en-US" sz="3200" b="1" dirty="0" smtClean="0"/>
                        <a:t>審持二柄</a:t>
                      </a:r>
                      <a:r>
                        <a:rPr lang="zh-TW" altLang="en-US" sz="3200" dirty="0" smtClean="0"/>
                        <a:t>，能使</a:t>
                      </a:r>
                      <a:r>
                        <a:rPr lang="zh-TW" altLang="en-US" sz="3200" b="1" dirty="0" smtClean="0"/>
                        <a:t>殺生不妄</a:t>
                      </a:r>
                      <a:r>
                        <a:rPr lang="zh-TW" altLang="en-US" sz="3200" dirty="0" smtClean="0"/>
                        <a:t>，則其威德與天地并矣。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信順詐逆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開正塞邪</a:t>
                      </a:r>
                      <a:endParaRPr lang="en-US" altLang="zh-TW" sz="3600" dirty="0" smtClean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1" dirty="0" smtClean="0"/>
                        <a:t>信順</a:t>
                      </a:r>
                      <a:r>
                        <a:rPr lang="zh-TW" altLang="en-US" sz="3200" dirty="0" smtClean="0"/>
                        <a:t>者，天地之正道也；</a:t>
                      </a:r>
                      <a:r>
                        <a:rPr lang="zh-TW" altLang="en-US" sz="3200" b="1" dirty="0" smtClean="0"/>
                        <a:t>詐逆</a:t>
                      </a:r>
                      <a:r>
                        <a:rPr lang="zh-TW" altLang="en-US" sz="3200" dirty="0" smtClean="0"/>
                        <a:t>者，天地之邪路也。民之所好莫甚於生，所惡莫甚於死。善治民者，開其正道，因所好而賞之，則民樂其德也；塞其邪路，因所惡而罰之，則民畏其威矣。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9588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透過表解方式說明各段文理脈絡。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19968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094464"/>
              </p:ext>
            </p:extLst>
          </p:nvPr>
        </p:nvGraphicFramePr>
        <p:xfrm>
          <a:off x="2543030" y="350982"/>
          <a:ext cx="9243961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2728869877"/>
              </p:ext>
            </p:extLst>
          </p:nvPr>
        </p:nvGraphicFramePr>
        <p:xfrm>
          <a:off x="2543031" y="4129232"/>
          <a:ext cx="8177856" cy="17555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3" name="向下箭號 2"/>
          <p:cNvSpPr/>
          <p:nvPr/>
        </p:nvSpPr>
        <p:spPr>
          <a:xfrm>
            <a:off x="3344449" y="3194137"/>
            <a:ext cx="325677" cy="1027134"/>
          </a:xfrm>
          <a:prstGeom prst="downArrow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7" name="上彎箭號 6"/>
          <p:cNvSpPr/>
          <p:nvPr/>
        </p:nvSpPr>
        <p:spPr>
          <a:xfrm>
            <a:off x="10720887" y="3569918"/>
            <a:ext cx="527486" cy="1515649"/>
          </a:xfrm>
          <a:prstGeom prst="bentUpArrow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橢圓 7"/>
          <p:cNvSpPr/>
          <p:nvPr/>
        </p:nvSpPr>
        <p:spPr>
          <a:xfrm>
            <a:off x="9394521" y="1908167"/>
            <a:ext cx="688931" cy="663880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喻</a:t>
            </a:r>
            <a:endParaRPr lang="zh-TW" altLang="en-US" sz="3200" dirty="0">
              <a:ln w="0"/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846055" y="427850"/>
            <a:ext cx="446789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TW" sz="3200" dirty="0">
                <a:solidFill>
                  <a:srgbClr val="FF0000"/>
                </a:solidFill>
              </a:rPr>
              <a:t>【</a:t>
            </a:r>
            <a:r>
              <a:rPr lang="zh-TW" altLang="en-US" sz="3200" dirty="0">
                <a:solidFill>
                  <a:srgbClr val="FF0000"/>
                </a:solidFill>
              </a:rPr>
              <a:t>表解分析</a:t>
            </a:r>
            <a:r>
              <a:rPr lang="en-US" altLang="zh-TW" sz="3200" dirty="0">
                <a:solidFill>
                  <a:srgbClr val="FF0000"/>
                </a:solidFill>
              </a:rPr>
              <a:t>/</a:t>
            </a:r>
            <a:r>
              <a:rPr lang="zh-TW" altLang="en-US" sz="3200" dirty="0">
                <a:solidFill>
                  <a:srgbClr val="FF0000"/>
                </a:solidFill>
              </a:rPr>
              <a:t>文理脈絡</a:t>
            </a:r>
            <a:r>
              <a:rPr lang="en-US" altLang="zh-TW" sz="3200" dirty="0">
                <a:solidFill>
                  <a:srgbClr val="FF0000"/>
                </a:solidFill>
              </a:rPr>
              <a:t>】</a:t>
            </a:r>
            <a:endParaRPr lang="zh-TW" altLang="en-US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093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7903C06-01DB-4D81-B915-98E07E3D0A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B7903C06-01DB-4D81-B915-98E07E3D0A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1268FB-5CEC-47AE-9A3D-8039820879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251268FB-5CEC-47AE-9A3D-8039820879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E5683C-2685-4591-B005-FF247F997A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62E5683C-2685-4591-B005-FF247F997A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63A6273-DA35-4F16-A922-2195B839AF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63A6273-DA35-4F16-A922-2195B839AF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AF8BBE3-AA3B-4961-BAB7-146F43473E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1AF8BBE3-AA3B-4961-BAB7-146F43473E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8A3AFE6-21B8-4069-9131-64611962D4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B8A3AFE6-21B8-4069-9131-64611962D4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B1064EB-C4E5-4B89-AC88-923606BD85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4B1064EB-C4E5-4B89-AC88-923606BD85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5ECE03B-B29B-489E-A1B0-4F2174377A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55ECE03B-B29B-489E-A1B0-4F2174377A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922CEA-E857-4DB5-8B39-2EF3DC28F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99922CEA-E857-4DB5-8B39-2EF3DC28F2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244276-128C-4A8F-9B0E-122C148F5F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7C244276-128C-4A8F-9B0E-122C148F5F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CEDE6D-BFB9-46D5-B558-D6BD475BF3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graphicEl>
                                              <a:dgm id="{35CEDE6D-BFB9-46D5-B558-D6BD475BF3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DF83B6B-2E1D-4693-A4D1-BC68DC5F13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CDF83B6B-2E1D-4693-A4D1-BC68DC5F13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482EE8-8D5E-44FB-B072-91197F2C2A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">
                                            <p:graphicEl>
                                              <a:dgm id="{C9482EE8-8D5E-44FB-B072-91197F2C2A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D6DAA61-1FFB-477B-A606-0C321B11EF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">
                                            <p:graphicEl>
                                              <a:dgm id="{5D6DAA61-1FFB-477B-A606-0C321B11EF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D4FAF2D-11F4-42E8-A511-BF748ABB3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">
                                            <p:graphicEl>
                                              <a:dgm id="{4D4FAF2D-11F4-42E8-A511-BF748ABB353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375B4BF-A00F-4C74-B18D-1314BB2793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">
                                            <p:graphicEl>
                                              <a:dgm id="{1375B4BF-A00F-4C74-B18D-1314BB27935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966CA08-92EA-4EB9-A736-98931B0F1C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">
                                            <p:graphicEl>
                                              <a:dgm id="{0966CA08-92EA-4EB9-A736-98931B0F1C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7E09C3D-E017-45D1-93C6-152E4A9F41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">
                                            <p:graphicEl>
                                              <a:dgm id="{07E09C3D-E017-45D1-93C6-152E4A9F41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500"/>
                            </p:stCondLst>
                            <p:childTnLst>
                              <p:par>
                                <p:cTn id="8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  <p:bldGraphic spid="2" grpId="0" uiExpand="1">
        <p:bldSub>
          <a:bldDgm bld="one"/>
        </p:bldSub>
      </p:bldGraphic>
      <p:bldP spid="3" grpId="0" animBg="1"/>
      <p:bldP spid="7" grpId="0" animBg="1"/>
      <p:bldP spid="8" grpId="0" animBg="1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2032023"/>
              </p:ext>
            </p:extLst>
          </p:nvPr>
        </p:nvGraphicFramePr>
        <p:xfrm>
          <a:off x="1260192" y="1580741"/>
          <a:ext cx="2859380" cy="4595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7" name="資料庫圖表 6"/>
          <p:cNvGraphicFramePr/>
          <p:nvPr>
            <p:extLst>
              <p:ext uri="{D42A27DB-BD31-4B8C-83A1-F6EECF244321}">
                <p14:modId xmlns:p14="http://schemas.microsoft.com/office/powerpoint/2010/main" val="3721049455"/>
              </p:ext>
            </p:extLst>
          </p:nvPr>
        </p:nvGraphicFramePr>
        <p:xfrm>
          <a:off x="4234394" y="2667066"/>
          <a:ext cx="7642367" cy="35087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8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05649943"/>
              </p:ext>
            </p:extLst>
          </p:nvPr>
        </p:nvGraphicFramePr>
        <p:xfrm>
          <a:off x="1907940" y="387919"/>
          <a:ext cx="8807595" cy="37135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3771563775"/>
              </p:ext>
            </p:extLst>
          </p:nvPr>
        </p:nvGraphicFramePr>
        <p:xfrm>
          <a:off x="10830357" y="1061101"/>
          <a:ext cx="1286486" cy="2367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</p:spTree>
    <p:extLst>
      <p:ext uri="{BB962C8B-B14F-4D97-AF65-F5344CB8AC3E}">
        <p14:creationId xmlns:p14="http://schemas.microsoft.com/office/powerpoint/2010/main" val="3879300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8AB95ED-9303-4CDA-B395-EEB9816F85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68AB95ED-9303-4CDA-B395-EEB9816F85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E019B73-24B7-4D34-86CD-721F7A6A42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graphicEl>
                                              <a:dgm id="{3E019B73-24B7-4D34-86CD-721F7A6A42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64AD088A-B2EA-4D94-A561-AB90568B6D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graphicEl>
                                              <a:dgm id="{64AD088A-B2EA-4D94-A561-AB90568B6D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18069C6-9759-46CE-88E1-E4A291CAF5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>
                                            <p:graphicEl>
                                              <a:dgm id="{C18069C6-9759-46CE-88E1-E4A291CAF5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239818DF-43E0-4C0B-AEA4-0F91010207E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>
                                            <p:graphicEl>
                                              <a:dgm id="{239818DF-43E0-4C0B-AEA4-0F91010207E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56FE13B-872B-495C-A228-DC33BE258E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>
                                            <p:graphicEl>
                                              <a:dgm id="{056FE13B-872B-495C-A228-DC33BE258E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8B69EA0-DF03-4A69-9AFF-A8E522A319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>
                                            <p:graphicEl>
                                              <a:dgm id="{98B69EA0-DF03-4A69-9AFF-A8E522A319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389E50C-10D4-4CD6-9B98-018D24FC24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>
                                            <p:graphicEl>
                                              <a:dgm id="{C389E50C-10D4-4CD6-9B98-018D24FC24A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070F2912-9717-4017-B39B-DBB3887422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>
                                            <p:graphicEl>
                                              <a:dgm id="{070F2912-9717-4017-B39B-DBB3887422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one"/>
        </p:bldSub>
      </p:bldGraphic>
      <p:bldGraphic spid="8" grpId="0">
        <p:bldAsOne/>
      </p:bldGraphic>
      <p:bldGraphic spid="2" grpId="0">
        <p:bldAsOne/>
      </p:bldGraphic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32665" y="1521357"/>
            <a:ext cx="9685048" cy="5142490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>
              <a:lnSpc>
                <a:spcPts val="5600"/>
              </a:lnSpc>
              <a:buNone/>
            </a:pPr>
            <a:r>
              <a:rPr lang="zh-TW" altLang="en-US" sz="4000" dirty="0" smtClean="0"/>
              <a:t>善賞者，賞一善而天下之善皆勸；善罰者，罰一惡而天下之惡皆懼者，</a:t>
            </a:r>
            <a:r>
              <a:rPr lang="zh-TW" altLang="en-US" sz="4000" dirty="0" smtClean="0">
                <a:solidFill>
                  <a:srgbClr val="FF0000"/>
                </a:solidFill>
              </a:rPr>
              <a:t>何？</a:t>
            </a:r>
            <a:r>
              <a:rPr lang="zh-TW" altLang="en-US" sz="4000" b="1" dirty="0" smtClean="0"/>
              <a:t>賞公而罰不貳</a:t>
            </a:r>
            <a:r>
              <a:rPr lang="zh-TW" altLang="en-US" sz="4000" dirty="0" smtClean="0"/>
              <a:t>也。有善，雖疏賤必賞；有惡，雖貴近必誅，可不謂公而不貳乎</a:t>
            </a:r>
            <a:r>
              <a:rPr lang="zh-TW" altLang="en-US" sz="4000" dirty="0"/>
              <a:t>？</a:t>
            </a:r>
            <a:r>
              <a:rPr lang="zh-TW" altLang="en-US" sz="4000" dirty="0" smtClean="0"/>
              <a:t>若賞一無功，則天下飾詐矣；罰一無罪，則天下懷疑矣。是以明德</a:t>
            </a:r>
            <a:r>
              <a:rPr lang="zh-TW" altLang="en-US" sz="4000" dirty="0" smtClean="0">
                <a:solidFill>
                  <a:srgbClr val="FF0000"/>
                </a:solidFill>
              </a:rPr>
              <a:t>慎賞而不肯輕之</a:t>
            </a:r>
            <a:r>
              <a:rPr lang="zh-TW" altLang="en-US" sz="4000" dirty="0" smtClean="0"/>
              <a:t>，明德</a:t>
            </a:r>
            <a:r>
              <a:rPr lang="zh-TW" altLang="en-US" sz="4000" dirty="0" smtClean="0">
                <a:solidFill>
                  <a:srgbClr val="FF0000"/>
                </a:solidFill>
              </a:rPr>
              <a:t>慎罰而不肯忍之</a:t>
            </a:r>
            <a:r>
              <a:rPr lang="zh-TW" altLang="en-US" sz="4000" dirty="0" smtClean="0"/>
              <a:t>。</a:t>
            </a:r>
            <a:endParaRPr lang="zh-TW" altLang="en-US" sz="4000" dirty="0"/>
          </a:p>
        </p:txBody>
      </p:sp>
      <p:sp>
        <p:nvSpPr>
          <p:cNvPr id="2" name="矩形 1"/>
          <p:cNvSpPr/>
          <p:nvPr/>
        </p:nvSpPr>
        <p:spPr>
          <a:xfrm>
            <a:off x="1895606" y="598027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altLang="zh-TW" sz="3600" dirty="0">
                <a:solidFill>
                  <a:srgbClr val="FF0000"/>
                </a:solidFill>
                <a:cs typeface="+mj-cs"/>
              </a:rPr>
              <a:t>【</a:t>
            </a:r>
            <a:r>
              <a:rPr lang="zh-TW" altLang="en-US" sz="3600" dirty="0">
                <a:solidFill>
                  <a:srgbClr val="FF0000"/>
                </a:solidFill>
                <a:cs typeface="+mj-cs"/>
              </a:rPr>
              <a:t>章句</a:t>
            </a:r>
            <a:r>
              <a:rPr lang="zh-TW" altLang="en-US" sz="3600" dirty="0" smtClean="0">
                <a:solidFill>
                  <a:srgbClr val="FF0000"/>
                </a:solidFill>
                <a:cs typeface="+mj-cs"/>
              </a:rPr>
              <a:t>段落</a:t>
            </a:r>
            <a:r>
              <a:rPr lang="en-US" altLang="zh-TW" sz="3600" dirty="0" smtClean="0">
                <a:solidFill>
                  <a:srgbClr val="FF0000"/>
                </a:solidFill>
                <a:cs typeface="+mj-cs"/>
              </a:rPr>
              <a:t>】</a:t>
            </a:r>
            <a:r>
              <a:rPr lang="zh-TW" altLang="en-US" sz="3600" dirty="0">
                <a:solidFill>
                  <a:srgbClr val="FF0000"/>
                </a:solidFill>
                <a:cs typeface="+mj-cs"/>
              </a:rPr>
              <a:t/>
            </a:r>
            <a:br>
              <a:rPr lang="zh-TW" altLang="en-US" sz="3600" dirty="0">
                <a:solidFill>
                  <a:srgbClr val="FF0000"/>
                </a:solidFill>
                <a:cs typeface="+mj-cs"/>
              </a:rPr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65939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600" dirty="0"/>
              <a:t>1.</a:t>
            </a:r>
            <a:r>
              <a:rPr lang="zh-TW" altLang="en-US" sz="3600" dirty="0"/>
              <a:t>直接</a:t>
            </a:r>
            <a:r>
              <a:rPr lang="zh-TW" altLang="en-US" sz="3600" dirty="0" smtClean="0"/>
              <a:t>提取</a:t>
            </a:r>
            <a:endParaRPr lang="en-US" altLang="zh-TW" sz="3600" dirty="0" smtClean="0"/>
          </a:p>
          <a:p>
            <a:pPr lvl="1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請將本文依文理脈絡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當區分段落。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68004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70035" y="844952"/>
            <a:ext cx="9685048" cy="5619348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4000" dirty="0"/>
              <a:t>善賞者，賞一善而天下之善皆</a:t>
            </a:r>
            <a:r>
              <a:rPr lang="zh-TW" altLang="en-US" sz="4000" dirty="0" smtClean="0"/>
              <a:t>勸；善</a:t>
            </a:r>
            <a:r>
              <a:rPr lang="zh-TW" altLang="en-US" sz="4000" dirty="0"/>
              <a:t>罰者，罰一惡而天下之惡皆懼者，</a:t>
            </a:r>
            <a:r>
              <a:rPr lang="zh-TW" altLang="en-US" sz="4000" dirty="0" smtClean="0"/>
              <a:t>何？</a:t>
            </a:r>
            <a:r>
              <a:rPr lang="zh-TW" altLang="en-US" sz="4000" b="1" dirty="0" smtClean="0"/>
              <a:t>賞</a:t>
            </a:r>
            <a:r>
              <a:rPr lang="zh-TW" altLang="en-US" sz="4000" b="1" dirty="0"/>
              <a:t>公而罰不</a:t>
            </a:r>
            <a:r>
              <a:rPr lang="zh-TW" altLang="en-US" sz="4000" b="1" dirty="0" smtClean="0"/>
              <a:t>貳</a:t>
            </a:r>
            <a:r>
              <a:rPr lang="en-US" altLang="zh-TW" sz="4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4000" dirty="0">
                <a:latin typeface="標楷體" panose="03000509000000000000" pitchFamily="65" charset="-120"/>
                <a:ea typeface="標楷體" panose="03000509000000000000" pitchFamily="65" charset="-120"/>
              </a:rPr>
              <a:t>一致</a:t>
            </a:r>
            <a:r>
              <a:rPr lang="en-US" altLang="zh-TW" sz="4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4000" dirty="0" smtClean="0"/>
              <a:t>也。</a:t>
            </a:r>
            <a:endParaRPr lang="en-US" altLang="zh-TW" sz="4000" dirty="0" smtClean="0"/>
          </a:p>
          <a:p>
            <a:pPr>
              <a:lnSpc>
                <a:spcPts val="4800"/>
              </a:lnSpc>
            </a:pPr>
            <a:r>
              <a:rPr lang="zh-TW" altLang="en-US" sz="4000" dirty="0" smtClean="0"/>
              <a:t>有</a:t>
            </a:r>
            <a:r>
              <a:rPr lang="zh-TW" altLang="en-US" sz="4000" dirty="0"/>
              <a:t>善，雖疏賤必</a:t>
            </a:r>
            <a:r>
              <a:rPr lang="zh-TW" altLang="en-US" sz="4000" dirty="0" smtClean="0"/>
              <a:t>賞；有</a:t>
            </a:r>
            <a:r>
              <a:rPr lang="zh-TW" altLang="en-US" sz="4000" dirty="0"/>
              <a:t>惡，雖貴近必誅，可不謂公而不貳</a:t>
            </a:r>
            <a:r>
              <a:rPr lang="zh-TW" altLang="en-US" sz="4000" dirty="0" smtClean="0"/>
              <a:t>乎？</a:t>
            </a:r>
            <a:endParaRPr lang="en-US" altLang="zh-TW" sz="4000" dirty="0" smtClean="0"/>
          </a:p>
        </p:txBody>
      </p:sp>
    </p:spTree>
    <p:extLst>
      <p:ext uri="{BB962C8B-B14F-4D97-AF65-F5344CB8AC3E}">
        <p14:creationId xmlns:p14="http://schemas.microsoft.com/office/powerpoint/2010/main" val="2403462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70035" y="844952"/>
            <a:ext cx="9685048" cy="5619348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4000" dirty="0" smtClean="0"/>
              <a:t>若</a:t>
            </a:r>
            <a:r>
              <a:rPr lang="zh-TW" altLang="en-US" sz="4000" dirty="0"/>
              <a:t>賞一無功，則天下</a:t>
            </a:r>
            <a:r>
              <a:rPr lang="zh-TW" altLang="en-US" sz="4000" dirty="0" smtClean="0"/>
              <a:t>飾</a:t>
            </a:r>
            <a:r>
              <a:rPr lang="en-US" altLang="zh-TW" sz="40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4000" dirty="0">
                <a:latin typeface="標楷體" panose="03000509000000000000" pitchFamily="65" charset="-120"/>
                <a:ea typeface="標楷體" panose="03000509000000000000" pitchFamily="65" charset="-120"/>
              </a:rPr>
              <a:t>偽</a:t>
            </a:r>
            <a:r>
              <a:rPr lang="en-US" altLang="zh-TW" sz="40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4000" dirty="0" smtClean="0"/>
              <a:t>詐矣；罰</a:t>
            </a:r>
            <a:r>
              <a:rPr lang="zh-TW" altLang="en-US" sz="4000" dirty="0"/>
              <a:t>一無罪，則天下懷疑矣</a:t>
            </a:r>
            <a:r>
              <a:rPr lang="zh-TW" altLang="en-US" sz="4000" dirty="0" smtClean="0"/>
              <a:t>。</a:t>
            </a:r>
            <a:endParaRPr lang="en-US" altLang="zh-TW" sz="4000" dirty="0" smtClean="0"/>
          </a:p>
          <a:p>
            <a:pPr>
              <a:lnSpc>
                <a:spcPts val="4800"/>
              </a:lnSpc>
            </a:pPr>
            <a:r>
              <a:rPr lang="zh-TW" altLang="en-US" sz="4000" dirty="0" smtClean="0"/>
              <a:t>是</a:t>
            </a:r>
            <a:r>
              <a:rPr lang="zh-TW" altLang="en-US" sz="4000" dirty="0"/>
              <a:t>以明德慎賞而不肯</a:t>
            </a:r>
            <a:r>
              <a:rPr lang="zh-TW" altLang="en-US" sz="4000" dirty="0" smtClean="0"/>
              <a:t>輕</a:t>
            </a:r>
            <a:r>
              <a:rPr lang="en-US" altLang="zh-TW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率</a:t>
            </a:r>
            <a:r>
              <a:rPr lang="en-US" altLang="zh-TW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4000" dirty="0" smtClean="0"/>
              <a:t>之</a:t>
            </a:r>
            <a:r>
              <a:rPr lang="zh-TW" altLang="en-US" sz="4000" dirty="0"/>
              <a:t>，明德慎罰而不肯</a:t>
            </a:r>
            <a:r>
              <a:rPr lang="zh-TW" altLang="en-US" sz="4000" dirty="0" smtClean="0"/>
              <a:t>忍之。</a:t>
            </a:r>
            <a:endParaRPr lang="zh-TW" altLang="en-US" sz="4000" dirty="0"/>
          </a:p>
        </p:txBody>
      </p:sp>
    </p:spTree>
    <p:extLst>
      <p:ext uri="{BB962C8B-B14F-4D97-AF65-F5344CB8AC3E}">
        <p14:creationId xmlns:p14="http://schemas.microsoft.com/office/powerpoint/2010/main" val="3262616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</a:t>
            </a:r>
            <a:r>
              <a:rPr lang="en-US" altLang="zh-TW" sz="3200" dirty="0"/>
              <a:t>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615036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8213850"/>
              </p:ext>
            </p:extLst>
          </p:nvPr>
        </p:nvGraphicFramePr>
        <p:xfrm>
          <a:off x="1589912" y="673871"/>
          <a:ext cx="10363200" cy="5299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善賞者，賞一善而天下之善皆勸；善罰者，罰一惡而天下之惡皆懼者，何？賞公而罰不貳也。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有善，雖疏賤必賞；有惡，雖貴近必誅，可不謂公而不貳乎？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若賞一無功，則天下飾詐矣；罰一無罪，則天下懷疑矣。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是以明德慎賞而不肯輕之，明德慎罰而不肯忍之。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9564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7076827"/>
              </p:ext>
            </p:extLst>
          </p:nvPr>
        </p:nvGraphicFramePr>
        <p:xfrm>
          <a:off x="1589912" y="673871"/>
          <a:ext cx="10363200" cy="5299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賞罰分明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善賞者，賞一善而天下之善皆勸；善罰者，罰一惡而天下之惡皆懼者，何？賞公而罰不貳也。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有善，雖疏賤必賞；有惡，雖貴近必誅，可不謂公而不貳乎？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若賞一無功，則天下飾詐矣；罰一無罪，則天下懷疑矣。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是以明德慎賞而不肯輕之，明德慎罰而不肯忍之。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2680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3978872"/>
              </p:ext>
            </p:extLst>
          </p:nvPr>
        </p:nvGraphicFramePr>
        <p:xfrm>
          <a:off x="1589912" y="673871"/>
          <a:ext cx="10363200" cy="5299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賞罰分明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善賞者，賞一善而天下之善皆勸；善罰者，罰一惡而天下之惡皆懼者，何？賞公而罰不貳也。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親貴不私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有善，雖疏賤必賞；有惡，雖貴近必誅，可不謂公而不貳乎？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若賞一無功，則天下飾詐矣；罰一無罪，則天下懷疑矣。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是以明德慎賞而不肯輕之，明德慎罰而不肯忍之。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041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5949156"/>
              </p:ext>
            </p:extLst>
          </p:nvPr>
        </p:nvGraphicFramePr>
        <p:xfrm>
          <a:off x="1589912" y="673871"/>
          <a:ext cx="10363200" cy="5299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賞罰分明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善賞者，賞一善而天下之善皆勸；善罰者，罰一惡而天下之惡皆懼者，何？賞公而罰不貳也。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親貴不私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有善，雖疏賤必賞；有惡，雖貴近必誅，可不謂公而不貳乎？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否則詐疑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若賞一無功，則天下飾詐矣；罰一無罪，則天下懷疑矣。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是以明德慎賞而不肯輕之，明德慎罰而不肯忍之。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8988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0329750"/>
              </p:ext>
            </p:extLst>
          </p:nvPr>
        </p:nvGraphicFramePr>
        <p:xfrm>
          <a:off x="1589912" y="673871"/>
          <a:ext cx="10363200" cy="5299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賞罰分明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善賞者，賞一善而天下之善皆勸；善罰者，罰一惡而天下之惡皆懼者，何？賞公而罰不貳也。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親貴不私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有善，雖疏賤必賞；有惡，雖貴近必誅，可不謂公而不貳乎？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否則詐疑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若賞一無功，則天下飾詐矣；罰一無罪，則天下懷疑矣。</a:t>
                      </a:r>
                      <a:endParaRPr lang="en-US" altLang="zh-TW" sz="320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慎賞審罰</a:t>
                      </a:r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dirty="0" smtClean="0"/>
                        <a:t>是以明德慎賞而不肯輕之，明德慎罰而不肯忍之。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2824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透過表解方式說明各段文理脈絡。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55262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05208"/>
              </p:ext>
            </p:extLst>
          </p:nvPr>
        </p:nvGraphicFramePr>
        <p:xfrm>
          <a:off x="1466467" y="131179"/>
          <a:ext cx="10212387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29617211"/>
              </p:ext>
            </p:extLst>
          </p:nvPr>
        </p:nvGraphicFramePr>
        <p:xfrm>
          <a:off x="1541623" y="2880472"/>
          <a:ext cx="9782197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" name="向下箭號 1"/>
          <p:cNvSpPr/>
          <p:nvPr/>
        </p:nvSpPr>
        <p:spPr>
          <a:xfrm>
            <a:off x="2590800" y="2841585"/>
            <a:ext cx="317500" cy="1067844"/>
          </a:xfrm>
          <a:prstGeom prst="down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矩形 2"/>
          <p:cNvSpPr/>
          <p:nvPr/>
        </p:nvSpPr>
        <p:spPr>
          <a:xfrm>
            <a:off x="1258555" y="266413"/>
            <a:ext cx="446789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TW" sz="3200" dirty="0">
                <a:solidFill>
                  <a:srgbClr val="FF0000"/>
                </a:solidFill>
              </a:rPr>
              <a:t>【</a:t>
            </a:r>
            <a:r>
              <a:rPr lang="zh-TW" altLang="en-US" sz="3200" dirty="0">
                <a:solidFill>
                  <a:srgbClr val="FF0000"/>
                </a:solidFill>
              </a:rPr>
              <a:t>表解分析</a:t>
            </a:r>
            <a:r>
              <a:rPr lang="en-US" altLang="zh-TW" sz="3200" dirty="0">
                <a:solidFill>
                  <a:srgbClr val="FF0000"/>
                </a:solidFill>
              </a:rPr>
              <a:t>/</a:t>
            </a:r>
            <a:r>
              <a:rPr lang="zh-TW" altLang="en-US" sz="3200" dirty="0">
                <a:solidFill>
                  <a:srgbClr val="FF0000"/>
                </a:solidFill>
              </a:rPr>
              <a:t>文理脈絡</a:t>
            </a:r>
            <a:r>
              <a:rPr lang="en-US" altLang="zh-TW" sz="3200" dirty="0">
                <a:solidFill>
                  <a:srgbClr val="FF0000"/>
                </a:solidFill>
              </a:rPr>
              <a:t>】</a:t>
            </a:r>
            <a:endParaRPr lang="zh-TW" altLang="en-US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5109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P spid="2" grpId="0" animBg="1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5455478"/>
              </p:ext>
            </p:extLst>
          </p:nvPr>
        </p:nvGraphicFramePr>
        <p:xfrm>
          <a:off x="1962279" y="598924"/>
          <a:ext cx="400011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2946942609"/>
              </p:ext>
            </p:extLst>
          </p:nvPr>
        </p:nvGraphicFramePr>
        <p:xfrm>
          <a:off x="6171369" y="461138"/>
          <a:ext cx="5164686" cy="38156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1503125" y="4383768"/>
            <a:ext cx="7315198" cy="19389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ts val="4800"/>
              </a:lnSpc>
            </a:pP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譯註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》(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白話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)p.5423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賢明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者慎於奬賞，不肯</a:t>
            </a:r>
            <a:r>
              <a:rPr lang="zh-TW" altLang="en-US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輕易施行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；賢明者慎於處罰，而不肯</a:t>
            </a:r>
            <a:r>
              <a:rPr lang="zh-TW" altLang="en-US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隱忍不用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文字方塊 2"/>
          <p:cNvSpPr txBox="1"/>
          <p:nvPr/>
        </p:nvSpPr>
        <p:spPr>
          <a:xfrm>
            <a:off x="8592855" y="4809995"/>
            <a:ext cx="1665961" cy="90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6" name="文字方塊 5"/>
          <p:cNvSpPr txBox="1"/>
          <p:nvPr/>
        </p:nvSpPr>
        <p:spPr>
          <a:xfrm>
            <a:off x="9219155" y="4937765"/>
            <a:ext cx="2743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ts val="4800"/>
              </a:lnSpc>
            </a:pPr>
            <a:r>
              <a:rPr lang="en-US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輕率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賞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en-US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600" dirty="0">
              <a:solidFill>
                <a:srgbClr val="FF0000"/>
              </a:solidFill>
            </a:endParaRPr>
          </a:p>
          <a:p>
            <a:pPr lvl="0">
              <a:lnSpc>
                <a:spcPts val="4800"/>
              </a:lnSpc>
            </a:pPr>
            <a:r>
              <a:rPr lang="en-US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忍心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罰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</a:t>
            </a:r>
            <a:r>
              <a:rPr lang="en-US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1799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401D18-C5A9-42DC-A016-7900A66F87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31401D18-C5A9-42DC-A016-7900A66F87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D94BD1-88C4-43B5-86A5-8DBCF423AF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5DD94BD1-88C4-43B5-86A5-8DBCF423AF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860AC6-0B1F-43D7-82F4-4A2C19341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5D860AC6-0B1F-43D7-82F4-4A2C193411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6C1DD94-BED3-4EA1-B3DB-17A1B8771A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56C1DD94-BED3-4EA1-B3DB-17A1B8771A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Graphic spid="5" grpId="0">
        <p:bldAsOne/>
      </p:bldGraphic>
      <p:bldP spid="2" grpId="0" animBg="1"/>
      <p:bldP spid="6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67419" y="1478071"/>
            <a:ext cx="9137193" cy="4832034"/>
          </a:xfrm>
        </p:spPr>
        <p:txBody>
          <a:bodyPr>
            <a:normAutofit/>
          </a:bodyPr>
          <a:lstStyle/>
          <a:p>
            <a:pPr marL="0" lvl="0" indent="0">
              <a:lnSpc>
                <a:spcPts val="5600"/>
              </a:lnSpc>
              <a:buClr>
                <a:srgbClr val="E78712"/>
              </a:buClr>
              <a:buNone/>
            </a:pPr>
            <a:r>
              <a:rPr lang="zh-TW" altLang="en-US" sz="4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夫</a:t>
            </a:r>
            <a:r>
              <a:rPr lang="zh-TW" altLang="en-US" sz="4000" dirty="0">
                <a:solidFill>
                  <a:srgbClr val="FF0000"/>
                </a:solidFill>
              </a:rPr>
              <a:t>威德</a:t>
            </a:r>
            <a:r>
              <a:rPr lang="zh-TW" altLang="en-US" sz="4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者，</a:t>
            </a:r>
            <a:r>
              <a:rPr lang="zh-TW" altLang="en-US" sz="4000" b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相須而濟</a:t>
            </a:r>
            <a:r>
              <a:rPr lang="zh-TW" altLang="en-US" sz="4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者也</a:t>
            </a:r>
            <a:r>
              <a:rPr lang="zh-TW" altLang="en-US" sz="40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。故</a:t>
            </a:r>
            <a:r>
              <a:rPr lang="zh-TW" altLang="en-US" sz="4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獨任</a:t>
            </a:r>
            <a:r>
              <a:rPr lang="zh-TW" altLang="en-US" sz="4000" dirty="0">
                <a:solidFill>
                  <a:srgbClr val="FF0000"/>
                </a:solidFill>
              </a:rPr>
              <a:t>威刑</a:t>
            </a:r>
            <a:r>
              <a:rPr lang="zh-TW" altLang="en-US" sz="4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而無德惠，則民不樂</a:t>
            </a:r>
            <a:r>
              <a:rPr lang="zh-TW" altLang="en-US" sz="40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生；獨</a:t>
            </a:r>
            <a:r>
              <a:rPr lang="zh-TW" altLang="en-US" sz="4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任</a:t>
            </a:r>
            <a:r>
              <a:rPr lang="zh-TW" altLang="en-US" sz="4000" dirty="0">
                <a:solidFill>
                  <a:srgbClr val="FF0000"/>
                </a:solidFill>
              </a:rPr>
              <a:t>德惠</a:t>
            </a:r>
            <a:r>
              <a:rPr lang="zh-TW" altLang="en-US" sz="4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而無威刑，則民不畏</a:t>
            </a:r>
            <a:r>
              <a:rPr lang="zh-TW" altLang="en-US" sz="40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死。民</a:t>
            </a:r>
            <a:r>
              <a:rPr lang="zh-TW" altLang="en-US" sz="4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不樂生，不可得而教</a:t>
            </a:r>
            <a:r>
              <a:rPr lang="zh-TW" altLang="en-US" sz="40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也；民</a:t>
            </a:r>
            <a:r>
              <a:rPr lang="zh-TW" altLang="en-US" sz="4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不畏死，不可得而制也</a:t>
            </a:r>
            <a:r>
              <a:rPr lang="zh-TW" altLang="en-US" sz="40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。有國立政，能使其民可教可制者，其唯</a:t>
            </a:r>
            <a:r>
              <a:rPr lang="zh-TW" altLang="en-US" sz="4000" b="1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威德足以相濟</a:t>
            </a:r>
            <a:r>
              <a:rPr lang="zh-TW" altLang="en-US" sz="40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者乎！</a:t>
            </a:r>
            <a:endParaRPr lang="zh-TW" altLang="en-US" sz="2400" dirty="0"/>
          </a:p>
        </p:txBody>
      </p:sp>
      <p:sp>
        <p:nvSpPr>
          <p:cNvPr id="4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altLang="zh-TW" dirty="0">
                <a:solidFill>
                  <a:srgbClr val="FF0000"/>
                </a:solidFill>
              </a:rPr>
              <a:t>【</a:t>
            </a:r>
            <a:r>
              <a:rPr lang="zh-TW" altLang="en-US" dirty="0">
                <a:solidFill>
                  <a:srgbClr val="FF0000"/>
                </a:solidFill>
              </a:rPr>
              <a:t>章句</a:t>
            </a:r>
            <a:r>
              <a:rPr lang="zh-TW" altLang="en-US" dirty="0" smtClean="0">
                <a:solidFill>
                  <a:srgbClr val="FF0000"/>
                </a:solidFill>
              </a:rPr>
              <a:t>段落</a:t>
            </a:r>
            <a:r>
              <a:rPr lang="en-US" altLang="zh-TW" dirty="0" smtClean="0">
                <a:solidFill>
                  <a:srgbClr val="FF0000"/>
                </a:solidFill>
              </a:rPr>
              <a:t>】</a:t>
            </a:r>
            <a:r>
              <a:rPr lang="zh-TW" altLang="en-US" dirty="0">
                <a:solidFill>
                  <a:srgbClr val="FF0000"/>
                </a:solidFill>
              </a:rPr>
              <a:t/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325205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91430" y="914400"/>
            <a:ext cx="9520584" cy="5370653"/>
          </a:xfrm>
        </p:spPr>
        <p:txBody>
          <a:bodyPr>
            <a:normAutofit/>
          </a:bodyPr>
          <a:lstStyle/>
          <a:p>
            <a:pPr lvl="0">
              <a:lnSpc>
                <a:spcPts val="4800"/>
              </a:lnSpc>
              <a:buClr>
                <a:srgbClr val="E78712"/>
              </a:buClr>
            </a:pP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夫</a:t>
            </a:r>
            <a:r>
              <a:rPr lang="zh-TW" altLang="en-US" sz="3600" dirty="0">
                <a:solidFill>
                  <a:srgbClr val="FF0000"/>
                </a:solidFill>
              </a:rPr>
              <a:t>威德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者，</a:t>
            </a:r>
            <a:r>
              <a:rPr lang="zh-TW" altLang="en-US" sz="3600" b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相須而濟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者也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。</a:t>
            </a:r>
            <a:endParaRPr lang="en-US" altLang="zh-TW" sz="36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>
              <a:lnSpc>
                <a:spcPts val="4800"/>
              </a:lnSpc>
              <a:buClr>
                <a:srgbClr val="E78712"/>
              </a:buClr>
            </a:pP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故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獨任</a:t>
            </a:r>
            <a:r>
              <a:rPr lang="zh-TW" altLang="en-US" sz="3600" dirty="0">
                <a:solidFill>
                  <a:srgbClr val="FF0000"/>
                </a:solidFill>
              </a:rPr>
              <a:t>威刑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而無德惠，則民不樂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生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；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獨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任</a:t>
            </a:r>
            <a:r>
              <a:rPr lang="zh-TW" altLang="en-US" sz="3600" dirty="0">
                <a:solidFill>
                  <a:srgbClr val="FF0000"/>
                </a:solidFill>
              </a:rPr>
              <a:t>德惠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而無威刑，則民</a:t>
            </a:r>
            <a:r>
              <a:rPr lang="zh-TW" altLang="en-US" sz="3600" u="sng" dirty="0">
                <a:solidFill>
                  <a:prstClr val="black">
                    <a:lumMod val="75000"/>
                    <a:lumOff val="25000"/>
                  </a:prstClr>
                </a:solidFill>
              </a:rPr>
              <a:t>不畏</a:t>
            </a:r>
            <a:r>
              <a:rPr lang="zh-TW" altLang="en-US" sz="3600" u="sng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死</a:t>
            </a:r>
            <a:r>
              <a:rPr lang="en-US" altLang="zh-TW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不畏有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死</a:t>
            </a:r>
            <a:r>
              <a:rPr lang="en-US" altLang="zh-TW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有恃無恐</a:t>
            </a:r>
            <a:r>
              <a:rPr lang="en-US" altLang="zh-TW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。</a:t>
            </a:r>
            <a:endParaRPr lang="en-US" altLang="zh-TW" sz="36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>
              <a:lnSpc>
                <a:spcPts val="4800"/>
              </a:lnSpc>
              <a:buClr>
                <a:srgbClr val="E78712"/>
              </a:buClr>
            </a:pP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民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不樂生，不可得而教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也；民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不畏死，不可得而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制</a:t>
            </a:r>
            <a:r>
              <a:rPr lang="en-US" altLang="zh-TW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裁、服、抑</a:t>
            </a:r>
            <a:r>
              <a:rPr lang="en-US" altLang="zh-TW" sz="3200" dirty="0" smtClean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也。</a:t>
            </a:r>
            <a:endParaRPr lang="en-US" altLang="zh-TW" sz="3600" dirty="0" smtClean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pPr lvl="0">
              <a:lnSpc>
                <a:spcPts val="4800"/>
              </a:lnSpc>
              <a:buClr>
                <a:srgbClr val="E78712"/>
              </a:buClr>
            </a:pP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有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國立政，能使其民可教可制者，其唯</a:t>
            </a:r>
            <a:r>
              <a:rPr lang="zh-TW" altLang="en-US" sz="3600" b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威德足以相濟</a:t>
            </a:r>
            <a:r>
              <a:rPr lang="zh-TW" altLang="en-US" sz="36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者</a:t>
            </a:r>
            <a:r>
              <a:rPr lang="zh-TW" altLang="en-US" sz="36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乎！</a:t>
            </a:r>
            <a:endParaRPr lang="zh-TW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541773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</a:t>
            </a:r>
            <a:r>
              <a:rPr lang="en-US" altLang="zh-TW" sz="3200" dirty="0"/>
              <a:t>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67270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6065514"/>
              </p:ext>
            </p:extLst>
          </p:nvPr>
        </p:nvGraphicFramePr>
        <p:xfrm>
          <a:off x="1502230" y="1513115"/>
          <a:ext cx="10363200" cy="42577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夫威德者，相須而濟者也。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故獨任威刑而無德惠，則民不樂生；獨任德惠而無威刑，則民不畏死。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民不樂生，不可得而教也；民不畏死，不可得而制也。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有國立政，能使其民可教可制者，其唯威德足以相濟者乎！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2611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2929385"/>
              </p:ext>
            </p:extLst>
          </p:nvPr>
        </p:nvGraphicFramePr>
        <p:xfrm>
          <a:off x="1502230" y="1513115"/>
          <a:ext cx="10363200" cy="42577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威德相濟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夫威德者，相須而濟者也。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故獨任威刑而無德惠，則民不樂生；獨任德惠而無威刑，則民不畏死。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民不樂生，不可得而教也；民不畏死，不可得而制也。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有國立政，能使其民可教可制者，其唯威德足以相濟者乎！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640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2391078"/>
              </p:ext>
            </p:extLst>
          </p:nvPr>
        </p:nvGraphicFramePr>
        <p:xfrm>
          <a:off x="1502230" y="1513115"/>
          <a:ext cx="10363200" cy="42577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威德相濟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夫威德者，相須而濟者也。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獨任之失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故獨任威刑而無德惠，則民不樂生；獨任德惠而無威刑，則民不畏死。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民不樂生，不可得而教也；民不畏死，不可得而制也。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有國立政，能使其民可教可制者，其唯威德足以相濟者乎！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0454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6398934"/>
              </p:ext>
            </p:extLst>
          </p:nvPr>
        </p:nvGraphicFramePr>
        <p:xfrm>
          <a:off x="1502230" y="1513115"/>
          <a:ext cx="10363200" cy="42577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威德相濟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夫威德者，相須而濟者也。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獨任之失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故獨任威刑而無德惠，則民不樂生；獨任德惠而無威刑，則民不畏死。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失於教制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民不樂生，不可得而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教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也；民不畏死，不可得而</a:t>
                      </a:r>
                      <a:r>
                        <a:rPr lang="zh-TW" altLang="en-US" sz="3200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制</a:t>
                      </a: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也。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有國立政，能使其民可教可制者，其唯威德足以相濟者乎！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025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1835658"/>
              </p:ext>
            </p:extLst>
          </p:nvPr>
        </p:nvGraphicFramePr>
        <p:xfrm>
          <a:off x="1502230" y="1513115"/>
          <a:ext cx="10363200" cy="42577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威德相濟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夫威德者，相須而濟者也。</a:t>
                      </a:r>
                      <a:endParaRPr lang="en-US" altLang="zh-TW" sz="3200" b="0" kern="1200" dirty="0" smtClean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獨任之失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故獨任威刑而無德惠，則民不樂生；獨任德惠而無威刑，則民不畏死。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失於教制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民不樂生，不可得而教也；民不畏死，不可得而制也。</a:t>
                      </a:r>
                      <a:endParaRPr lang="en-US" altLang="zh-TW" sz="3200" kern="1200" dirty="0" smtClean="0">
                        <a:solidFill>
                          <a:prstClr val="black">
                            <a:lumMod val="75000"/>
                            <a:lumOff val="25000"/>
                          </a:prst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結扣主旨</a:t>
                      </a:r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kern="1200" dirty="0" smtClean="0">
                          <a:solidFill>
                            <a:prstClr val="black">
                              <a:lumMod val="75000"/>
                              <a:lumOff val="25000"/>
                            </a:prstClr>
                          </a:solidFill>
                          <a:latin typeface="+mn-lt"/>
                          <a:ea typeface="+mn-ea"/>
                          <a:cs typeface="+mn-cs"/>
                        </a:rPr>
                        <a:t>有國立政，能使其民可教可制者，其唯威德足以相濟者乎！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2093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透過表解方式說明各段文理脈絡。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291152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0954075"/>
              </p:ext>
            </p:extLst>
          </p:nvPr>
        </p:nvGraphicFramePr>
        <p:xfrm>
          <a:off x="2515321" y="1673706"/>
          <a:ext cx="4578205" cy="4738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1536217598"/>
              </p:ext>
            </p:extLst>
          </p:nvPr>
        </p:nvGraphicFramePr>
        <p:xfrm>
          <a:off x="8427028" y="2410306"/>
          <a:ext cx="2530763" cy="2739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6" name="右大括弧 5"/>
          <p:cNvSpPr/>
          <p:nvPr/>
        </p:nvSpPr>
        <p:spPr>
          <a:xfrm>
            <a:off x="7332518" y="1925782"/>
            <a:ext cx="766618" cy="3011055"/>
          </a:xfrm>
          <a:prstGeom prst="rightBrace">
            <a:avLst>
              <a:gd name="adj1" fmla="val 49297"/>
              <a:gd name="adj2" fmla="val 50000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" name="矩形 1"/>
          <p:cNvSpPr/>
          <p:nvPr/>
        </p:nvSpPr>
        <p:spPr>
          <a:xfrm>
            <a:off x="2080591" y="477407"/>
            <a:ext cx="446789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altLang="zh-TW" sz="3200" dirty="0">
                <a:solidFill>
                  <a:srgbClr val="FF0000"/>
                </a:solidFill>
              </a:rPr>
              <a:t>【</a:t>
            </a:r>
            <a:r>
              <a:rPr lang="zh-TW" altLang="en-US" sz="3200" dirty="0">
                <a:solidFill>
                  <a:srgbClr val="FF0000"/>
                </a:solidFill>
              </a:rPr>
              <a:t>表解分析</a:t>
            </a:r>
            <a:r>
              <a:rPr lang="en-US" altLang="zh-TW" sz="3200" dirty="0">
                <a:solidFill>
                  <a:srgbClr val="FF0000"/>
                </a:solidFill>
              </a:rPr>
              <a:t>/</a:t>
            </a:r>
            <a:r>
              <a:rPr lang="zh-TW" altLang="en-US" sz="3200" dirty="0">
                <a:solidFill>
                  <a:srgbClr val="FF0000"/>
                </a:solidFill>
              </a:rPr>
              <a:t>文理脈絡</a:t>
            </a:r>
            <a:r>
              <a:rPr lang="en-US" altLang="zh-TW" sz="3200" dirty="0">
                <a:solidFill>
                  <a:srgbClr val="FF0000"/>
                </a:solidFill>
              </a:rPr>
              <a:t>】</a:t>
            </a:r>
            <a:endParaRPr lang="zh-TW" altLang="en-US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463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78991E-8E08-4856-9AFC-71B30186D4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4A78991E-8E08-4856-9AFC-71B30186D4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C272CD9-F508-4C7A-8660-5979F3C203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EC272CD9-F508-4C7A-8660-5979F3C203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72009C1-919D-4452-B086-45A527270A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C72009C1-919D-4452-B086-45A527270A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55B400-F3CF-4103-BF06-2F1F1B6067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F055B400-F3CF-4103-BF06-2F1F1B6067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EA084BA-2279-4CE3-9F17-7C0133C72F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DEA084BA-2279-4CE3-9F17-7C0133C72F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70585F2-7401-4C57-9F3F-69331D2FE5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graphicEl>
                                              <a:dgm id="{770585F2-7401-4C57-9F3F-69331D2FE5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Graphic spid="5" grpId="0" uiExpand="1">
        <p:bldSub>
          <a:bldDgm bld="one"/>
        </p:bldSub>
      </p:bldGraphic>
      <p:bldP spid="6" grpId="0" animBg="1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04788" y="1446819"/>
            <a:ext cx="9381995" cy="5246255"/>
          </a:xfrm>
        </p:spPr>
        <p:txBody>
          <a:bodyPr>
            <a:normAutofit/>
          </a:bodyPr>
          <a:lstStyle/>
          <a:p>
            <a:pPr>
              <a:lnSpc>
                <a:spcPts val="5600"/>
              </a:lnSpc>
            </a:pPr>
            <a:r>
              <a:rPr lang="en-US" altLang="zh-TW" sz="4000" dirty="0" smtClean="0"/>
              <a:t>3</a:t>
            </a:r>
            <a:r>
              <a:rPr lang="en-US" altLang="zh-TW" sz="4000" dirty="0"/>
              <a:t>.</a:t>
            </a:r>
            <a:r>
              <a:rPr lang="zh-TW" altLang="en-US" sz="4000" dirty="0"/>
              <a:t>詮釋</a:t>
            </a:r>
            <a:r>
              <a:rPr lang="zh-TW" altLang="en-US" sz="4000" dirty="0" smtClean="0"/>
              <a:t>整合</a:t>
            </a:r>
            <a:endParaRPr lang="en-US" altLang="zh-TW" sz="4000" dirty="0" smtClean="0"/>
          </a:p>
          <a:p>
            <a:pPr lvl="1">
              <a:lnSpc>
                <a:spcPts val="5600"/>
              </a:lnSpc>
            </a:pP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試將各段綱目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連綴成為本文摘要。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600"/>
              </a:lnSpc>
            </a:pPr>
            <a:r>
              <a:rPr lang="zh-TW" altLang="zh-TW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總標二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柄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天地</a:t>
            </a:r>
            <a:r>
              <a:rPr lang="zh-TW" altLang="zh-TW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生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殺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信</a:t>
            </a:r>
            <a:r>
              <a:rPr lang="zh-TW" altLang="zh-TW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順詐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逆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開</a:t>
            </a:r>
            <a:r>
              <a:rPr lang="zh-TW" altLang="zh-TW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正塞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邪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賞罰分明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親貴不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私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否則詐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疑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慎賞審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罰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威</a:t>
            </a:r>
            <a:r>
              <a:rPr lang="zh-TW" altLang="zh-TW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德相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濟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獨</a:t>
            </a:r>
            <a:r>
              <a:rPr lang="zh-TW" altLang="zh-TW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任之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失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失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於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教制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zh-TW" altLang="zh-TW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結</a:t>
            </a:r>
            <a:r>
              <a:rPr lang="zh-TW" altLang="zh-TW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扣主旨</a:t>
            </a:r>
          </a:p>
          <a:p>
            <a:pPr>
              <a:lnSpc>
                <a:spcPts val="5600"/>
              </a:lnSpc>
            </a:pPr>
            <a:endParaRPr lang="zh-TW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5600"/>
              </a:lnSpc>
            </a:pP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10840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內容版面配置區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5302527"/>
              </p:ext>
            </p:extLst>
          </p:nvPr>
        </p:nvGraphicFramePr>
        <p:xfrm>
          <a:off x="1816522" y="763513"/>
          <a:ext cx="9243961" cy="34201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圓角矩形 7"/>
          <p:cNvSpPr/>
          <p:nvPr/>
        </p:nvSpPr>
        <p:spPr>
          <a:xfrm>
            <a:off x="6025020" y="3883068"/>
            <a:ext cx="1202498" cy="2430050"/>
          </a:xfrm>
          <a:prstGeom prst="roundRect">
            <a:avLst>
              <a:gd name="adj" fmla="val 26042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600" dirty="0">
                <a:solidFill>
                  <a:srgbClr val="FF0000"/>
                </a:solidFill>
              </a:rPr>
              <a:t>賞罰分明</a:t>
            </a:r>
          </a:p>
        </p:txBody>
      </p:sp>
      <p:sp>
        <p:nvSpPr>
          <p:cNvPr id="9" name="圓角矩形 8"/>
          <p:cNvSpPr/>
          <p:nvPr/>
        </p:nvSpPr>
        <p:spPr>
          <a:xfrm>
            <a:off x="9196194" y="3883068"/>
            <a:ext cx="1202498" cy="243005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>
                <a:solidFill>
                  <a:srgbClr val="FF0000"/>
                </a:solidFill>
              </a:rPr>
              <a:t>威德相濟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10" name="標題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sz="4000" dirty="0" smtClean="0">
                <a:solidFill>
                  <a:srgbClr val="FF0000"/>
                </a:solidFill>
              </a:rPr>
              <a:t>全文總</a:t>
            </a:r>
            <a:r>
              <a:rPr lang="zh-TW" altLang="en-US" sz="4000" dirty="0">
                <a:solidFill>
                  <a:srgbClr val="FF0000"/>
                </a:solidFill>
              </a:rPr>
              <a:t>綱</a:t>
            </a:r>
          </a:p>
        </p:txBody>
      </p:sp>
    </p:spTree>
    <p:extLst>
      <p:ext uri="{BB962C8B-B14F-4D97-AF65-F5344CB8AC3E}">
        <p14:creationId xmlns:p14="http://schemas.microsoft.com/office/powerpoint/2010/main" val="939982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7903C06-01DB-4D81-B915-98E07E3D0A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B7903C06-01DB-4D81-B915-98E07E3D0A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251268FB-5CEC-47AE-9A3D-8039820879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251268FB-5CEC-47AE-9A3D-8039820879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62E5683C-2685-4591-B005-FF247F997A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graphicEl>
                                              <a:dgm id="{62E5683C-2685-4591-B005-FF247F997A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63A6273-DA35-4F16-A922-2195B839AF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graphicEl>
                                              <a:dgm id="{D63A6273-DA35-4F16-A922-2195B839AF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1AF8BBE3-AA3B-4961-BAB7-146F43473E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graphicEl>
                                              <a:dgm id="{1AF8BBE3-AA3B-4961-BAB7-146F43473E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B8A3AFE6-21B8-4069-9131-64611962D4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graphicEl>
                                              <a:dgm id="{B8A3AFE6-21B8-4069-9131-64611962D4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B1064EB-C4E5-4B89-AC88-923606BD85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graphicEl>
                                              <a:dgm id="{4B1064EB-C4E5-4B89-AC88-923606BD85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55ECE03B-B29B-489E-A1B0-4F2174377A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>
                                            <p:graphicEl>
                                              <a:dgm id="{55ECE03B-B29B-489E-A1B0-4F2174377A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9922CEA-E857-4DB5-8B39-2EF3DC28F2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graphicEl>
                                              <a:dgm id="{99922CEA-E857-4DB5-8B39-2EF3DC28F2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lvlOne"/>
        </p:bldSub>
      </p:bldGraphic>
      <p:bldP spid="8" grpId="0" animBg="1"/>
      <p:bldP spid="9" grpId="0" animBg="1"/>
    </p:bldLst>
  </p:timing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354893" y="1459345"/>
            <a:ext cx="9149719" cy="5246255"/>
          </a:xfrm>
        </p:spPr>
        <p:txBody>
          <a:bodyPr>
            <a:normAutofit/>
          </a:bodyPr>
          <a:lstStyle/>
          <a:p>
            <a:r>
              <a:rPr lang="en-US" altLang="zh-TW" sz="4000" dirty="0" smtClean="0"/>
              <a:t>4</a:t>
            </a:r>
            <a:r>
              <a:rPr lang="en-US" altLang="zh-TW" sz="4000" dirty="0"/>
              <a:t>.</a:t>
            </a:r>
            <a:r>
              <a:rPr lang="zh-TW" altLang="en-US" sz="4000" dirty="0"/>
              <a:t>比較</a:t>
            </a:r>
            <a:r>
              <a:rPr lang="zh-TW" altLang="en-US" sz="4000" dirty="0" smtClean="0"/>
              <a:t>評估</a:t>
            </a:r>
            <a:r>
              <a:rPr lang="en-US" altLang="zh-TW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課後作業</a:t>
            </a:r>
            <a:r>
              <a:rPr lang="en-US" altLang="zh-TW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lvl="1"/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就「賞罰分明」與「威德相濟」二詞，與其他經籍章句進行比較評估。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850747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/>
              <a:t>《</a:t>
            </a:r>
            <a:r>
              <a:rPr lang="zh-TW" altLang="en-US" dirty="0"/>
              <a:t>鹽鐵論</a:t>
            </a:r>
            <a:r>
              <a:rPr lang="en-US" altLang="zh-TW" dirty="0"/>
              <a:t>》</a:t>
            </a:r>
            <a:r>
              <a:rPr lang="zh-TW" altLang="en-US" dirty="0"/>
              <a:t>卷六</a:t>
            </a:r>
            <a:r>
              <a:rPr lang="en-US" altLang="zh-TW" dirty="0"/>
              <a:t>〈</a:t>
            </a:r>
            <a:r>
              <a:rPr lang="zh-TW" altLang="en-US" dirty="0"/>
              <a:t>後刑</a:t>
            </a:r>
            <a:r>
              <a:rPr lang="en-US" altLang="zh-TW" dirty="0"/>
              <a:t>〉</a:t>
            </a:r>
            <a:r>
              <a:rPr lang="zh-TW" altLang="en-US" dirty="0"/>
              <a:t>篇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2931" y="1522098"/>
            <a:ext cx="9144000" cy="5000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9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803785" y="323486"/>
            <a:ext cx="8911687" cy="1280890"/>
          </a:xfrm>
        </p:spPr>
        <p:txBody>
          <a:bodyPr/>
          <a:lstStyle/>
          <a:p>
            <a:r>
              <a:rPr lang="en-US" altLang="zh-TW" dirty="0"/>
              <a:t>【</a:t>
            </a:r>
            <a:r>
              <a:rPr lang="zh-TW" altLang="en-US" dirty="0"/>
              <a:t>題解</a:t>
            </a:r>
            <a:r>
              <a:rPr lang="en-US" altLang="zh-TW" dirty="0"/>
              <a:t>】</a:t>
            </a:r>
            <a:r>
              <a:rPr lang="zh-TW" altLang="en-US" dirty="0" smtClean="0"/>
              <a:t>鹽</a:t>
            </a:r>
            <a:r>
              <a:rPr lang="zh-TW" altLang="en-US" dirty="0"/>
              <a:t>鐵</a:t>
            </a:r>
            <a:r>
              <a:rPr lang="zh-TW" altLang="en-US" dirty="0" smtClean="0"/>
              <a:t>論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390389" y="1039660"/>
            <a:ext cx="10114223" cy="5674291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漢武帝時，推行以桑弘羊爲主制定的鹽鐵官營、酒類專賣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及均輸（統一徵收、買賣和運輸貨物）、平準（平抑物價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）等一系列重大財經政策。這些政策對於西漢政權的鞏固在短期內起了一定的作用，但也給人民生活帶來了諸多不便。於是，漢昭帝即位後，於始元六年（西元前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81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年）二月，從全國各地召集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賢良、文學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六十多人到京城長安，與以御史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大夫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桑弘羊爲首的政府官員共同討論民生疾苦問題，後人把這次會議稱爲「鹽鐵會議」。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666610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54060" y="932873"/>
            <a:ext cx="9550552" cy="4978349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會上，雙方對鹽鐵官營、酒類專賣、均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輸、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平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準、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統一鑄幣等 財經政策，以至屯田戍邊、對匈奴和戰等一系列重大問題，展開了激烈爭論。會議結果，廢除了全國的酒類專賣和關內鐵官。三十年後，</a:t>
            </a:r>
            <a:r>
              <a:rPr lang="zh-TW" altLang="en-US" sz="36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桓寬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根據這次會議的官方記録，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加以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推衍整理，增廣條目，把雙方互相責難的問題詳盡地記述出來，寫成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鹽鐵論</a:t>
            </a:r>
            <a:r>
              <a:rPr lang="en-US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一書。 </a:t>
            </a:r>
          </a:p>
        </p:txBody>
      </p:sp>
    </p:spTree>
    <p:extLst>
      <p:ext uri="{BB962C8B-B14F-4D97-AF65-F5344CB8AC3E}">
        <p14:creationId xmlns:p14="http://schemas.microsoft.com/office/powerpoint/2010/main" val="14357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/>
              <a:t>鹽鐵論</a:t>
            </a:r>
            <a:r>
              <a:rPr lang="en-US" altLang="zh-TW" dirty="0"/>
              <a:t>》</a:t>
            </a:r>
            <a:r>
              <a:rPr lang="zh-TW" altLang="en-US" dirty="0"/>
              <a:t>卷</a:t>
            </a:r>
            <a:r>
              <a:rPr lang="zh-TW" altLang="en-US" dirty="0" smtClean="0"/>
              <a:t>六</a:t>
            </a:r>
            <a:r>
              <a:rPr lang="en-US" altLang="zh-TW" dirty="0" smtClean="0"/>
              <a:t>〈</a:t>
            </a:r>
            <a:r>
              <a:rPr lang="zh-TW" altLang="en-US" dirty="0" smtClean="0"/>
              <a:t>後刑</a:t>
            </a:r>
            <a:r>
              <a:rPr lang="en-US" altLang="zh-TW" dirty="0"/>
              <a:t>〉</a:t>
            </a:r>
            <a:r>
              <a:rPr lang="zh-TW" altLang="en-US" dirty="0" smtClean="0"/>
              <a:t>篇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28384" y="1377863"/>
            <a:ext cx="9951421" cy="536114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600" dirty="0"/>
              <a:t>大夫曰：「古之君子，善善而惡惡。人君不畜惡民，農夫不畜無用之苗。無用之苗，苗之害也；無用之民，民之賊也。</a:t>
            </a:r>
            <a:r>
              <a:rPr lang="zh-TW" altLang="en-US" sz="3600" dirty="0" smtClean="0"/>
              <a:t>鉏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200" dirty="0" err="1" smtClean="0">
                <a:latin typeface="標楷體" panose="03000509000000000000" pitchFamily="65" charset="-120"/>
                <a:ea typeface="標楷體" panose="03000509000000000000" pitchFamily="65" charset="-120"/>
              </a:rPr>
              <a:t>chú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鋤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一</a:t>
            </a:r>
            <a:r>
              <a:rPr lang="zh-TW" altLang="en-US" sz="3600" dirty="0"/>
              <a:t>害而眾苗成，刑一惡而萬民悅。雖周公、孔子不能</a:t>
            </a:r>
            <a:r>
              <a:rPr lang="zh-TW" altLang="en-US" sz="3600" dirty="0" smtClean="0"/>
              <a:t>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解除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刑</a:t>
            </a:r>
            <a:r>
              <a:rPr lang="zh-TW" altLang="en-US" sz="3600" dirty="0"/>
              <a:t>而用惡。家之</a:t>
            </a:r>
            <a:r>
              <a:rPr lang="zh-TW" altLang="en-US" sz="3600" dirty="0" smtClean="0"/>
              <a:t>有鉏子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敗家子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，</a:t>
            </a:r>
            <a:r>
              <a:rPr lang="zh-TW" altLang="en-US" sz="3600" dirty="0"/>
              <a:t>器皿不</a:t>
            </a:r>
            <a:r>
              <a:rPr lang="zh-TW" altLang="en-US" sz="3600" dirty="0" smtClean="0"/>
              <a:t>居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，況鉏民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壞人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乎</a:t>
            </a:r>
            <a:r>
              <a:rPr lang="zh-TW" altLang="en-US" sz="3600" dirty="0"/>
              <a:t>！民者</a:t>
            </a:r>
            <a:r>
              <a:rPr lang="zh-TW" altLang="en-US" sz="3600" dirty="0" smtClean="0"/>
              <a:t>敖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藐視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於愛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仁慈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而聽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順從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刑</a:t>
            </a:r>
            <a:r>
              <a:rPr lang="zh-TW" altLang="en-US" sz="3600" dirty="0"/>
              <a:t>。故刑所以正民，鉏所以</a:t>
            </a:r>
            <a:r>
              <a:rPr lang="zh-TW" altLang="en-US" sz="3600" dirty="0" smtClean="0"/>
              <a:t>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區分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600" dirty="0" smtClean="0"/>
              <a:t>苗</a:t>
            </a:r>
            <a:r>
              <a:rPr lang="zh-TW" altLang="en-US" sz="3600" dirty="0"/>
              <a:t>也。」</a:t>
            </a:r>
          </a:p>
        </p:txBody>
      </p:sp>
    </p:spTree>
    <p:extLst>
      <p:ext uri="{BB962C8B-B14F-4D97-AF65-F5344CB8AC3E}">
        <p14:creationId xmlns:p14="http://schemas.microsoft.com/office/powerpoint/2010/main" val="75381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15649" y="713983"/>
            <a:ext cx="10196060" cy="6012493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4000" dirty="0" smtClean="0"/>
              <a:t>賢良曰：古</a:t>
            </a:r>
            <a:r>
              <a:rPr lang="zh-TW" altLang="en-US" sz="4000" dirty="0"/>
              <a:t>者篤教以導民，明辟以正</a:t>
            </a:r>
            <a:r>
              <a:rPr lang="zh-TW" altLang="en-US" sz="4000" dirty="0" smtClean="0"/>
              <a:t>刑。刑</a:t>
            </a:r>
            <a:r>
              <a:rPr lang="zh-TW" altLang="en-US" sz="4000" dirty="0"/>
              <a:t>之於治，猶策之於御也。良工不能無策而御，有策而勿用也。聖人假法以成教，教成而刑不施，故威厲而不殺，刑設而不犯，今廢其紀綱而不能張，壞其禮義而不能防，民陷於罪，從而獵之以</a:t>
            </a:r>
            <a:r>
              <a:rPr lang="zh-TW" altLang="en-US" sz="4000" dirty="0" smtClean="0"/>
              <a:t>刑；是</a:t>
            </a:r>
            <a:r>
              <a:rPr lang="zh-TW" altLang="en-US" sz="4000" dirty="0"/>
              <a:t>猶開其闌牢，發以毒矢</a:t>
            </a:r>
            <a:r>
              <a:rPr lang="zh-TW" altLang="en-US" sz="4000" dirty="0" smtClean="0"/>
              <a:t>也，不盡</a:t>
            </a:r>
            <a:r>
              <a:rPr lang="zh-TW" altLang="en-US" sz="4000" dirty="0"/>
              <a:t>不止矣。曾子曰：上失其道，民散久矣。如得其情，則哀矜而勿</a:t>
            </a:r>
            <a:r>
              <a:rPr lang="zh-TW" altLang="en-US" sz="4000" dirty="0" smtClean="0"/>
              <a:t>喜。</a:t>
            </a:r>
            <a:endParaRPr lang="zh-TW" altLang="en-US" sz="4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278042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15649" y="713983"/>
            <a:ext cx="10196060" cy="6012493"/>
          </a:xfrm>
        </p:spPr>
        <p:txBody>
          <a:bodyPr>
            <a:noAutofit/>
          </a:bodyPr>
          <a:lstStyle/>
          <a:p>
            <a:pPr>
              <a:lnSpc>
                <a:spcPts val="5600"/>
              </a:lnSpc>
            </a:pPr>
            <a:r>
              <a:rPr lang="zh-TW" altLang="en-US" sz="4000" dirty="0" smtClean="0"/>
              <a:t>夫</a:t>
            </a:r>
            <a:r>
              <a:rPr lang="zh-TW" altLang="en-US" sz="4000" dirty="0"/>
              <a:t>不傷民之不治而伐己之能得奸，猶弋者睹鳥獸挂罻羅而喜也。今天下之被誅者，不必有</a:t>
            </a:r>
            <a:r>
              <a:rPr lang="zh-TW" altLang="en-US" sz="4000" dirty="0" smtClean="0"/>
              <a:t>管蔡</a:t>
            </a:r>
            <a:r>
              <a:rPr lang="zh-TW" altLang="en-US" sz="4000" dirty="0"/>
              <a:t>之</a:t>
            </a:r>
            <a:r>
              <a:rPr lang="zh-TW" altLang="en-US" sz="4000" dirty="0" smtClean="0"/>
              <a:t>邪、鄧</a:t>
            </a:r>
            <a:r>
              <a:rPr lang="zh-TW" altLang="en-US" sz="4000" dirty="0"/>
              <a:t>皙之僞也。孔子曰：人而不仁，疾之以甚，亂也。故民亂反之政，政亂反之身，身正而天</a:t>
            </a:r>
            <a:r>
              <a:rPr lang="zh-TW" altLang="en-US" sz="4000" dirty="0" smtClean="0"/>
              <a:t>下定。是</a:t>
            </a:r>
            <a:r>
              <a:rPr lang="zh-TW" altLang="en-US" sz="4000" dirty="0"/>
              <a:t>以君子嘉善而矜不能，恩及刑人，德潤窮夫，施惠悅爾，行刑不樂也</a:t>
            </a:r>
            <a:r>
              <a:rPr lang="zh-TW" altLang="en-US" sz="4000" dirty="0" smtClean="0"/>
              <a:t>。</a:t>
            </a:r>
            <a:r>
              <a:rPr lang="en-US" altLang="zh-TW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譯註第九冊頁</a:t>
            </a:r>
            <a:r>
              <a:rPr lang="en-US" altLang="zh-TW" sz="4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4731)</a:t>
            </a:r>
            <a:endParaRPr lang="zh-TW" altLang="en-US" sz="4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108284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600" dirty="0"/>
              <a:t>1.</a:t>
            </a:r>
            <a:r>
              <a:rPr lang="zh-TW" altLang="en-US" sz="3600" dirty="0"/>
              <a:t>直接</a:t>
            </a:r>
            <a:r>
              <a:rPr lang="zh-TW" altLang="en-US" sz="3600" dirty="0" smtClean="0"/>
              <a:t>提取</a:t>
            </a:r>
            <a:endParaRPr lang="en-US" altLang="zh-TW" sz="3600" dirty="0" smtClean="0"/>
          </a:p>
          <a:p>
            <a:pPr lvl="1"/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請將本文依文理脈絡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適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當區分段落。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39440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565754" y="1352811"/>
            <a:ext cx="10626246" cy="469619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4000" dirty="0" smtClean="0"/>
              <a:t>古</a:t>
            </a:r>
            <a:r>
              <a:rPr lang="zh-TW" altLang="en-US" sz="4000" dirty="0"/>
              <a:t>者篤教以導民，明辟以正</a:t>
            </a:r>
            <a:r>
              <a:rPr lang="zh-TW" altLang="en-US" sz="4000" dirty="0" smtClean="0"/>
              <a:t>刑。</a:t>
            </a:r>
            <a:endParaRPr lang="en-US" altLang="zh-TW" sz="4000" dirty="0" smtClean="0"/>
          </a:p>
          <a:p>
            <a:pPr>
              <a:lnSpc>
                <a:spcPts val="4800"/>
              </a:lnSpc>
            </a:pPr>
            <a:r>
              <a:rPr lang="zh-TW" altLang="en-US" sz="4000" dirty="0" smtClean="0"/>
              <a:t>刑</a:t>
            </a:r>
            <a:r>
              <a:rPr lang="zh-TW" altLang="en-US" sz="4000" dirty="0"/>
              <a:t>之於治，猶策之於御</a:t>
            </a:r>
            <a:r>
              <a:rPr lang="zh-TW" altLang="en-US" sz="4000" dirty="0" smtClean="0"/>
              <a:t>也；良</a:t>
            </a:r>
            <a:r>
              <a:rPr lang="zh-TW" altLang="en-US" sz="4000" dirty="0"/>
              <a:t>工不能無策而御，有策而勿用也</a:t>
            </a:r>
            <a:r>
              <a:rPr lang="zh-TW" altLang="en-US" sz="4000" dirty="0" smtClean="0"/>
              <a:t>。</a:t>
            </a:r>
            <a:endParaRPr lang="en-US" altLang="zh-TW" sz="4000" dirty="0" smtClean="0"/>
          </a:p>
          <a:p>
            <a:pPr>
              <a:lnSpc>
                <a:spcPts val="4800"/>
              </a:lnSpc>
            </a:pPr>
            <a:r>
              <a:rPr lang="zh-TW" altLang="en-US" sz="4000" dirty="0" smtClean="0"/>
              <a:t>聖人</a:t>
            </a:r>
            <a:r>
              <a:rPr lang="zh-TW" altLang="en-US" sz="4000" dirty="0"/>
              <a:t>假法以成教，教成而刑不</a:t>
            </a:r>
            <a:r>
              <a:rPr lang="zh-TW" altLang="en-US" sz="4000" dirty="0" smtClean="0"/>
              <a:t>施；故</a:t>
            </a:r>
            <a:r>
              <a:rPr lang="zh-TW" altLang="en-US" sz="4000" dirty="0"/>
              <a:t>威厲而不殺，刑設而</a:t>
            </a:r>
            <a:r>
              <a:rPr lang="zh-TW" altLang="en-US" sz="4000" dirty="0" smtClean="0"/>
              <a:t>不犯。</a:t>
            </a:r>
            <a:endParaRPr lang="en-US" altLang="zh-TW" sz="4000" dirty="0" smtClean="0"/>
          </a:p>
          <a:p>
            <a:pPr>
              <a:lnSpc>
                <a:spcPts val="4800"/>
              </a:lnSpc>
            </a:pPr>
            <a:r>
              <a:rPr lang="zh-TW" altLang="en-US" sz="4000" dirty="0" smtClean="0"/>
              <a:t>今</a:t>
            </a:r>
            <a:r>
              <a:rPr lang="zh-TW" altLang="en-US" sz="4000" dirty="0"/>
              <a:t>廢其紀綱而不能張，壞其禮義而不能防，民陷於罪，從而獵之以</a:t>
            </a:r>
            <a:r>
              <a:rPr lang="zh-TW" altLang="en-US" sz="4000" dirty="0" smtClean="0"/>
              <a:t>刑；是</a:t>
            </a:r>
            <a:r>
              <a:rPr lang="zh-TW" altLang="en-US" sz="4000" dirty="0"/>
              <a:t>猶開其闌牢，發以毒矢</a:t>
            </a:r>
            <a:r>
              <a:rPr lang="zh-TW" altLang="en-US" sz="4000" dirty="0" smtClean="0"/>
              <a:t>也，不盡</a:t>
            </a:r>
            <a:r>
              <a:rPr lang="zh-TW" altLang="en-US" sz="4000" dirty="0"/>
              <a:t>不止矣</a:t>
            </a:r>
            <a:r>
              <a:rPr lang="zh-TW" altLang="en-US" sz="4000" dirty="0" smtClean="0"/>
              <a:t>。</a:t>
            </a:r>
            <a:endParaRPr lang="en-US" altLang="zh-TW" sz="4000" dirty="0" smtClean="0"/>
          </a:p>
        </p:txBody>
      </p:sp>
      <p:sp>
        <p:nvSpPr>
          <p:cNvPr id="2" name="矩形 1"/>
          <p:cNvSpPr/>
          <p:nvPr/>
        </p:nvSpPr>
        <p:spPr>
          <a:xfrm>
            <a:off x="1950628" y="630250"/>
            <a:ext cx="26468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3200" dirty="0">
                <a:solidFill>
                  <a:srgbClr val="FF0000"/>
                </a:solidFill>
              </a:rPr>
              <a:t>【</a:t>
            </a:r>
            <a:r>
              <a:rPr lang="zh-TW" altLang="en-US" sz="3200" dirty="0">
                <a:solidFill>
                  <a:srgbClr val="FF0000"/>
                </a:solidFill>
              </a:rPr>
              <a:t>章句</a:t>
            </a:r>
            <a:r>
              <a:rPr lang="zh-TW" altLang="en-US" sz="3200" dirty="0" smtClean="0">
                <a:solidFill>
                  <a:srgbClr val="FF0000"/>
                </a:solidFill>
              </a:rPr>
              <a:t>段落</a:t>
            </a:r>
            <a:r>
              <a:rPr lang="en-US" altLang="zh-TW" sz="3200" dirty="0" smtClean="0">
                <a:solidFill>
                  <a:srgbClr val="FF0000"/>
                </a:solidFill>
              </a:rPr>
              <a:t>】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912596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03540" y="582462"/>
            <a:ext cx="10626246" cy="6043806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4000" dirty="0"/>
              <a:t>曾子曰：上失其道，民散久矣。如得其情，則哀矜而勿喜</a:t>
            </a:r>
            <a:r>
              <a:rPr lang="zh-TW" altLang="en-US" sz="4000" dirty="0" smtClean="0"/>
              <a:t>。</a:t>
            </a:r>
            <a:endParaRPr lang="en-US" altLang="zh-TW" sz="4000" dirty="0" smtClean="0"/>
          </a:p>
          <a:p>
            <a:pPr>
              <a:lnSpc>
                <a:spcPts val="4800"/>
              </a:lnSpc>
            </a:pPr>
            <a:r>
              <a:rPr lang="zh-TW" altLang="en-US" sz="4000" dirty="0" smtClean="0"/>
              <a:t>夫</a:t>
            </a:r>
            <a:r>
              <a:rPr lang="zh-TW" altLang="en-US" sz="4000" dirty="0"/>
              <a:t>不傷民之不治而伐己之能得奸，猶弋者睹鳥獸挂罻羅而喜也</a:t>
            </a:r>
            <a:r>
              <a:rPr lang="zh-TW" altLang="en-US" sz="4000" dirty="0" smtClean="0"/>
              <a:t>。</a:t>
            </a:r>
            <a:r>
              <a:rPr lang="zh-TW" altLang="en-US" sz="4000" dirty="0"/>
              <a:t>今天下之被誅者，不必有管蔡之邪，鄧皙之僞也。</a:t>
            </a:r>
            <a:endParaRPr lang="en-US" altLang="zh-TW" sz="4000" dirty="0"/>
          </a:p>
          <a:p>
            <a:pPr>
              <a:lnSpc>
                <a:spcPts val="4800"/>
              </a:lnSpc>
            </a:pPr>
            <a:r>
              <a:rPr lang="zh-TW" altLang="en-US" sz="4000" dirty="0" smtClean="0"/>
              <a:t>孔子</a:t>
            </a:r>
            <a:r>
              <a:rPr lang="zh-TW" altLang="en-US" sz="4000" dirty="0"/>
              <a:t>曰：人而不仁，疾之以甚，亂也</a:t>
            </a:r>
            <a:r>
              <a:rPr lang="zh-TW" altLang="en-US" sz="4000" dirty="0" smtClean="0"/>
              <a:t>。</a:t>
            </a:r>
            <a:endParaRPr lang="en-US" altLang="zh-TW" sz="4000" dirty="0" smtClean="0"/>
          </a:p>
          <a:p>
            <a:pPr>
              <a:lnSpc>
                <a:spcPts val="4800"/>
              </a:lnSpc>
            </a:pPr>
            <a:r>
              <a:rPr lang="zh-TW" altLang="en-US" sz="4000" dirty="0" smtClean="0"/>
              <a:t>故</a:t>
            </a:r>
            <a:r>
              <a:rPr lang="zh-TW" altLang="en-US" sz="4000" dirty="0"/>
              <a:t>民亂反之政，政亂反之身，身正而天</a:t>
            </a:r>
            <a:r>
              <a:rPr lang="zh-TW" altLang="en-US" sz="4000" dirty="0" smtClean="0"/>
              <a:t>下定。是</a:t>
            </a:r>
            <a:r>
              <a:rPr lang="zh-TW" altLang="en-US" sz="4000" dirty="0"/>
              <a:t>以君子嘉善而矜不能，恩及刑人，德潤窮夫，施惠悅爾，行刑不樂也。</a:t>
            </a:r>
          </a:p>
        </p:txBody>
      </p:sp>
    </p:spTree>
    <p:extLst>
      <p:ext uri="{BB962C8B-B14F-4D97-AF65-F5344CB8AC3E}">
        <p14:creationId xmlns:p14="http://schemas.microsoft.com/office/powerpoint/2010/main" val="3349307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四層次設問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4451877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2</a:t>
            </a:r>
            <a:r>
              <a:rPr lang="en-US" altLang="zh-TW" sz="3200" dirty="0"/>
              <a:t>.</a:t>
            </a:r>
            <a:r>
              <a:rPr lang="zh-TW" altLang="en-US" sz="3200" dirty="0"/>
              <a:t>直接</a:t>
            </a:r>
            <a:r>
              <a:rPr lang="zh-TW" altLang="en-US" sz="3200" dirty="0" smtClean="0"/>
              <a:t>推論</a:t>
            </a:r>
            <a:endParaRPr lang="en-US" altLang="zh-TW" sz="3200" dirty="0" smtClean="0"/>
          </a:p>
          <a:p>
            <a:pPr lvl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459073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段大意綱目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4650569"/>
              </p:ext>
            </p:extLst>
          </p:nvPr>
        </p:nvGraphicFramePr>
        <p:xfrm>
          <a:off x="1502230" y="1513115"/>
          <a:ext cx="10363200" cy="4556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古者篤教以導民，明辟以正刑。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刑之於治，猶策之於御也。</a:t>
                      </a:r>
                      <a:r>
                        <a:rPr lang="zh-TW" altLang="en-US" sz="3200" dirty="0" smtClean="0"/>
                        <a:t>良工不能無策而御，有策而勿用也。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聖人假法以成教，教成而刑不施；故威厲而不殺，刑設而不犯。</a:t>
                      </a:r>
                      <a:endParaRPr lang="en-US" altLang="zh-TW" sz="32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今廢其紀綱而不能張，壞其禮義而不能防，民陷於罪，從而獵之以刑，是猶開其闌牢，發以毒矢也，不盡不止矣。</a:t>
                      </a:r>
                      <a:endParaRPr lang="en-US" altLang="zh-TW" sz="32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1154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4409155"/>
              </p:ext>
            </p:extLst>
          </p:nvPr>
        </p:nvGraphicFramePr>
        <p:xfrm>
          <a:off x="1502230" y="1513115"/>
          <a:ext cx="10363200" cy="4556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篤教正刑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古者篤教以導民，明辟以正刑。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刑之於治，猶策之於御也。</a:t>
                      </a:r>
                      <a:r>
                        <a:rPr lang="zh-TW" altLang="en-US" sz="3200" dirty="0" smtClean="0"/>
                        <a:t>良工不能無策而御，有策而勿用也。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聖人假法以成教，教成而刑不施；故威厲而不殺，刑設而不犯。</a:t>
                      </a:r>
                      <a:endParaRPr lang="en-US" altLang="zh-TW" sz="32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今廢其紀綱而不能張，壞其禮義而不能防，民陷於罪，從而獵之以刑，是猶開其闌牢，發以毒矢也，不盡不止矣。</a:t>
                      </a:r>
                      <a:endParaRPr lang="en-US" altLang="zh-TW" sz="32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4186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4249816"/>
              </p:ext>
            </p:extLst>
          </p:nvPr>
        </p:nvGraphicFramePr>
        <p:xfrm>
          <a:off x="1502230" y="1513115"/>
          <a:ext cx="10363200" cy="4556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篤教正刑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古者篤教以導民，明辟以正刑。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以策喻刑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刑之於治，猶策之於御也。</a:t>
                      </a:r>
                      <a:r>
                        <a:rPr lang="zh-TW" altLang="en-US" sz="3200" dirty="0" smtClean="0"/>
                        <a:t>良工不能無策而御，有策而勿用也。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endParaRPr lang="zh-TW" altLang="en-US" sz="32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聖人假法以成教，教成而刑不施；故威厲而不殺，刑設而不犯。</a:t>
                      </a:r>
                      <a:endParaRPr lang="en-US" altLang="zh-TW" sz="32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今廢其紀綱而不能張，壞其禮義而不能防，民陷於罪，從而獵之以刑，是猶開其闌牢，發以毒矢也，不盡不止矣。</a:t>
                      </a:r>
                      <a:endParaRPr lang="en-US" altLang="zh-TW" sz="32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6918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1175971"/>
              </p:ext>
            </p:extLst>
          </p:nvPr>
        </p:nvGraphicFramePr>
        <p:xfrm>
          <a:off x="1502230" y="1513115"/>
          <a:ext cx="10363200" cy="4556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篤教正刑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古者篤教以導民，明辟以正刑。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以策喻刑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刑之於治，猶策之於御也。</a:t>
                      </a:r>
                      <a:r>
                        <a:rPr lang="zh-TW" altLang="en-US" sz="3200" dirty="0" smtClean="0"/>
                        <a:t>良工不能無策而御，有策而勿用也。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假法成教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聖人假法以成教，教成而刑不施；故威厲而不殺，刑設而不犯。</a:t>
                      </a:r>
                      <a:endParaRPr lang="en-US" altLang="zh-TW" sz="32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今廢其紀綱而不能張，壞其禮義而不能防，民陷於罪，從而獵之以刑，是猶開其闌牢，發以毒矢也，不盡不止矣。</a:t>
                      </a:r>
                      <a:endParaRPr lang="en-US" altLang="zh-TW" sz="32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968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9890291"/>
              </p:ext>
            </p:extLst>
          </p:nvPr>
        </p:nvGraphicFramePr>
        <p:xfrm>
          <a:off x="1502230" y="1513115"/>
          <a:ext cx="10363200" cy="4556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lt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篤教正刑</a:t>
                      </a:r>
                      <a:endParaRPr lang="zh-TW" altLang="zh-TW" sz="3600" b="0" kern="1200" dirty="0" smtClean="0">
                        <a:solidFill>
                          <a:schemeClr val="lt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古者篤教以導民，明辟以正刑。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75970451"/>
                  </a:ext>
                </a:extLst>
              </a:tr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以策喻刑</a:t>
                      </a:r>
                      <a:endParaRPr lang="zh-TW" altLang="zh-TW" sz="360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84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dirty="0" smtClean="0"/>
                        <a:t>刑之於治，猶策之於御也。</a:t>
                      </a:r>
                      <a:r>
                        <a:rPr lang="zh-TW" altLang="en-US" sz="3200" dirty="0" smtClean="0"/>
                        <a:t>良工不能無策而御，有策而勿用也。</a:t>
                      </a:r>
                      <a:endParaRPr lang="zh-TW" altLang="en-US" sz="3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>
                          <a:latin typeface="標楷體" panose="03000509000000000000" pitchFamily="65" charset="-120"/>
                          <a:ea typeface="標楷體" panose="03000509000000000000" pitchFamily="65" charset="-120"/>
                        </a:rPr>
                        <a:t>假法成教</a:t>
                      </a:r>
                      <a:endParaRPr lang="zh-TW" altLang="en-US" sz="3600" dirty="0">
                        <a:latin typeface="標楷體" panose="03000509000000000000" pitchFamily="65" charset="-120"/>
                        <a:ea typeface="標楷體" panose="03000509000000000000" pitchFamily="65" charset="-12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聖人假法以成教，教成而刑不施；故威厲而不殺，刑設而不犯。</a:t>
                      </a:r>
                      <a:endParaRPr lang="en-US" altLang="zh-TW" sz="32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1255467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教廢刑行</a:t>
                      </a:r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今廢其紀綱而不能張，壞其禮義而不能防，民陷於罪，從而獵之以刑，是猶開其闌牢，發以毒矢也，不盡不止矣。</a:t>
                      </a:r>
                      <a:endParaRPr lang="en-US" altLang="zh-TW" sz="3200" b="0" kern="120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0027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1477178" y="1588271"/>
          <a:ext cx="10363200" cy="4957459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zh-TW" sz="32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曾子曰：上失其道，民散久矣。如得其情，則哀矜而勿喜。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28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夫不傷民之不治而伐己之能得奸，猶弋者睹鳥獸挂罻羅而喜也。今天下之被誅者，不必有管蔡之邪，鄧皙之僞也。</a:t>
                      </a:r>
                      <a:endParaRPr lang="en-US" altLang="zh-TW" sz="2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812179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孔子曰：人而不仁，疾之以甚，亂也。</a:t>
                      </a:r>
                      <a:endParaRPr lang="en-US" altLang="zh-TW" sz="32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2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故民亂反之政，政亂反之身，身正而天下定，是以君子嘉善而矜不能，恩及刑人，德潤窮夫，施惠悅爾，行刑不樂也。</a:t>
                      </a:r>
                      <a:endParaRPr lang="en-US" altLang="zh-TW" sz="2800" dirty="0" smtClean="0"/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9958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6509823"/>
              </p:ext>
            </p:extLst>
          </p:nvPr>
        </p:nvGraphicFramePr>
        <p:xfrm>
          <a:off x="1477178" y="1588271"/>
          <a:ext cx="10363200" cy="4957459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引證曾子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曾子曰：上失其道，民散久矣。如得其情，則哀矜而勿喜。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TW" altLang="en-US" sz="36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夫不傷民之不治而伐己之能得奸，猶弋者睹鳥獸挂罻羅而喜也。今天下之被誅者，不必有管蔡之邪，鄧皙之僞也。</a:t>
                      </a:r>
                      <a:endParaRPr lang="en-US" altLang="zh-TW" sz="2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812179">
                <a:tc>
                  <a:txBody>
                    <a:bodyPr/>
                    <a:lstStyle/>
                    <a:p>
                      <a:pPr algn="ctr"/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孔子曰：人而不仁，疾之以甚，亂也。</a:t>
                      </a:r>
                      <a:endParaRPr lang="en-US" altLang="zh-TW" sz="32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60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故民亂反之政，政亂反之身，身正而天下定，是以君子嘉善而矜不能，恩及刑人，德潤窮夫，施惠悅爾，行刑不樂也。</a:t>
                      </a:r>
                      <a:endParaRPr lang="en-US" altLang="zh-TW" sz="2800" dirty="0" smtClean="0"/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0680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1335708"/>
              </p:ext>
            </p:extLst>
          </p:nvPr>
        </p:nvGraphicFramePr>
        <p:xfrm>
          <a:off x="1477178" y="1588271"/>
          <a:ext cx="10363200" cy="4957459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引證曾子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曾子曰：上失其道，民散久矣。如得其情，則哀矜而勿喜。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設喻明誅</a:t>
                      </a:r>
                      <a:endParaRPr lang="zh-TW" altLang="en-US" sz="3600" b="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夫不傷民之不治而伐己之能得奸，猶弋者睹鳥獸挂罻羅而喜也。今天下之被誅者，不必有管蔡之邪，鄧皙之僞也。</a:t>
                      </a:r>
                      <a:endParaRPr lang="en-US" altLang="zh-TW" sz="2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812179">
                <a:tc>
                  <a:txBody>
                    <a:bodyPr/>
                    <a:lstStyle/>
                    <a:p>
                      <a:pPr algn="ctr"/>
                      <a:endParaRPr lang="zh-TW" altLang="en-US" sz="3600" b="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孔子曰：人而不仁，疾之以甚，亂也。</a:t>
                      </a:r>
                      <a:endParaRPr lang="en-US" altLang="zh-TW" sz="32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600" b="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故民亂反之政，政亂反之身，身正而天下定，是以君子嘉善而矜不能，恩及刑人，德潤窮夫，施惠悅爾，行刑不樂也。</a:t>
                      </a:r>
                      <a:endParaRPr lang="en-US" altLang="zh-TW" sz="2800" dirty="0" smtClean="0"/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0684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7387995"/>
              </p:ext>
            </p:extLst>
          </p:nvPr>
        </p:nvGraphicFramePr>
        <p:xfrm>
          <a:off x="1477178" y="1588271"/>
          <a:ext cx="10363200" cy="4957459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引證曾子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曾子曰：上失其道，民散久矣。如得其情，則哀矜而勿喜。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設喻明誅</a:t>
                      </a:r>
                      <a:endParaRPr lang="zh-TW" altLang="en-US" sz="3600" b="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夫不傷民之不治而伐己之能得奸，猶弋者睹鳥獸挂罻羅而喜也。今天下之被誅者，不必有管蔡之邪，鄧皙之僞也。</a:t>
                      </a:r>
                      <a:endParaRPr lang="en-US" altLang="zh-TW" sz="2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812179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引證孔子</a:t>
                      </a:r>
                      <a:endParaRPr lang="zh-TW" altLang="en-US" sz="3600" b="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孔子曰：人而不仁，疾之以甚，亂也。</a:t>
                      </a:r>
                      <a:endParaRPr lang="en-US" altLang="zh-TW" sz="32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endParaRPr lang="zh-TW" altLang="en-US" sz="3600" b="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故民亂反之政，政亂反之身，身正而天下定，是以君子嘉善而矜不能，恩及刑人，德潤窮夫，施惠悅爾，行刑不樂也。</a:t>
                      </a:r>
                      <a:endParaRPr lang="en-US" altLang="zh-TW" sz="2800" dirty="0" smtClean="0"/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0095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21425" y="535210"/>
            <a:ext cx="8911687" cy="7982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提取綱目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請以最簡要字句提取各段大意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099675"/>
              </p:ext>
            </p:extLst>
          </p:nvPr>
        </p:nvGraphicFramePr>
        <p:xfrm>
          <a:off x="1477178" y="1588271"/>
          <a:ext cx="10363200" cy="4957459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127253">
                  <a:extLst>
                    <a:ext uri="{9D8B030D-6E8A-4147-A177-3AD203B41FA5}">
                      <a16:colId xmlns:a16="http://schemas.microsoft.com/office/drawing/2014/main" val="1367722231"/>
                    </a:ext>
                  </a:extLst>
                </a:gridCol>
                <a:gridCol w="7235947">
                  <a:extLst>
                    <a:ext uri="{9D8B030D-6E8A-4147-A177-3AD203B41FA5}">
                      <a16:colId xmlns:a16="http://schemas.microsoft.com/office/drawing/2014/main" val="274432605"/>
                    </a:ext>
                  </a:extLst>
                </a:gridCol>
              </a:tblGrid>
              <a:tr h="878827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引證曾子</a:t>
                      </a:r>
                      <a:endParaRPr lang="zh-TW" altLang="zh-TW" sz="3600" b="0" kern="1200" dirty="0" smtClean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4800"/>
                        </a:lnSpc>
                      </a:pPr>
                      <a:r>
                        <a:rPr lang="zh-TW" altLang="en-US" sz="3200" b="0" dirty="0" smtClean="0"/>
                        <a:t>曾子曰：上失其道，民散久矣。如得其情，則哀矜而勿喜。</a:t>
                      </a:r>
                      <a:endParaRPr lang="en-US" altLang="zh-TW" sz="3200" b="0" dirty="0" smtClean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2883881"/>
                  </a:ext>
                </a:extLst>
              </a:tr>
              <a:tr h="796895">
                <a:tc>
                  <a:txBody>
                    <a:bodyPr/>
                    <a:lstStyle/>
                    <a:p>
                      <a:pPr marL="0" marR="0" indent="0" algn="ctr" defTabSz="457200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設喻明誅</a:t>
                      </a:r>
                      <a:endParaRPr lang="zh-TW" altLang="en-US" sz="3600" b="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夫不傷民之不治而伐己之能得奸，猶弋者睹鳥獸挂罻羅而喜也。今天下之被誅者，不必有管蔡之邪，鄧皙之僞也。</a:t>
                      </a:r>
                      <a:endParaRPr lang="en-US" altLang="zh-TW" sz="280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7675612"/>
                  </a:ext>
                </a:extLst>
              </a:tr>
              <a:tr h="812179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引證孔子</a:t>
                      </a:r>
                      <a:endParaRPr lang="zh-TW" altLang="en-US" sz="3600" b="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48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32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孔子曰：人而不仁，疾之以甚，亂也。</a:t>
                      </a:r>
                      <a:endParaRPr lang="en-US" altLang="zh-TW" sz="32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801166706"/>
                  </a:ext>
                </a:extLst>
              </a:tr>
              <a:tr h="1080000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b="0" kern="1200" dirty="0" smtClean="0">
                          <a:solidFill>
                            <a:schemeClr val="dk1"/>
                          </a:solidFill>
                          <a:effectLst/>
                          <a:latin typeface="標楷體" panose="03000509000000000000" pitchFamily="65" charset="-120"/>
                          <a:ea typeface="標楷體" panose="03000509000000000000" pitchFamily="65" charset="-120"/>
                          <a:cs typeface="+mn-cs"/>
                        </a:rPr>
                        <a:t>惠悅刑憂</a:t>
                      </a:r>
                      <a:endParaRPr lang="zh-TW" altLang="en-US" sz="3600" b="0" kern="1200" dirty="0">
                        <a:solidFill>
                          <a:schemeClr val="dk1"/>
                        </a:solidFill>
                        <a:effectLst/>
                        <a:latin typeface="標楷體" panose="03000509000000000000" pitchFamily="65" charset="-120"/>
                        <a:ea typeface="標楷體" panose="03000509000000000000" pitchFamily="65" charset="-120"/>
                        <a:cs typeface="+mn-cs"/>
                      </a:endParaRPr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ts val="36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TW" altLang="en-US" sz="2800" dirty="0" smtClean="0"/>
                        <a:t>故民亂反之政，政亂反之身，身正而天下定，是以君子嘉善而矜不能，恩及刑人，德潤窮夫，施惠悅爾，行刑不樂也。</a:t>
                      </a:r>
                      <a:endParaRPr lang="en-US" altLang="zh-TW" sz="2800" dirty="0" smtClean="0"/>
                    </a:p>
                  </a:txBody>
                  <a:tcPr anchor="ctr">
                    <a:solidFill>
                      <a:schemeClr val="accent1">
                        <a:lumMod val="75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6464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091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3200" dirty="0" smtClean="0"/>
              <a:t>3</a:t>
            </a:r>
            <a:r>
              <a:rPr lang="en-US" altLang="zh-TW" sz="3200" dirty="0"/>
              <a:t>.</a:t>
            </a:r>
            <a:r>
              <a:rPr lang="zh-TW" altLang="en-US" sz="3200" dirty="0"/>
              <a:t>詮釋</a:t>
            </a:r>
            <a:r>
              <a:rPr lang="zh-TW" altLang="en-US" sz="3200" dirty="0" smtClean="0"/>
              <a:t>整合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透過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表解方式說明各段文理脈絡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069381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</p:nvPr>
        </p:nvGraphicFramePr>
        <p:xfrm>
          <a:off x="2960273" y="901148"/>
          <a:ext cx="7323414" cy="5010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335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43DCF0D-1831-4B61-B22F-EC538B03C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43DCF0D-1831-4B61-B22F-EC538B03CA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778BCC-18A8-4000-A92B-781E727394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E8778BCC-18A8-4000-A92B-781E727394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E69203-08A4-4625-885B-9DC40E5C75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5EE69203-08A4-4625-885B-9DC40E5C75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6E542A-984F-483E-9517-E253EACC73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926E542A-984F-483E-9517-E253EACC73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4704015"/>
              </p:ext>
            </p:extLst>
          </p:nvPr>
        </p:nvGraphicFramePr>
        <p:xfrm>
          <a:off x="2960272" y="901148"/>
          <a:ext cx="8542615" cy="5010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970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43DCF0D-1831-4B61-B22F-EC538B03C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43DCF0D-1831-4B61-B22F-EC538B03CA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E69203-08A4-4625-885B-9DC40E5C75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5EE69203-08A4-4625-885B-9DC40E5C75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778BCC-18A8-4000-A92B-781E727394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E8778BCC-18A8-4000-A92B-781E727394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6E542A-984F-483E-9517-E253EACC73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926E542A-984F-483E-9517-E253EACC73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466644-FF78-47A1-9C7F-8DE15A5926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74466644-FF78-47A1-9C7F-8DE15A5926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09B2E7-A7C8-4ADB-B265-58F788B20A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0009B2E7-A7C8-4ADB-B265-58F788B20A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3862097"/>
              </p:ext>
            </p:extLst>
          </p:nvPr>
        </p:nvGraphicFramePr>
        <p:xfrm>
          <a:off x="1950021" y="390849"/>
          <a:ext cx="9799393" cy="58839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9627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43DCF0D-1831-4B61-B22F-EC538B03C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43DCF0D-1831-4B61-B22F-EC538B03CA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322D48-163A-46E9-826A-28E18CB4910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7322D48-163A-46E9-826A-28E18CB4910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8112866"/>
              </p:ext>
            </p:extLst>
          </p:nvPr>
        </p:nvGraphicFramePr>
        <p:xfrm>
          <a:off x="2133553" y="951252"/>
          <a:ext cx="9515651" cy="50107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63237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43DCF0D-1831-4B61-B22F-EC538B03C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43DCF0D-1831-4B61-B22F-EC538B03CA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998C1B7-BD4C-4FCE-AA75-27F4D7C7AD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C998C1B7-BD4C-4FCE-AA75-27F4D7C7AD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8C85089-5129-4D47-8C7B-56BEA6B3BD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68C85089-5129-4D47-8C7B-56BEA6B3BD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341BAB8-CE65-4F2E-A8B8-666F1B2633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5341BAB8-CE65-4F2E-A8B8-666F1B2633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四層次設</a:t>
            </a:r>
            <a:r>
              <a:rPr lang="zh-TW" altLang="en-US" dirty="0" smtClean="0">
                <a:solidFill>
                  <a:srgbClr val="FF0000"/>
                </a:solidFill>
              </a:rPr>
              <a:t>問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59345"/>
            <a:ext cx="8915400" cy="5246255"/>
          </a:xfrm>
        </p:spPr>
        <p:txBody>
          <a:bodyPr>
            <a:normAutofit/>
          </a:bodyPr>
          <a:lstStyle/>
          <a:p>
            <a:r>
              <a:rPr lang="en-US" altLang="zh-TW" sz="4000" dirty="0" smtClean="0"/>
              <a:t>4</a:t>
            </a:r>
            <a:r>
              <a:rPr lang="en-US" altLang="zh-TW" sz="4000" dirty="0"/>
              <a:t>.</a:t>
            </a:r>
            <a:r>
              <a:rPr lang="zh-TW" altLang="en-US" sz="4000" dirty="0"/>
              <a:t>比較</a:t>
            </a:r>
            <a:r>
              <a:rPr lang="zh-TW" altLang="en-US" sz="4000" dirty="0" smtClean="0"/>
              <a:t>評估</a:t>
            </a:r>
            <a:r>
              <a:rPr lang="zh-TW" altLang="en-US" sz="4000" dirty="0" smtClean="0">
                <a:solidFill>
                  <a:srgbClr val="FF0000"/>
                </a:solidFill>
              </a:rPr>
              <a:t>（課後</a:t>
            </a:r>
            <a:r>
              <a:rPr lang="zh-TW" altLang="en-US" sz="4000" dirty="0">
                <a:solidFill>
                  <a:srgbClr val="FF0000"/>
                </a:solidFill>
              </a:rPr>
              <a:t>作業</a:t>
            </a:r>
            <a:r>
              <a:rPr lang="zh-TW" altLang="en-US" sz="4000" dirty="0" smtClean="0">
                <a:solidFill>
                  <a:srgbClr val="FF0000"/>
                </a:solidFill>
              </a:rPr>
              <a:t>）</a:t>
            </a:r>
            <a:endParaRPr lang="en-US" altLang="zh-TW" sz="4000" dirty="0" smtClean="0"/>
          </a:p>
          <a:p>
            <a:pPr lvl="1"/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本文觀點和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的那些篇章類似？請列舉說明。</a:t>
            </a:r>
            <a:endParaRPr lang="en-US" altLang="zh-TW" sz="36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92591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3382</TotalTime>
  <Words>11900</Words>
  <Application>Microsoft Office PowerPoint</Application>
  <PresentationFormat>寬螢幕</PresentationFormat>
  <Paragraphs>667</Paragraphs>
  <Slides>112</Slides>
  <Notes>45</Notes>
  <HiddenSlides>0</HiddenSlides>
  <MMClips>0</MMClips>
  <ScaleCrop>false</ScaleCrop>
  <HeadingPairs>
    <vt:vector size="6" baseType="variant">
      <vt:variant>
        <vt:lpstr>使用字型</vt:lpstr>
      </vt:variant>
      <vt:variant>
        <vt:i4>8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112</vt:i4>
      </vt:variant>
    </vt:vector>
  </HeadingPairs>
  <TitlesOfParts>
    <vt:vector size="121" baseType="lpstr">
      <vt:lpstr>等线</vt:lpstr>
      <vt:lpstr>微軟正黑體</vt:lpstr>
      <vt:lpstr>新細明體</vt:lpstr>
      <vt:lpstr>標楷體</vt:lpstr>
      <vt:lpstr>Arial</vt:lpstr>
      <vt:lpstr>Calibri</vt:lpstr>
      <vt:lpstr>Century Gothic</vt:lpstr>
      <vt:lpstr>Wingdings 3</vt:lpstr>
      <vt:lpstr>絲縷</vt:lpstr>
      <vt:lpstr>《群書治要》君道(二)</vt:lpstr>
      <vt:lpstr>內容選材</vt:lpstr>
      <vt:lpstr>《晏子春秋》</vt:lpstr>
      <vt:lpstr>《晏子春秋》</vt:lpstr>
      <vt:lpstr>景公問晏子曰：古者離散其民，而隕失其國者，其常行何如？對曰：國貧而好大，智薄而好專；尚讒諛而賤賢人，樂簡慢而輕(玩)百姓。國無常法，民無經紀；好辨以為智(忠)，刻民以為忠，流湎而忘國，好兵而忘民。肅於罪誅而慢於慶賞，樂人之哀，利人之害(難)，德不足以懷人，政不足以匡(惠)民，賞不足以勸善，刑不足以防非，此亡國之行也。今民聞公令，如寇讎仇，此古之離其民隕其國常行也。（譯註第七冊頁3782） </vt:lpstr>
      <vt:lpstr>PowerPoint 簡報</vt:lpstr>
      <vt:lpstr>四層次設問</vt:lpstr>
      <vt:lpstr>【章句段落】</vt:lpstr>
      <vt:lpstr>四層次設問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四層次設問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四層次設問</vt:lpstr>
      <vt:lpstr>《韓詩外傳》</vt:lpstr>
      <vt:lpstr>【作者簡介】</vt:lpstr>
      <vt:lpstr>福生於無為，而患生於多欲。故知足然後富從之，德宜君人，然後貴從之。故貴爵而賤德者，雖為天子，不貴矣；貪物而不知止者，雖有天下，不富矣。夫土地之生物不益，山澤之出財有盡；懷不富之心，而求不益之物；挾百倍之欲，而求有盡之財；是桀紂之所以失其位也。《詩》曰：「大風有隧，貪人敗類。」（卷五．26）(譯註第二冊頁1086)</vt:lpstr>
      <vt:lpstr>設問</vt:lpstr>
      <vt:lpstr>四層次設問</vt:lpstr>
      <vt:lpstr>PowerPoint 簡報</vt:lpstr>
      <vt:lpstr>四層次設問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提取綱目(請以最簡要字句提取各段大意綱目)</vt:lpstr>
      <vt:lpstr>四層次設問</vt:lpstr>
      <vt:lpstr>【表解分析/文理脈絡】</vt:lpstr>
      <vt:lpstr>PowerPoint 簡報</vt:lpstr>
      <vt:lpstr>PowerPoint 簡報</vt:lpstr>
      <vt:lpstr>補充考源：《詩經．大雅．桑柔》 </vt:lpstr>
      <vt:lpstr>參證</vt:lpstr>
      <vt:lpstr>四層次設問</vt:lpstr>
      <vt:lpstr>【題解】《傅子》</vt:lpstr>
      <vt:lpstr>《傅子》</vt:lpstr>
      <vt:lpstr>PowerPoint 簡報</vt:lpstr>
      <vt:lpstr>PowerPoint 簡報</vt:lpstr>
      <vt:lpstr>PowerPoint 簡報</vt:lpstr>
      <vt:lpstr>四層次設問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四層次設問</vt:lpstr>
      <vt:lpstr>PowerPoint 簡報</vt:lpstr>
      <vt:lpstr>PowerPoint 簡報</vt:lpstr>
      <vt:lpstr>PowerPoint 簡報</vt:lpstr>
      <vt:lpstr>四層次設問</vt:lpstr>
      <vt:lpstr>PowerPoint 簡報</vt:lpstr>
      <vt:lpstr>PowerPoint 簡報</vt:lpstr>
      <vt:lpstr>四層次設問</vt:lpstr>
      <vt:lpstr>PowerPoint 簡報</vt:lpstr>
      <vt:lpstr>PowerPoint 簡報</vt:lpstr>
      <vt:lpstr>PowerPoint 簡報</vt:lpstr>
      <vt:lpstr>PowerPoint 簡報</vt:lpstr>
      <vt:lpstr>PowerPoint 簡報</vt:lpstr>
      <vt:lpstr>四層次設問</vt:lpstr>
      <vt:lpstr>PowerPoint 簡報</vt:lpstr>
      <vt:lpstr>PowerPoint 簡報</vt:lpstr>
      <vt:lpstr>【章句段落】 </vt:lpstr>
      <vt:lpstr>PowerPoint 簡報</vt:lpstr>
      <vt:lpstr>四層次設問</vt:lpstr>
      <vt:lpstr>提取綱目(請以最簡要字句提取各段大意)</vt:lpstr>
      <vt:lpstr>提取綱目(請以最簡要字句提取各段大意)</vt:lpstr>
      <vt:lpstr>提取綱目(請以最簡要字句提取各段大意)</vt:lpstr>
      <vt:lpstr>提取綱目(請以最簡要字句提取各段大意)</vt:lpstr>
      <vt:lpstr>提取綱目(請以最簡要字句提取各段大意)</vt:lpstr>
      <vt:lpstr>四層次設問</vt:lpstr>
      <vt:lpstr>PowerPoint 簡報</vt:lpstr>
      <vt:lpstr>四層次設問</vt:lpstr>
      <vt:lpstr>全文總綱</vt:lpstr>
      <vt:lpstr>四層次設問</vt:lpstr>
      <vt:lpstr>《鹽鐵論》卷六〈後刑〉篇</vt:lpstr>
      <vt:lpstr>【題解】鹽鐵論</vt:lpstr>
      <vt:lpstr>PowerPoint 簡報</vt:lpstr>
      <vt:lpstr>《鹽鐵論》卷六〈後刑〉篇</vt:lpstr>
      <vt:lpstr>PowerPoint 簡報</vt:lpstr>
      <vt:lpstr>PowerPoint 簡報</vt:lpstr>
      <vt:lpstr>四層次設問</vt:lpstr>
      <vt:lpstr>PowerPoint 簡報</vt:lpstr>
      <vt:lpstr>PowerPoint 簡報</vt:lpstr>
      <vt:lpstr>四層次設問</vt:lpstr>
      <vt:lpstr>提取綱目(請以最簡要字句提取各段大意綱目)</vt:lpstr>
      <vt:lpstr>提取綱目(請以最簡要字句提取各段大意)</vt:lpstr>
      <vt:lpstr>提取綱目(請以最簡要字句提取各段大意)</vt:lpstr>
      <vt:lpstr>提取綱目(請以最簡要字句提取各段大意)</vt:lpstr>
      <vt:lpstr>提取綱目(請以最簡要字句提取各段大意)</vt:lpstr>
      <vt:lpstr>提取綱目(請以最簡要字句提取各段大意)</vt:lpstr>
      <vt:lpstr>提取綱目(請以最簡要字句提取各段大意)</vt:lpstr>
      <vt:lpstr>提取綱目(請以最簡要字句提取各段大意)</vt:lpstr>
      <vt:lpstr>提取綱目(請以最簡要字句提取各段大意)</vt:lpstr>
      <vt:lpstr>提取綱目(請以最簡要字句提取各段大意)</vt:lpstr>
      <vt:lpstr>四層次設問</vt:lpstr>
      <vt:lpstr>PowerPoint 簡報</vt:lpstr>
      <vt:lpstr>PowerPoint 簡報</vt:lpstr>
      <vt:lpstr>PowerPoint 簡報</vt:lpstr>
      <vt:lpstr>PowerPoint 簡報</vt:lpstr>
      <vt:lpstr>四層次設問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簡報</dc:title>
  <dc:creator>Change</dc:creator>
  <cp:lastModifiedBy>Change</cp:lastModifiedBy>
  <cp:revision>242</cp:revision>
  <dcterms:created xsi:type="dcterms:W3CDTF">2018-06-08T14:12:39Z</dcterms:created>
  <dcterms:modified xsi:type="dcterms:W3CDTF">2018-10-06T08:48:15Z</dcterms:modified>
</cp:coreProperties>
</file>