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1"/>
  </p:sldMasterIdLst>
  <p:notesMasterIdLst>
    <p:notesMasterId r:id="rId19"/>
  </p:notesMasterIdLst>
  <p:sldIdLst>
    <p:sldId id="256" r:id="rId2"/>
    <p:sldId id="257" r:id="rId3"/>
    <p:sldId id="258" r:id="rId4"/>
    <p:sldId id="259" r:id="rId5"/>
    <p:sldId id="260" r:id="rId6"/>
    <p:sldId id="261" r:id="rId7"/>
    <p:sldId id="262" r:id="rId8"/>
    <p:sldId id="277" r:id="rId9"/>
    <p:sldId id="263" r:id="rId10"/>
    <p:sldId id="264" r:id="rId11"/>
    <p:sldId id="273" r:id="rId12"/>
    <p:sldId id="274" r:id="rId13"/>
    <p:sldId id="275" r:id="rId14"/>
    <p:sldId id="276" r:id="rId15"/>
    <p:sldId id="278" r:id="rId16"/>
    <p:sldId id="271"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5" autoAdjust="0"/>
    <p:restoredTop sz="94660"/>
  </p:normalViewPr>
  <p:slideViewPr>
    <p:cSldViewPr snapToGrid="0">
      <p:cViewPr varScale="1">
        <p:scale>
          <a:sx n="65" d="100"/>
          <a:sy n="65" d="100"/>
        </p:scale>
        <p:origin x="75" y="50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3427838B-9115-43A0-9D9E-2EEEC3ECB9F6}"/>
    <pc:docChg chg="custSel addSld delSld modSld">
      <pc:chgData name="Zita Draper" userId="b063123c-f51f-481b-b99c-f574606c9ace" providerId="ADAL" clId="{3427838B-9115-43A0-9D9E-2EEEC3ECB9F6}" dt="2024-10-19T13:37:19.596" v="4096" actId="26606"/>
      <pc:docMkLst>
        <pc:docMk/>
      </pc:docMkLst>
      <pc:sldChg chg="modSp mod">
        <pc:chgData name="Zita Draper" userId="b063123c-f51f-481b-b99c-f574606c9ace" providerId="ADAL" clId="{3427838B-9115-43A0-9D9E-2EEEC3ECB9F6}" dt="2024-10-13T12:47:08.928" v="15" actId="122"/>
        <pc:sldMkLst>
          <pc:docMk/>
          <pc:sldMk cId="1901772170" sldId="257"/>
        </pc:sldMkLst>
        <pc:spChg chg="mod">
          <ac:chgData name="Zita Draper" userId="b063123c-f51f-481b-b99c-f574606c9ace" providerId="ADAL" clId="{3427838B-9115-43A0-9D9E-2EEEC3ECB9F6}" dt="2024-10-13T12:47:08.928" v="15" actId="122"/>
          <ac:spMkLst>
            <pc:docMk/>
            <pc:sldMk cId="1901772170" sldId="257"/>
            <ac:spMk id="2" creationId="{159C76B9-A661-C2C3-F6BE-43F35757706B}"/>
          </ac:spMkLst>
        </pc:spChg>
      </pc:sldChg>
      <pc:sldChg chg="modSp mod">
        <pc:chgData name="Zita Draper" userId="b063123c-f51f-481b-b99c-f574606c9ace" providerId="ADAL" clId="{3427838B-9115-43A0-9D9E-2EEEC3ECB9F6}" dt="2024-10-13T12:47:25.007" v="55" actId="122"/>
        <pc:sldMkLst>
          <pc:docMk/>
          <pc:sldMk cId="895402231" sldId="258"/>
        </pc:sldMkLst>
        <pc:spChg chg="mod">
          <ac:chgData name="Zita Draper" userId="b063123c-f51f-481b-b99c-f574606c9ace" providerId="ADAL" clId="{3427838B-9115-43A0-9D9E-2EEEC3ECB9F6}" dt="2024-10-13T12:47:25.007" v="55" actId="122"/>
          <ac:spMkLst>
            <pc:docMk/>
            <pc:sldMk cId="895402231" sldId="258"/>
            <ac:spMk id="2" creationId="{774D0FCD-A66F-6381-B283-DB170AA9B12D}"/>
          </ac:spMkLst>
        </pc:spChg>
      </pc:sldChg>
      <pc:sldChg chg="modSp mod">
        <pc:chgData name="Zita Draper" userId="b063123c-f51f-481b-b99c-f574606c9ace" providerId="ADAL" clId="{3427838B-9115-43A0-9D9E-2EEEC3ECB9F6}" dt="2024-10-13T12:47:43.161" v="100" actId="122"/>
        <pc:sldMkLst>
          <pc:docMk/>
          <pc:sldMk cId="3539124436" sldId="259"/>
        </pc:sldMkLst>
        <pc:spChg chg="mod">
          <ac:chgData name="Zita Draper" userId="b063123c-f51f-481b-b99c-f574606c9ace" providerId="ADAL" clId="{3427838B-9115-43A0-9D9E-2EEEC3ECB9F6}" dt="2024-10-13T12:47:43.161" v="100" actId="122"/>
          <ac:spMkLst>
            <pc:docMk/>
            <pc:sldMk cId="3539124436" sldId="259"/>
            <ac:spMk id="2" creationId="{6278BA50-245E-D3D0-F21D-A01474F5E6C3}"/>
          </ac:spMkLst>
        </pc:spChg>
      </pc:sldChg>
      <pc:sldChg chg="addSp delSp modSp mod setBg">
        <pc:chgData name="Zita Draper" userId="b063123c-f51f-481b-b99c-f574606c9ace" providerId="ADAL" clId="{3427838B-9115-43A0-9D9E-2EEEC3ECB9F6}" dt="2024-10-19T12:42:13.807" v="152" actId="26606"/>
        <pc:sldMkLst>
          <pc:docMk/>
          <pc:sldMk cId="362533079" sldId="260"/>
        </pc:sldMkLst>
        <pc:spChg chg="mod">
          <ac:chgData name="Zita Draper" userId="b063123c-f51f-481b-b99c-f574606c9ace" providerId="ADAL" clId="{3427838B-9115-43A0-9D9E-2EEEC3ECB9F6}" dt="2024-10-19T12:42:13.807" v="152" actId="26606"/>
          <ac:spMkLst>
            <pc:docMk/>
            <pc:sldMk cId="362533079" sldId="260"/>
            <ac:spMk id="2" creationId="{ED62DADF-3D39-ED90-9774-F271501005E9}"/>
          </ac:spMkLst>
        </pc:spChg>
        <pc:spChg chg="del">
          <ac:chgData name="Zita Draper" userId="b063123c-f51f-481b-b99c-f574606c9ace" providerId="ADAL" clId="{3427838B-9115-43A0-9D9E-2EEEC3ECB9F6}" dt="2024-10-19T12:42:13.807" v="152" actId="26606"/>
          <ac:spMkLst>
            <pc:docMk/>
            <pc:sldMk cId="362533079" sldId="260"/>
            <ac:spMk id="3" creationId="{20A4D95D-132F-071E-C48F-F64413C8D567}"/>
          </ac:spMkLst>
        </pc:spChg>
        <pc:spChg chg="add">
          <ac:chgData name="Zita Draper" userId="b063123c-f51f-481b-b99c-f574606c9ace" providerId="ADAL" clId="{3427838B-9115-43A0-9D9E-2EEEC3ECB9F6}" dt="2024-10-19T12:42:13.807" v="152" actId="26606"/>
          <ac:spMkLst>
            <pc:docMk/>
            <pc:sldMk cId="362533079" sldId="260"/>
            <ac:spMk id="9" creationId="{CB5AA8A5-25CC-4295-892F-367FCDAF2BF6}"/>
          </ac:spMkLst>
        </pc:spChg>
        <pc:spChg chg="add">
          <ac:chgData name="Zita Draper" userId="b063123c-f51f-481b-b99c-f574606c9ace" providerId="ADAL" clId="{3427838B-9115-43A0-9D9E-2EEEC3ECB9F6}" dt="2024-10-19T12:42:13.807" v="152" actId="26606"/>
          <ac:spMkLst>
            <pc:docMk/>
            <pc:sldMk cId="362533079" sldId="260"/>
            <ac:spMk id="22" creationId="{24C6BC13-FB1E-48CC-B421-3D06039728B4}"/>
          </ac:spMkLst>
        </pc:spChg>
        <pc:grpChg chg="add">
          <ac:chgData name="Zita Draper" userId="b063123c-f51f-481b-b99c-f574606c9ace" providerId="ADAL" clId="{3427838B-9115-43A0-9D9E-2EEEC3ECB9F6}" dt="2024-10-19T12:42:13.807" v="152" actId="26606"/>
          <ac:grpSpMkLst>
            <pc:docMk/>
            <pc:sldMk cId="362533079" sldId="260"/>
            <ac:grpSpMk id="11" creationId="{09DD65AA-8280-4962-92F3-DF1CB53349DB}"/>
          </ac:grpSpMkLst>
        </pc:grpChg>
        <pc:graphicFrameChg chg="add">
          <ac:chgData name="Zita Draper" userId="b063123c-f51f-481b-b99c-f574606c9ace" providerId="ADAL" clId="{3427838B-9115-43A0-9D9E-2EEEC3ECB9F6}" dt="2024-10-19T12:42:13.807" v="152" actId="26606"/>
          <ac:graphicFrameMkLst>
            <pc:docMk/>
            <pc:sldMk cId="362533079" sldId="260"/>
            <ac:graphicFrameMk id="5" creationId="{6D383863-EE99-C17F-BDAE-B0E5AC10391F}"/>
          </ac:graphicFrameMkLst>
        </pc:graphicFrameChg>
      </pc:sldChg>
      <pc:sldChg chg="addSp delSp modSp mod setBg">
        <pc:chgData name="Zita Draper" userId="b063123c-f51f-481b-b99c-f574606c9ace" providerId="ADAL" clId="{3427838B-9115-43A0-9D9E-2EEEC3ECB9F6}" dt="2024-10-19T12:42:17.610" v="153" actId="26606"/>
        <pc:sldMkLst>
          <pc:docMk/>
          <pc:sldMk cId="3163376499" sldId="261"/>
        </pc:sldMkLst>
        <pc:spChg chg="mod">
          <ac:chgData name="Zita Draper" userId="b063123c-f51f-481b-b99c-f574606c9ace" providerId="ADAL" clId="{3427838B-9115-43A0-9D9E-2EEEC3ECB9F6}" dt="2024-10-19T12:42:17.610" v="153" actId="26606"/>
          <ac:spMkLst>
            <pc:docMk/>
            <pc:sldMk cId="3163376499" sldId="261"/>
            <ac:spMk id="2" creationId="{94A2EC69-B015-8722-102C-64E27E5C7568}"/>
          </ac:spMkLst>
        </pc:spChg>
        <pc:spChg chg="del">
          <ac:chgData name="Zita Draper" userId="b063123c-f51f-481b-b99c-f574606c9ace" providerId="ADAL" clId="{3427838B-9115-43A0-9D9E-2EEEC3ECB9F6}" dt="2024-10-19T12:42:17.610" v="153" actId="26606"/>
          <ac:spMkLst>
            <pc:docMk/>
            <pc:sldMk cId="3163376499" sldId="261"/>
            <ac:spMk id="3" creationId="{1A7A656A-0C7F-7EB1-82F0-AE04164FA6D4}"/>
          </ac:spMkLst>
        </pc:spChg>
        <pc:spChg chg="add">
          <ac:chgData name="Zita Draper" userId="b063123c-f51f-481b-b99c-f574606c9ace" providerId="ADAL" clId="{3427838B-9115-43A0-9D9E-2EEEC3ECB9F6}" dt="2024-10-19T12:42:17.610" v="153" actId="26606"/>
          <ac:spMkLst>
            <pc:docMk/>
            <pc:sldMk cId="3163376499" sldId="261"/>
            <ac:spMk id="9" creationId="{CB5AA8A5-25CC-4295-892F-367FCDAF2BF6}"/>
          </ac:spMkLst>
        </pc:spChg>
        <pc:spChg chg="add">
          <ac:chgData name="Zita Draper" userId="b063123c-f51f-481b-b99c-f574606c9ace" providerId="ADAL" clId="{3427838B-9115-43A0-9D9E-2EEEC3ECB9F6}" dt="2024-10-19T12:42:17.610" v="153" actId="26606"/>
          <ac:spMkLst>
            <pc:docMk/>
            <pc:sldMk cId="3163376499" sldId="261"/>
            <ac:spMk id="22" creationId="{24C6BC13-FB1E-48CC-B421-3D06039728B4}"/>
          </ac:spMkLst>
        </pc:spChg>
        <pc:grpChg chg="add">
          <ac:chgData name="Zita Draper" userId="b063123c-f51f-481b-b99c-f574606c9ace" providerId="ADAL" clId="{3427838B-9115-43A0-9D9E-2EEEC3ECB9F6}" dt="2024-10-19T12:42:17.610" v="153" actId="26606"/>
          <ac:grpSpMkLst>
            <pc:docMk/>
            <pc:sldMk cId="3163376499" sldId="261"/>
            <ac:grpSpMk id="11" creationId="{09DD65AA-8280-4962-92F3-DF1CB53349DB}"/>
          </ac:grpSpMkLst>
        </pc:grpChg>
        <pc:graphicFrameChg chg="add">
          <ac:chgData name="Zita Draper" userId="b063123c-f51f-481b-b99c-f574606c9ace" providerId="ADAL" clId="{3427838B-9115-43A0-9D9E-2EEEC3ECB9F6}" dt="2024-10-19T12:42:17.610" v="153" actId="26606"/>
          <ac:graphicFrameMkLst>
            <pc:docMk/>
            <pc:sldMk cId="3163376499" sldId="261"/>
            <ac:graphicFrameMk id="5" creationId="{C39F5941-569A-A9EF-ADA6-26A3AE29C6BF}"/>
          </ac:graphicFrameMkLst>
        </pc:graphicFrameChg>
      </pc:sldChg>
      <pc:sldChg chg="addSp delSp mod">
        <pc:chgData name="Zita Draper" userId="b063123c-f51f-481b-b99c-f574606c9ace" providerId="ADAL" clId="{3427838B-9115-43A0-9D9E-2EEEC3ECB9F6}" dt="2024-10-19T12:53:30.847" v="889" actId="26606"/>
        <pc:sldMkLst>
          <pc:docMk/>
          <pc:sldMk cId="2945007780" sldId="262"/>
        </pc:sldMkLst>
        <pc:spChg chg="del">
          <ac:chgData name="Zita Draper" userId="b063123c-f51f-481b-b99c-f574606c9ace" providerId="ADAL" clId="{3427838B-9115-43A0-9D9E-2EEEC3ECB9F6}" dt="2024-10-19T12:53:30.847" v="889" actId="26606"/>
          <ac:spMkLst>
            <pc:docMk/>
            <pc:sldMk cId="2945007780" sldId="262"/>
            <ac:spMk id="3" creationId="{F1C06CAE-55C9-97BE-8B71-CE89B0D81C48}"/>
          </ac:spMkLst>
        </pc:spChg>
        <pc:graphicFrameChg chg="add">
          <ac:chgData name="Zita Draper" userId="b063123c-f51f-481b-b99c-f574606c9ace" providerId="ADAL" clId="{3427838B-9115-43A0-9D9E-2EEEC3ECB9F6}" dt="2024-10-19T12:53:30.847" v="889" actId="26606"/>
          <ac:graphicFrameMkLst>
            <pc:docMk/>
            <pc:sldMk cId="2945007780" sldId="262"/>
            <ac:graphicFrameMk id="5" creationId="{9E3498F0-A54C-853C-83FB-22A29A75FCDD}"/>
          </ac:graphicFrameMkLst>
        </pc:graphicFrameChg>
      </pc:sldChg>
      <pc:sldChg chg="addSp modSp mod setBg">
        <pc:chgData name="Zita Draper" userId="b063123c-f51f-481b-b99c-f574606c9ace" providerId="ADAL" clId="{3427838B-9115-43A0-9D9E-2EEEC3ECB9F6}" dt="2024-10-19T12:53:35.913" v="890" actId="26606"/>
        <pc:sldMkLst>
          <pc:docMk/>
          <pc:sldMk cId="3416061909" sldId="263"/>
        </pc:sldMkLst>
        <pc:spChg chg="mod">
          <ac:chgData name="Zita Draper" userId="b063123c-f51f-481b-b99c-f574606c9ace" providerId="ADAL" clId="{3427838B-9115-43A0-9D9E-2EEEC3ECB9F6}" dt="2024-10-19T12:53:35.913" v="890" actId="26606"/>
          <ac:spMkLst>
            <pc:docMk/>
            <pc:sldMk cId="3416061909" sldId="263"/>
            <ac:spMk id="2" creationId="{3575B8DA-3015-9D50-33CE-167AB8FBCD79}"/>
          </ac:spMkLst>
        </pc:spChg>
        <pc:spChg chg="mod">
          <ac:chgData name="Zita Draper" userId="b063123c-f51f-481b-b99c-f574606c9ace" providerId="ADAL" clId="{3427838B-9115-43A0-9D9E-2EEEC3ECB9F6}" dt="2024-10-19T12:53:35.913" v="890" actId="26606"/>
          <ac:spMkLst>
            <pc:docMk/>
            <pc:sldMk cId="3416061909" sldId="263"/>
            <ac:spMk id="3" creationId="{7F87FFB5-DD3B-2390-4400-B5D3698B4BEB}"/>
          </ac:spMkLst>
        </pc:spChg>
        <pc:spChg chg="add">
          <ac:chgData name="Zita Draper" userId="b063123c-f51f-481b-b99c-f574606c9ace" providerId="ADAL" clId="{3427838B-9115-43A0-9D9E-2EEEC3ECB9F6}" dt="2024-10-19T12:53:35.913" v="890" actId="26606"/>
          <ac:spMkLst>
            <pc:docMk/>
            <pc:sldMk cId="3416061909" sldId="263"/>
            <ac:spMk id="8" creationId="{603AE127-802C-459A-A612-DB85B67F0DC0}"/>
          </ac:spMkLst>
        </pc:spChg>
        <pc:spChg chg="add">
          <ac:chgData name="Zita Draper" userId="b063123c-f51f-481b-b99c-f574606c9ace" providerId="ADAL" clId="{3427838B-9115-43A0-9D9E-2EEEC3ECB9F6}" dt="2024-10-19T12:53:35.913" v="890" actId="26606"/>
          <ac:spMkLst>
            <pc:docMk/>
            <pc:sldMk cId="3416061909" sldId="263"/>
            <ac:spMk id="10" creationId="{9323D83D-50D6-4040-A58B-FCEA340F886A}"/>
          </ac:spMkLst>
        </pc:spChg>
        <pc:spChg chg="add">
          <ac:chgData name="Zita Draper" userId="b063123c-f51f-481b-b99c-f574606c9ace" providerId="ADAL" clId="{3427838B-9115-43A0-9D9E-2EEEC3ECB9F6}" dt="2024-10-19T12:53:35.913" v="890" actId="26606"/>
          <ac:spMkLst>
            <pc:docMk/>
            <pc:sldMk cId="3416061909" sldId="263"/>
            <ac:spMk id="14" creationId="{F10FD715-4DCE-4779-B634-EC78315EA213}"/>
          </ac:spMkLst>
        </pc:spChg>
        <pc:cxnChg chg="add">
          <ac:chgData name="Zita Draper" userId="b063123c-f51f-481b-b99c-f574606c9ace" providerId="ADAL" clId="{3427838B-9115-43A0-9D9E-2EEEC3ECB9F6}" dt="2024-10-19T12:53:35.913" v="890" actId="26606"/>
          <ac:cxnSpMkLst>
            <pc:docMk/>
            <pc:sldMk cId="3416061909" sldId="263"/>
            <ac:cxnSpMk id="12" creationId="{1A1FE6BB-DFB2-4080-9B5E-076EF5DDE67B}"/>
          </ac:cxnSpMkLst>
        </pc:cxnChg>
      </pc:sldChg>
      <pc:sldChg chg="addSp delSp modSp mod setBg">
        <pc:chgData name="Zita Draper" userId="b063123c-f51f-481b-b99c-f574606c9ace" providerId="ADAL" clId="{3427838B-9115-43A0-9D9E-2EEEC3ECB9F6}" dt="2024-10-19T12:53:40.615" v="891" actId="26606"/>
        <pc:sldMkLst>
          <pc:docMk/>
          <pc:sldMk cId="1461025935" sldId="264"/>
        </pc:sldMkLst>
        <pc:spChg chg="mod">
          <ac:chgData name="Zita Draper" userId="b063123c-f51f-481b-b99c-f574606c9ace" providerId="ADAL" clId="{3427838B-9115-43A0-9D9E-2EEEC3ECB9F6}" dt="2024-10-19T12:53:40.615" v="891" actId="26606"/>
          <ac:spMkLst>
            <pc:docMk/>
            <pc:sldMk cId="1461025935" sldId="264"/>
            <ac:spMk id="2" creationId="{9EB6CC24-2897-73AB-415A-11708E903C0E}"/>
          </ac:spMkLst>
        </pc:spChg>
        <pc:spChg chg="del mod">
          <ac:chgData name="Zita Draper" userId="b063123c-f51f-481b-b99c-f574606c9ace" providerId="ADAL" clId="{3427838B-9115-43A0-9D9E-2EEEC3ECB9F6}" dt="2024-10-19T12:53:40.615" v="891" actId="26606"/>
          <ac:spMkLst>
            <pc:docMk/>
            <pc:sldMk cId="1461025935" sldId="264"/>
            <ac:spMk id="3" creationId="{1574AFE8-9613-DA8D-0164-2568154BCB12}"/>
          </ac:spMkLst>
        </pc:spChg>
        <pc:spChg chg="add">
          <ac:chgData name="Zita Draper" userId="b063123c-f51f-481b-b99c-f574606c9ace" providerId="ADAL" clId="{3427838B-9115-43A0-9D9E-2EEEC3ECB9F6}" dt="2024-10-19T12:53:40.615" v="891" actId="26606"/>
          <ac:spMkLst>
            <pc:docMk/>
            <pc:sldMk cId="1461025935" sldId="264"/>
            <ac:spMk id="9" creationId="{CB5AA8A5-25CC-4295-892F-367FCDAF2BF6}"/>
          </ac:spMkLst>
        </pc:spChg>
        <pc:spChg chg="add">
          <ac:chgData name="Zita Draper" userId="b063123c-f51f-481b-b99c-f574606c9ace" providerId="ADAL" clId="{3427838B-9115-43A0-9D9E-2EEEC3ECB9F6}" dt="2024-10-19T12:53:40.615" v="891" actId="26606"/>
          <ac:spMkLst>
            <pc:docMk/>
            <pc:sldMk cId="1461025935" sldId="264"/>
            <ac:spMk id="22" creationId="{24C6BC13-FB1E-48CC-B421-3D06039728B4}"/>
          </ac:spMkLst>
        </pc:spChg>
        <pc:grpChg chg="add">
          <ac:chgData name="Zita Draper" userId="b063123c-f51f-481b-b99c-f574606c9ace" providerId="ADAL" clId="{3427838B-9115-43A0-9D9E-2EEEC3ECB9F6}" dt="2024-10-19T12:53:40.615" v="891" actId="26606"/>
          <ac:grpSpMkLst>
            <pc:docMk/>
            <pc:sldMk cId="1461025935" sldId="264"/>
            <ac:grpSpMk id="11" creationId="{09DD65AA-8280-4962-92F3-DF1CB53349DB}"/>
          </ac:grpSpMkLst>
        </pc:grpChg>
        <pc:graphicFrameChg chg="add">
          <ac:chgData name="Zita Draper" userId="b063123c-f51f-481b-b99c-f574606c9ace" providerId="ADAL" clId="{3427838B-9115-43A0-9D9E-2EEEC3ECB9F6}" dt="2024-10-19T12:53:40.615" v="891" actId="26606"/>
          <ac:graphicFrameMkLst>
            <pc:docMk/>
            <pc:sldMk cId="1461025935" sldId="264"/>
            <ac:graphicFrameMk id="5" creationId="{1AE8EB85-2610-5B3F-B683-508B3D3EC0D4}"/>
          </ac:graphicFrameMkLst>
        </pc:graphicFrameChg>
      </pc:sldChg>
      <pc:sldChg chg="del">
        <pc:chgData name="Zita Draper" userId="b063123c-f51f-481b-b99c-f574606c9ace" providerId="ADAL" clId="{3427838B-9115-43A0-9D9E-2EEEC3ECB9F6}" dt="2024-10-13T12:47:51.838" v="108" actId="2696"/>
        <pc:sldMkLst>
          <pc:docMk/>
          <pc:sldMk cId="2008637752" sldId="268"/>
        </pc:sldMkLst>
      </pc:sldChg>
      <pc:sldChg chg="del">
        <pc:chgData name="Zita Draper" userId="b063123c-f51f-481b-b99c-f574606c9ace" providerId="ADAL" clId="{3427838B-9115-43A0-9D9E-2EEEC3ECB9F6}" dt="2024-10-13T12:47:52.093" v="109" actId="2696"/>
        <pc:sldMkLst>
          <pc:docMk/>
          <pc:sldMk cId="1757343969" sldId="269"/>
        </pc:sldMkLst>
      </pc:sldChg>
      <pc:sldChg chg="del">
        <pc:chgData name="Zita Draper" userId="b063123c-f51f-481b-b99c-f574606c9ace" providerId="ADAL" clId="{3427838B-9115-43A0-9D9E-2EEEC3ECB9F6}" dt="2024-10-13T12:47:52.406" v="110" actId="2696"/>
        <pc:sldMkLst>
          <pc:docMk/>
          <pc:sldMk cId="539231551" sldId="270"/>
        </pc:sldMkLst>
      </pc:sldChg>
      <pc:sldChg chg="addSp delSp modSp mod">
        <pc:chgData name="Zita Draper" userId="b063123c-f51f-481b-b99c-f574606c9ace" providerId="ADAL" clId="{3427838B-9115-43A0-9D9E-2EEEC3ECB9F6}" dt="2024-10-19T12:46:01.665" v="154" actId="26606"/>
        <pc:sldMkLst>
          <pc:docMk/>
          <pc:sldMk cId="578568416" sldId="271"/>
        </pc:sldMkLst>
        <pc:spChg chg="mod">
          <ac:chgData name="Zita Draper" userId="b063123c-f51f-481b-b99c-f574606c9ace" providerId="ADAL" clId="{3427838B-9115-43A0-9D9E-2EEEC3ECB9F6}" dt="2024-10-13T12:48:07.521" v="124" actId="122"/>
          <ac:spMkLst>
            <pc:docMk/>
            <pc:sldMk cId="578568416" sldId="271"/>
            <ac:spMk id="2" creationId="{9A388FF6-6C7A-4D81-A3E0-0B96A226B0D5}"/>
          </ac:spMkLst>
        </pc:spChg>
        <pc:spChg chg="del">
          <ac:chgData name="Zita Draper" userId="b063123c-f51f-481b-b99c-f574606c9ace" providerId="ADAL" clId="{3427838B-9115-43A0-9D9E-2EEEC3ECB9F6}" dt="2024-10-19T12:46:01.665" v="154" actId="26606"/>
          <ac:spMkLst>
            <pc:docMk/>
            <pc:sldMk cId="578568416" sldId="271"/>
            <ac:spMk id="3" creationId="{80895878-DA1B-E3FC-D777-630CB85F2C97}"/>
          </ac:spMkLst>
        </pc:spChg>
        <pc:graphicFrameChg chg="add">
          <ac:chgData name="Zita Draper" userId="b063123c-f51f-481b-b99c-f574606c9ace" providerId="ADAL" clId="{3427838B-9115-43A0-9D9E-2EEEC3ECB9F6}" dt="2024-10-19T12:46:01.665" v="154" actId="26606"/>
          <ac:graphicFrameMkLst>
            <pc:docMk/>
            <pc:sldMk cId="578568416" sldId="271"/>
            <ac:graphicFrameMk id="5" creationId="{30FF7A44-B8BE-0070-93FE-F88DD4A10958}"/>
          </ac:graphicFrameMkLst>
        </pc:graphicFrameChg>
      </pc:sldChg>
      <pc:sldChg chg="addSp delSp modSp mod setBg modClrScheme addAnim chgLayout">
        <pc:chgData name="Zita Draper" userId="b063123c-f51f-481b-b99c-f574606c9ace" providerId="ADAL" clId="{3427838B-9115-43A0-9D9E-2EEEC3ECB9F6}" dt="2024-10-19T12:46:27.816" v="161" actId="1076"/>
        <pc:sldMkLst>
          <pc:docMk/>
          <pc:sldMk cId="2838540174" sldId="272"/>
        </pc:sldMkLst>
        <pc:spChg chg="del mod ord">
          <ac:chgData name="Zita Draper" userId="b063123c-f51f-481b-b99c-f574606c9ace" providerId="ADAL" clId="{3427838B-9115-43A0-9D9E-2EEEC3ECB9F6}" dt="2024-10-13T12:48:11.101" v="125" actId="700"/>
          <ac:spMkLst>
            <pc:docMk/>
            <pc:sldMk cId="2838540174" sldId="272"/>
            <ac:spMk id="2" creationId="{DAB3B71D-F710-26FD-F36E-522B6E0D3C3C}"/>
          </ac:spMkLst>
        </pc:spChg>
        <pc:spChg chg="del mod ord">
          <ac:chgData name="Zita Draper" userId="b063123c-f51f-481b-b99c-f574606c9ace" providerId="ADAL" clId="{3427838B-9115-43A0-9D9E-2EEEC3ECB9F6}" dt="2024-10-13T12:48:11.101" v="125" actId="700"/>
          <ac:spMkLst>
            <pc:docMk/>
            <pc:sldMk cId="2838540174" sldId="272"/>
            <ac:spMk id="3" creationId="{9257E4BE-06CB-9E19-CD61-36532C2D46B8}"/>
          </ac:spMkLst>
        </pc:spChg>
        <pc:spChg chg="add mod ord">
          <ac:chgData name="Zita Draper" userId="b063123c-f51f-481b-b99c-f574606c9ace" providerId="ADAL" clId="{3427838B-9115-43A0-9D9E-2EEEC3ECB9F6}" dt="2024-10-19T12:46:23.129" v="160" actId="1076"/>
          <ac:spMkLst>
            <pc:docMk/>
            <pc:sldMk cId="2838540174" sldId="272"/>
            <ac:spMk id="4" creationId="{9A374628-C695-76BA-E0B8-8551D5CFDC58}"/>
          </ac:spMkLst>
        </pc:spChg>
        <pc:spChg chg="add mod ord">
          <ac:chgData name="Zita Draper" userId="b063123c-f51f-481b-b99c-f574606c9ace" providerId="ADAL" clId="{3427838B-9115-43A0-9D9E-2EEEC3ECB9F6}" dt="2024-10-19T12:46:27.816" v="161" actId="1076"/>
          <ac:spMkLst>
            <pc:docMk/>
            <pc:sldMk cId="2838540174" sldId="272"/>
            <ac:spMk id="5" creationId="{FB7703DC-0AEC-279F-9EAE-20FA18A72848}"/>
          </ac:spMkLst>
        </pc:spChg>
        <pc:picChg chg="add mod">
          <ac:chgData name="Zita Draper" userId="b063123c-f51f-481b-b99c-f574606c9ace" providerId="ADAL" clId="{3427838B-9115-43A0-9D9E-2EEEC3ECB9F6}" dt="2024-10-19T12:46:17.340" v="159" actId="14100"/>
          <ac:picMkLst>
            <pc:docMk/>
            <pc:sldMk cId="2838540174" sldId="272"/>
            <ac:picMk id="9" creationId="{34108BC3-1C03-2EA3-BED5-6082E58C4297}"/>
          </ac:picMkLst>
        </pc:picChg>
      </pc:sldChg>
      <pc:sldChg chg="addSp delSp modSp new mod setBg modNotesTx">
        <pc:chgData name="Zita Draper" userId="b063123c-f51f-481b-b99c-f574606c9ace" providerId="ADAL" clId="{3427838B-9115-43A0-9D9E-2EEEC3ECB9F6}" dt="2024-10-19T13:36:40.151" v="4091" actId="26606"/>
        <pc:sldMkLst>
          <pc:docMk/>
          <pc:sldMk cId="948915181" sldId="273"/>
        </pc:sldMkLst>
        <pc:spChg chg="mod">
          <ac:chgData name="Zita Draper" userId="b063123c-f51f-481b-b99c-f574606c9ace" providerId="ADAL" clId="{3427838B-9115-43A0-9D9E-2EEEC3ECB9F6}" dt="2024-10-19T13:36:40.151" v="4091" actId="26606"/>
          <ac:spMkLst>
            <pc:docMk/>
            <pc:sldMk cId="948915181" sldId="273"/>
            <ac:spMk id="2" creationId="{62421BCB-204B-9CE0-2069-EE4CE68B4F8C}"/>
          </ac:spMkLst>
        </pc:spChg>
        <pc:spChg chg="del mod">
          <ac:chgData name="Zita Draper" userId="b063123c-f51f-481b-b99c-f574606c9ace" providerId="ADAL" clId="{3427838B-9115-43A0-9D9E-2EEEC3ECB9F6}" dt="2024-10-19T13:36:40.151" v="4091" actId="26606"/>
          <ac:spMkLst>
            <pc:docMk/>
            <pc:sldMk cId="948915181" sldId="273"/>
            <ac:spMk id="3" creationId="{E885E154-056D-5B5C-9DD6-F216BA5FF5C2}"/>
          </ac:spMkLst>
        </pc:spChg>
        <pc:spChg chg="add">
          <ac:chgData name="Zita Draper" userId="b063123c-f51f-481b-b99c-f574606c9ace" providerId="ADAL" clId="{3427838B-9115-43A0-9D9E-2EEEC3ECB9F6}" dt="2024-10-19T13:36:40.151" v="4091" actId="26606"/>
          <ac:spMkLst>
            <pc:docMk/>
            <pc:sldMk cId="948915181" sldId="273"/>
            <ac:spMk id="9" creationId="{45B71F80-1F92-4074-84D9-16A062B215B3}"/>
          </ac:spMkLst>
        </pc:spChg>
        <pc:spChg chg="add">
          <ac:chgData name="Zita Draper" userId="b063123c-f51f-481b-b99c-f574606c9ace" providerId="ADAL" clId="{3427838B-9115-43A0-9D9E-2EEEC3ECB9F6}" dt="2024-10-19T13:36:40.151" v="4091" actId="26606"/>
          <ac:spMkLst>
            <pc:docMk/>
            <pc:sldMk cId="948915181" sldId="273"/>
            <ac:spMk id="11" creationId="{7209C9DA-6E0D-46D9-8275-C52222D8CCAC}"/>
          </ac:spMkLst>
        </pc:spChg>
        <pc:spChg chg="add">
          <ac:chgData name="Zita Draper" userId="b063123c-f51f-481b-b99c-f574606c9ace" providerId="ADAL" clId="{3427838B-9115-43A0-9D9E-2EEEC3ECB9F6}" dt="2024-10-19T13:36:40.151" v="4091" actId="26606"/>
          <ac:spMkLst>
            <pc:docMk/>
            <pc:sldMk cId="948915181" sldId="273"/>
            <ac:spMk id="13" creationId="{3EB57A4D-E0D0-46DA-B339-F24CA46FA70B}"/>
          </ac:spMkLst>
        </pc:spChg>
        <pc:graphicFrameChg chg="add">
          <ac:chgData name="Zita Draper" userId="b063123c-f51f-481b-b99c-f574606c9ace" providerId="ADAL" clId="{3427838B-9115-43A0-9D9E-2EEEC3ECB9F6}" dt="2024-10-19T13:36:40.151" v="4091" actId="26606"/>
          <ac:graphicFrameMkLst>
            <pc:docMk/>
            <pc:sldMk cId="948915181" sldId="273"/>
            <ac:graphicFrameMk id="5" creationId="{1BF466DC-166A-3B75-DCFD-07C66051E316}"/>
          </ac:graphicFrameMkLst>
        </pc:graphicFrameChg>
      </pc:sldChg>
      <pc:sldChg chg="del">
        <pc:chgData name="Zita Draper" userId="b063123c-f51f-481b-b99c-f574606c9ace" providerId="ADAL" clId="{3427838B-9115-43A0-9D9E-2EEEC3ECB9F6}" dt="2024-10-13T12:47:47.677" v="101" actId="2696"/>
        <pc:sldMkLst>
          <pc:docMk/>
          <pc:sldMk cId="3943914549" sldId="273"/>
        </pc:sldMkLst>
      </pc:sldChg>
      <pc:sldChg chg="del">
        <pc:chgData name="Zita Draper" userId="b063123c-f51f-481b-b99c-f574606c9ace" providerId="ADAL" clId="{3427838B-9115-43A0-9D9E-2EEEC3ECB9F6}" dt="2024-10-13T12:47:48.065" v="102" actId="2696"/>
        <pc:sldMkLst>
          <pc:docMk/>
          <pc:sldMk cId="3005268837" sldId="274"/>
        </pc:sldMkLst>
      </pc:sldChg>
      <pc:sldChg chg="addSp modSp new mod setBg setClrOvrMap">
        <pc:chgData name="Zita Draper" userId="b063123c-f51f-481b-b99c-f574606c9ace" providerId="ADAL" clId="{3427838B-9115-43A0-9D9E-2EEEC3ECB9F6}" dt="2024-10-19T13:36:50.567" v="4092" actId="26606"/>
        <pc:sldMkLst>
          <pc:docMk/>
          <pc:sldMk cId="3919288846" sldId="274"/>
        </pc:sldMkLst>
        <pc:spChg chg="mod">
          <ac:chgData name="Zita Draper" userId="b063123c-f51f-481b-b99c-f574606c9ace" providerId="ADAL" clId="{3427838B-9115-43A0-9D9E-2EEEC3ECB9F6}" dt="2024-10-19T13:36:50.567" v="4092" actId="26606"/>
          <ac:spMkLst>
            <pc:docMk/>
            <pc:sldMk cId="3919288846" sldId="274"/>
            <ac:spMk id="2" creationId="{7AA39E9D-3144-B76E-850A-EE9A48CDB165}"/>
          </ac:spMkLst>
        </pc:spChg>
        <pc:spChg chg="mod">
          <ac:chgData name="Zita Draper" userId="b063123c-f51f-481b-b99c-f574606c9ace" providerId="ADAL" clId="{3427838B-9115-43A0-9D9E-2EEEC3ECB9F6}" dt="2024-10-19T13:36:50.567" v="4092" actId="26606"/>
          <ac:spMkLst>
            <pc:docMk/>
            <pc:sldMk cId="3919288846" sldId="274"/>
            <ac:spMk id="3" creationId="{50332128-14BD-5428-6006-47404FC86DE6}"/>
          </ac:spMkLst>
        </pc:spChg>
        <pc:spChg chg="add">
          <ac:chgData name="Zita Draper" userId="b063123c-f51f-481b-b99c-f574606c9ace" providerId="ADAL" clId="{3427838B-9115-43A0-9D9E-2EEEC3ECB9F6}" dt="2024-10-19T13:36:50.567" v="4092" actId="26606"/>
          <ac:spMkLst>
            <pc:docMk/>
            <pc:sldMk cId="3919288846" sldId="274"/>
            <ac:spMk id="8" creationId="{A65AC7D1-EAA9-48F5-B509-60A7F50BF703}"/>
          </ac:spMkLst>
        </pc:spChg>
        <pc:spChg chg="add">
          <ac:chgData name="Zita Draper" userId="b063123c-f51f-481b-b99c-f574606c9ace" providerId="ADAL" clId="{3427838B-9115-43A0-9D9E-2EEEC3ECB9F6}" dt="2024-10-19T13:36:50.567" v="4092" actId="26606"/>
          <ac:spMkLst>
            <pc:docMk/>
            <pc:sldMk cId="3919288846" sldId="274"/>
            <ac:spMk id="10" creationId="{D6320AF9-619A-4175-865B-5663E1AEF4C5}"/>
          </ac:spMkLst>
        </pc:spChg>
        <pc:spChg chg="add">
          <ac:chgData name="Zita Draper" userId="b063123c-f51f-481b-b99c-f574606c9ace" providerId="ADAL" clId="{3427838B-9115-43A0-9D9E-2EEEC3ECB9F6}" dt="2024-10-19T13:36:50.567" v="4092" actId="26606"/>
          <ac:spMkLst>
            <pc:docMk/>
            <pc:sldMk cId="3919288846" sldId="274"/>
            <ac:spMk id="16" creationId="{7E018740-5C2B-4A41-AC1A-7E68D1EC1954}"/>
          </ac:spMkLst>
        </pc:spChg>
        <pc:spChg chg="add">
          <ac:chgData name="Zita Draper" userId="b063123c-f51f-481b-b99c-f574606c9ace" providerId="ADAL" clId="{3427838B-9115-43A0-9D9E-2EEEC3ECB9F6}" dt="2024-10-19T13:36:50.567" v="4092" actId="26606"/>
          <ac:spMkLst>
            <pc:docMk/>
            <pc:sldMk cId="3919288846" sldId="274"/>
            <ac:spMk id="18" creationId="{166F75A4-C475-4941-8EE2-B80A06A2C1BB}"/>
          </ac:spMkLst>
        </pc:spChg>
        <pc:spChg chg="add">
          <ac:chgData name="Zita Draper" userId="b063123c-f51f-481b-b99c-f574606c9ace" providerId="ADAL" clId="{3427838B-9115-43A0-9D9E-2EEEC3ECB9F6}" dt="2024-10-19T13:36:50.567" v="4092" actId="26606"/>
          <ac:spMkLst>
            <pc:docMk/>
            <pc:sldMk cId="3919288846" sldId="274"/>
            <ac:spMk id="20" creationId="{A032553A-72E8-4B0D-8405-FF9771C9AF05}"/>
          </ac:spMkLst>
        </pc:spChg>
        <pc:spChg chg="add">
          <ac:chgData name="Zita Draper" userId="b063123c-f51f-481b-b99c-f574606c9ace" providerId="ADAL" clId="{3427838B-9115-43A0-9D9E-2EEEC3ECB9F6}" dt="2024-10-19T13:36:50.567" v="4092" actId="26606"/>
          <ac:spMkLst>
            <pc:docMk/>
            <pc:sldMk cId="3919288846" sldId="274"/>
            <ac:spMk id="22" creationId="{765800AC-C3B9-498E-87BC-29FAE4C76B21}"/>
          </ac:spMkLst>
        </pc:spChg>
        <pc:spChg chg="add">
          <ac:chgData name="Zita Draper" userId="b063123c-f51f-481b-b99c-f574606c9ace" providerId="ADAL" clId="{3427838B-9115-43A0-9D9E-2EEEC3ECB9F6}" dt="2024-10-19T13:36:50.567" v="4092" actId="26606"/>
          <ac:spMkLst>
            <pc:docMk/>
            <pc:sldMk cId="3919288846" sldId="274"/>
            <ac:spMk id="24" creationId="{1F9D6ACB-2FF4-49F9-978A-E0D5327FC635}"/>
          </ac:spMkLst>
        </pc:spChg>
        <pc:spChg chg="add">
          <ac:chgData name="Zita Draper" userId="b063123c-f51f-481b-b99c-f574606c9ace" providerId="ADAL" clId="{3427838B-9115-43A0-9D9E-2EEEC3ECB9F6}" dt="2024-10-19T13:36:50.567" v="4092" actId="26606"/>
          <ac:spMkLst>
            <pc:docMk/>
            <pc:sldMk cId="3919288846" sldId="274"/>
            <ac:spMk id="26" creationId="{142BFA2A-77A0-4F60-A32A-685681C84889}"/>
          </ac:spMkLst>
        </pc:spChg>
        <pc:cxnChg chg="add">
          <ac:chgData name="Zita Draper" userId="b063123c-f51f-481b-b99c-f574606c9ace" providerId="ADAL" clId="{3427838B-9115-43A0-9D9E-2EEEC3ECB9F6}" dt="2024-10-19T13:36:50.567" v="4092" actId="26606"/>
          <ac:cxnSpMkLst>
            <pc:docMk/>
            <pc:sldMk cId="3919288846" sldId="274"/>
            <ac:cxnSpMk id="12" creationId="{063B6EC6-D752-4EE7-908B-F8F19E8C7FEA}"/>
          </ac:cxnSpMkLst>
        </pc:cxnChg>
        <pc:cxnChg chg="add">
          <ac:chgData name="Zita Draper" userId="b063123c-f51f-481b-b99c-f574606c9ace" providerId="ADAL" clId="{3427838B-9115-43A0-9D9E-2EEEC3ECB9F6}" dt="2024-10-19T13:36:50.567" v="4092" actId="26606"/>
          <ac:cxnSpMkLst>
            <pc:docMk/>
            <pc:sldMk cId="3919288846" sldId="274"/>
            <ac:cxnSpMk id="14" creationId="{EFECD4E8-AD3E-4228-82A2-9461958EA94D}"/>
          </ac:cxnSpMkLst>
        </pc:cxnChg>
      </pc:sldChg>
      <pc:sldChg chg="del">
        <pc:chgData name="Zita Draper" userId="b063123c-f51f-481b-b99c-f574606c9ace" providerId="ADAL" clId="{3427838B-9115-43A0-9D9E-2EEEC3ECB9F6}" dt="2024-10-13T12:47:48.203" v="103" actId="2696"/>
        <pc:sldMkLst>
          <pc:docMk/>
          <pc:sldMk cId="746463879" sldId="275"/>
        </pc:sldMkLst>
      </pc:sldChg>
      <pc:sldChg chg="addSp modSp new mod setBg">
        <pc:chgData name="Zita Draper" userId="b063123c-f51f-481b-b99c-f574606c9ace" providerId="ADAL" clId="{3427838B-9115-43A0-9D9E-2EEEC3ECB9F6}" dt="2024-10-19T13:37:03.432" v="4094" actId="122"/>
        <pc:sldMkLst>
          <pc:docMk/>
          <pc:sldMk cId="2779589133" sldId="275"/>
        </pc:sldMkLst>
        <pc:spChg chg="mod">
          <ac:chgData name="Zita Draper" userId="b063123c-f51f-481b-b99c-f574606c9ace" providerId="ADAL" clId="{3427838B-9115-43A0-9D9E-2EEEC3ECB9F6}" dt="2024-10-19T13:37:03.432" v="4094" actId="122"/>
          <ac:spMkLst>
            <pc:docMk/>
            <pc:sldMk cId="2779589133" sldId="275"/>
            <ac:spMk id="2" creationId="{5DD40CE4-F1C8-4156-1BBC-3AE6C9F97E00}"/>
          </ac:spMkLst>
        </pc:spChg>
        <pc:spChg chg="mod">
          <ac:chgData name="Zita Draper" userId="b063123c-f51f-481b-b99c-f574606c9ace" providerId="ADAL" clId="{3427838B-9115-43A0-9D9E-2EEEC3ECB9F6}" dt="2024-10-19T13:36:59.403" v="4093" actId="26606"/>
          <ac:spMkLst>
            <pc:docMk/>
            <pc:sldMk cId="2779589133" sldId="275"/>
            <ac:spMk id="3" creationId="{5A3823EA-A45B-C645-3964-EAE4C24DACE0}"/>
          </ac:spMkLst>
        </pc:spChg>
        <pc:spChg chg="add">
          <ac:chgData name="Zita Draper" userId="b063123c-f51f-481b-b99c-f574606c9ace" providerId="ADAL" clId="{3427838B-9115-43A0-9D9E-2EEEC3ECB9F6}" dt="2024-10-19T13:36:59.403" v="4093" actId="26606"/>
          <ac:spMkLst>
            <pc:docMk/>
            <pc:sldMk cId="2779589133" sldId="275"/>
            <ac:spMk id="8" creationId="{E80B86A7-A1EC-475B-9166-88902B033A38}"/>
          </ac:spMkLst>
        </pc:spChg>
        <pc:spChg chg="add">
          <ac:chgData name="Zita Draper" userId="b063123c-f51f-481b-b99c-f574606c9ace" providerId="ADAL" clId="{3427838B-9115-43A0-9D9E-2EEEC3ECB9F6}" dt="2024-10-19T13:36:59.403" v="4093" actId="26606"/>
          <ac:spMkLst>
            <pc:docMk/>
            <pc:sldMk cId="2779589133" sldId="275"/>
            <ac:spMk id="10" creationId="{C2C29CB1-9F74-4879-A6AF-AEA67B6F1F4D}"/>
          </ac:spMkLst>
        </pc:spChg>
        <pc:spChg chg="add">
          <ac:chgData name="Zita Draper" userId="b063123c-f51f-481b-b99c-f574606c9ace" providerId="ADAL" clId="{3427838B-9115-43A0-9D9E-2EEEC3ECB9F6}" dt="2024-10-19T13:36:59.403" v="4093" actId="26606"/>
          <ac:spMkLst>
            <pc:docMk/>
            <pc:sldMk cId="2779589133" sldId="275"/>
            <ac:spMk id="12" creationId="{7E2C7115-5336-410C-AD71-0F0952A2E5A7}"/>
          </ac:spMkLst>
        </pc:spChg>
      </pc:sldChg>
      <pc:sldChg chg="addSp delSp modSp new mod setBg">
        <pc:chgData name="Zita Draper" userId="b063123c-f51f-481b-b99c-f574606c9ace" providerId="ADAL" clId="{3427838B-9115-43A0-9D9E-2EEEC3ECB9F6}" dt="2024-10-19T13:37:09.634" v="4095" actId="26606"/>
        <pc:sldMkLst>
          <pc:docMk/>
          <pc:sldMk cId="1861083976" sldId="276"/>
        </pc:sldMkLst>
        <pc:spChg chg="mod">
          <ac:chgData name="Zita Draper" userId="b063123c-f51f-481b-b99c-f574606c9ace" providerId="ADAL" clId="{3427838B-9115-43A0-9D9E-2EEEC3ECB9F6}" dt="2024-10-19T13:37:09.634" v="4095" actId="26606"/>
          <ac:spMkLst>
            <pc:docMk/>
            <pc:sldMk cId="1861083976" sldId="276"/>
            <ac:spMk id="2" creationId="{B71C24D4-CD96-3CA2-6FDF-EFC472739D95}"/>
          </ac:spMkLst>
        </pc:spChg>
        <pc:spChg chg="del mod">
          <ac:chgData name="Zita Draper" userId="b063123c-f51f-481b-b99c-f574606c9ace" providerId="ADAL" clId="{3427838B-9115-43A0-9D9E-2EEEC3ECB9F6}" dt="2024-10-19T13:37:09.634" v="4095" actId="26606"/>
          <ac:spMkLst>
            <pc:docMk/>
            <pc:sldMk cId="1861083976" sldId="276"/>
            <ac:spMk id="3" creationId="{9D5A2848-0DFA-09AD-6B27-4B4939E977DD}"/>
          </ac:spMkLst>
        </pc:spChg>
        <pc:spChg chg="add">
          <ac:chgData name="Zita Draper" userId="b063123c-f51f-481b-b99c-f574606c9ace" providerId="ADAL" clId="{3427838B-9115-43A0-9D9E-2EEEC3ECB9F6}" dt="2024-10-19T13:37:09.634" v="4095" actId="26606"/>
          <ac:spMkLst>
            <pc:docMk/>
            <pc:sldMk cId="1861083976" sldId="276"/>
            <ac:spMk id="9" creationId="{CB5AA8A5-25CC-4295-892F-367FCDAF2BF6}"/>
          </ac:spMkLst>
        </pc:spChg>
        <pc:spChg chg="add">
          <ac:chgData name="Zita Draper" userId="b063123c-f51f-481b-b99c-f574606c9ace" providerId="ADAL" clId="{3427838B-9115-43A0-9D9E-2EEEC3ECB9F6}" dt="2024-10-19T13:37:09.634" v="4095" actId="26606"/>
          <ac:spMkLst>
            <pc:docMk/>
            <pc:sldMk cId="1861083976" sldId="276"/>
            <ac:spMk id="22" creationId="{24C6BC13-FB1E-48CC-B421-3D06039728B4}"/>
          </ac:spMkLst>
        </pc:spChg>
        <pc:grpChg chg="add">
          <ac:chgData name="Zita Draper" userId="b063123c-f51f-481b-b99c-f574606c9ace" providerId="ADAL" clId="{3427838B-9115-43A0-9D9E-2EEEC3ECB9F6}" dt="2024-10-19T13:37:09.634" v="4095" actId="26606"/>
          <ac:grpSpMkLst>
            <pc:docMk/>
            <pc:sldMk cId="1861083976" sldId="276"/>
            <ac:grpSpMk id="11" creationId="{09DD65AA-8280-4962-92F3-DF1CB53349DB}"/>
          </ac:grpSpMkLst>
        </pc:grpChg>
        <pc:graphicFrameChg chg="add">
          <ac:chgData name="Zita Draper" userId="b063123c-f51f-481b-b99c-f574606c9ace" providerId="ADAL" clId="{3427838B-9115-43A0-9D9E-2EEEC3ECB9F6}" dt="2024-10-19T13:37:09.634" v="4095" actId="26606"/>
          <ac:graphicFrameMkLst>
            <pc:docMk/>
            <pc:sldMk cId="1861083976" sldId="276"/>
            <ac:graphicFrameMk id="5" creationId="{80CB36D9-A532-5732-43DD-6B7F9941ED5A}"/>
          </ac:graphicFrameMkLst>
        </pc:graphicFrameChg>
      </pc:sldChg>
      <pc:sldChg chg="del">
        <pc:chgData name="Zita Draper" userId="b063123c-f51f-481b-b99c-f574606c9ace" providerId="ADAL" clId="{3427838B-9115-43A0-9D9E-2EEEC3ECB9F6}" dt="2024-10-13T12:47:48.390" v="104" actId="2696"/>
        <pc:sldMkLst>
          <pc:docMk/>
          <pc:sldMk cId="3376395389" sldId="276"/>
        </pc:sldMkLst>
      </pc:sldChg>
      <pc:sldChg chg="modSp new mod">
        <pc:chgData name="Zita Draper" userId="b063123c-f51f-481b-b99c-f574606c9ace" providerId="ADAL" clId="{3427838B-9115-43A0-9D9E-2EEEC3ECB9F6}" dt="2024-10-19T13:22:55.763" v="2872" actId="20577"/>
        <pc:sldMkLst>
          <pc:docMk/>
          <pc:sldMk cId="221576761" sldId="277"/>
        </pc:sldMkLst>
        <pc:spChg chg="mod">
          <ac:chgData name="Zita Draper" userId="b063123c-f51f-481b-b99c-f574606c9ace" providerId="ADAL" clId="{3427838B-9115-43A0-9D9E-2EEEC3ECB9F6}" dt="2024-10-19T13:08:17.683" v="2610" actId="122"/>
          <ac:spMkLst>
            <pc:docMk/>
            <pc:sldMk cId="221576761" sldId="277"/>
            <ac:spMk id="2" creationId="{3D6738FC-0074-D133-4BBB-1DF5440A4C5F}"/>
          </ac:spMkLst>
        </pc:spChg>
        <pc:spChg chg="mod">
          <ac:chgData name="Zita Draper" userId="b063123c-f51f-481b-b99c-f574606c9ace" providerId="ADAL" clId="{3427838B-9115-43A0-9D9E-2EEEC3ECB9F6}" dt="2024-10-19T13:22:55.763" v="2872" actId="20577"/>
          <ac:spMkLst>
            <pc:docMk/>
            <pc:sldMk cId="221576761" sldId="277"/>
            <ac:spMk id="3" creationId="{0BF2B4F7-07A0-49A1-B08F-27B1B5BF45DD}"/>
          </ac:spMkLst>
        </pc:spChg>
      </pc:sldChg>
      <pc:sldChg chg="del">
        <pc:chgData name="Zita Draper" userId="b063123c-f51f-481b-b99c-f574606c9ace" providerId="ADAL" clId="{3427838B-9115-43A0-9D9E-2EEEC3ECB9F6}" dt="2024-10-13T12:47:48.574" v="105" actId="2696"/>
        <pc:sldMkLst>
          <pc:docMk/>
          <pc:sldMk cId="2051038227" sldId="277"/>
        </pc:sldMkLst>
      </pc:sldChg>
      <pc:sldChg chg="del">
        <pc:chgData name="Zita Draper" userId="b063123c-f51f-481b-b99c-f574606c9ace" providerId="ADAL" clId="{3427838B-9115-43A0-9D9E-2EEEC3ECB9F6}" dt="2024-10-13T12:47:48.865" v="106" actId="2696"/>
        <pc:sldMkLst>
          <pc:docMk/>
          <pc:sldMk cId="1835619526" sldId="278"/>
        </pc:sldMkLst>
      </pc:sldChg>
      <pc:sldChg chg="addSp modSp new mod setBg">
        <pc:chgData name="Zita Draper" userId="b063123c-f51f-481b-b99c-f574606c9ace" providerId="ADAL" clId="{3427838B-9115-43A0-9D9E-2EEEC3ECB9F6}" dt="2024-10-19T13:37:19.596" v="4096" actId="26606"/>
        <pc:sldMkLst>
          <pc:docMk/>
          <pc:sldMk cId="3823388783" sldId="278"/>
        </pc:sldMkLst>
        <pc:spChg chg="mod">
          <ac:chgData name="Zita Draper" userId="b063123c-f51f-481b-b99c-f574606c9ace" providerId="ADAL" clId="{3427838B-9115-43A0-9D9E-2EEEC3ECB9F6}" dt="2024-10-19T13:37:19.596" v="4096" actId="26606"/>
          <ac:spMkLst>
            <pc:docMk/>
            <pc:sldMk cId="3823388783" sldId="278"/>
            <ac:spMk id="2" creationId="{90CAA867-49A1-0367-7105-99208FC11F64}"/>
          </ac:spMkLst>
        </pc:spChg>
        <pc:spChg chg="mod">
          <ac:chgData name="Zita Draper" userId="b063123c-f51f-481b-b99c-f574606c9ace" providerId="ADAL" clId="{3427838B-9115-43A0-9D9E-2EEEC3ECB9F6}" dt="2024-10-19T13:37:19.596" v="4096" actId="26606"/>
          <ac:spMkLst>
            <pc:docMk/>
            <pc:sldMk cId="3823388783" sldId="278"/>
            <ac:spMk id="3" creationId="{74F68B5D-CC49-817B-0D60-A9EC33E5F12F}"/>
          </ac:spMkLst>
        </pc:spChg>
        <pc:spChg chg="add">
          <ac:chgData name="Zita Draper" userId="b063123c-f51f-481b-b99c-f574606c9ace" providerId="ADAL" clId="{3427838B-9115-43A0-9D9E-2EEEC3ECB9F6}" dt="2024-10-19T13:37:19.596" v="4096" actId="26606"/>
          <ac:spMkLst>
            <pc:docMk/>
            <pc:sldMk cId="3823388783" sldId="278"/>
            <ac:spMk id="8" creationId="{603AE127-802C-459A-A612-DB85B67F0DC0}"/>
          </ac:spMkLst>
        </pc:spChg>
        <pc:spChg chg="add">
          <ac:chgData name="Zita Draper" userId="b063123c-f51f-481b-b99c-f574606c9ace" providerId="ADAL" clId="{3427838B-9115-43A0-9D9E-2EEEC3ECB9F6}" dt="2024-10-19T13:37:19.596" v="4096" actId="26606"/>
          <ac:spMkLst>
            <pc:docMk/>
            <pc:sldMk cId="3823388783" sldId="278"/>
            <ac:spMk id="10" creationId="{9323D83D-50D6-4040-A58B-FCEA340F886A}"/>
          </ac:spMkLst>
        </pc:spChg>
        <pc:spChg chg="add">
          <ac:chgData name="Zita Draper" userId="b063123c-f51f-481b-b99c-f574606c9ace" providerId="ADAL" clId="{3427838B-9115-43A0-9D9E-2EEEC3ECB9F6}" dt="2024-10-19T13:37:19.596" v="4096" actId="26606"/>
          <ac:spMkLst>
            <pc:docMk/>
            <pc:sldMk cId="3823388783" sldId="278"/>
            <ac:spMk id="14" creationId="{F10FD715-4DCE-4779-B634-EC78315EA213}"/>
          </ac:spMkLst>
        </pc:spChg>
        <pc:cxnChg chg="add">
          <ac:chgData name="Zita Draper" userId="b063123c-f51f-481b-b99c-f574606c9ace" providerId="ADAL" clId="{3427838B-9115-43A0-9D9E-2EEEC3ECB9F6}" dt="2024-10-19T13:37:19.596" v="4096" actId="26606"/>
          <ac:cxnSpMkLst>
            <pc:docMk/>
            <pc:sldMk cId="3823388783" sldId="278"/>
            <ac:cxnSpMk id="12" creationId="{1A1FE6BB-DFB2-4080-9B5E-076EF5DDE67B}"/>
          </ac:cxnSpMkLst>
        </pc:cxnChg>
      </pc:sldChg>
      <pc:sldChg chg="del">
        <pc:chgData name="Zita Draper" userId="b063123c-f51f-481b-b99c-f574606c9ace" providerId="ADAL" clId="{3427838B-9115-43A0-9D9E-2EEEC3ECB9F6}" dt="2024-10-13T12:47:49.192" v="107" actId="2696"/>
        <pc:sldMkLst>
          <pc:docMk/>
          <pc:sldMk cId="1185157695" sldId="279"/>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ata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A018DFD-F4ED-4D59-A5CC-2FF97067F42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7CAF819-D9BF-4DCB-AD5A-018634AAC97A}">
      <dgm:prSet/>
      <dgm:spPr/>
      <dgm:t>
        <a:bodyPr/>
        <a:lstStyle/>
        <a:p>
          <a:r>
            <a:rPr lang="en-GB"/>
            <a:t>The aim of today’s session is to consider strict liability offences. </a:t>
          </a:r>
          <a:endParaRPr lang="en-US"/>
        </a:p>
      </dgm:t>
    </dgm:pt>
    <dgm:pt modelId="{63AE8344-8545-4D82-BF74-E59C956D5494}" type="parTrans" cxnId="{A7C46E66-13F3-4148-94D5-50591E66A5CB}">
      <dgm:prSet/>
      <dgm:spPr/>
      <dgm:t>
        <a:bodyPr/>
        <a:lstStyle/>
        <a:p>
          <a:endParaRPr lang="en-US"/>
        </a:p>
      </dgm:t>
    </dgm:pt>
    <dgm:pt modelId="{BDE43C29-1559-474D-B4DB-BF898140C1F2}" type="sibTrans" cxnId="{A7C46E66-13F3-4148-94D5-50591E66A5CB}">
      <dgm:prSet/>
      <dgm:spPr/>
      <dgm:t>
        <a:bodyPr/>
        <a:lstStyle/>
        <a:p>
          <a:endParaRPr lang="en-US"/>
        </a:p>
      </dgm:t>
    </dgm:pt>
    <dgm:pt modelId="{DF3528DC-26EC-48FA-BF03-B0DF6580F42E}">
      <dgm:prSet/>
      <dgm:spPr/>
      <dgm:t>
        <a:bodyPr/>
        <a:lstStyle/>
        <a:p>
          <a:r>
            <a:rPr lang="en-GB"/>
            <a:t>By the end of today’s session students should be able to demonstrate that they understand strict liability offences. </a:t>
          </a:r>
          <a:endParaRPr lang="en-US"/>
        </a:p>
      </dgm:t>
    </dgm:pt>
    <dgm:pt modelId="{C9DAAA30-63A5-47A5-80F4-E3A580E0F7B6}" type="parTrans" cxnId="{FBBB2098-5F8F-4062-94C5-32D0BB495873}">
      <dgm:prSet/>
      <dgm:spPr/>
      <dgm:t>
        <a:bodyPr/>
        <a:lstStyle/>
        <a:p>
          <a:endParaRPr lang="en-US"/>
        </a:p>
      </dgm:t>
    </dgm:pt>
    <dgm:pt modelId="{F3550849-1F7F-4582-B617-E8D24AC3E9C0}" type="sibTrans" cxnId="{FBBB2098-5F8F-4062-94C5-32D0BB495873}">
      <dgm:prSet/>
      <dgm:spPr/>
      <dgm:t>
        <a:bodyPr/>
        <a:lstStyle/>
        <a:p>
          <a:endParaRPr lang="en-US"/>
        </a:p>
      </dgm:t>
    </dgm:pt>
    <dgm:pt modelId="{8ABE6885-D4F5-4C06-9BF6-940E368867A4}" type="pres">
      <dgm:prSet presAssocID="{8A018DFD-F4ED-4D59-A5CC-2FF97067F424}" presName="root" presStyleCnt="0">
        <dgm:presLayoutVars>
          <dgm:dir/>
          <dgm:resizeHandles val="exact"/>
        </dgm:presLayoutVars>
      </dgm:prSet>
      <dgm:spPr/>
    </dgm:pt>
    <dgm:pt modelId="{74C76596-E4A3-4CD1-AA71-AD7DED1ABA12}" type="pres">
      <dgm:prSet presAssocID="{47CAF819-D9BF-4DCB-AD5A-018634AAC97A}" presName="compNode" presStyleCnt="0"/>
      <dgm:spPr/>
    </dgm:pt>
    <dgm:pt modelId="{C7FC3908-3B2B-45E3-A3FB-8AB4B1C8A796}" type="pres">
      <dgm:prSet presAssocID="{47CAF819-D9BF-4DCB-AD5A-018634AAC97A}" presName="bgRect" presStyleLbl="bgShp" presStyleIdx="0" presStyleCnt="2"/>
      <dgm:spPr/>
    </dgm:pt>
    <dgm:pt modelId="{24CEBA72-7B14-45BB-9CF7-4CCE93E63DD4}" type="pres">
      <dgm:prSet presAssocID="{47CAF819-D9BF-4DCB-AD5A-018634AAC97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02B0FB3E-08A9-472A-854B-09BB8C43A6EE}" type="pres">
      <dgm:prSet presAssocID="{47CAF819-D9BF-4DCB-AD5A-018634AAC97A}" presName="spaceRect" presStyleCnt="0"/>
      <dgm:spPr/>
    </dgm:pt>
    <dgm:pt modelId="{FFEEB247-9794-4403-863D-A4077A981229}" type="pres">
      <dgm:prSet presAssocID="{47CAF819-D9BF-4DCB-AD5A-018634AAC97A}" presName="parTx" presStyleLbl="revTx" presStyleIdx="0" presStyleCnt="2">
        <dgm:presLayoutVars>
          <dgm:chMax val="0"/>
          <dgm:chPref val="0"/>
        </dgm:presLayoutVars>
      </dgm:prSet>
      <dgm:spPr/>
    </dgm:pt>
    <dgm:pt modelId="{B1AF10AC-D1EE-4C20-8000-82196ABCACFE}" type="pres">
      <dgm:prSet presAssocID="{BDE43C29-1559-474D-B4DB-BF898140C1F2}" presName="sibTrans" presStyleCnt="0"/>
      <dgm:spPr/>
    </dgm:pt>
    <dgm:pt modelId="{250E16D3-006E-46A9-A90C-70BF066F23C4}" type="pres">
      <dgm:prSet presAssocID="{DF3528DC-26EC-48FA-BF03-B0DF6580F42E}" presName="compNode" presStyleCnt="0"/>
      <dgm:spPr/>
    </dgm:pt>
    <dgm:pt modelId="{F404AAE6-484F-40AF-8711-92901CDECC4F}" type="pres">
      <dgm:prSet presAssocID="{DF3528DC-26EC-48FA-BF03-B0DF6580F42E}" presName="bgRect" presStyleLbl="bgShp" presStyleIdx="1" presStyleCnt="2"/>
      <dgm:spPr/>
    </dgm:pt>
    <dgm:pt modelId="{84D96D9E-2862-42A8-89E4-F895EF04A965}" type="pres">
      <dgm:prSet presAssocID="{DF3528DC-26EC-48FA-BF03-B0DF6580F42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udge"/>
        </a:ext>
      </dgm:extLst>
    </dgm:pt>
    <dgm:pt modelId="{38932CFB-E1A4-4060-9827-BF24996ECEDA}" type="pres">
      <dgm:prSet presAssocID="{DF3528DC-26EC-48FA-BF03-B0DF6580F42E}" presName="spaceRect" presStyleCnt="0"/>
      <dgm:spPr/>
    </dgm:pt>
    <dgm:pt modelId="{AB584F1C-EAC6-44A7-A20D-5333D67930AE}" type="pres">
      <dgm:prSet presAssocID="{DF3528DC-26EC-48FA-BF03-B0DF6580F42E}" presName="parTx" presStyleLbl="revTx" presStyleIdx="1" presStyleCnt="2">
        <dgm:presLayoutVars>
          <dgm:chMax val="0"/>
          <dgm:chPref val="0"/>
        </dgm:presLayoutVars>
      </dgm:prSet>
      <dgm:spPr/>
    </dgm:pt>
  </dgm:ptLst>
  <dgm:cxnLst>
    <dgm:cxn modelId="{2D529609-8BDB-44D9-86DE-4628799E575D}" type="presOf" srcId="{DF3528DC-26EC-48FA-BF03-B0DF6580F42E}" destId="{AB584F1C-EAC6-44A7-A20D-5333D67930AE}" srcOrd="0" destOrd="0" presId="urn:microsoft.com/office/officeart/2018/2/layout/IconVerticalSolidList"/>
    <dgm:cxn modelId="{A7C46E66-13F3-4148-94D5-50591E66A5CB}" srcId="{8A018DFD-F4ED-4D59-A5CC-2FF97067F424}" destId="{47CAF819-D9BF-4DCB-AD5A-018634AAC97A}" srcOrd="0" destOrd="0" parTransId="{63AE8344-8545-4D82-BF74-E59C956D5494}" sibTransId="{BDE43C29-1559-474D-B4DB-BF898140C1F2}"/>
    <dgm:cxn modelId="{FBBB2098-5F8F-4062-94C5-32D0BB495873}" srcId="{8A018DFD-F4ED-4D59-A5CC-2FF97067F424}" destId="{DF3528DC-26EC-48FA-BF03-B0DF6580F42E}" srcOrd="1" destOrd="0" parTransId="{C9DAAA30-63A5-47A5-80F4-E3A580E0F7B6}" sibTransId="{F3550849-1F7F-4582-B617-E8D24AC3E9C0}"/>
    <dgm:cxn modelId="{4E431BCE-1994-421A-9059-2FB9A2B24BB8}" type="presOf" srcId="{8A018DFD-F4ED-4D59-A5CC-2FF97067F424}" destId="{8ABE6885-D4F5-4C06-9BF6-940E368867A4}" srcOrd="0" destOrd="0" presId="urn:microsoft.com/office/officeart/2018/2/layout/IconVerticalSolidList"/>
    <dgm:cxn modelId="{F44B35DB-DE45-4BCC-839B-C1A310B9D11B}" type="presOf" srcId="{47CAF819-D9BF-4DCB-AD5A-018634AAC97A}" destId="{FFEEB247-9794-4403-863D-A4077A981229}" srcOrd="0" destOrd="0" presId="urn:microsoft.com/office/officeart/2018/2/layout/IconVerticalSolidList"/>
    <dgm:cxn modelId="{E21EE7F7-3F2F-4A4C-8896-59BBAFED09B9}" type="presParOf" srcId="{8ABE6885-D4F5-4C06-9BF6-940E368867A4}" destId="{74C76596-E4A3-4CD1-AA71-AD7DED1ABA12}" srcOrd="0" destOrd="0" presId="urn:microsoft.com/office/officeart/2018/2/layout/IconVerticalSolidList"/>
    <dgm:cxn modelId="{86415CFA-B4D3-45EA-91BB-37B6C2A68B3A}" type="presParOf" srcId="{74C76596-E4A3-4CD1-AA71-AD7DED1ABA12}" destId="{C7FC3908-3B2B-45E3-A3FB-8AB4B1C8A796}" srcOrd="0" destOrd="0" presId="urn:microsoft.com/office/officeart/2018/2/layout/IconVerticalSolidList"/>
    <dgm:cxn modelId="{39A98EB0-2D66-4D7A-8676-B05FA75D3249}" type="presParOf" srcId="{74C76596-E4A3-4CD1-AA71-AD7DED1ABA12}" destId="{24CEBA72-7B14-45BB-9CF7-4CCE93E63DD4}" srcOrd="1" destOrd="0" presId="urn:microsoft.com/office/officeart/2018/2/layout/IconVerticalSolidList"/>
    <dgm:cxn modelId="{21F94043-89BB-441A-9C73-9BF8B4613D74}" type="presParOf" srcId="{74C76596-E4A3-4CD1-AA71-AD7DED1ABA12}" destId="{02B0FB3E-08A9-472A-854B-09BB8C43A6EE}" srcOrd="2" destOrd="0" presId="urn:microsoft.com/office/officeart/2018/2/layout/IconVerticalSolidList"/>
    <dgm:cxn modelId="{F020F41B-5706-4B70-9611-937F35F343D0}" type="presParOf" srcId="{74C76596-E4A3-4CD1-AA71-AD7DED1ABA12}" destId="{FFEEB247-9794-4403-863D-A4077A981229}" srcOrd="3" destOrd="0" presId="urn:microsoft.com/office/officeart/2018/2/layout/IconVerticalSolidList"/>
    <dgm:cxn modelId="{E9B37745-0240-4CDE-8332-5D77EC1F1185}" type="presParOf" srcId="{8ABE6885-D4F5-4C06-9BF6-940E368867A4}" destId="{B1AF10AC-D1EE-4C20-8000-82196ABCACFE}" srcOrd="1" destOrd="0" presId="urn:microsoft.com/office/officeart/2018/2/layout/IconVerticalSolidList"/>
    <dgm:cxn modelId="{C5846BB2-746F-44A5-A9E6-52EC357CF9FA}" type="presParOf" srcId="{8ABE6885-D4F5-4C06-9BF6-940E368867A4}" destId="{250E16D3-006E-46A9-A90C-70BF066F23C4}" srcOrd="2" destOrd="0" presId="urn:microsoft.com/office/officeart/2018/2/layout/IconVerticalSolidList"/>
    <dgm:cxn modelId="{AB690E03-D71F-4C7E-A915-283D4A1179A1}" type="presParOf" srcId="{250E16D3-006E-46A9-A90C-70BF066F23C4}" destId="{F404AAE6-484F-40AF-8711-92901CDECC4F}" srcOrd="0" destOrd="0" presId="urn:microsoft.com/office/officeart/2018/2/layout/IconVerticalSolidList"/>
    <dgm:cxn modelId="{2D5381F6-5E58-45AF-ACC8-2DE98A5EA406}" type="presParOf" srcId="{250E16D3-006E-46A9-A90C-70BF066F23C4}" destId="{84D96D9E-2862-42A8-89E4-F895EF04A965}" srcOrd="1" destOrd="0" presId="urn:microsoft.com/office/officeart/2018/2/layout/IconVerticalSolidList"/>
    <dgm:cxn modelId="{463DF3BA-229C-4775-8416-CE9C59450CBB}" type="presParOf" srcId="{250E16D3-006E-46A9-A90C-70BF066F23C4}" destId="{38932CFB-E1A4-4060-9827-BF24996ECEDA}" srcOrd="2" destOrd="0" presId="urn:microsoft.com/office/officeart/2018/2/layout/IconVerticalSolidList"/>
    <dgm:cxn modelId="{8786E21B-CF3E-4F33-8E8B-4F0B981C674F}" type="presParOf" srcId="{250E16D3-006E-46A9-A90C-70BF066F23C4}" destId="{AB584F1C-EAC6-44A7-A20D-5333D67930A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89CBDCA-1534-4766-90AE-1229411A2C0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70C681E7-CC17-40FD-9C11-1A10A3548D06}">
      <dgm:prSet/>
      <dgm:spPr/>
      <dgm:t>
        <a:bodyPr/>
        <a:lstStyle/>
        <a:p>
          <a:r>
            <a:rPr lang="en-GB"/>
            <a:t>Where can we see it everyday life? </a:t>
          </a:r>
          <a:endParaRPr lang="en-US"/>
        </a:p>
      </dgm:t>
    </dgm:pt>
    <dgm:pt modelId="{14BD06B5-86EE-4DCF-96CB-E94512E54AB3}" type="parTrans" cxnId="{0D6EF1F6-EAE4-4D91-9D7C-D3615D968208}">
      <dgm:prSet/>
      <dgm:spPr/>
      <dgm:t>
        <a:bodyPr/>
        <a:lstStyle/>
        <a:p>
          <a:endParaRPr lang="en-US"/>
        </a:p>
      </dgm:t>
    </dgm:pt>
    <dgm:pt modelId="{12AD5B07-7ABA-4857-B842-3F7A6ADE8261}" type="sibTrans" cxnId="{0D6EF1F6-EAE4-4D91-9D7C-D3615D968208}">
      <dgm:prSet/>
      <dgm:spPr/>
      <dgm:t>
        <a:bodyPr/>
        <a:lstStyle/>
        <a:p>
          <a:endParaRPr lang="en-US"/>
        </a:p>
      </dgm:t>
    </dgm:pt>
    <dgm:pt modelId="{E9EE142C-D0ED-4C9A-A4EC-D0DC7995C6CA}">
      <dgm:prSet/>
      <dgm:spPr/>
      <dgm:t>
        <a:bodyPr/>
        <a:lstStyle/>
        <a:p>
          <a:r>
            <a:rPr lang="en-GB"/>
            <a:t>Not really classed as truly criminal offences. </a:t>
          </a:r>
          <a:endParaRPr lang="en-US"/>
        </a:p>
      </dgm:t>
    </dgm:pt>
    <dgm:pt modelId="{E9E9B8D4-D304-4EBB-A21F-5998A425E4B3}" type="parTrans" cxnId="{BCA608CE-867C-4F28-A311-45F201C4BB4A}">
      <dgm:prSet/>
      <dgm:spPr/>
      <dgm:t>
        <a:bodyPr/>
        <a:lstStyle/>
        <a:p>
          <a:endParaRPr lang="en-US"/>
        </a:p>
      </dgm:t>
    </dgm:pt>
    <dgm:pt modelId="{B9F1CE57-214A-4B3B-A377-50FBD765F567}" type="sibTrans" cxnId="{BCA608CE-867C-4F28-A311-45F201C4BB4A}">
      <dgm:prSet/>
      <dgm:spPr/>
      <dgm:t>
        <a:bodyPr/>
        <a:lstStyle/>
        <a:p>
          <a:endParaRPr lang="en-US"/>
        </a:p>
      </dgm:t>
    </dgm:pt>
    <dgm:pt modelId="{EC3CC506-DECC-4E9B-95CC-C83E9CE2656D}">
      <dgm:prSet/>
      <dgm:spPr/>
      <dgm:t>
        <a:bodyPr/>
        <a:lstStyle/>
        <a:p>
          <a:r>
            <a:rPr lang="en-GB"/>
            <a:t>Used to protect society from harm. </a:t>
          </a:r>
          <a:endParaRPr lang="en-US"/>
        </a:p>
      </dgm:t>
    </dgm:pt>
    <dgm:pt modelId="{F665CEAC-952E-4B9F-8874-F4B87BBB155F}" type="parTrans" cxnId="{99BDB263-BDAE-4881-95AD-72D54E385BFC}">
      <dgm:prSet/>
      <dgm:spPr/>
      <dgm:t>
        <a:bodyPr/>
        <a:lstStyle/>
        <a:p>
          <a:endParaRPr lang="en-US"/>
        </a:p>
      </dgm:t>
    </dgm:pt>
    <dgm:pt modelId="{692E514C-9F33-4D67-A00A-944FFC4B7DB8}" type="sibTrans" cxnId="{99BDB263-BDAE-4881-95AD-72D54E385BFC}">
      <dgm:prSet/>
      <dgm:spPr/>
      <dgm:t>
        <a:bodyPr/>
        <a:lstStyle/>
        <a:p>
          <a:endParaRPr lang="en-US"/>
        </a:p>
      </dgm:t>
    </dgm:pt>
    <dgm:pt modelId="{91147CAB-FBEE-4D17-BA56-55A099E97BD1}">
      <dgm:prSet/>
      <dgm:spPr/>
      <dgm:t>
        <a:bodyPr/>
        <a:lstStyle/>
        <a:p>
          <a:r>
            <a:rPr lang="en-GB"/>
            <a:t>May be hard to distinguish what type of offence it is. </a:t>
          </a:r>
          <a:endParaRPr lang="en-US"/>
        </a:p>
      </dgm:t>
    </dgm:pt>
    <dgm:pt modelId="{B99A8A68-CC4D-4130-948E-B0108406ABB5}" type="parTrans" cxnId="{94E43E9D-F933-4D54-B5A6-671F1E5C0AD5}">
      <dgm:prSet/>
      <dgm:spPr/>
      <dgm:t>
        <a:bodyPr/>
        <a:lstStyle/>
        <a:p>
          <a:endParaRPr lang="en-US"/>
        </a:p>
      </dgm:t>
    </dgm:pt>
    <dgm:pt modelId="{58B8F81A-0D0D-4BD7-BED1-8C42676C9B5D}" type="sibTrans" cxnId="{94E43E9D-F933-4D54-B5A6-671F1E5C0AD5}">
      <dgm:prSet/>
      <dgm:spPr/>
      <dgm:t>
        <a:bodyPr/>
        <a:lstStyle/>
        <a:p>
          <a:endParaRPr lang="en-US"/>
        </a:p>
      </dgm:t>
    </dgm:pt>
    <dgm:pt modelId="{7CD890E0-98E4-4887-B952-92550C57E033}">
      <dgm:prSet/>
      <dgm:spPr/>
      <dgm:t>
        <a:bodyPr/>
        <a:lstStyle/>
        <a:p>
          <a:r>
            <a:rPr lang="en-GB"/>
            <a:t>We see it in a number of pieces of case law. </a:t>
          </a:r>
          <a:endParaRPr lang="en-US"/>
        </a:p>
      </dgm:t>
    </dgm:pt>
    <dgm:pt modelId="{669ACD3B-687D-4A92-AE86-E626D534ADEA}" type="parTrans" cxnId="{26B2BF00-A6BA-4159-A8F7-A78C7C18B5E5}">
      <dgm:prSet/>
      <dgm:spPr/>
      <dgm:t>
        <a:bodyPr/>
        <a:lstStyle/>
        <a:p>
          <a:endParaRPr lang="en-US"/>
        </a:p>
      </dgm:t>
    </dgm:pt>
    <dgm:pt modelId="{B66C0C6D-5708-481F-9D4F-E0560D754BD7}" type="sibTrans" cxnId="{26B2BF00-A6BA-4159-A8F7-A78C7C18B5E5}">
      <dgm:prSet/>
      <dgm:spPr/>
      <dgm:t>
        <a:bodyPr/>
        <a:lstStyle/>
        <a:p>
          <a:endParaRPr lang="en-US"/>
        </a:p>
      </dgm:t>
    </dgm:pt>
    <dgm:pt modelId="{1A2FF9E3-EB32-4077-9C1F-65590A22BD9B}" type="pres">
      <dgm:prSet presAssocID="{B89CBDCA-1534-4766-90AE-1229411A2C0B}" presName="linear" presStyleCnt="0">
        <dgm:presLayoutVars>
          <dgm:animLvl val="lvl"/>
          <dgm:resizeHandles val="exact"/>
        </dgm:presLayoutVars>
      </dgm:prSet>
      <dgm:spPr/>
    </dgm:pt>
    <dgm:pt modelId="{97353051-41DB-4A55-ACAA-EC83FD39BDF7}" type="pres">
      <dgm:prSet presAssocID="{70C681E7-CC17-40FD-9C11-1A10A3548D06}" presName="parentText" presStyleLbl="node1" presStyleIdx="0" presStyleCnt="5">
        <dgm:presLayoutVars>
          <dgm:chMax val="0"/>
          <dgm:bulletEnabled val="1"/>
        </dgm:presLayoutVars>
      </dgm:prSet>
      <dgm:spPr/>
    </dgm:pt>
    <dgm:pt modelId="{118D5D47-0E95-49BA-BAF9-0B9D354D8404}" type="pres">
      <dgm:prSet presAssocID="{12AD5B07-7ABA-4857-B842-3F7A6ADE8261}" presName="spacer" presStyleCnt="0"/>
      <dgm:spPr/>
    </dgm:pt>
    <dgm:pt modelId="{257C3C9A-B707-4DCA-A4D1-E06D583855C5}" type="pres">
      <dgm:prSet presAssocID="{E9EE142C-D0ED-4C9A-A4EC-D0DC7995C6CA}" presName="parentText" presStyleLbl="node1" presStyleIdx="1" presStyleCnt="5">
        <dgm:presLayoutVars>
          <dgm:chMax val="0"/>
          <dgm:bulletEnabled val="1"/>
        </dgm:presLayoutVars>
      </dgm:prSet>
      <dgm:spPr/>
    </dgm:pt>
    <dgm:pt modelId="{8EBF56F6-275C-4BC9-ABAA-70D1F151C305}" type="pres">
      <dgm:prSet presAssocID="{B9F1CE57-214A-4B3B-A377-50FBD765F567}" presName="spacer" presStyleCnt="0"/>
      <dgm:spPr/>
    </dgm:pt>
    <dgm:pt modelId="{53A43A88-6437-4C08-A225-8261358ACB5F}" type="pres">
      <dgm:prSet presAssocID="{EC3CC506-DECC-4E9B-95CC-C83E9CE2656D}" presName="parentText" presStyleLbl="node1" presStyleIdx="2" presStyleCnt="5">
        <dgm:presLayoutVars>
          <dgm:chMax val="0"/>
          <dgm:bulletEnabled val="1"/>
        </dgm:presLayoutVars>
      </dgm:prSet>
      <dgm:spPr/>
    </dgm:pt>
    <dgm:pt modelId="{37FBBA16-FB7A-40CC-AF9D-0700710E0A16}" type="pres">
      <dgm:prSet presAssocID="{692E514C-9F33-4D67-A00A-944FFC4B7DB8}" presName="spacer" presStyleCnt="0"/>
      <dgm:spPr/>
    </dgm:pt>
    <dgm:pt modelId="{AD7B1124-6E35-456E-B954-307984A0BD53}" type="pres">
      <dgm:prSet presAssocID="{91147CAB-FBEE-4D17-BA56-55A099E97BD1}" presName="parentText" presStyleLbl="node1" presStyleIdx="3" presStyleCnt="5">
        <dgm:presLayoutVars>
          <dgm:chMax val="0"/>
          <dgm:bulletEnabled val="1"/>
        </dgm:presLayoutVars>
      </dgm:prSet>
      <dgm:spPr/>
    </dgm:pt>
    <dgm:pt modelId="{6D40EEA1-7471-4A69-AF5D-2154A0DC9D1B}" type="pres">
      <dgm:prSet presAssocID="{58B8F81A-0D0D-4BD7-BED1-8C42676C9B5D}" presName="spacer" presStyleCnt="0"/>
      <dgm:spPr/>
    </dgm:pt>
    <dgm:pt modelId="{ACFD8C1E-3C3A-49F4-ABD3-FACB9555498F}" type="pres">
      <dgm:prSet presAssocID="{7CD890E0-98E4-4887-B952-92550C57E033}" presName="parentText" presStyleLbl="node1" presStyleIdx="4" presStyleCnt="5">
        <dgm:presLayoutVars>
          <dgm:chMax val="0"/>
          <dgm:bulletEnabled val="1"/>
        </dgm:presLayoutVars>
      </dgm:prSet>
      <dgm:spPr/>
    </dgm:pt>
  </dgm:ptLst>
  <dgm:cxnLst>
    <dgm:cxn modelId="{26B2BF00-A6BA-4159-A8F7-A78C7C18B5E5}" srcId="{B89CBDCA-1534-4766-90AE-1229411A2C0B}" destId="{7CD890E0-98E4-4887-B952-92550C57E033}" srcOrd="4" destOrd="0" parTransId="{669ACD3B-687D-4A92-AE86-E626D534ADEA}" sibTransId="{B66C0C6D-5708-481F-9D4F-E0560D754BD7}"/>
    <dgm:cxn modelId="{91891B2B-F26B-49B0-BB49-74F5BB63F3F9}" type="presOf" srcId="{E9EE142C-D0ED-4C9A-A4EC-D0DC7995C6CA}" destId="{257C3C9A-B707-4DCA-A4D1-E06D583855C5}" srcOrd="0" destOrd="0" presId="urn:microsoft.com/office/officeart/2005/8/layout/vList2"/>
    <dgm:cxn modelId="{99BDB263-BDAE-4881-95AD-72D54E385BFC}" srcId="{B89CBDCA-1534-4766-90AE-1229411A2C0B}" destId="{EC3CC506-DECC-4E9B-95CC-C83E9CE2656D}" srcOrd="2" destOrd="0" parTransId="{F665CEAC-952E-4B9F-8874-F4B87BBB155F}" sibTransId="{692E514C-9F33-4D67-A00A-944FFC4B7DB8}"/>
    <dgm:cxn modelId="{C96C476D-11FB-462E-98E8-379266B60E0D}" type="presOf" srcId="{70C681E7-CC17-40FD-9C11-1A10A3548D06}" destId="{97353051-41DB-4A55-ACAA-EC83FD39BDF7}" srcOrd="0" destOrd="0" presId="urn:microsoft.com/office/officeart/2005/8/layout/vList2"/>
    <dgm:cxn modelId="{94E43E9D-F933-4D54-B5A6-671F1E5C0AD5}" srcId="{B89CBDCA-1534-4766-90AE-1229411A2C0B}" destId="{91147CAB-FBEE-4D17-BA56-55A099E97BD1}" srcOrd="3" destOrd="0" parTransId="{B99A8A68-CC4D-4130-948E-B0108406ABB5}" sibTransId="{58B8F81A-0D0D-4BD7-BED1-8C42676C9B5D}"/>
    <dgm:cxn modelId="{5207619E-A1F6-4B41-BCF2-0CF28A49673A}" type="presOf" srcId="{91147CAB-FBEE-4D17-BA56-55A099E97BD1}" destId="{AD7B1124-6E35-456E-B954-307984A0BD53}" srcOrd="0" destOrd="0" presId="urn:microsoft.com/office/officeart/2005/8/layout/vList2"/>
    <dgm:cxn modelId="{8BA1539F-4CF0-4027-B352-C05C966CA208}" type="presOf" srcId="{7CD890E0-98E4-4887-B952-92550C57E033}" destId="{ACFD8C1E-3C3A-49F4-ABD3-FACB9555498F}" srcOrd="0" destOrd="0" presId="urn:microsoft.com/office/officeart/2005/8/layout/vList2"/>
    <dgm:cxn modelId="{E9F9D1BB-39EB-432C-B8D4-C326F967C562}" type="presOf" srcId="{B89CBDCA-1534-4766-90AE-1229411A2C0B}" destId="{1A2FF9E3-EB32-4077-9C1F-65590A22BD9B}" srcOrd="0" destOrd="0" presId="urn:microsoft.com/office/officeart/2005/8/layout/vList2"/>
    <dgm:cxn modelId="{BCA608CE-867C-4F28-A311-45F201C4BB4A}" srcId="{B89CBDCA-1534-4766-90AE-1229411A2C0B}" destId="{E9EE142C-D0ED-4C9A-A4EC-D0DC7995C6CA}" srcOrd="1" destOrd="0" parTransId="{E9E9B8D4-D304-4EBB-A21F-5998A425E4B3}" sibTransId="{B9F1CE57-214A-4B3B-A377-50FBD765F567}"/>
    <dgm:cxn modelId="{EDB88AD3-BC31-422E-97C8-68E125CDAAB0}" type="presOf" srcId="{EC3CC506-DECC-4E9B-95CC-C83E9CE2656D}" destId="{53A43A88-6437-4C08-A225-8261358ACB5F}" srcOrd="0" destOrd="0" presId="urn:microsoft.com/office/officeart/2005/8/layout/vList2"/>
    <dgm:cxn modelId="{0D6EF1F6-EAE4-4D91-9D7C-D3615D968208}" srcId="{B89CBDCA-1534-4766-90AE-1229411A2C0B}" destId="{70C681E7-CC17-40FD-9C11-1A10A3548D06}" srcOrd="0" destOrd="0" parTransId="{14BD06B5-86EE-4DCF-96CB-E94512E54AB3}" sibTransId="{12AD5B07-7ABA-4857-B842-3F7A6ADE8261}"/>
    <dgm:cxn modelId="{F7365C05-1442-4043-9020-7F095C1A5243}" type="presParOf" srcId="{1A2FF9E3-EB32-4077-9C1F-65590A22BD9B}" destId="{97353051-41DB-4A55-ACAA-EC83FD39BDF7}" srcOrd="0" destOrd="0" presId="urn:microsoft.com/office/officeart/2005/8/layout/vList2"/>
    <dgm:cxn modelId="{53827390-70B6-4ACD-9BA5-196B4EFE2EAC}" type="presParOf" srcId="{1A2FF9E3-EB32-4077-9C1F-65590A22BD9B}" destId="{118D5D47-0E95-49BA-BAF9-0B9D354D8404}" srcOrd="1" destOrd="0" presId="urn:microsoft.com/office/officeart/2005/8/layout/vList2"/>
    <dgm:cxn modelId="{D85DAC60-128E-49A3-854C-8BB5631C186F}" type="presParOf" srcId="{1A2FF9E3-EB32-4077-9C1F-65590A22BD9B}" destId="{257C3C9A-B707-4DCA-A4D1-E06D583855C5}" srcOrd="2" destOrd="0" presId="urn:microsoft.com/office/officeart/2005/8/layout/vList2"/>
    <dgm:cxn modelId="{17D54DA8-5DF5-4538-A1F2-C7B9D9BEE4F9}" type="presParOf" srcId="{1A2FF9E3-EB32-4077-9C1F-65590A22BD9B}" destId="{8EBF56F6-275C-4BC9-ABAA-70D1F151C305}" srcOrd="3" destOrd="0" presId="urn:microsoft.com/office/officeart/2005/8/layout/vList2"/>
    <dgm:cxn modelId="{62C785C2-B6AC-4019-8FB7-07720C47CD65}" type="presParOf" srcId="{1A2FF9E3-EB32-4077-9C1F-65590A22BD9B}" destId="{53A43A88-6437-4C08-A225-8261358ACB5F}" srcOrd="4" destOrd="0" presId="urn:microsoft.com/office/officeart/2005/8/layout/vList2"/>
    <dgm:cxn modelId="{37A25640-D035-48EE-BB19-8F90FC77CF7D}" type="presParOf" srcId="{1A2FF9E3-EB32-4077-9C1F-65590A22BD9B}" destId="{37FBBA16-FB7A-40CC-AF9D-0700710E0A16}" srcOrd="5" destOrd="0" presId="urn:microsoft.com/office/officeart/2005/8/layout/vList2"/>
    <dgm:cxn modelId="{49200F3E-D41B-4D79-99E3-9CA982A5BBDB}" type="presParOf" srcId="{1A2FF9E3-EB32-4077-9C1F-65590A22BD9B}" destId="{AD7B1124-6E35-456E-B954-307984A0BD53}" srcOrd="6" destOrd="0" presId="urn:microsoft.com/office/officeart/2005/8/layout/vList2"/>
    <dgm:cxn modelId="{F11A8679-B714-4A97-885D-67E31BF6438B}" type="presParOf" srcId="{1A2FF9E3-EB32-4077-9C1F-65590A22BD9B}" destId="{6D40EEA1-7471-4A69-AF5D-2154A0DC9D1B}" srcOrd="7" destOrd="0" presId="urn:microsoft.com/office/officeart/2005/8/layout/vList2"/>
    <dgm:cxn modelId="{71F7D161-C4D0-4AA0-9E88-D6A7CB9BB625}" type="presParOf" srcId="{1A2FF9E3-EB32-4077-9C1F-65590A22BD9B}" destId="{ACFD8C1E-3C3A-49F4-ABD3-FACB9555498F}"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1614EE9-F990-448C-9D99-C2F2A14420DD}"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CD77A368-2D86-40C2-BE3A-D702E8ECA044}">
      <dgm:prSet/>
      <dgm:spPr/>
      <dgm:t>
        <a:bodyPr/>
        <a:lstStyle/>
        <a:p>
          <a:r>
            <a:rPr lang="en-GB" b="1" u="sng"/>
            <a:t>Pharmaceutical Society of Great Britain v Storkwain [1986] </a:t>
          </a:r>
          <a:r>
            <a:rPr lang="en-GB"/>
            <a:t>– Pharmacist was given a forged prescription – provided drugs without a prescription and there was convicted under the Medicines Act 1968. </a:t>
          </a:r>
          <a:endParaRPr lang="en-US"/>
        </a:p>
      </dgm:t>
    </dgm:pt>
    <dgm:pt modelId="{4A34B42A-5EB7-4A46-BE86-C00129C0BBD9}" type="parTrans" cxnId="{F03BCFE4-872B-4816-9178-B5F345983563}">
      <dgm:prSet/>
      <dgm:spPr/>
      <dgm:t>
        <a:bodyPr/>
        <a:lstStyle/>
        <a:p>
          <a:endParaRPr lang="en-US"/>
        </a:p>
      </dgm:t>
    </dgm:pt>
    <dgm:pt modelId="{939D39CD-234F-469C-BCC2-0450A08F33DB}" type="sibTrans" cxnId="{F03BCFE4-872B-4816-9178-B5F345983563}">
      <dgm:prSet/>
      <dgm:spPr/>
      <dgm:t>
        <a:bodyPr/>
        <a:lstStyle/>
        <a:p>
          <a:endParaRPr lang="en-US"/>
        </a:p>
      </dgm:t>
    </dgm:pt>
    <dgm:pt modelId="{AB517C8F-CC7D-4C6D-B800-E4C1F6A3ED0F}">
      <dgm:prSet/>
      <dgm:spPr/>
      <dgm:t>
        <a:bodyPr/>
        <a:lstStyle/>
        <a:p>
          <a:r>
            <a:rPr lang="en-GB" b="1" u="sng"/>
            <a:t>Callow v Tillstone [1990] </a:t>
          </a:r>
          <a:r>
            <a:rPr lang="en-GB"/>
            <a:t>– Vet and a butcher, butcher asked the vet to inspect a piece of meat to ask if it was fit for humans to eat, vet said yes. Butcher was convicted because the meat was not fit for human consumption. Did not need to know it was. Convicted. </a:t>
          </a:r>
          <a:endParaRPr lang="en-US"/>
        </a:p>
      </dgm:t>
    </dgm:pt>
    <dgm:pt modelId="{AAECCB6E-DE58-4383-BEE4-6A4377146CFF}" type="parTrans" cxnId="{78F75012-8447-4CEE-9DEB-D5150614626E}">
      <dgm:prSet/>
      <dgm:spPr/>
      <dgm:t>
        <a:bodyPr/>
        <a:lstStyle/>
        <a:p>
          <a:endParaRPr lang="en-US"/>
        </a:p>
      </dgm:t>
    </dgm:pt>
    <dgm:pt modelId="{81335C90-3531-460B-9242-6C3239FF643D}" type="sibTrans" cxnId="{78F75012-8447-4CEE-9DEB-D5150614626E}">
      <dgm:prSet/>
      <dgm:spPr/>
      <dgm:t>
        <a:bodyPr/>
        <a:lstStyle/>
        <a:p>
          <a:endParaRPr lang="en-US"/>
        </a:p>
      </dgm:t>
    </dgm:pt>
    <dgm:pt modelId="{556B6453-73AE-4AAF-B873-8E1DFAE959E3}" type="pres">
      <dgm:prSet presAssocID="{91614EE9-F990-448C-9D99-C2F2A14420DD}" presName="linear" presStyleCnt="0">
        <dgm:presLayoutVars>
          <dgm:animLvl val="lvl"/>
          <dgm:resizeHandles val="exact"/>
        </dgm:presLayoutVars>
      </dgm:prSet>
      <dgm:spPr/>
    </dgm:pt>
    <dgm:pt modelId="{0EA0D6B5-6838-4DE3-B1A5-E93A5BF19583}" type="pres">
      <dgm:prSet presAssocID="{CD77A368-2D86-40C2-BE3A-D702E8ECA044}" presName="parentText" presStyleLbl="node1" presStyleIdx="0" presStyleCnt="2">
        <dgm:presLayoutVars>
          <dgm:chMax val="0"/>
          <dgm:bulletEnabled val="1"/>
        </dgm:presLayoutVars>
      </dgm:prSet>
      <dgm:spPr/>
    </dgm:pt>
    <dgm:pt modelId="{F34E04E9-9C49-469D-9B75-861037D739CD}" type="pres">
      <dgm:prSet presAssocID="{939D39CD-234F-469C-BCC2-0450A08F33DB}" presName="spacer" presStyleCnt="0"/>
      <dgm:spPr/>
    </dgm:pt>
    <dgm:pt modelId="{A5F842E4-C3DF-4E01-A128-87C76251A7FA}" type="pres">
      <dgm:prSet presAssocID="{AB517C8F-CC7D-4C6D-B800-E4C1F6A3ED0F}" presName="parentText" presStyleLbl="node1" presStyleIdx="1" presStyleCnt="2">
        <dgm:presLayoutVars>
          <dgm:chMax val="0"/>
          <dgm:bulletEnabled val="1"/>
        </dgm:presLayoutVars>
      </dgm:prSet>
      <dgm:spPr/>
    </dgm:pt>
  </dgm:ptLst>
  <dgm:cxnLst>
    <dgm:cxn modelId="{78F75012-8447-4CEE-9DEB-D5150614626E}" srcId="{91614EE9-F990-448C-9D99-C2F2A14420DD}" destId="{AB517C8F-CC7D-4C6D-B800-E4C1F6A3ED0F}" srcOrd="1" destOrd="0" parTransId="{AAECCB6E-DE58-4383-BEE4-6A4377146CFF}" sibTransId="{81335C90-3531-460B-9242-6C3239FF643D}"/>
    <dgm:cxn modelId="{85E6607F-07C7-4297-ADE3-970020DB267C}" type="presOf" srcId="{91614EE9-F990-448C-9D99-C2F2A14420DD}" destId="{556B6453-73AE-4AAF-B873-8E1DFAE959E3}" srcOrd="0" destOrd="0" presId="urn:microsoft.com/office/officeart/2005/8/layout/vList2"/>
    <dgm:cxn modelId="{CFBFD0CE-FB81-421E-8279-874F0B8B8174}" type="presOf" srcId="{CD77A368-2D86-40C2-BE3A-D702E8ECA044}" destId="{0EA0D6B5-6838-4DE3-B1A5-E93A5BF19583}" srcOrd="0" destOrd="0" presId="urn:microsoft.com/office/officeart/2005/8/layout/vList2"/>
    <dgm:cxn modelId="{F03BCFE4-872B-4816-9178-B5F345983563}" srcId="{91614EE9-F990-448C-9D99-C2F2A14420DD}" destId="{CD77A368-2D86-40C2-BE3A-D702E8ECA044}" srcOrd="0" destOrd="0" parTransId="{4A34B42A-5EB7-4A46-BE86-C00129C0BBD9}" sibTransId="{939D39CD-234F-469C-BCC2-0450A08F33DB}"/>
    <dgm:cxn modelId="{93495EE6-3506-4CE0-8532-92F5E73E032E}" type="presOf" srcId="{AB517C8F-CC7D-4C6D-B800-E4C1F6A3ED0F}" destId="{A5F842E4-C3DF-4E01-A128-87C76251A7FA}" srcOrd="0" destOrd="0" presId="urn:microsoft.com/office/officeart/2005/8/layout/vList2"/>
    <dgm:cxn modelId="{7D48872F-EBAB-4BBE-8CB0-C282E9D8B8A9}" type="presParOf" srcId="{556B6453-73AE-4AAF-B873-8E1DFAE959E3}" destId="{0EA0D6B5-6838-4DE3-B1A5-E93A5BF19583}" srcOrd="0" destOrd="0" presId="urn:microsoft.com/office/officeart/2005/8/layout/vList2"/>
    <dgm:cxn modelId="{63E4FEFE-DDF7-464C-A7E8-61A2CF21AB80}" type="presParOf" srcId="{556B6453-73AE-4AAF-B873-8E1DFAE959E3}" destId="{F34E04E9-9C49-469D-9B75-861037D739CD}" srcOrd="1" destOrd="0" presId="urn:microsoft.com/office/officeart/2005/8/layout/vList2"/>
    <dgm:cxn modelId="{1E04D742-1338-468D-93A3-D08C79278A00}" type="presParOf" srcId="{556B6453-73AE-4AAF-B873-8E1DFAE959E3}" destId="{A5F842E4-C3DF-4E01-A128-87C76251A7FA}"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61A3E89-5AA7-4537-AAA4-432B815B6FDD}"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E7CB634B-48FC-4973-A84E-E48B4FB03E47}">
      <dgm:prSet/>
      <dgm:spPr/>
      <dgm:t>
        <a:bodyPr/>
        <a:lstStyle/>
        <a:p>
          <a:r>
            <a:rPr lang="en-GB"/>
            <a:t>We know there are a number of categories of offences including common law and statutory. </a:t>
          </a:r>
          <a:endParaRPr lang="en-US"/>
        </a:p>
      </dgm:t>
    </dgm:pt>
    <dgm:pt modelId="{570AA281-A4C0-4F12-B287-010C17FB68DE}" type="parTrans" cxnId="{45D0F314-2D34-47F1-836D-C2BBCF02A183}">
      <dgm:prSet/>
      <dgm:spPr/>
      <dgm:t>
        <a:bodyPr/>
        <a:lstStyle/>
        <a:p>
          <a:endParaRPr lang="en-US"/>
        </a:p>
      </dgm:t>
    </dgm:pt>
    <dgm:pt modelId="{8CF41E61-0C0D-4463-8805-477AA4418AB1}" type="sibTrans" cxnId="{45D0F314-2D34-47F1-836D-C2BBCF02A183}">
      <dgm:prSet/>
      <dgm:spPr/>
      <dgm:t>
        <a:bodyPr/>
        <a:lstStyle/>
        <a:p>
          <a:endParaRPr lang="en-US"/>
        </a:p>
      </dgm:t>
    </dgm:pt>
    <dgm:pt modelId="{428A2329-3AAB-4B2A-962F-CF45219C8DDE}">
      <dgm:prSet/>
      <dgm:spPr/>
      <dgm:t>
        <a:bodyPr/>
        <a:lstStyle/>
        <a:p>
          <a:r>
            <a:rPr lang="en-GB"/>
            <a:t>Common law offences; </a:t>
          </a:r>
          <a:endParaRPr lang="en-US"/>
        </a:p>
      </dgm:t>
    </dgm:pt>
    <dgm:pt modelId="{D3B1F74F-8158-4DBB-AB98-CA5500FA8000}" type="parTrans" cxnId="{50F661CE-9594-47E7-A066-12243A2E9596}">
      <dgm:prSet/>
      <dgm:spPr/>
      <dgm:t>
        <a:bodyPr/>
        <a:lstStyle/>
        <a:p>
          <a:endParaRPr lang="en-US"/>
        </a:p>
      </dgm:t>
    </dgm:pt>
    <dgm:pt modelId="{364A92DB-E203-4DBD-BC0E-F6BE4C5289F0}" type="sibTrans" cxnId="{50F661CE-9594-47E7-A066-12243A2E9596}">
      <dgm:prSet/>
      <dgm:spPr/>
      <dgm:t>
        <a:bodyPr/>
        <a:lstStyle/>
        <a:p>
          <a:endParaRPr lang="en-US"/>
        </a:p>
      </dgm:t>
    </dgm:pt>
    <dgm:pt modelId="{CFFED52F-FFF1-4952-8CD1-A917921556D5}" type="pres">
      <dgm:prSet presAssocID="{361A3E89-5AA7-4537-AAA4-432B815B6FDD}" presName="hierChild1" presStyleCnt="0">
        <dgm:presLayoutVars>
          <dgm:chPref val="1"/>
          <dgm:dir/>
          <dgm:animOne val="branch"/>
          <dgm:animLvl val="lvl"/>
          <dgm:resizeHandles/>
        </dgm:presLayoutVars>
      </dgm:prSet>
      <dgm:spPr/>
    </dgm:pt>
    <dgm:pt modelId="{2E89AF32-04A2-4639-BF15-15859313F7DB}" type="pres">
      <dgm:prSet presAssocID="{E7CB634B-48FC-4973-A84E-E48B4FB03E47}" presName="hierRoot1" presStyleCnt="0"/>
      <dgm:spPr/>
    </dgm:pt>
    <dgm:pt modelId="{30D2945E-F5D6-4FE9-9FA4-B3985E93767A}" type="pres">
      <dgm:prSet presAssocID="{E7CB634B-48FC-4973-A84E-E48B4FB03E47}" presName="composite" presStyleCnt="0"/>
      <dgm:spPr/>
    </dgm:pt>
    <dgm:pt modelId="{D180F8EA-ED47-4C2B-900D-4CC1DDCDA077}" type="pres">
      <dgm:prSet presAssocID="{E7CB634B-48FC-4973-A84E-E48B4FB03E47}" presName="background" presStyleLbl="node0" presStyleIdx="0" presStyleCnt="2"/>
      <dgm:spPr/>
    </dgm:pt>
    <dgm:pt modelId="{30D19FFD-AC33-407D-ACE1-9CF7744DB7A8}" type="pres">
      <dgm:prSet presAssocID="{E7CB634B-48FC-4973-A84E-E48B4FB03E47}" presName="text" presStyleLbl="fgAcc0" presStyleIdx="0" presStyleCnt="2">
        <dgm:presLayoutVars>
          <dgm:chPref val="3"/>
        </dgm:presLayoutVars>
      </dgm:prSet>
      <dgm:spPr/>
    </dgm:pt>
    <dgm:pt modelId="{6F876C1E-E033-45D6-844E-D7D350662C0B}" type="pres">
      <dgm:prSet presAssocID="{E7CB634B-48FC-4973-A84E-E48B4FB03E47}" presName="hierChild2" presStyleCnt="0"/>
      <dgm:spPr/>
    </dgm:pt>
    <dgm:pt modelId="{1579BF7B-4B89-4EA6-8055-36418CBE04E4}" type="pres">
      <dgm:prSet presAssocID="{428A2329-3AAB-4B2A-962F-CF45219C8DDE}" presName="hierRoot1" presStyleCnt="0"/>
      <dgm:spPr/>
    </dgm:pt>
    <dgm:pt modelId="{742C7CFE-B48D-4A54-9AC2-2344F7739698}" type="pres">
      <dgm:prSet presAssocID="{428A2329-3AAB-4B2A-962F-CF45219C8DDE}" presName="composite" presStyleCnt="0"/>
      <dgm:spPr/>
    </dgm:pt>
    <dgm:pt modelId="{235DAFD9-D322-48B0-8075-96A762178C43}" type="pres">
      <dgm:prSet presAssocID="{428A2329-3AAB-4B2A-962F-CF45219C8DDE}" presName="background" presStyleLbl="node0" presStyleIdx="1" presStyleCnt="2"/>
      <dgm:spPr/>
    </dgm:pt>
    <dgm:pt modelId="{B7C12642-D8CA-4C2A-9A5F-30316EBC54F6}" type="pres">
      <dgm:prSet presAssocID="{428A2329-3AAB-4B2A-962F-CF45219C8DDE}" presName="text" presStyleLbl="fgAcc0" presStyleIdx="1" presStyleCnt="2">
        <dgm:presLayoutVars>
          <dgm:chPref val="3"/>
        </dgm:presLayoutVars>
      </dgm:prSet>
      <dgm:spPr/>
    </dgm:pt>
    <dgm:pt modelId="{40E8C4E7-A829-478E-B800-93809D41B872}" type="pres">
      <dgm:prSet presAssocID="{428A2329-3AAB-4B2A-962F-CF45219C8DDE}" presName="hierChild2" presStyleCnt="0"/>
      <dgm:spPr/>
    </dgm:pt>
  </dgm:ptLst>
  <dgm:cxnLst>
    <dgm:cxn modelId="{45D0F314-2D34-47F1-836D-C2BBCF02A183}" srcId="{361A3E89-5AA7-4537-AAA4-432B815B6FDD}" destId="{E7CB634B-48FC-4973-A84E-E48B4FB03E47}" srcOrd="0" destOrd="0" parTransId="{570AA281-A4C0-4F12-B287-010C17FB68DE}" sibTransId="{8CF41E61-0C0D-4463-8805-477AA4418AB1}"/>
    <dgm:cxn modelId="{17C79333-330C-4CF2-B3D4-D4FF41C3B06C}" type="presOf" srcId="{428A2329-3AAB-4B2A-962F-CF45219C8DDE}" destId="{B7C12642-D8CA-4C2A-9A5F-30316EBC54F6}" srcOrd="0" destOrd="0" presId="urn:microsoft.com/office/officeart/2005/8/layout/hierarchy1"/>
    <dgm:cxn modelId="{519D0639-BE34-4B9C-B278-9EDBCA941FC0}" type="presOf" srcId="{E7CB634B-48FC-4973-A84E-E48B4FB03E47}" destId="{30D19FFD-AC33-407D-ACE1-9CF7744DB7A8}" srcOrd="0" destOrd="0" presId="urn:microsoft.com/office/officeart/2005/8/layout/hierarchy1"/>
    <dgm:cxn modelId="{AF681793-FE68-49FD-9B68-A50A5BE145E9}" type="presOf" srcId="{361A3E89-5AA7-4537-AAA4-432B815B6FDD}" destId="{CFFED52F-FFF1-4952-8CD1-A917921556D5}" srcOrd="0" destOrd="0" presId="urn:microsoft.com/office/officeart/2005/8/layout/hierarchy1"/>
    <dgm:cxn modelId="{50F661CE-9594-47E7-A066-12243A2E9596}" srcId="{361A3E89-5AA7-4537-AAA4-432B815B6FDD}" destId="{428A2329-3AAB-4B2A-962F-CF45219C8DDE}" srcOrd="1" destOrd="0" parTransId="{D3B1F74F-8158-4DBB-AB98-CA5500FA8000}" sibTransId="{364A92DB-E203-4DBD-BC0E-F6BE4C5289F0}"/>
    <dgm:cxn modelId="{4E62DC4B-0D6A-4CD5-81D1-966A2D6548ED}" type="presParOf" srcId="{CFFED52F-FFF1-4952-8CD1-A917921556D5}" destId="{2E89AF32-04A2-4639-BF15-15859313F7DB}" srcOrd="0" destOrd="0" presId="urn:microsoft.com/office/officeart/2005/8/layout/hierarchy1"/>
    <dgm:cxn modelId="{CACD2139-3875-4F05-8C02-EBEBC833907D}" type="presParOf" srcId="{2E89AF32-04A2-4639-BF15-15859313F7DB}" destId="{30D2945E-F5D6-4FE9-9FA4-B3985E93767A}" srcOrd="0" destOrd="0" presId="urn:microsoft.com/office/officeart/2005/8/layout/hierarchy1"/>
    <dgm:cxn modelId="{FC3E25D6-B995-4551-B719-39041EDF77F0}" type="presParOf" srcId="{30D2945E-F5D6-4FE9-9FA4-B3985E93767A}" destId="{D180F8EA-ED47-4C2B-900D-4CC1DDCDA077}" srcOrd="0" destOrd="0" presId="urn:microsoft.com/office/officeart/2005/8/layout/hierarchy1"/>
    <dgm:cxn modelId="{8C127B64-FF93-48A6-BBD7-8BAA1681FDCE}" type="presParOf" srcId="{30D2945E-F5D6-4FE9-9FA4-B3985E93767A}" destId="{30D19FFD-AC33-407D-ACE1-9CF7744DB7A8}" srcOrd="1" destOrd="0" presId="urn:microsoft.com/office/officeart/2005/8/layout/hierarchy1"/>
    <dgm:cxn modelId="{F4E7A869-2F48-49C7-8414-D1145237DCE7}" type="presParOf" srcId="{2E89AF32-04A2-4639-BF15-15859313F7DB}" destId="{6F876C1E-E033-45D6-844E-D7D350662C0B}" srcOrd="1" destOrd="0" presId="urn:microsoft.com/office/officeart/2005/8/layout/hierarchy1"/>
    <dgm:cxn modelId="{DF4A9E12-E750-48F8-A360-8B3DDA957FF3}" type="presParOf" srcId="{CFFED52F-FFF1-4952-8CD1-A917921556D5}" destId="{1579BF7B-4B89-4EA6-8055-36418CBE04E4}" srcOrd="1" destOrd="0" presId="urn:microsoft.com/office/officeart/2005/8/layout/hierarchy1"/>
    <dgm:cxn modelId="{172F8F2E-F2E0-43EB-BB1B-6A098CC08757}" type="presParOf" srcId="{1579BF7B-4B89-4EA6-8055-36418CBE04E4}" destId="{742C7CFE-B48D-4A54-9AC2-2344F7739698}" srcOrd="0" destOrd="0" presId="urn:microsoft.com/office/officeart/2005/8/layout/hierarchy1"/>
    <dgm:cxn modelId="{E6FAD8A7-F2E6-46FF-A6B3-91937361C248}" type="presParOf" srcId="{742C7CFE-B48D-4A54-9AC2-2344F7739698}" destId="{235DAFD9-D322-48B0-8075-96A762178C43}" srcOrd="0" destOrd="0" presId="urn:microsoft.com/office/officeart/2005/8/layout/hierarchy1"/>
    <dgm:cxn modelId="{5077DDB0-99EC-4A50-A477-A286C5D2E697}" type="presParOf" srcId="{742C7CFE-B48D-4A54-9AC2-2344F7739698}" destId="{B7C12642-D8CA-4C2A-9A5F-30316EBC54F6}" srcOrd="1" destOrd="0" presId="urn:microsoft.com/office/officeart/2005/8/layout/hierarchy1"/>
    <dgm:cxn modelId="{F15F1C46-5FFA-42B1-9CE0-935B8CB88DD0}" type="presParOf" srcId="{1579BF7B-4B89-4EA6-8055-36418CBE04E4}" destId="{40E8C4E7-A829-478E-B800-93809D41B87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8B2F04F-B61C-4C54-B56B-7FCCC9E256A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999AB60-85CF-4D43-9DF6-131E35A18683}">
      <dgm:prSet/>
      <dgm:spPr/>
      <dgm:t>
        <a:bodyPr/>
        <a:lstStyle/>
        <a:p>
          <a:r>
            <a:rPr lang="en-GB"/>
            <a:t>Research the case of; </a:t>
          </a:r>
          <a:endParaRPr lang="en-US"/>
        </a:p>
      </dgm:t>
    </dgm:pt>
    <dgm:pt modelId="{FCDA916F-B03F-4C4E-838B-393730FF292D}" type="parTrans" cxnId="{5AEE2FCA-677A-4BAB-B2F8-164C0E1CB621}">
      <dgm:prSet/>
      <dgm:spPr/>
      <dgm:t>
        <a:bodyPr/>
        <a:lstStyle/>
        <a:p>
          <a:endParaRPr lang="en-US"/>
        </a:p>
      </dgm:t>
    </dgm:pt>
    <dgm:pt modelId="{7F34216C-DD55-4D8B-BCA4-46780738473D}" type="sibTrans" cxnId="{5AEE2FCA-677A-4BAB-B2F8-164C0E1CB621}">
      <dgm:prSet/>
      <dgm:spPr/>
      <dgm:t>
        <a:bodyPr/>
        <a:lstStyle/>
        <a:p>
          <a:endParaRPr lang="en-US"/>
        </a:p>
      </dgm:t>
    </dgm:pt>
    <dgm:pt modelId="{508D3918-75B6-4AF3-9357-3D8184ABBC6E}">
      <dgm:prSet/>
      <dgm:spPr/>
      <dgm:t>
        <a:bodyPr/>
        <a:lstStyle/>
        <a:p>
          <a:r>
            <a:rPr lang="en-GB"/>
            <a:t>Sweet v Parsley [1969]. </a:t>
          </a:r>
          <a:endParaRPr lang="en-US"/>
        </a:p>
      </dgm:t>
    </dgm:pt>
    <dgm:pt modelId="{2FC8C1AD-692A-4054-A2C1-7C473A678AA1}" type="parTrans" cxnId="{4EBA485F-A302-41DA-B7C2-2F0B5CD5307B}">
      <dgm:prSet/>
      <dgm:spPr/>
      <dgm:t>
        <a:bodyPr/>
        <a:lstStyle/>
        <a:p>
          <a:endParaRPr lang="en-US"/>
        </a:p>
      </dgm:t>
    </dgm:pt>
    <dgm:pt modelId="{4E83BE41-5929-46B8-9DBB-97C8B8D0FD65}" type="sibTrans" cxnId="{4EBA485F-A302-41DA-B7C2-2F0B5CD5307B}">
      <dgm:prSet/>
      <dgm:spPr/>
      <dgm:t>
        <a:bodyPr/>
        <a:lstStyle/>
        <a:p>
          <a:endParaRPr lang="en-US"/>
        </a:p>
      </dgm:t>
    </dgm:pt>
    <dgm:pt modelId="{77B64A08-8654-48EA-BED6-9561D6167241}">
      <dgm:prSet/>
      <dgm:spPr/>
      <dgm:t>
        <a:bodyPr/>
        <a:lstStyle/>
        <a:p>
          <a:r>
            <a:rPr lang="en-GB"/>
            <a:t>Feedback to the class the facts and the outcome. </a:t>
          </a:r>
          <a:endParaRPr lang="en-US"/>
        </a:p>
      </dgm:t>
    </dgm:pt>
    <dgm:pt modelId="{2F8B68F3-A9A5-4114-8676-F0659BD9BB9F}" type="parTrans" cxnId="{D428E4B0-11C2-4B5A-99BB-A6A44C733121}">
      <dgm:prSet/>
      <dgm:spPr/>
      <dgm:t>
        <a:bodyPr/>
        <a:lstStyle/>
        <a:p>
          <a:endParaRPr lang="en-US"/>
        </a:p>
      </dgm:t>
    </dgm:pt>
    <dgm:pt modelId="{6C768F52-5972-43C8-81D8-1BBA7F660FD3}" type="sibTrans" cxnId="{D428E4B0-11C2-4B5A-99BB-A6A44C733121}">
      <dgm:prSet/>
      <dgm:spPr/>
      <dgm:t>
        <a:bodyPr/>
        <a:lstStyle/>
        <a:p>
          <a:endParaRPr lang="en-US"/>
        </a:p>
      </dgm:t>
    </dgm:pt>
    <dgm:pt modelId="{EB61A91B-60D2-4E3A-B528-1CC34196EA22}" type="pres">
      <dgm:prSet presAssocID="{18B2F04F-B61C-4C54-B56B-7FCCC9E256A9}" presName="root" presStyleCnt="0">
        <dgm:presLayoutVars>
          <dgm:dir/>
          <dgm:resizeHandles val="exact"/>
        </dgm:presLayoutVars>
      </dgm:prSet>
      <dgm:spPr/>
    </dgm:pt>
    <dgm:pt modelId="{E07AA308-A9A1-4897-9B54-A56B6DD05E48}" type="pres">
      <dgm:prSet presAssocID="{1999AB60-85CF-4D43-9DF6-131E35A18683}" presName="compNode" presStyleCnt="0"/>
      <dgm:spPr/>
    </dgm:pt>
    <dgm:pt modelId="{D08DF1C9-7A0D-4470-9832-A221E3D7B3BC}" type="pres">
      <dgm:prSet presAssocID="{1999AB60-85CF-4D43-9DF6-131E35A18683}" presName="bgRect" presStyleLbl="bgShp" presStyleIdx="0" presStyleCnt="3"/>
      <dgm:spPr/>
    </dgm:pt>
    <dgm:pt modelId="{4031EB15-17F3-49B3-9692-3B9F9C917D32}" type="pres">
      <dgm:prSet presAssocID="{1999AB60-85CF-4D43-9DF6-131E35A1868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etective"/>
        </a:ext>
      </dgm:extLst>
    </dgm:pt>
    <dgm:pt modelId="{EE473CCA-EA9C-44AE-B83F-3538DD0C3A59}" type="pres">
      <dgm:prSet presAssocID="{1999AB60-85CF-4D43-9DF6-131E35A18683}" presName="spaceRect" presStyleCnt="0"/>
      <dgm:spPr/>
    </dgm:pt>
    <dgm:pt modelId="{C668D975-CAE5-4444-8A56-437F926DB596}" type="pres">
      <dgm:prSet presAssocID="{1999AB60-85CF-4D43-9DF6-131E35A18683}" presName="parTx" presStyleLbl="revTx" presStyleIdx="0" presStyleCnt="3">
        <dgm:presLayoutVars>
          <dgm:chMax val="0"/>
          <dgm:chPref val="0"/>
        </dgm:presLayoutVars>
      </dgm:prSet>
      <dgm:spPr/>
    </dgm:pt>
    <dgm:pt modelId="{740FBB45-A23A-4809-B12F-898D50DDAE8B}" type="pres">
      <dgm:prSet presAssocID="{7F34216C-DD55-4D8B-BCA4-46780738473D}" presName="sibTrans" presStyleCnt="0"/>
      <dgm:spPr/>
    </dgm:pt>
    <dgm:pt modelId="{4257050D-1EF0-447A-AB80-50072B3332C9}" type="pres">
      <dgm:prSet presAssocID="{508D3918-75B6-4AF3-9357-3D8184ABBC6E}" presName="compNode" presStyleCnt="0"/>
      <dgm:spPr/>
    </dgm:pt>
    <dgm:pt modelId="{7985993D-34CE-4581-94F0-68965F629F06}" type="pres">
      <dgm:prSet presAssocID="{508D3918-75B6-4AF3-9357-3D8184ABBC6E}" presName="bgRect" presStyleLbl="bgShp" presStyleIdx="1" presStyleCnt="3"/>
      <dgm:spPr/>
    </dgm:pt>
    <dgm:pt modelId="{34223798-9109-40F0-BADA-BB3FEA0B1542}" type="pres">
      <dgm:prSet presAssocID="{508D3918-75B6-4AF3-9357-3D8184ABBC6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upcake"/>
        </a:ext>
      </dgm:extLst>
    </dgm:pt>
    <dgm:pt modelId="{DBD4620E-D5FE-478F-970F-388A732829EA}" type="pres">
      <dgm:prSet presAssocID="{508D3918-75B6-4AF3-9357-3D8184ABBC6E}" presName="spaceRect" presStyleCnt="0"/>
      <dgm:spPr/>
    </dgm:pt>
    <dgm:pt modelId="{706B3607-E7C9-4942-BD35-A65605FED2F5}" type="pres">
      <dgm:prSet presAssocID="{508D3918-75B6-4AF3-9357-3D8184ABBC6E}" presName="parTx" presStyleLbl="revTx" presStyleIdx="1" presStyleCnt="3">
        <dgm:presLayoutVars>
          <dgm:chMax val="0"/>
          <dgm:chPref val="0"/>
        </dgm:presLayoutVars>
      </dgm:prSet>
      <dgm:spPr/>
    </dgm:pt>
    <dgm:pt modelId="{0613CE2E-C9A6-4B11-ADCD-F43878950E27}" type="pres">
      <dgm:prSet presAssocID="{4E83BE41-5929-46B8-9DBB-97C8B8D0FD65}" presName="sibTrans" presStyleCnt="0"/>
      <dgm:spPr/>
    </dgm:pt>
    <dgm:pt modelId="{00156147-0E58-44A2-BB79-018E06FA3456}" type="pres">
      <dgm:prSet presAssocID="{77B64A08-8654-48EA-BED6-9561D6167241}" presName="compNode" presStyleCnt="0"/>
      <dgm:spPr/>
    </dgm:pt>
    <dgm:pt modelId="{B9185F71-26B4-4ABF-B2F3-FFFE1640190F}" type="pres">
      <dgm:prSet presAssocID="{77B64A08-8654-48EA-BED6-9561D6167241}" presName="bgRect" presStyleLbl="bgShp" presStyleIdx="2" presStyleCnt="3"/>
      <dgm:spPr/>
    </dgm:pt>
    <dgm:pt modelId="{7F69C418-1195-4378-8B4B-9B2920CAB8CC}" type="pres">
      <dgm:prSet presAssocID="{77B64A08-8654-48EA-BED6-9561D616724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Bubble"/>
        </a:ext>
      </dgm:extLst>
    </dgm:pt>
    <dgm:pt modelId="{91795C22-258E-413D-984F-9EDF50A8C5AE}" type="pres">
      <dgm:prSet presAssocID="{77B64A08-8654-48EA-BED6-9561D6167241}" presName="spaceRect" presStyleCnt="0"/>
      <dgm:spPr/>
    </dgm:pt>
    <dgm:pt modelId="{1C81B93D-47D4-47C1-9CA8-9A9569C3855F}" type="pres">
      <dgm:prSet presAssocID="{77B64A08-8654-48EA-BED6-9561D6167241}" presName="parTx" presStyleLbl="revTx" presStyleIdx="2" presStyleCnt="3">
        <dgm:presLayoutVars>
          <dgm:chMax val="0"/>
          <dgm:chPref val="0"/>
        </dgm:presLayoutVars>
      </dgm:prSet>
      <dgm:spPr/>
    </dgm:pt>
  </dgm:ptLst>
  <dgm:cxnLst>
    <dgm:cxn modelId="{09528218-F457-4803-B182-26365D1028B2}" type="presOf" srcId="{1999AB60-85CF-4D43-9DF6-131E35A18683}" destId="{C668D975-CAE5-4444-8A56-437F926DB596}" srcOrd="0" destOrd="0" presId="urn:microsoft.com/office/officeart/2018/2/layout/IconVerticalSolidList"/>
    <dgm:cxn modelId="{4EBA485F-A302-41DA-B7C2-2F0B5CD5307B}" srcId="{18B2F04F-B61C-4C54-B56B-7FCCC9E256A9}" destId="{508D3918-75B6-4AF3-9357-3D8184ABBC6E}" srcOrd="1" destOrd="0" parTransId="{2FC8C1AD-692A-4054-A2C1-7C473A678AA1}" sibTransId="{4E83BE41-5929-46B8-9DBB-97C8B8D0FD65}"/>
    <dgm:cxn modelId="{697E8CA0-8798-4F09-8B25-01E846F0900B}" type="presOf" srcId="{77B64A08-8654-48EA-BED6-9561D6167241}" destId="{1C81B93D-47D4-47C1-9CA8-9A9569C3855F}" srcOrd="0" destOrd="0" presId="urn:microsoft.com/office/officeart/2018/2/layout/IconVerticalSolidList"/>
    <dgm:cxn modelId="{D428E4B0-11C2-4B5A-99BB-A6A44C733121}" srcId="{18B2F04F-B61C-4C54-B56B-7FCCC9E256A9}" destId="{77B64A08-8654-48EA-BED6-9561D6167241}" srcOrd="2" destOrd="0" parTransId="{2F8B68F3-A9A5-4114-8676-F0659BD9BB9F}" sibTransId="{6C768F52-5972-43C8-81D8-1BBA7F660FD3}"/>
    <dgm:cxn modelId="{D5B927C2-32A6-47A1-864A-FDBF8339DF45}" type="presOf" srcId="{508D3918-75B6-4AF3-9357-3D8184ABBC6E}" destId="{706B3607-E7C9-4942-BD35-A65605FED2F5}" srcOrd="0" destOrd="0" presId="urn:microsoft.com/office/officeart/2018/2/layout/IconVerticalSolidList"/>
    <dgm:cxn modelId="{5AEE2FCA-677A-4BAB-B2F8-164C0E1CB621}" srcId="{18B2F04F-B61C-4C54-B56B-7FCCC9E256A9}" destId="{1999AB60-85CF-4D43-9DF6-131E35A18683}" srcOrd="0" destOrd="0" parTransId="{FCDA916F-B03F-4C4E-838B-393730FF292D}" sibTransId="{7F34216C-DD55-4D8B-BCA4-46780738473D}"/>
    <dgm:cxn modelId="{346BD4E0-AE7B-4009-AB01-D9C7CE22D017}" type="presOf" srcId="{18B2F04F-B61C-4C54-B56B-7FCCC9E256A9}" destId="{EB61A91B-60D2-4E3A-B528-1CC34196EA22}" srcOrd="0" destOrd="0" presId="urn:microsoft.com/office/officeart/2018/2/layout/IconVerticalSolidList"/>
    <dgm:cxn modelId="{4CEAA399-EE35-4E30-977D-E65F48CEE72D}" type="presParOf" srcId="{EB61A91B-60D2-4E3A-B528-1CC34196EA22}" destId="{E07AA308-A9A1-4897-9B54-A56B6DD05E48}" srcOrd="0" destOrd="0" presId="urn:microsoft.com/office/officeart/2018/2/layout/IconVerticalSolidList"/>
    <dgm:cxn modelId="{2E151F0A-D83C-40EB-B7C1-3E0491F03CED}" type="presParOf" srcId="{E07AA308-A9A1-4897-9B54-A56B6DD05E48}" destId="{D08DF1C9-7A0D-4470-9832-A221E3D7B3BC}" srcOrd="0" destOrd="0" presId="urn:microsoft.com/office/officeart/2018/2/layout/IconVerticalSolidList"/>
    <dgm:cxn modelId="{8A97C6BB-86FE-45D6-AD34-B047DAB7020F}" type="presParOf" srcId="{E07AA308-A9A1-4897-9B54-A56B6DD05E48}" destId="{4031EB15-17F3-49B3-9692-3B9F9C917D32}" srcOrd="1" destOrd="0" presId="urn:microsoft.com/office/officeart/2018/2/layout/IconVerticalSolidList"/>
    <dgm:cxn modelId="{34E95116-EBF1-47C1-9A73-047394E90459}" type="presParOf" srcId="{E07AA308-A9A1-4897-9B54-A56B6DD05E48}" destId="{EE473CCA-EA9C-44AE-B83F-3538DD0C3A59}" srcOrd="2" destOrd="0" presId="urn:microsoft.com/office/officeart/2018/2/layout/IconVerticalSolidList"/>
    <dgm:cxn modelId="{9F953BB9-B636-4636-97A4-7F6C4925B949}" type="presParOf" srcId="{E07AA308-A9A1-4897-9B54-A56B6DD05E48}" destId="{C668D975-CAE5-4444-8A56-437F926DB596}" srcOrd="3" destOrd="0" presId="urn:microsoft.com/office/officeart/2018/2/layout/IconVerticalSolidList"/>
    <dgm:cxn modelId="{C7E6133A-CCC2-4450-AA1A-770B416EF2CD}" type="presParOf" srcId="{EB61A91B-60D2-4E3A-B528-1CC34196EA22}" destId="{740FBB45-A23A-4809-B12F-898D50DDAE8B}" srcOrd="1" destOrd="0" presId="urn:microsoft.com/office/officeart/2018/2/layout/IconVerticalSolidList"/>
    <dgm:cxn modelId="{0B9498C7-93C6-4C58-877D-21BC7B95B858}" type="presParOf" srcId="{EB61A91B-60D2-4E3A-B528-1CC34196EA22}" destId="{4257050D-1EF0-447A-AB80-50072B3332C9}" srcOrd="2" destOrd="0" presId="urn:microsoft.com/office/officeart/2018/2/layout/IconVerticalSolidList"/>
    <dgm:cxn modelId="{27808E00-F742-4772-AE27-276D959A979C}" type="presParOf" srcId="{4257050D-1EF0-447A-AB80-50072B3332C9}" destId="{7985993D-34CE-4581-94F0-68965F629F06}" srcOrd="0" destOrd="0" presId="urn:microsoft.com/office/officeart/2018/2/layout/IconVerticalSolidList"/>
    <dgm:cxn modelId="{E4FDF847-CDE4-48A2-BB8C-BB10C8926782}" type="presParOf" srcId="{4257050D-1EF0-447A-AB80-50072B3332C9}" destId="{34223798-9109-40F0-BADA-BB3FEA0B1542}" srcOrd="1" destOrd="0" presId="urn:microsoft.com/office/officeart/2018/2/layout/IconVerticalSolidList"/>
    <dgm:cxn modelId="{04A72D03-0AF5-4A81-B692-5D2752A9E4AD}" type="presParOf" srcId="{4257050D-1EF0-447A-AB80-50072B3332C9}" destId="{DBD4620E-D5FE-478F-970F-388A732829EA}" srcOrd="2" destOrd="0" presId="urn:microsoft.com/office/officeart/2018/2/layout/IconVerticalSolidList"/>
    <dgm:cxn modelId="{DE505D22-0B0C-4DC1-BF26-791E9B80916E}" type="presParOf" srcId="{4257050D-1EF0-447A-AB80-50072B3332C9}" destId="{706B3607-E7C9-4942-BD35-A65605FED2F5}" srcOrd="3" destOrd="0" presId="urn:microsoft.com/office/officeart/2018/2/layout/IconVerticalSolidList"/>
    <dgm:cxn modelId="{0B4FAE6E-F896-4357-96AD-FFA56BF18577}" type="presParOf" srcId="{EB61A91B-60D2-4E3A-B528-1CC34196EA22}" destId="{0613CE2E-C9A6-4B11-ADCD-F43878950E27}" srcOrd="3" destOrd="0" presId="urn:microsoft.com/office/officeart/2018/2/layout/IconVerticalSolidList"/>
    <dgm:cxn modelId="{979E213A-082B-4ECB-9857-F95896EB4CB2}" type="presParOf" srcId="{EB61A91B-60D2-4E3A-B528-1CC34196EA22}" destId="{00156147-0E58-44A2-BB79-018E06FA3456}" srcOrd="4" destOrd="0" presId="urn:microsoft.com/office/officeart/2018/2/layout/IconVerticalSolidList"/>
    <dgm:cxn modelId="{86BBF8A2-5867-461D-9B9B-F66E7CF0369D}" type="presParOf" srcId="{00156147-0E58-44A2-BB79-018E06FA3456}" destId="{B9185F71-26B4-4ABF-B2F3-FFFE1640190F}" srcOrd="0" destOrd="0" presId="urn:microsoft.com/office/officeart/2018/2/layout/IconVerticalSolidList"/>
    <dgm:cxn modelId="{1246C516-1C34-476B-B47D-017EFFE5C7B0}" type="presParOf" srcId="{00156147-0E58-44A2-BB79-018E06FA3456}" destId="{7F69C418-1195-4378-8B4B-9B2920CAB8CC}" srcOrd="1" destOrd="0" presId="urn:microsoft.com/office/officeart/2018/2/layout/IconVerticalSolidList"/>
    <dgm:cxn modelId="{C7CDFC93-9629-48AC-8AA3-21956160D07F}" type="presParOf" srcId="{00156147-0E58-44A2-BB79-018E06FA3456}" destId="{91795C22-258E-413D-984F-9EDF50A8C5AE}" srcOrd="2" destOrd="0" presId="urn:microsoft.com/office/officeart/2018/2/layout/IconVerticalSolidList"/>
    <dgm:cxn modelId="{66193EB4-3A98-4C14-96D6-8C8F5E11D06A}" type="presParOf" srcId="{00156147-0E58-44A2-BB79-018E06FA3456}" destId="{1C81B93D-47D4-47C1-9CA8-9A9569C3855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4862079-85B3-4318-9607-490A6BC8783A}"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6CB6F7F2-8FE3-4C35-9711-613BD252DEF7}">
      <dgm:prSet/>
      <dgm:spPr/>
      <dgm:t>
        <a:bodyPr/>
        <a:lstStyle/>
        <a:p>
          <a:r>
            <a:rPr lang="en-GB"/>
            <a:t>The Presumption can be rebutted in a number of circumstances; </a:t>
          </a:r>
          <a:endParaRPr lang="en-US"/>
        </a:p>
      </dgm:t>
    </dgm:pt>
    <dgm:pt modelId="{71056FCC-993E-488F-B369-95E8A570E8AB}" type="parTrans" cxnId="{9CCD1B54-F6DF-412D-9010-D7065D74D4BB}">
      <dgm:prSet/>
      <dgm:spPr/>
      <dgm:t>
        <a:bodyPr/>
        <a:lstStyle/>
        <a:p>
          <a:endParaRPr lang="en-US"/>
        </a:p>
      </dgm:t>
    </dgm:pt>
    <dgm:pt modelId="{0744E6C8-594D-4DF6-BE7A-CBC4D05F740E}" type="sibTrans" cxnId="{9CCD1B54-F6DF-412D-9010-D7065D74D4BB}">
      <dgm:prSet/>
      <dgm:spPr/>
      <dgm:t>
        <a:bodyPr/>
        <a:lstStyle/>
        <a:p>
          <a:endParaRPr lang="en-US"/>
        </a:p>
      </dgm:t>
    </dgm:pt>
    <dgm:pt modelId="{9070CE23-1A90-4766-9A8C-B4080DEDB139}">
      <dgm:prSet/>
      <dgm:spPr/>
      <dgm:t>
        <a:bodyPr/>
        <a:lstStyle/>
        <a:p>
          <a:r>
            <a:rPr lang="en-GB"/>
            <a:t>1. MR is mentioned in other sections but not in the one in question – parliament intended it to be a strict liability offence. </a:t>
          </a:r>
          <a:endParaRPr lang="en-US"/>
        </a:p>
      </dgm:t>
    </dgm:pt>
    <dgm:pt modelId="{672A45F3-CDA4-45FD-9C81-BA56DD8ABF56}" type="parTrans" cxnId="{AED0FE04-469A-4012-9D1C-450E166A6329}">
      <dgm:prSet/>
      <dgm:spPr/>
      <dgm:t>
        <a:bodyPr/>
        <a:lstStyle/>
        <a:p>
          <a:endParaRPr lang="en-US"/>
        </a:p>
      </dgm:t>
    </dgm:pt>
    <dgm:pt modelId="{D455D713-20E0-4DCD-82D3-E392D1D3A010}" type="sibTrans" cxnId="{AED0FE04-469A-4012-9D1C-450E166A6329}">
      <dgm:prSet/>
      <dgm:spPr/>
      <dgm:t>
        <a:bodyPr/>
        <a:lstStyle/>
        <a:p>
          <a:endParaRPr lang="en-US"/>
        </a:p>
      </dgm:t>
    </dgm:pt>
    <dgm:pt modelId="{C5BAD2F6-E3A7-4A86-974E-95D72C5745E4}">
      <dgm:prSet/>
      <dgm:spPr/>
      <dgm:t>
        <a:bodyPr/>
        <a:lstStyle/>
        <a:p>
          <a:r>
            <a:rPr lang="en-GB"/>
            <a:t>Cundy v Le Cocq [1884] – drunk, strict liability offence – should not have been served any more alcohol. </a:t>
          </a:r>
          <a:endParaRPr lang="en-US"/>
        </a:p>
      </dgm:t>
    </dgm:pt>
    <dgm:pt modelId="{EB10D4EA-7719-4314-A24B-DAB3496C5DBB}" type="parTrans" cxnId="{407517A3-D07C-469C-8B03-69105739F62D}">
      <dgm:prSet/>
      <dgm:spPr/>
      <dgm:t>
        <a:bodyPr/>
        <a:lstStyle/>
        <a:p>
          <a:endParaRPr lang="en-US"/>
        </a:p>
      </dgm:t>
    </dgm:pt>
    <dgm:pt modelId="{5A3B8BEC-C510-41A4-9538-9156D1DADE60}" type="sibTrans" cxnId="{407517A3-D07C-469C-8B03-69105739F62D}">
      <dgm:prSet/>
      <dgm:spPr/>
      <dgm:t>
        <a:bodyPr/>
        <a:lstStyle/>
        <a:p>
          <a:endParaRPr lang="en-US"/>
        </a:p>
      </dgm:t>
    </dgm:pt>
    <dgm:pt modelId="{A856E60A-06D4-4EC2-B87B-2A86C7BF4283}">
      <dgm:prSet/>
      <dgm:spPr/>
      <dgm:t>
        <a:bodyPr/>
        <a:lstStyle/>
        <a:p>
          <a:r>
            <a:rPr lang="en-GB"/>
            <a:t>Sherras v De Rutzen [1895] – conviction quashed as per the legislation needed to know that the individual was on duty </a:t>
          </a:r>
          <a:endParaRPr lang="en-US"/>
        </a:p>
      </dgm:t>
    </dgm:pt>
    <dgm:pt modelId="{FE877396-910E-4D5F-A089-0B98352D5BE7}" type="parTrans" cxnId="{4434B8ED-44DE-494A-9064-DD3C3B42D82F}">
      <dgm:prSet/>
      <dgm:spPr/>
      <dgm:t>
        <a:bodyPr/>
        <a:lstStyle/>
        <a:p>
          <a:endParaRPr lang="en-US"/>
        </a:p>
      </dgm:t>
    </dgm:pt>
    <dgm:pt modelId="{2E43B225-E055-46FE-BD2A-DC58F5EFA64A}" type="sibTrans" cxnId="{4434B8ED-44DE-494A-9064-DD3C3B42D82F}">
      <dgm:prSet/>
      <dgm:spPr/>
      <dgm:t>
        <a:bodyPr/>
        <a:lstStyle/>
        <a:p>
          <a:endParaRPr lang="en-US"/>
        </a:p>
      </dgm:t>
    </dgm:pt>
    <dgm:pt modelId="{742407F1-071D-4D4E-882D-3488A0C9E9E6}" type="pres">
      <dgm:prSet presAssocID="{04862079-85B3-4318-9607-490A6BC8783A}" presName="outerComposite" presStyleCnt="0">
        <dgm:presLayoutVars>
          <dgm:chMax val="5"/>
          <dgm:dir/>
          <dgm:resizeHandles val="exact"/>
        </dgm:presLayoutVars>
      </dgm:prSet>
      <dgm:spPr/>
    </dgm:pt>
    <dgm:pt modelId="{A0752EF9-7ABD-4502-925D-91D45651EEC0}" type="pres">
      <dgm:prSet presAssocID="{04862079-85B3-4318-9607-490A6BC8783A}" presName="dummyMaxCanvas" presStyleCnt="0">
        <dgm:presLayoutVars/>
      </dgm:prSet>
      <dgm:spPr/>
    </dgm:pt>
    <dgm:pt modelId="{6857CE1F-75AF-40F0-8827-739A5B0FB0D1}" type="pres">
      <dgm:prSet presAssocID="{04862079-85B3-4318-9607-490A6BC8783A}" presName="FourNodes_1" presStyleLbl="node1" presStyleIdx="0" presStyleCnt="4">
        <dgm:presLayoutVars>
          <dgm:bulletEnabled val="1"/>
        </dgm:presLayoutVars>
      </dgm:prSet>
      <dgm:spPr/>
    </dgm:pt>
    <dgm:pt modelId="{1364114E-614E-4BBE-A2B7-040C9F7630A1}" type="pres">
      <dgm:prSet presAssocID="{04862079-85B3-4318-9607-490A6BC8783A}" presName="FourNodes_2" presStyleLbl="node1" presStyleIdx="1" presStyleCnt="4">
        <dgm:presLayoutVars>
          <dgm:bulletEnabled val="1"/>
        </dgm:presLayoutVars>
      </dgm:prSet>
      <dgm:spPr/>
    </dgm:pt>
    <dgm:pt modelId="{B525DAA7-D4E4-4476-854C-AF3F0895BA7B}" type="pres">
      <dgm:prSet presAssocID="{04862079-85B3-4318-9607-490A6BC8783A}" presName="FourNodes_3" presStyleLbl="node1" presStyleIdx="2" presStyleCnt="4">
        <dgm:presLayoutVars>
          <dgm:bulletEnabled val="1"/>
        </dgm:presLayoutVars>
      </dgm:prSet>
      <dgm:spPr/>
    </dgm:pt>
    <dgm:pt modelId="{5B621634-1EE6-4D8C-9D6B-AA982207E7C8}" type="pres">
      <dgm:prSet presAssocID="{04862079-85B3-4318-9607-490A6BC8783A}" presName="FourNodes_4" presStyleLbl="node1" presStyleIdx="3" presStyleCnt="4">
        <dgm:presLayoutVars>
          <dgm:bulletEnabled val="1"/>
        </dgm:presLayoutVars>
      </dgm:prSet>
      <dgm:spPr/>
    </dgm:pt>
    <dgm:pt modelId="{8BB7431B-44FD-4ADD-85C0-A58308B8653F}" type="pres">
      <dgm:prSet presAssocID="{04862079-85B3-4318-9607-490A6BC8783A}" presName="FourConn_1-2" presStyleLbl="fgAccFollowNode1" presStyleIdx="0" presStyleCnt="3">
        <dgm:presLayoutVars>
          <dgm:bulletEnabled val="1"/>
        </dgm:presLayoutVars>
      </dgm:prSet>
      <dgm:spPr/>
    </dgm:pt>
    <dgm:pt modelId="{EAA9C1B6-8106-4888-B3E9-F30042FAB214}" type="pres">
      <dgm:prSet presAssocID="{04862079-85B3-4318-9607-490A6BC8783A}" presName="FourConn_2-3" presStyleLbl="fgAccFollowNode1" presStyleIdx="1" presStyleCnt="3">
        <dgm:presLayoutVars>
          <dgm:bulletEnabled val="1"/>
        </dgm:presLayoutVars>
      </dgm:prSet>
      <dgm:spPr/>
    </dgm:pt>
    <dgm:pt modelId="{3E1DC8DA-C473-4DCE-8ADE-FB8D0837262C}" type="pres">
      <dgm:prSet presAssocID="{04862079-85B3-4318-9607-490A6BC8783A}" presName="FourConn_3-4" presStyleLbl="fgAccFollowNode1" presStyleIdx="2" presStyleCnt="3">
        <dgm:presLayoutVars>
          <dgm:bulletEnabled val="1"/>
        </dgm:presLayoutVars>
      </dgm:prSet>
      <dgm:spPr/>
    </dgm:pt>
    <dgm:pt modelId="{5CFF9C40-237B-40DA-9264-D24111F08C74}" type="pres">
      <dgm:prSet presAssocID="{04862079-85B3-4318-9607-490A6BC8783A}" presName="FourNodes_1_text" presStyleLbl="node1" presStyleIdx="3" presStyleCnt="4">
        <dgm:presLayoutVars>
          <dgm:bulletEnabled val="1"/>
        </dgm:presLayoutVars>
      </dgm:prSet>
      <dgm:spPr/>
    </dgm:pt>
    <dgm:pt modelId="{6DFEE7B2-9CA7-4BFE-A085-D8C28BC9B2FB}" type="pres">
      <dgm:prSet presAssocID="{04862079-85B3-4318-9607-490A6BC8783A}" presName="FourNodes_2_text" presStyleLbl="node1" presStyleIdx="3" presStyleCnt="4">
        <dgm:presLayoutVars>
          <dgm:bulletEnabled val="1"/>
        </dgm:presLayoutVars>
      </dgm:prSet>
      <dgm:spPr/>
    </dgm:pt>
    <dgm:pt modelId="{A03A0A1C-A5F4-47CF-BEAC-47D3076D2870}" type="pres">
      <dgm:prSet presAssocID="{04862079-85B3-4318-9607-490A6BC8783A}" presName="FourNodes_3_text" presStyleLbl="node1" presStyleIdx="3" presStyleCnt="4">
        <dgm:presLayoutVars>
          <dgm:bulletEnabled val="1"/>
        </dgm:presLayoutVars>
      </dgm:prSet>
      <dgm:spPr/>
    </dgm:pt>
    <dgm:pt modelId="{C07BA0C4-6BF2-4509-BB8B-3A8BED2F7563}" type="pres">
      <dgm:prSet presAssocID="{04862079-85B3-4318-9607-490A6BC8783A}" presName="FourNodes_4_text" presStyleLbl="node1" presStyleIdx="3" presStyleCnt="4">
        <dgm:presLayoutVars>
          <dgm:bulletEnabled val="1"/>
        </dgm:presLayoutVars>
      </dgm:prSet>
      <dgm:spPr/>
    </dgm:pt>
  </dgm:ptLst>
  <dgm:cxnLst>
    <dgm:cxn modelId="{AED0FE04-469A-4012-9D1C-450E166A6329}" srcId="{04862079-85B3-4318-9607-490A6BC8783A}" destId="{9070CE23-1A90-4766-9A8C-B4080DEDB139}" srcOrd="1" destOrd="0" parTransId="{672A45F3-CDA4-45FD-9C81-BA56DD8ABF56}" sibTransId="{D455D713-20E0-4DCD-82D3-E392D1D3A010}"/>
    <dgm:cxn modelId="{9205AA12-E286-409A-A74B-63E16A6605FB}" type="presOf" srcId="{A856E60A-06D4-4EC2-B87B-2A86C7BF4283}" destId="{C07BA0C4-6BF2-4509-BB8B-3A8BED2F7563}" srcOrd="1" destOrd="0" presId="urn:microsoft.com/office/officeart/2005/8/layout/vProcess5"/>
    <dgm:cxn modelId="{655BBE31-FC06-4B41-893E-4E2D1E94A8AF}" type="presOf" srcId="{5A3B8BEC-C510-41A4-9538-9156D1DADE60}" destId="{3E1DC8DA-C473-4DCE-8ADE-FB8D0837262C}" srcOrd="0" destOrd="0" presId="urn:microsoft.com/office/officeart/2005/8/layout/vProcess5"/>
    <dgm:cxn modelId="{D174C434-7774-49C9-8679-1B51A5E729ED}" type="presOf" srcId="{0744E6C8-594D-4DF6-BE7A-CBC4D05F740E}" destId="{8BB7431B-44FD-4ADD-85C0-A58308B8653F}" srcOrd="0" destOrd="0" presId="urn:microsoft.com/office/officeart/2005/8/layout/vProcess5"/>
    <dgm:cxn modelId="{5098D63E-10F0-413E-8CA0-75ED5DBCA9EF}" type="presOf" srcId="{C5BAD2F6-E3A7-4A86-974E-95D72C5745E4}" destId="{A03A0A1C-A5F4-47CF-BEAC-47D3076D2870}" srcOrd="1" destOrd="0" presId="urn:microsoft.com/office/officeart/2005/8/layout/vProcess5"/>
    <dgm:cxn modelId="{DB78F741-C02A-4199-B60A-C565C1BA9246}" type="presOf" srcId="{9070CE23-1A90-4766-9A8C-B4080DEDB139}" destId="{1364114E-614E-4BBE-A2B7-040C9F7630A1}" srcOrd="0" destOrd="0" presId="urn:microsoft.com/office/officeart/2005/8/layout/vProcess5"/>
    <dgm:cxn modelId="{561D976E-D87B-49F7-BA39-9B0DB8D3E2B4}" type="presOf" srcId="{6CB6F7F2-8FE3-4C35-9711-613BD252DEF7}" destId="{5CFF9C40-237B-40DA-9264-D24111F08C74}" srcOrd="1" destOrd="0" presId="urn:microsoft.com/office/officeart/2005/8/layout/vProcess5"/>
    <dgm:cxn modelId="{9CCD1B54-F6DF-412D-9010-D7065D74D4BB}" srcId="{04862079-85B3-4318-9607-490A6BC8783A}" destId="{6CB6F7F2-8FE3-4C35-9711-613BD252DEF7}" srcOrd="0" destOrd="0" parTransId="{71056FCC-993E-488F-B369-95E8A570E8AB}" sibTransId="{0744E6C8-594D-4DF6-BE7A-CBC4D05F740E}"/>
    <dgm:cxn modelId="{B608C376-073E-4B86-B4D5-968A2F6B23A0}" type="presOf" srcId="{D455D713-20E0-4DCD-82D3-E392D1D3A010}" destId="{EAA9C1B6-8106-4888-B3E9-F30042FAB214}" srcOrd="0" destOrd="0" presId="urn:microsoft.com/office/officeart/2005/8/layout/vProcess5"/>
    <dgm:cxn modelId="{DC50797A-A8A5-4D81-BAA9-FF505F3EBE6A}" type="presOf" srcId="{04862079-85B3-4318-9607-490A6BC8783A}" destId="{742407F1-071D-4D4E-882D-3488A0C9E9E6}" srcOrd="0" destOrd="0" presId="urn:microsoft.com/office/officeart/2005/8/layout/vProcess5"/>
    <dgm:cxn modelId="{407517A3-D07C-469C-8B03-69105739F62D}" srcId="{04862079-85B3-4318-9607-490A6BC8783A}" destId="{C5BAD2F6-E3A7-4A86-974E-95D72C5745E4}" srcOrd="2" destOrd="0" parTransId="{EB10D4EA-7719-4314-A24B-DAB3496C5DBB}" sibTransId="{5A3B8BEC-C510-41A4-9538-9156D1DADE60}"/>
    <dgm:cxn modelId="{CF9FA2B6-DADA-429D-B467-AA42ED34A96C}" type="presOf" srcId="{6CB6F7F2-8FE3-4C35-9711-613BD252DEF7}" destId="{6857CE1F-75AF-40F0-8827-739A5B0FB0D1}" srcOrd="0" destOrd="0" presId="urn:microsoft.com/office/officeart/2005/8/layout/vProcess5"/>
    <dgm:cxn modelId="{1B3D5EB8-42A6-45D5-BBEB-91B1976B41E2}" type="presOf" srcId="{A856E60A-06D4-4EC2-B87B-2A86C7BF4283}" destId="{5B621634-1EE6-4D8C-9D6B-AA982207E7C8}" srcOrd="0" destOrd="0" presId="urn:microsoft.com/office/officeart/2005/8/layout/vProcess5"/>
    <dgm:cxn modelId="{78A11CD5-BCBC-4C8B-9AE2-671922B18894}" type="presOf" srcId="{C5BAD2F6-E3A7-4A86-974E-95D72C5745E4}" destId="{B525DAA7-D4E4-4476-854C-AF3F0895BA7B}" srcOrd="0" destOrd="0" presId="urn:microsoft.com/office/officeart/2005/8/layout/vProcess5"/>
    <dgm:cxn modelId="{CE1472D9-1671-4800-8920-7C8801822394}" type="presOf" srcId="{9070CE23-1A90-4766-9A8C-B4080DEDB139}" destId="{6DFEE7B2-9CA7-4BFE-A085-D8C28BC9B2FB}" srcOrd="1" destOrd="0" presId="urn:microsoft.com/office/officeart/2005/8/layout/vProcess5"/>
    <dgm:cxn modelId="{4434B8ED-44DE-494A-9064-DD3C3B42D82F}" srcId="{04862079-85B3-4318-9607-490A6BC8783A}" destId="{A856E60A-06D4-4EC2-B87B-2A86C7BF4283}" srcOrd="3" destOrd="0" parTransId="{FE877396-910E-4D5F-A089-0B98352D5BE7}" sibTransId="{2E43B225-E055-46FE-BD2A-DC58F5EFA64A}"/>
    <dgm:cxn modelId="{76446EE7-E62E-49D8-88FB-FDBB34549CA7}" type="presParOf" srcId="{742407F1-071D-4D4E-882D-3488A0C9E9E6}" destId="{A0752EF9-7ABD-4502-925D-91D45651EEC0}" srcOrd="0" destOrd="0" presId="urn:microsoft.com/office/officeart/2005/8/layout/vProcess5"/>
    <dgm:cxn modelId="{D280AFB6-D7DA-461B-B27C-349E97E14F08}" type="presParOf" srcId="{742407F1-071D-4D4E-882D-3488A0C9E9E6}" destId="{6857CE1F-75AF-40F0-8827-739A5B0FB0D1}" srcOrd="1" destOrd="0" presId="urn:microsoft.com/office/officeart/2005/8/layout/vProcess5"/>
    <dgm:cxn modelId="{0CCBC5F4-DBFF-4B6A-A5C4-5951F4182DB3}" type="presParOf" srcId="{742407F1-071D-4D4E-882D-3488A0C9E9E6}" destId="{1364114E-614E-4BBE-A2B7-040C9F7630A1}" srcOrd="2" destOrd="0" presId="urn:microsoft.com/office/officeart/2005/8/layout/vProcess5"/>
    <dgm:cxn modelId="{A79FF826-A09A-4B55-89FA-A2C1A986B9D7}" type="presParOf" srcId="{742407F1-071D-4D4E-882D-3488A0C9E9E6}" destId="{B525DAA7-D4E4-4476-854C-AF3F0895BA7B}" srcOrd="3" destOrd="0" presId="urn:microsoft.com/office/officeart/2005/8/layout/vProcess5"/>
    <dgm:cxn modelId="{83AB53DE-4919-44BE-83EC-E11CF4F38ACF}" type="presParOf" srcId="{742407F1-071D-4D4E-882D-3488A0C9E9E6}" destId="{5B621634-1EE6-4D8C-9D6B-AA982207E7C8}" srcOrd="4" destOrd="0" presId="urn:microsoft.com/office/officeart/2005/8/layout/vProcess5"/>
    <dgm:cxn modelId="{B90BED1F-F991-47D6-B5BB-4A15406889E7}" type="presParOf" srcId="{742407F1-071D-4D4E-882D-3488A0C9E9E6}" destId="{8BB7431B-44FD-4ADD-85C0-A58308B8653F}" srcOrd="5" destOrd="0" presId="urn:microsoft.com/office/officeart/2005/8/layout/vProcess5"/>
    <dgm:cxn modelId="{A86B31B3-B08D-4221-B691-4B78ADD24D29}" type="presParOf" srcId="{742407F1-071D-4D4E-882D-3488A0C9E9E6}" destId="{EAA9C1B6-8106-4888-B3E9-F30042FAB214}" srcOrd="6" destOrd="0" presId="urn:microsoft.com/office/officeart/2005/8/layout/vProcess5"/>
    <dgm:cxn modelId="{54670577-6578-4165-AB1F-4A7A06ACC837}" type="presParOf" srcId="{742407F1-071D-4D4E-882D-3488A0C9E9E6}" destId="{3E1DC8DA-C473-4DCE-8ADE-FB8D0837262C}" srcOrd="7" destOrd="0" presId="urn:microsoft.com/office/officeart/2005/8/layout/vProcess5"/>
    <dgm:cxn modelId="{A2E017B4-3397-4C79-81E7-BD42073C12C8}" type="presParOf" srcId="{742407F1-071D-4D4E-882D-3488A0C9E9E6}" destId="{5CFF9C40-237B-40DA-9264-D24111F08C74}" srcOrd="8" destOrd="0" presId="urn:microsoft.com/office/officeart/2005/8/layout/vProcess5"/>
    <dgm:cxn modelId="{86D45D48-3C6B-4E48-A6B6-4684741123AF}" type="presParOf" srcId="{742407F1-071D-4D4E-882D-3488A0C9E9E6}" destId="{6DFEE7B2-9CA7-4BFE-A085-D8C28BC9B2FB}" srcOrd="9" destOrd="0" presId="urn:microsoft.com/office/officeart/2005/8/layout/vProcess5"/>
    <dgm:cxn modelId="{A426D01F-B983-43FA-BE8D-C34AAAB39449}" type="presParOf" srcId="{742407F1-071D-4D4E-882D-3488A0C9E9E6}" destId="{A03A0A1C-A5F4-47CF-BEAC-47D3076D2870}" srcOrd="10" destOrd="0" presId="urn:microsoft.com/office/officeart/2005/8/layout/vProcess5"/>
    <dgm:cxn modelId="{90FF2277-924C-462F-AE37-1322D1CE9EC1}" type="presParOf" srcId="{742407F1-071D-4D4E-882D-3488A0C9E9E6}" destId="{C07BA0C4-6BF2-4509-BB8B-3A8BED2F7563}"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BA9F939-08A4-4AD4-BE59-26C5D1C7745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065588E7-7719-4954-884D-42BBDEEA5459}">
      <dgm:prSet/>
      <dgm:spPr/>
      <dgm:t>
        <a:bodyPr/>
        <a:lstStyle/>
        <a:p>
          <a:r>
            <a:rPr lang="en-GB"/>
            <a:t>1. Lower punishment more likely to be strict liability – However, this is not always the case as seen in Gammon – Max penalty – 250,000 dollar’s. </a:t>
          </a:r>
          <a:endParaRPr lang="en-US"/>
        </a:p>
      </dgm:t>
    </dgm:pt>
    <dgm:pt modelId="{597D99B5-BE05-4367-AA3F-85DDCF2B587A}" type="parTrans" cxnId="{5FBF129C-B24C-4028-B573-705E28D3C873}">
      <dgm:prSet/>
      <dgm:spPr/>
      <dgm:t>
        <a:bodyPr/>
        <a:lstStyle/>
        <a:p>
          <a:endParaRPr lang="en-US"/>
        </a:p>
      </dgm:t>
    </dgm:pt>
    <dgm:pt modelId="{112AAEE4-3D62-4C03-8E83-4E2085398B5C}" type="sibTrans" cxnId="{5FBF129C-B24C-4028-B573-705E28D3C873}">
      <dgm:prSet/>
      <dgm:spPr/>
      <dgm:t>
        <a:bodyPr/>
        <a:lstStyle/>
        <a:p>
          <a:endParaRPr lang="en-US"/>
        </a:p>
      </dgm:t>
    </dgm:pt>
    <dgm:pt modelId="{8EB4E6EE-3558-42B0-81AD-4A5BE13C725B}">
      <dgm:prSet/>
      <dgm:spPr/>
      <dgm:t>
        <a:bodyPr/>
        <a:lstStyle/>
        <a:p>
          <a:r>
            <a:rPr lang="en-GB"/>
            <a:t>2.Strict liability if applies to those engaged in activities or in certain sectors. Research the case of Larrow London Borough Council v Shah and Another [1999] </a:t>
          </a:r>
          <a:endParaRPr lang="en-US"/>
        </a:p>
      </dgm:t>
    </dgm:pt>
    <dgm:pt modelId="{F3E63895-D31B-4BAE-9A0B-4CAA06A938A4}" type="parTrans" cxnId="{A8579592-7B36-47B5-862A-458EA7AD59F9}">
      <dgm:prSet/>
      <dgm:spPr/>
      <dgm:t>
        <a:bodyPr/>
        <a:lstStyle/>
        <a:p>
          <a:endParaRPr lang="en-US"/>
        </a:p>
      </dgm:t>
    </dgm:pt>
    <dgm:pt modelId="{FF0D4DB8-DCD2-46ED-9CD7-C4948A8DA40A}" type="sibTrans" cxnId="{A8579592-7B36-47B5-862A-458EA7AD59F9}">
      <dgm:prSet/>
      <dgm:spPr/>
      <dgm:t>
        <a:bodyPr/>
        <a:lstStyle/>
        <a:p>
          <a:endParaRPr lang="en-US"/>
        </a:p>
      </dgm:t>
    </dgm:pt>
    <dgm:pt modelId="{EF5D4752-010D-4DCF-A675-CED7F6B84A86}">
      <dgm:prSet/>
      <dgm:spPr/>
      <dgm:t>
        <a:bodyPr/>
        <a:lstStyle/>
        <a:p>
          <a:r>
            <a:rPr lang="en-GB"/>
            <a:t>3. Concerns public safety – harm is great it is going to be a strict liability offence. Shown in the case of Alphacell Ltd v Woodward [1972]. </a:t>
          </a:r>
          <a:endParaRPr lang="en-US"/>
        </a:p>
      </dgm:t>
    </dgm:pt>
    <dgm:pt modelId="{0619B9A9-CC43-40D2-864C-451C5C725E5F}" type="parTrans" cxnId="{4BE64AE6-0D03-4B96-A709-154DCF89086F}">
      <dgm:prSet/>
      <dgm:spPr/>
      <dgm:t>
        <a:bodyPr/>
        <a:lstStyle/>
        <a:p>
          <a:endParaRPr lang="en-US"/>
        </a:p>
      </dgm:t>
    </dgm:pt>
    <dgm:pt modelId="{5D28B7AE-8B6D-4183-AEAC-35AA6D75BF85}" type="sibTrans" cxnId="{4BE64AE6-0D03-4B96-A709-154DCF89086F}">
      <dgm:prSet/>
      <dgm:spPr/>
      <dgm:t>
        <a:bodyPr/>
        <a:lstStyle/>
        <a:p>
          <a:endParaRPr lang="en-US"/>
        </a:p>
      </dgm:t>
    </dgm:pt>
    <dgm:pt modelId="{134D6091-9311-4921-A981-13F6362BF52A}">
      <dgm:prSet/>
      <dgm:spPr/>
      <dgm:t>
        <a:bodyPr/>
        <a:lstStyle/>
        <a:p>
          <a:r>
            <a:rPr lang="en-GB"/>
            <a:t>4. Will become a strict liability offence if requiring the men’s rea would mean that people would not abide by it.  </a:t>
          </a:r>
          <a:endParaRPr lang="en-US"/>
        </a:p>
      </dgm:t>
    </dgm:pt>
    <dgm:pt modelId="{B069ACAE-5811-48ED-AD19-C3D327B49B7C}" type="parTrans" cxnId="{A4D4E30A-0E35-4729-AA81-00A2F4C62731}">
      <dgm:prSet/>
      <dgm:spPr/>
      <dgm:t>
        <a:bodyPr/>
        <a:lstStyle/>
        <a:p>
          <a:endParaRPr lang="en-US"/>
        </a:p>
      </dgm:t>
    </dgm:pt>
    <dgm:pt modelId="{379329AF-2EC2-4C2B-81A9-40E7CDB709B8}" type="sibTrans" cxnId="{A4D4E30A-0E35-4729-AA81-00A2F4C62731}">
      <dgm:prSet/>
      <dgm:spPr/>
      <dgm:t>
        <a:bodyPr/>
        <a:lstStyle/>
        <a:p>
          <a:endParaRPr lang="en-US"/>
        </a:p>
      </dgm:t>
    </dgm:pt>
    <dgm:pt modelId="{D124C2DF-99DD-439E-BEC6-2DD06A897907}" type="pres">
      <dgm:prSet presAssocID="{CBA9F939-08A4-4AD4-BE59-26C5D1C7745B}" presName="linear" presStyleCnt="0">
        <dgm:presLayoutVars>
          <dgm:animLvl val="lvl"/>
          <dgm:resizeHandles val="exact"/>
        </dgm:presLayoutVars>
      </dgm:prSet>
      <dgm:spPr/>
    </dgm:pt>
    <dgm:pt modelId="{B3D9FCD6-DADB-4ECF-92A5-688F8B093308}" type="pres">
      <dgm:prSet presAssocID="{065588E7-7719-4954-884D-42BBDEEA5459}" presName="parentText" presStyleLbl="node1" presStyleIdx="0" presStyleCnt="4">
        <dgm:presLayoutVars>
          <dgm:chMax val="0"/>
          <dgm:bulletEnabled val="1"/>
        </dgm:presLayoutVars>
      </dgm:prSet>
      <dgm:spPr/>
    </dgm:pt>
    <dgm:pt modelId="{41689992-DFA6-44D8-96E9-7C51C6074867}" type="pres">
      <dgm:prSet presAssocID="{112AAEE4-3D62-4C03-8E83-4E2085398B5C}" presName="spacer" presStyleCnt="0"/>
      <dgm:spPr/>
    </dgm:pt>
    <dgm:pt modelId="{200E6ECF-DC60-4EC5-B1DB-B7374845C8FE}" type="pres">
      <dgm:prSet presAssocID="{8EB4E6EE-3558-42B0-81AD-4A5BE13C725B}" presName="parentText" presStyleLbl="node1" presStyleIdx="1" presStyleCnt="4">
        <dgm:presLayoutVars>
          <dgm:chMax val="0"/>
          <dgm:bulletEnabled val="1"/>
        </dgm:presLayoutVars>
      </dgm:prSet>
      <dgm:spPr/>
    </dgm:pt>
    <dgm:pt modelId="{DBB2FB29-425F-4771-9E65-33DB3C49EA02}" type="pres">
      <dgm:prSet presAssocID="{FF0D4DB8-DCD2-46ED-9CD7-C4948A8DA40A}" presName="spacer" presStyleCnt="0"/>
      <dgm:spPr/>
    </dgm:pt>
    <dgm:pt modelId="{7CB1EBB1-C3E3-4673-92AD-9975BF47ED08}" type="pres">
      <dgm:prSet presAssocID="{EF5D4752-010D-4DCF-A675-CED7F6B84A86}" presName="parentText" presStyleLbl="node1" presStyleIdx="2" presStyleCnt="4">
        <dgm:presLayoutVars>
          <dgm:chMax val="0"/>
          <dgm:bulletEnabled val="1"/>
        </dgm:presLayoutVars>
      </dgm:prSet>
      <dgm:spPr/>
    </dgm:pt>
    <dgm:pt modelId="{A609AF6B-5F4E-4684-BE0F-27FC6A50B004}" type="pres">
      <dgm:prSet presAssocID="{5D28B7AE-8B6D-4183-AEAC-35AA6D75BF85}" presName="spacer" presStyleCnt="0"/>
      <dgm:spPr/>
    </dgm:pt>
    <dgm:pt modelId="{3BB383BF-26F8-4995-A6FF-D6E7E3EBCADB}" type="pres">
      <dgm:prSet presAssocID="{134D6091-9311-4921-A981-13F6362BF52A}" presName="parentText" presStyleLbl="node1" presStyleIdx="3" presStyleCnt="4">
        <dgm:presLayoutVars>
          <dgm:chMax val="0"/>
          <dgm:bulletEnabled val="1"/>
        </dgm:presLayoutVars>
      </dgm:prSet>
      <dgm:spPr/>
    </dgm:pt>
  </dgm:ptLst>
  <dgm:cxnLst>
    <dgm:cxn modelId="{667FBF0A-CA54-49F1-84F4-2CD8F5D373B1}" type="presOf" srcId="{EF5D4752-010D-4DCF-A675-CED7F6B84A86}" destId="{7CB1EBB1-C3E3-4673-92AD-9975BF47ED08}" srcOrd="0" destOrd="0" presId="urn:microsoft.com/office/officeart/2005/8/layout/vList2"/>
    <dgm:cxn modelId="{A4D4E30A-0E35-4729-AA81-00A2F4C62731}" srcId="{CBA9F939-08A4-4AD4-BE59-26C5D1C7745B}" destId="{134D6091-9311-4921-A981-13F6362BF52A}" srcOrd="3" destOrd="0" parTransId="{B069ACAE-5811-48ED-AD19-C3D327B49B7C}" sibTransId="{379329AF-2EC2-4C2B-81A9-40E7CDB709B8}"/>
    <dgm:cxn modelId="{562DB563-E51F-4BEF-A7C6-D5777629195C}" type="presOf" srcId="{CBA9F939-08A4-4AD4-BE59-26C5D1C7745B}" destId="{D124C2DF-99DD-439E-BEC6-2DD06A897907}" srcOrd="0" destOrd="0" presId="urn:microsoft.com/office/officeart/2005/8/layout/vList2"/>
    <dgm:cxn modelId="{90C7BD58-9FF3-4040-9B55-76C8886A67E4}" type="presOf" srcId="{065588E7-7719-4954-884D-42BBDEEA5459}" destId="{B3D9FCD6-DADB-4ECF-92A5-688F8B093308}" srcOrd="0" destOrd="0" presId="urn:microsoft.com/office/officeart/2005/8/layout/vList2"/>
    <dgm:cxn modelId="{A8579592-7B36-47B5-862A-458EA7AD59F9}" srcId="{CBA9F939-08A4-4AD4-BE59-26C5D1C7745B}" destId="{8EB4E6EE-3558-42B0-81AD-4A5BE13C725B}" srcOrd="1" destOrd="0" parTransId="{F3E63895-D31B-4BAE-9A0B-4CAA06A938A4}" sibTransId="{FF0D4DB8-DCD2-46ED-9CD7-C4948A8DA40A}"/>
    <dgm:cxn modelId="{BEA1D892-B63C-42C2-8911-875CA67DFA19}" type="presOf" srcId="{134D6091-9311-4921-A981-13F6362BF52A}" destId="{3BB383BF-26F8-4995-A6FF-D6E7E3EBCADB}" srcOrd="0" destOrd="0" presId="urn:microsoft.com/office/officeart/2005/8/layout/vList2"/>
    <dgm:cxn modelId="{5FBF129C-B24C-4028-B573-705E28D3C873}" srcId="{CBA9F939-08A4-4AD4-BE59-26C5D1C7745B}" destId="{065588E7-7719-4954-884D-42BBDEEA5459}" srcOrd="0" destOrd="0" parTransId="{597D99B5-BE05-4367-AA3F-85DDCF2B587A}" sibTransId="{112AAEE4-3D62-4C03-8E83-4E2085398B5C}"/>
    <dgm:cxn modelId="{68C5C0AC-74B5-4BED-AFA2-5AEB8EACEFBB}" type="presOf" srcId="{8EB4E6EE-3558-42B0-81AD-4A5BE13C725B}" destId="{200E6ECF-DC60-4EC5-B1DB-B7374845C8FE}" srcOrd="0" destOrd="0" presId="urn:microsoft.com/office/officeart/2005/8/layout/vList2"/>
    <dgm:cxn modelId="{4BE64AE6-0D03-4B96-A709-154DCF89086F}" srcId="{CBA9F939-08A4-4AD4-BE59-26C5D1C7745B}" destId="{EF5D4752-010D-4DCF-A675-CED7F6B84A86}" srcOrd="2" destOrd="0" parTransId="{0619B9A9-CC43-40D2-864C-451C5C725E5F}" sibTransId="{5D28B7AE-8B6D-4183-AEAC-35AA6D75BF85}"/>
    <dgm:cxn modelId="{639F5A87-716E-4989-BD8F-399C027AC25E}" type="presParOf" srcId="{D124C2DF-99DD-439E-BEC6-2DD06A897907}" destId="{B3D9FCD6-DADB-4ECF-92A5-688F8B093308}" srcOrd="0" destOrd="0" presId="urn:microsoft.com/office/officeart/2005/8/layout/vList2"/>
    <dgm:cxn modelId="{8E653636-EC9A-49B8-9C72-1011C0AD4155}" type="presParOf" srcId="{D124C2DF-99DD-439E-BEC6-2DD06A897907}" destId="{41689992-DFA6-44D8-96E9-7C51C6074867}" srcOrd="1" destOrd="0" presId="urn:microsoft.com/office/officeart/2005/8/layout/vList2"/>
    <dgm:cxn modelId="{1D2E26D3-D2B4-4846-89F1-EBCA4D72679A}" type="presParOf" srcId="{D124C2DF-99DD-439E-BEC6-2DD06A897907}" destId="{200E6ECF-DC60-4EC5-B1DB-B7374845C8FE}" srcOrd="2" destOrd="0" presId="urn:microsoft.com/office/officeart/2005/8/layout/vList2"/>
    <dgm:cxn modelId="{AFDA6BB1-D233-4131-8AAC-E91441EDF763}" type="presParOf" srcId="{D124C2DF-99DD-439E-BEC6-2DD06A897907}" destId="{DBB2FB29-425F-4771-9E65-33DB3C49EA02}" srcOrd="3" destOrd="0" presId="urn:microsoft.com/office/officeart/2005/8/layout/vList2"/>
    <dgm:cxn modelId="{9D815E0E-C026-4277-89A1-2811C02F8A77}" type="presParOf" srcId="{D124C2DF-99DD-439E-BEC6-2DD06A897907}" destId="{7CB1EBB1-C3E3-4673-92AD-9975BF47ED08}" srcOrd="4" destOrd="0" presId="urn:microsoft.com/office/officeart/2005/8/layout/vList2"/>
    <dgm:cxn modelId="{A52F79B3-A64B-427F-A18F-CF0D58C5BAA3}" type="presParOf" srcId="{D124C2DF-99DD-439E-BEC6-2DD06A897907}" destId="{A609AF6B-5F4E-4684-BE0F-27FC6A50B004}" srcOrd="5" destOrd="0" presId="urn:microsoft.com/office/officeart/2005/8/layout/vList2"/>
    <dgm:cxn modelId="{00032985-05BC-4D15-BCDE-230B66EDFF28}" type="presParOf" srcId="{D124C2DF-99DD-439E-BEC6-2DD06A897907}" destId="{3BB383BF-26F8-4995-A6FF-D6E7E3EBCADB}"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8E95154-17D2-41B9-8B77-87ACBD4C3317}"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5E2D221E-CBAA-4A93-B4BD-438EB85D30A9}">
      <dgm:prSet/>
      <dgm:spPr/>
      <dgm:t>
        <a:bodyPr/>
        <a:lstStyle/>
        <a:p>
          <a:r>
            <a:rPr lang="en-GB"/>
            <a:t>Strict liability offences do not require the Men’s rea of an offence to be proven. </a:t>
          </a:r>
          <a:endParaRPr lang="en-US"/>
        </a:p>
      </dgm:t>
    </dgm:pt>
    <dgm:pt modelId="{D18F4DE5-A2F0-452F-9320-536845E14C11}" type="parTrans" cxnId="{CC8EB1B1-DC72-4A76-AE7E-1DCC94FBB3DB}">
      <dgm:prSet/>
      <dgm:spPr/>
      <dgm:t>
        <a:bodyPr/>
        <a:lstStyle/>
        <a:p>
          <a:endParaRPr lang="en-US"/>
        </a:p>
      </dgm:t>
    </dgm:pt>
    <dgm:pt modelId="{2DF1B1F6-D44E-4AFA-A1DB-6F8D363F9C90}" type="sibTrans" cxnId="{CC8EB1B1-DC72-4A76-AE7E-1DCC94FBB3DB}">
      <dgm:prSet/>
      <dgm:spPr/>
      <dgm:t>
        <a:bodyPr/>
        <a:lstStyle/>
        <a:p>
          <a:endParaRPr lang="en-US"/>
        </a:p>
      </dgm:t>
    </dgm:pt>
    <dgm:pt modelId="{CF1028AA-C946-48BB-8878-A1E207F2F201}">
      <dgm:prSet/>
      <dgm:spPr/>
      <dgm:t>
        <a:bodyPr/>
        <a:lstStyle/>
        <a:p>
          <a:r>
            <a:rPr lang="en-GB"/>
            <a:t>Common law offences. </a:t>
          </a:r>
          <a:endParaRPr lang="en-US"/>
        </a:p>
      </dgm:t>
    </dgm:pt>
    <dgm:pt modelId="{E31D514E-00B3-4067-8606-647C23846486}" type="parTrans" cxnId="{6F62BDD4-9F03-405F-849E-13894110DFF5}">
      <dgm:prSet/>
      <dgm:spPr/>
      <dgm:t>
        <a:bodyPr/>
        <a:lstStyle/>
        <a:p>
          <a:endParaRPr lang="en-US"/>
        </a:p>
      </dgm:t>
    </dgm:pt>
    <dgm:pt modelId="{BEF210CE-E32B-44E6-9FD2-5AB43081D10F}" type="sibTrans" cxnId="{6F62BDD4-9F03-405F-849E-13894110DFF5}">
      <dgm:prSet/>
      <dgm:spPr/>
      <dgm:t>
        <a:bodyPr/>
        <a:lstStyle/>
        <a:p>
          <a:endParaRPr lang="en-US"/>
        </a:p>
      </dgm:t>
    </dgm:pt>
    <dgm:pt modelId="{8D2962E7-442B-4F47-A2A6-64B4787D6A15}">
      <dgm:prSet/>
      <dgm:spPr/>
      <dgm:t>
        <a:bodyPr/>
        <a:lstStyle/>
        <a:p>
          <a:r>
            <a:rPr lang="en-GB"/>
            <a:t>Statutory offences. </a:t>
          </a:r>
          <a:endParaRPr lang="en-US"/>
        </a:p>
      </dgm:t>
    </dgm:pt>
    <dgm:pt modelId="{49255419-B0B9-42D2-9F7D-A115ADEB37A6}" type="parTrans" cxnId="{3F47A562-A856-4841-A09C-D15BB723A9AC}">
      <dgm:prSet/>
      <dgm:spPr/>
      <dgm:t>
        <a:bodyPr/>
        <a:lstStyle/>
        <a:p>
          <a:endParaRPr lang="en-US"/>
        </a:p>
      </dgm:t>
    </dgm:pt>
    <dgm:pt modelId="{FAAA1EDB-E43D-48DB-A468-9A634BDAA3E6}" type="sibTrans" cxnId="{3F47A562-A856-4841-A09C-D15BB723A9AC}">
      <dgm:prSet/>
      <dgm:spPr/>
      <dgm:t>
        <a:bodyPr/>
        <a:lstStyle/>
        <a:p>
          <a:endParaRPr lang="en-US"/>
        </a:p>
      </dgm:t>
    </dgm:pt>
    <dgm:pt modelId="{24467475-C22B-40DB-89E2-A49C0C841EB3}" type="pres">
      <dgm:prSet presAssocID="{78E95154-17D2-41B9-8B77-87ACBD4C3317}" presName="outerComposite" presStyleCnt="0">
        <dgm:presLayoutVars>
          <dgm:chMax val="5"/>
          <dgm:dir/>
          <dgm:resizeHandles val="exact"/>
        </dgm:presLayoutVars>
      </dgm:prSet>
      <dgm:spPr/>
    </dgm:pt>
    <dgm:pt modelId="{4483B552-FEE6-466C-89E7-99676C622E41}" type="pres">
      <dgm:prSet presAssocID="{78E95154-17D2-41B9-8B77-87ACBD4C3317}" presName="dummyMaxCanvas" presStyleCnt="0">
        <dgm:presLayoutVars/>
      </dgm:prSet>
      <dgm:spPr/>
    </dgm:pt>
    <dgm:pt modelId="{A9D06EB1-9C71-4CC1-8DB1-47FC9C782FB8}" type="pres">
      <dgm:prSet presAssocID="{78E95154-17D2-41B9-8B77-87ACBD4C3317}" presName="ThreeNodes_1" presStyleLbl="node1" presStyleIdx="0" presStyleCnt="3">
        <dgm:presLayoutVars>
          <dgm:bulletEnabled val="1"/>
        </dgm:presLayoutVars>
      </dgm:prSet>
      <dgm:spPr/>
    </dgm:pt>
    <dgm:pt modelId="{7C218A49-45EE-43EB-A6C2-22E3BDC285E4}" type="pres">
      <dgm:prSet presAssocID="{78E95154-17D2-41B9-8B77-87ACBD4C3317}" presName="ThreeNodes_2" presStyleLbl="node1" presStyleIdx="1" presStyleCnt="3">
        <dgm:presLayoutVars>
          <dgm:bulletEnabled val="1"/>
        </dgm:presLayoutVars>
      </dgm:prSet>
      <dgm:spPr/>
    </dgm:pt>
    <dgm:pt modelId="{3544A4B8-9337-440B-B4C2-476F82BA3DD3}" type="pres">
      <dgm:prSet presAssocID="{78E95154-17D2-41B9-8B77-87ACBD4C3317}" presName="ThreeNodes_3" presStyleLbl="node1" presStyleIdx="2" presStyleCnt="3">
        <dgm:presLayoutVars>
          <dgm:bulletEnabled val="1"/>
        </dgm:presLayoutVars>
      </dgm:prSet>
      <dgm:spPr/>
    </dgm:pt>
    <dgm:pt modelId="{CE2EA23E-FFFF-4D1D-BAE8-D49AD64A5D9A}" type="pres">
      <dgm:prSet presAssocID="{78E95154-17D2-41B9-8B77-87ACBD4C3317}" presName="ThreeConn_1-2" presStyleLbl="fgAccFollowNode1" presStyleIdx="0" presStyleCnt="2">
        <dgm:presLayoutVars>
          <dgm:bulletEnabled val="1"/>
        </dgm:presLayoutVars>
      </dgm:prSet>
      <dgm:spPr/>
    </dgm:pt>
    <dgm:pt modelId="{8F8E954A-52F2-4FFC-A63D-2A0F080C4839}" type="pres">
      <dgm:prSet presAssocID="{78E95154-17D2-41B9-8B77-87ACBD4C3317}" presName="ThreeConn_2-3" presStyleLbl="fgAccFollowNode1" presStyleIdx="1" presStyleCnt="2">
        <dgm:presLayoutVars>
          <dgm:bulletEnabled val="1"/>
        </dgm:presLayoutVars>
      </dgm:prSet>
      <dgm:spPr/>
    </dgm:pt>
    <dgm:pt modelId="{8452D10E-836F-4AC3-8CF8-A7471037A127}" type="pres">
      <dgm:prSet presAssocID="{78E95154-17D2-41B9-8B77-87ACBD4C3317}" presName="ThreeNodes_1_text" presStyleLbl="node1" presStyleIdx="2" presStyleCnt="3">
        <dgm:presLayoutVars>
          <dgm:bulletEnabled val="1"/>
        </dgm:presLayoutVars>
      </dgm:prSet>
      <dgm:spPr/>
    </dgm:pt>
    <dgm:pt modelId="{480ACAC8-50D0-473E-82DB-A7E87ABF7230}" type="pres">
      <dgm:prSet presAssocID="{78E95154-17D2-41B9-8B77-87ACBD4C3317}" presName="ThreeNodes_2_text" presStyleLbl="node1" presStyleIdx="2" presStyleCnt="3">
        <dgm:presLayoutVars>
          <dgm:bulletEnabled val="1"/>
        </dgm:presLayoutVars>
      </dgm:prSet>
      <dgm:spPr/>
    </dgm:pt>
    <dgm:pt modelId="{1CA8F7CF-8DA4-4EF3-BCDE-64324F4CE26A}" type="pres">
      <dgm:prSet presAssocID="{78E95154-17D2-41B9-8B77-87ACBD4C3317}" presName="ThreeNodes_3_text" presStyleLbl="node1" presStyleIdx="2" presStyleCnt="3">
        <dgm:presLayoutVars>
          <dgm:bulletEnabled val="1"/>
        </dgm:presLayoutVars>
      </dgm:prSet>
      <dgm:spPr/>
    </dgm:pt>
  </dgm:ptLst>
  <dgm:cxnLst>
    <dgm:cxn modelId="{E7050F01-4BB6-4646-BECA-C230F519C812}" type="presOf" srcId="{BEF210CE-E32B-44E6-9FD2-5AB43081D10F}" destId="{8F8E954A-52F2-4FFC-A63D-2A0F080C4839}" srcOrd="0" destOrd="0" presId="urn:microsoft.com/office/officeart/2005/8/layout/vProcess5"/>
    <dgm:cxn modelId="{BF53DE16-505A-4506-9632-D1E58C3B3241}" type="presOf" srcId="{CF1028AA-C946-48BB-8878-A1E207F2F201}" destId="{480ACAC8-50D0-473E-82DB-A7E87ABF7230}" srcOrd="1" destOrd="0" presId="urn:microsoft.com/office/officeart/2005/8/layout/vProcess5"/>
    <dgm:cxn modelId="{8EC37E40-6903-429E-AF89-E289276E58C8}" type="presOf" srcId="{CF1028AA-C946-48BB-8878-A1E207F2F201}" destId="{7C218A49-45EE-43EB-A6C2-22E3BDC285E4}" srcOrd="0" destOrd="0" presId="urn:microsoft.com/office/officeart/2005/8/layout/vProcess5"/>
    <dgm:cxn modelId="{3F47A562-A856-4841-A09C-D15BB723A9AC}" srcId="{78E95154-17D2-41B9-8B77-87ACBD4C3317}" destId="{8D2962E7-442B-4F47-A2A6-64B4787D6A15}" srcOrd="2" destOrd="0" parTransId="{49255419-B0B9-42D2-9F7D-A115ADEB37A6}" sibTransId="{FAAA1EDB-E43D-48DB-A468-9A634BDAA3E6}"/>
    <dgm:cxn modelId="{4E086F78-C3DD-45D1-9C45-C98EA600753D}" type="presOf" srcId="{5E2D221E-CBAA-4A93-B4BD-438EB85D30A9}" destId="{A9D06EB1-9C71-4CC1-8DB1-47FC9C782FB8}" srcOrd="0" destOrd="0" presId="urn:microsoft.com/office/officeart/2005/8/layout/vProcess5"/>
    <dgm:cxn modelId="{4CB6587F-F8B7-4E90-9E74-5B7435DDBFB2}" type="presOf" srcId="{8D2962E7-442B-4F47-A2A6-64B4787D6A15}" destId="{1CA8F7CF-8DA4-4EF3-BCDE-64324F4CE26A}" srcOrd="1" destOrd="0" presId="urn:microsoft.com/office/officeart/2005/8/layout/vProcess5"/>
    <dgm:cxn modelId="{663049A5-F5D0-4EAE-A730-40B3E9A4A896}" type="presOf" srcId="{5E2D221E-CBAA-4A93-B4BD-438EB85D30A9}" destId="{8452D10E-836F-4AC3-8CF8-A7471037A127}" srcOrd="1" destOrd="0" presId="urn:microsoft.com/office/officeart/2005/8/layout/vProcess5"/>
    <dgm:cxn modelId="{F6D4FAB0-0F5F-45A7-A0B2-5C6A664ACB76}" type="presOf" srcId="{2DF1B1F6-D44E-4AFA-A1DB-6F8D363F9C90}" destId="{CE2EA23E-FFFF-4D1D-BAE8-D49AD64A5D9A}" srcOrd="0" destOrd="0" presId="urn:microsoft.com/office/officeart/2005/8/layout/vProcess5"/>
    <dgm:cxn modelId="{CC8EB1B1-DC72-4A76-AE7E-1DCC94FBB3DB}" srcId="{78E95154-17D2-41B9-8B77-87ACBD4C3317}" destId="{5E2D221E-CBAA-4A93-B4BD-438EB85D30A9}" srcOrd="0" destOrd="0" parTransId="{D18F4DE5-A2F0-452F-9320-536845E14C11}" sibTransId="{2DF1B1F6-D44E-4AFA-A1DB-6F8D363F9C90}"/>
    <dgm:cxn modelId="{6F62BDD4-9F03-405F-849E-13894110DFF5}" srcId="{78E95154-17D2-41B9-8B77-87ACBD4C3317}" destId="{CF1028AA-C946-48BB-8878-A1E207F2F201}" srcOrd="1" destOrd="0" parTransId="{E31D514E-00B3-4067-8606-647C23846486}" sibTransId="{BEF210CE-E32B-44E6-9FD2-5AB43081D10F}"/>
    <dgm:cxn modelId="{3756D9DD-FB1A-4CAF-B82F-0C8ECF095399}" type="presOf" srcId="{8D2962E7-442B-4F47-A2A6-64B4787D6A15}" destId="{3544A4B8-9337-440B-B4C2-476F82BA3DD3}" srcOrd="0" destOrd="0" presId="urn:microsoft.com/office/officeart/2005/8/layout/vProcess5"/>
    <dgm:cxn modelId="{7BCDC7EF-C92E-4513-82BC-4B7559C145CB}" type="presOf" srcId="{78E95154-17D2-41B9-8B77-87ACBD4C3317}" destId="{24467475-C22B-40DB-89E2-A49C0C841EB3}" srcOrd="0" destOrd="0" presId="urn:microsoft.com/office/officeart/2005/8/layout/vProcess5"/>
    <dgm:cxn modelId="{909B801F-ACC6-429F-92BB-9981B78D300C}" type="presParOf" srcId="{24467475-C22B-40DB-89E2-A49C0C841EB3}" destId="{4483B552-FEE6-466C-89E7-99676C622E41}" srcOrd="0" destOrd="0" presId="urn:microsoft.com/office/officeart/2005/8/layout/vProcess5"/>
    <dgm:cxn modelId="{674A478F-488E-4F1F-B938-14C862877E63}" type="presParOf" srcId="{24467475-C22B-40DB-89E2-A49C0C841EB3}" destId="{A9D06EB1-9C71-4CC1-8DB1-47FC9C782FB8}" srcOrd="1" destOrd="0" presId="urn:microsoft.com/office/officeart/2005/8/layout/vProcess5"/>
    <dgm:cxn modelId="{CFCB6216-78B2-4214-A3C8-BADDBA38DAB9}" type="presParOf" srcId="{24467475-C22B-40DB-89E2-A49C0C841EB3}" destId="{7C218A49-45EE-43EB-A6C2-22E3BDC285E4}" srcOrd="2" destOrd="0" presId="urn:microsoft.com/office/officeart/2005/8/layout/vProcess5"/>
    <dgm:cxn modelId="{927998D2-AC4B-4FF8-A7B3-B1EA9DA55C66}" type="presParOf" srcId="{24467475-C22B-40DB-89E2-A49C0C841EB3}" destId="{3544A4B8-9337-440B-B4C2-476F82BA3DD3}" srcOrd="3" destOrd="0" presId="urn:microsoft.com/office/officeart/2005/8/layout/vProcess5"/>
    <dgm:cxn modelId="{FA359F8E-9322-4D18-ADB6-BDCE78068011}" type="presParOf" srcId="{24467475-C22B-40DB-89E2-A49C0C841EB3}" destId="{CE2EA23E-FFFF-4D1D-BAE8-D49AD64A5D9A}" srcOrd="4" destOrd="0" presId="urn:microsoft.com/office/officeart/2005/8/layout/vProcess5"/>
    <dgm:cxn modelId="{96C8E4E4-2A61-4EC2-8AE8-E5FA21C005E0}" type="presParOf" srcId="{24467475-C22B-40DB-89E2-A49C0C841EB3}" destId="{8F8E954A-52F2-4FFC-A63D-2A0F080C4839}" srcOrd="5" destOrd="0" presId="urn:microsoft.com/office/officeart/2005/8/layout/vProcess5"/>
    <dgm:cxn modelId="{3AAC8C31-E7F2-4635-861E-37C8B2107390}" type="presParOf" srcId="{24467475-C22B-40DB-89E2-A49C0C841EB3}" destId="{8452D10E-836F-4AC3-8CF8-A7471037A127}" srcOrd="6" destOrd="0" presId="urn:microsoft.com/office/officeart/2005/8/layout/vProcess5"/>
    <dgm:cxn modelId="{F36979B4-0A57-45EC-A998-39A8C32B5AD4}" type="presParOf" srcId="{24467475-C22B-40DB-89E2-A49C0C841EB3}" destId="{480ACAC8-50D0-473E-82DB-A7E87ABF7230}" srcOrd="7" destOrd="0" presId="urn:microsoft.com/office/officeart/2005/8/layout/vProcess5"/>
    <dgm:cxn modelId="{F0BFF8C0-5303-426A-9053-C85A39F11074}" type="presParOf" srcId="{24467475-C22B-40DB-89E2-A49C0C841EB3}" destId="{1CA8F7CF-8DA4-4EF3-BCDE-64324F4CE26A}"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FC3908-3B2B-45E3-A3FB-8AB4B1C8A796}">
      <dsp:nvSpPr>
        <dsp:cNvPr id="0" name=""/>
        <dsp:cNvSpPr/>
      </dsp:nvSpPr>
      <dsp:spPr>
        <a:xfrm>
          <a:off x="0" y="783768"/>
          <a:ext cx="6692813" cy="14469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CEBA72-7B14-45BB-9CF7-4CCE93E63DD4}">
      <dsp:nvSpPr>
        <dsp:cNvPr id="0" name=""/>
        <dsp:cNvSpPr/>
      </dsp:nvSpPr>
      <dsp:spPr>
        <a:xfrm>
          <a:off x="437704" y="1109333"/>
          <a:ext cx="795826" cy="7958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FEEB247-9794-4403-863D-A4077A981229}">
      <dsp:nvSpPr>
        <dsp:cNvPr id="0" name=""/>
        <dsp:cNvSpPr/>
      </dsp:nvSpPr>
      <dsp:spPr>
        <a:xfrm>
          <a:off x="1671235" y="783768"/>
          <a:ext cx="5021578" cy="144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3136" tIns="153136" rIns="153136" bIns="153136" numCol="1" spcCol="1270" anchor="ctr" anchorCtr="0">
          <a:noAutofit/>
        </a:bodyPr>
        <a:lstStyle/>
        <a:p>
          <a:pPr marL="0" lvl="0" indent="0" algn="l" defTabSz="933450">
            <a:lnSpc>
              <a:spcPct val="90000"/>
            </a:lnSpc>
            <a:spcBef>
              <a:spcPct val="0"/>
            </a:spcBef>
            <a:spcAft>
              <a:spcPct val="35000"/>
            </a:spcAft>
            <a:buNone/>
          </a:pPr>
          <a:r>
            <a:rPr lang="en-GB" sz="2100" kern="1200"/>
            <a:t>The aim of today’s session is to consider strict liability offences. </a:t>
          </a:r>
          <a:endParaRPr lang="en-US" sz="2100" kern="1200"/>
        </a:p>
      </dsp:txBody>
      <dsp:txXfrm>
        <a:off x="1671235" y="783768"/>
        <a:ext cx="5021578" cy="1446957"/>
      </dsp:txXfrm>
    </dsp:sp>
    <dsp:sp modelId="{F404AAE6-484F-40AF-8711-92901CDECC4F}">
      <dsp:nvSpPr>
        <dsp:cNvPr id="0" name=""/>
        <dsp:cNvSpPr/>
      </dsp:nvSpPr>
      <dsp:spPr>
        <a:xfrm>
          <a:off x="0" y="2592464"/>
          <a:ext cx="6692813" cy="14469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D96D9E-2862-42A8-89E4-F895EF04A965}">
      <dsp:nvSpPr>
        <dsp:cNvPr id="0" name=""/>
        <dsp:cNvSpPr/>
      </dsp:nvSpPr>
      <dsp:spPr>
        <a:xfrm>
          <a:off x="437704" y="2918029"/>
          <a:ext cx="795826" cy="7958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B584F1C-EAC6-44A7-A20D-5333D67930AE}">
      <dsp:nvSpPr>
        <dsp:cNvPr id="0" name=""/>
        <dsp:cNvSpPr/>
      </dsp:nvSpPr>
      <dsp:spPr>
        <a:xfrm>
          <a:off x="1671235" y="2592464"/>
          <a:ext cx="5021578" cy="144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3136" tIns="153136" rIns="153136" bIns="153136" numCol="1" spcCol="1270" anchor="ctr" anchorCtr="0">
          <a:noAutofit/>
        </a:bodyPr>
        <a:lstStyle/>
        <a:p>
          <a:pPr marL="0" lvl="0" indent="0" algn="l" defTabSz="933450">
            <a:lnSpc>
              <a:spcPct val="90000"/>
            </a:lnSpc>
            <a:spcBef>
              <a:spcPct val="0"/>
            </a:spcBef>
            <a:spcAft>
              <a:spcPct val="35000"/>
            </a:spcAft>
            <a:buNone/>
          </a:pPr>
          <a:r>
            <a:rPr lang="en-GB" sz="2100" kern="1200"/>
            <a:t>By the end of today’s session students should be able to demonstrate that they understand strict liability offences. </a:t>
          </a:r>
          <a:endParaRPr lang="en-US" sz="2100" kern="1200"/>
        </a:p>
      </dsp:txBody>
      <dsp:txXfrm>
        <a:off x="1671235" y="2592464"/>
        <a:ext cx="5021578" cy="14469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353051-41DB-4A55-ACAA-EC83FD39BDF7}">
      <dsp:nvSpPr>
        <dsp:cNvPr id="0" name=""/>
        <dsp:cNvSpPr/>
      </dsp:nvSpPr>
      <dsp:spPr>
        <a:xfrm>
          <a:off x="0" y="92677"/>
          <a:ext cx="6692813" cy="874575"/>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Where can we see it everyday life? </a:t>
          </a:r>
          <a:endParaRPr lang="en-US" sz="2300" kern="1200"/>
        </a:p>
      </dsp:txBody>
      <dsp:txXfrm>
        <a:off x="42693" y="135370"/>
        <a:ext cx="6607427" cy="789189"/>
      </dsp:txXfrm>
    </dsp:sp>
    <dsp:sp modelId="{257C3C9A-B707-4DCA-A4D1-E06D583855C5}">
      <dsp:nvSpPr>
        <dsp:cNvPr id="0" name=""/>
        <dsp:cNvSpPr/>
      </dsp:nvSpPr>
      <dsp:spPr>
        <a:xfrm>
          <a:off x="0" y="1033492"/>
          <a:ext cx="6692813" cy="874575"/>
        </a:xfrm>
        <a:prstGeom prst="roundRect">
          <a:avLst/>
        </a:prstGeom>
        <a:gradFill rotWithShape="0">
          <a:gsLst>
            <a:gs pos="0">
              <a:schemeClr val="accent2">
                <a:hueOff val="-678113"/>
                <a:satOff val="-414"/>
                <a:lumOff val="1618"/>
                <a:alphaOff val="0"/>
                <a:tint val="96000"/>
                <a:lumMod val="100000"/>
              </a:schemeClr>
            </a:gs>
            <a:gs pos="78000">
              <a:schemeClr val="accent2">
                <a:hueOff val="-678113"/>
                <a:satOff val="-414"/>
                <a:lumOff val="1618"/>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Not really classed as truly criminal offences. </a:t>
          </a:r>
          <a:endParaRPr lang="en-US" sz="2300" kern="1200"/>
        </a:p>
      </dsp:txBody>
      <dsp:txXfrm>
        <a:off x="42693" y="1076185"/>
        <a:ext cx="6607427" cy="789189"/>
      </dsp:txXfrm>
    </dsp:sp>
    <dsp:sp modelId="{53A43A88-6437-4C08-A225-8261358ACB5F}">
      <dsp:nvSpPr>
        <dsp:cNvPr id="0" name=""/>
        <dsp:cNvSpPr/>
      </dsp:nvSpPr>
      <dsp:spPr>
        <a:xfrm>
          <a:off x="0" y="1974307"/>
          <a:ext cx="6692813" cy="874575"/>
        </a:xfrm>
        <a:prstGeom prst="roundRect">
          <a:avLst/>
        </a:prstGeom>
        <a:gradFill rotWithShape="0">
          <a:gsLst>
            <a:gs pos="0">
              <a:schemeClr val="accent2">
                <a:hueOff val="-1356225"/>
                <a:satOff val="-828"/>
                <a:lumOff val="3235"/>
                <a:alphaOff val="0"/>
                <a:tint val="96000"/>
                <a:lumMod val="100000"/>
              </a:schemeClr>
            </a:gs>
            <a:gs pos="78000">
              <a:schemeClr val="accent2">
                <a:hueOff val="-1356225"/>
                <a:satOff val="-828"/>
                <a:lumOff val="3235"/>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Used to protect society from harm. </a:t>
          </a:r>
          <a:endParaRPr lang="en-US" sz="2300" kern="1200"/>
        </a:p>
      </dsp:txBody>
      <dsp:txXfrm>
        <a:off x="42693" y="2017000"/>
        <a:ext cx="6607427" cy="789189"/>
      </dsp:txXfrm>
    </dsp:sp>
    <dsp:sp modelId="{AD7B1124-6E35-456E-B954-307984A0BD53}">
      <dsp:nvSpPr>
        <dsp:cNvPr id="0" name=""/>
        <dsp:cNvSpPr/>
      </dsp:nvSpPr>
      <dsp:spPr>
        <a:xfrm>
          <a:off x="0" y="2915122"/>
          <a:ext cx="6692813" cy="874575"/>
        </a:xfrm>
        <a:prstGeom prst="roundRect">
          <a:avLst/>
        </a:prstGeom>
        <a:gradFill rotWithShape="0">
          <a:gsLst>
            <a:gs pos="0">
              <a:schemeClr val="accent2">
                <a:hueOff val="-2034338"/>
                <a:satOff val="-1242"/>
                <a:lumOff val="4853"/>
                <a:alphaOff val="0"/>
                <a:tint val="96000"/>
                <a:lumMod val="100000"/>
              </a:schemeClr>
            </a:gs>
            <a:gs pos="78000">
              <a:schemeClr val="accent2">
                <a:hueOff val="-2034338"/>
                <a:satOff val="-1242"/>
                <a:lumOff val="485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May be hard to distinguish what type of offence it is. </a:t>
          </a:r>
          <a:endParaRPr lang="en-US" sz="2300" kern="1200"/>
        </a:p>
      </dsp:txBody>
      <dsp:txXfrm>
        <a:off x="42693" y="2957815"/>
        <a:ext cx="6607427" cy="789189"/>
      </dsp:txXfrm>
    </dsp:sp>
    <dsp:sp modelId="{ACFD8C1E-3C3A-49F4-ABD3-FACB9555498F}">
      <dsp:nvSpPr>
        <dsp:cNvPr id="0" name=""/>
        <dsp:cNvSpPr/>
      </dsp:nvSpPr>
      <dsp:spPr>
        <a:xfrm>
          <a:off x="0" y="3855937"/>
          <a:ext cx="6692813" cy="874575"/>
        </a:xfrm>
        <a:prstGeom prst="roundRect">
          <a:avLst/>
        </a:prstGeom>
        <a:gradFill rotWithShape="0">
          <a:gsLst>
            <a:gs pos="0">
              <a:schemeClr val="accent2">
                <a:hueOff val="-2712450"/>
                <a:satOff val="-1656"/>
                <a:lumOff val="6471"/>
                <a:alphaOff val="0"/>
                <a:tint val="96000"/>
                <a:lumMod val="100000"/>
              </a:schemeClr>
            </a:gs>
            <a:gs pos="78000">
              <a:schemeClr val="accent2">
                <a:hueOff val="-2712450"/>
                <a:satOff val="-1656"/>
                <a:lumOff val="647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We see it in a number of pieces of case law. </a:t>
          </a:r>
          <a:endParaRPr lang="en-US" sz="2300" kern="1200"/>
        </a:p>
      </dsp:txBody>
      <dsp:txXfrm>
        <a:off x="42693" y="3898630"/>
        <a:ext cx="6607427" cy="7891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A0D6B5-6838-4DE3-B1A5-E93A5BF19583}">
      <dsp:nvSpPr>
        <dsp:cNvPr id="0" name=""/>
        <dsp:cNvSpPr/>
      </dsp:nvSpPr>
      <dsp:spPr>
        <a:xfrm>
          <a:off x="0" y="138217"/>
          <a:ext cx="6692813" cy="2240257"/>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u="sng" kern="1200"/>
            <a:t>Pharmaceutical Society of Great Britain v Storkwain [1986] </a:t>
          </a:r>
          <a:r>
            <a:rPr lang="en-GB" sz="2300" kern="1200"/>
            <a:t>– Pharmacist was given a forged prescription – provided drugs without a prescription and there was convicted under the Medicines Act 1968. </a:t>
          </a:r>
          <a:endParaRPr lang="en-US" sz="2300" kern="1200"/>
        </a:p>
      </dsp:txBody>
      <dsp:txXfrm>
        <a:off x="109360" y="247577"/>
        <a:ext cx="6474093" cy="2021537"/>
      </dsp:txXfrm>
    </dsp:sp>
    <dsp:sp modelId="{A5F842E4-C3DF-4E01-A128-87C76251A7FA}">
      <dsp:nvSpPr>
        <dsp:cNvPr id="0" name=""/>
        <dsp:cNvSpPr/>
      </dsp:nvSpPr>
      <dsp:spPr>
        <a:xfrm>
          <a:off x="0" y="2444715"/>
          <a:ext cx="6692813" cy="2240257"/>
        </a:xfrm>
        <a:prstGeom prst="roundRect">
          <a:avLst/>
        </a:prstGeom>
        <a:gradFill rotWithShape="0">
          <a:gsLst>
            <a:gs pos="0">
              <a:schemeClr val="accent2">
                <a:hueOff val="-2712450"/>
                <a:satOff val="-1656"/>
                <a:lumOff val="6471"/>
                <a:alphaOff val="0"/>
                <a:tint val="96000"/>
                <a:lumMod val="100000"/>
              </a:schemeClr>
            </a:gs>
            <a:gs pos="78000">
              <a:schemeClr val="accent2">
                <a:hueOff val="-2712450"/>
                <a:satOff val="-1656"/>
                <a:lumOff val="647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u="sng" kern="1200"/>
            <a:t>Callow v Tillstone [1990] </a:t>
          </a:r>
          <a:r>
            <a:rPr lang="en-GB" sz="2300" kern="1200"/>
            <a:t>– Vet and a butcher, butcher asked the vet to inspect a piece of meat to ask if it was fit for humans to eat, vet said yes. Butcher was convicted because the meat was not fit for human consumption. Did not need to know it was. Convicted. </a:t>
          </a:r>
          <a:endParaRPr lang="en-US" sz="2300" kern="1200"/>
        </a:p>
      </dsp:txBody>
      <dsp:txXfrm>
        <a:off x="109360" y="2554075"/>
        <a:ext cx="6474093" cy="202153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80F8EA-ED47-4C2B-900D-4CC1DDCDA077}">
      <dsp:nvSpPr>
        <dsp:cNvPr id="0" name=""/>
        <dsp:cNvSpPr/>
      </dsp:nvSpPr>
      <dsp:spPr>
        <a:xfrm>
          <a:off x="1049" y="576510"/>
          <a:ext cx="3683386" cy="233895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D19FFD-AC33-407D-ACE1-9CF7744DB7A8}">
      <dsp:nvSpPr>
        <dsp:cNvPr id="0" name=""/>
        <dsp:cNvSpPr/>
      </dsp:nvSpPr>
      <dsp:spPr>
        <a:xfrm>
          <a:off x="410314" y="965312"/>
          <a:ext cx="3683386" cy="2338950"/>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We know there are a number of categories of offences including common law and statutory. </a:t>
          </a:r>
          <a:endParaRPr lang="en-US" sz="2700" kern="1200"/>
        </a:p>
      </dsp:txBody>
      <dsp:txXfrm>
        <a:off x="478820" y="1033818"/>
        <a:ext cx="3546374" cy="2201938"/>
      </dsp:txXfrm>
    </dsp:sp>
    <dsp:sp modelId="{235DAFD9-D322-48B0-8075-96A762178C43}">
      <dsp:nvSpPr>
        <dsp:cNvPr id="0" name=""/>
        <dsp:cNvSpPr/>
      </dsp:nvSpPr>
      <dsp:spPr>
        <a:xfrm>
          <a:off x="4502966" y="576510"/>
          <a:ext cx="3683386" cy="233895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C12642-D8CA-4C2A-9A5F-30316EBC54F6}">
      <dsp:nvSpPr>
        <dsp:cNvPr id="0" name=""/>
        <dsp:cNvSpPr/>
      </dsp:nvSpPr>
      <dsp:spPr>
        <a:xfrm>
          <a:off x="4912231" y="965312"/>
          <a:ext cx="3683386" cy="2338950"/>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Common law offences; </a:t>
          </a:r>
          <a:endParaRPr lang="en-US" sz="2700" kern="1200"/>
        </a:p>
      </dsp:txBody>
      <dsp:txXfrm>
        <a:off x="4980737" y="1033818"/>
        <a:ext cx="3546374" cy="220193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8DF1C9-7A0D-4470-9832-A221E3D7B3BC}">
      <dsp:nvSpPr>
        <dsp:cNvPr id="0" name=""/>
        <dsp:cNvSpPr/>
      </dsp:nvSpPr>
      <dsp:spPr>
        <a:xfrm>
          <a:off x="0" y="588"/>
          <a:ext cx="6692813" cy="13777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31EB15-17F3-49B3-9692-3B9F9C917D32}">
      <dsp:nvSpPr>
        <dsp:cNvPr id="0" name=""/>
        <dsp:cNvSpPr/>
      </dsp:nvSpPr>
      <dsp:spPr>
        <a:xfrm>
          <a:off x="416759" y="310575"/>
          <a:ext cx="757744" cy="7577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668D975-CAE5-4444-8A56-437F926DB596}">
      <dsp:nvSpPr>
        <dsp:cNvPr id="0" name=""/>
        <dsp:cNvSpPr/>
      </dsp:nvSpPr>
      <dsp:spPr>
        <a:xfrm>
          <a:off x="1591264" y="588"/>
          <a:ext cx="5101549" cy="137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808" tIns="145808" rIns="145808" bIns="145808" numCol="1" spcCol="1270" anchor="ctr" anchorCtr="0">
          <a:noAutofit/>
        </a:bodyPr>
        <a:lstStyle/>
        <a:p>
          <a:pPr marL="0" lvl="0" indent="0" algn="l" defTabSz="1111250">
            <a:lnSpc>
              <a:spcPct val="90000"/>
            </a:lnSpc>
            <a:spcBef>
              <a:spcPct val="0"/>
            </a:spcBef>
            <a:spcAft>
              <a:spcPct val="35000"/>
            </a:spcAft>
            <a:buNone/>
          </a:pPr>
          <a:r>
            <a:rPr lang="en-GB" sz="2500" kern="1200"/>
            <a:t>Research the case of; </a:t>
          </a:r>
          <a:endParaRPr lang="en-US" sz="2500" kern="1200"/>
        </a:p>
      </dsp:txBody>
      <dsp:txXfrm>
        <a:off x="1591264" y="588"/>
        <a:ext cx="5101549" cy="1377717"/>
      </dsp:txXfrm>
    </dsp:sp>
    <dsp:sp modelId="{7985993D-34CE-4581-94F0-68965F629F06}">
      <dsp:nvSpPr>
        <dsp:cNvPr id="0" name=""/>
        <dsp:cNvSpPr/>
      </dsp:nvSpPr>
      <dsp:spPr>
        <a:xfrm>
          <a:off x="0" y="1722736"/>
          <a:ext cx="6692813" cy="13777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223798-9109-40F0-BADA-BB3FEA0B1542}">
      <dsp:nvSpPr>
        <dsp:cNvPr id="0" name=""/>
        <dsp:cNvSpPr/>
      </dsp:nvSpPr>
      <dsp:spPr>
        <a:xfrm>
          <a:off x="416759" y="2032722"/>
          <a:ext cx="757744" cy="7577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06B3607-E7C9-4942-BD35-A65605FED2F5}">
      <dsp:nvSpPr>
        <dsp:cNvPr id="0" name=""/>
        <dsp:cNvSpPr/>
      </dsp:nvSpPr>
      <dsp:spPr>
        <a:xfrm>
          <a:off x="1591264" y="1722736"/>
          <a:ext cx="5101549" cy="137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808" tIns="145808" rIns="145808" bIns="145808" numCol="1" spcCol="1270" anchor="ctr" anchorCtr="0">
          <a:noAutofit/>
        </a:bodyPr>
        <a:lstStyle/>
        <a:p>
          <a:pPr marL="0" lvl="0" indent="0" algn="l" defTabSz="1111250">
            <a:lnSpc>
              <a:spcPct val="90000"/>
            </a:lnSpc>
            <a:spcBef>
              <a:spcPct val="0"/>
            </a:spcBef>
            <a:spcAft>
              <a:spcPct val="35000"/>
            </a:spcAft>
            <a:buNone/>
          </a:pPr>
          <a:r>
            <a:rPr lang="en-GB" sz="2500" kern="1200"/>
            <a:t>Sweet v Parsley [1969]. </a:t>
          </a:r>
          <a:endParaRPr lang="en-US" sz="2500" kern="1200"/>
        </a:p>
      </dsp:txBody>
      <dsp:txXfrm>
        <a:off x="1591264" y="1722736"/>
        <a:ext cx="5101549" cy="1377717"/>
      </dsp:txXfrm>
    </dsp:sp>
    <dsp:sp modelId="{B9185F71-26B4-4ABF-B2F3-FFFE1640190F}">
      <dsp:nvSpPr>
        <dsp:cNvPr id="0" name=""/>
        <dsp:cNvSpPr/>
      </dsp:nvSpPr>
      <dsp:spPr>
        <a:xfrm>
          <a:off x="0" y="3444883"/>
          <a:ext cx="6692813" cy="13777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69C418-1195-4378-8B4B-9B2920CAB8CC}">
      <dsp:nvSpPr>
        <dsp:cNvPr id="0" name=""/>
        <dsp:cNvSpPr/>
      </dsp:nvSpPr>
      <dsp:spPr>
        <a:xfrm>
          <a:off x="416759" y="3754869"/>
          <a:ext cx="757744" cy="7577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C81B93D-47D4-47C1-9CA8-9A9569C3855F}">
      <dsp:nvSpPr>
        <dsp:cNvPr id="0" name=""/>
        <dsp:cNvSpPr/>
      </dsp:nvSpPr>
      <dsp:spPr>
        <a:xfrm>
          <a:off x="1591264" y="3444883"/>
          <a:ext cx="5101549" cy="137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808" tIns="145808" rIns="145808" bIns="145808" numCol="1" spcCol="1270" anchor="ctr" anchorCtr="0">
          <a:noAutofit/>
        </a:bodyPr>
        <a:lstStyle/>
        <a:p>
          <a:pPr marL="0" lvl="0" indent="0" algn="l" defTabSz="1111250">
            <a:lnSpc>
              <a:spcPct val="90000"/>
            </a:lnSpc>
            <a:spcBef>
              <a:spcPct val="0"/>
            </a:spcBef>
            <a:spcAft>
              <a:spcPct val="35000"/>
            </a:spcAft>
            <a:buNone/>
          </a:pPr>
          <a:r>
            <a:rPr lang="en-GB" sz="2500" kern="1200"/>
            <a:t>Feedback to the class the facts and the outcome. </a:t>
          </a:r>
          <a:endParaRPr lang="en-US" sz="2500" kern="1200"/>
        </a:p>
      </dsp:txBody>
      <dsp:txXfrm>
        <a:off x="1591264" y="3444883"/>
        <a:ext cx="5101549" cy="137771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57CE1F-75AF-40F0-8827-739A5B0FB0D1}">
      <dsp:nvSpPr>
        <dsp:cNvPr id="0" name=""/>
        <dsp:cNvSpPr/>
      </dsp:nvSpPr>
      <dsp:spPr>
        <a:xfrm>
          <a:off x="0" y="0"/>
          <a:ext cx="7694506" cy="900566"/>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 Presumption can be rebutted in a number of circumstances; </a:t>
          </a:r>
          <a:endParaRPr lang="en-US" sz="1700" kern="1200"/>
        </a:p>
      </dsp:txBody>
      <dsp:txXfrm>
        <a:off x="26377" y="26377"/>
        <a:ext cx="6646626" cy="847812"/>
      </dsp:txXfrm>
    </dsp:sp>
    <dsp:sp modelId="{1364114E-614E-4BBE-A2B7-040C9F7630A1}">
      <dsp:nvSpPr>
        <dsp:cNvPr id="0" name=""/>
        <dsp:cNvSpPr/>
      </dsp:nvSpPr>
      <dsp:spPr>
        <a:xfrm>
          <a:off x="644414" y="1064305"/>
          <a:ext cx="7694506" cy="900566"/>
        </a:xfrm>
        <a:prstGeom prst="roundRect">
          <a:avLst>
            <a:gd name="adj" fmla="val 10000"/>
          </a:avLst>
        </a:prstGeom>
        <a:solidFill>
          <a:schemeClr val="accent2">
            <a:hueOff val="-904150"/>
            <a:satOff val="-552"/>
            <a:lumOff val="215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1. MR is mentioned in other sections but not in the one in question – parliament intended it to be a strict liability offence. </a:t>
          </a:r>
          <a:endParaRPr lang="en-US" sz="1700" kern="1200"/>
        </a:p>
      </dsp:txBody>
      <dsp:txXfrm>
        <a:off x="670791" y="1090682"/>
        <a:ext cx="6411969" cy="847812"/>
      </dsp:txXfrm>
    </dsp:sp>
    <dsp:sp modelId="{B525DAA7-D4E4-4476-854C-AF3F0895BA7B}">
      <dsp:nvSpPr>
        <dsp:cNvPr id="0" name=""/>
        <dsp:cNvSpPr/>
      </dsp:nvSpPr>
      <dsp:spPr>
        <a:xfrm>
          <a:off x="1279211" y="2128610"/>
          <a:ext cx="7694506" cy="900566"/>
        </a:xfrm>
        <a:prstGeom prst="roundRect">
          <a:avLst>
            <a:gd name="adj" fmla="val 10000"/>
          </a:avLst>
        </a:prstGeom>
        <a:solidFill>
          <a:schemeClr val="accent2">
            <a:hueOff val="-1808300"/>
            <a:satOff val="-1104"/>
            <a:lumOff val="431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Cundy v Le Cocq [1884] – drunk, strict liability offence – should not have been served any more alcohol. </a:t>
          </a:r>
          <a:endParaRPr lang="en-US" sz="1700" kern="1200"/>
        </a:p>
      </dsp:txBody>
      <dsp:txXfrm>
        <a:off x="1305588" y="2154987"/>
        <a:ext cx="6421587" cy="847812"/>
      </dsp:txXfrm>
    </dsp:sp>
    <dsp:sp modelId="{5B621634-1EE6-4D8C-9D6B-AA982207E7C8}">
      <dsp:nvSpPr>
        <dsp:cNvPr id="0" name=""/>
        <dsp:cNvSpPr/>
      </dsp:nvSpPr>
      <dsp:spPr>
        <a:xfrm>
          <a:off x="1923626" y="3192915"/>
          <a:ext cx="7694506" cy="900566"/>
        </a:xfrm>
        <a:prstGeom prst="roundRect">
          <a:avLst>
            <a:gd name="adj" fmla="val 10000"/>
          </a:avLst>
        </a:prstGeom>
        <a:solidFill>
          <a:schemeClr val="accent2">
            <a:hueOff val="-2712450"/>
            <a:satOff val="-1656"/>
            <a:lumOff val="647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Sherras v De Rutzen [1895] – conviction quashed as per the legislation needed to know that the individual was on duty </a:t>
          </a:r>
          <a:endParaRPr lang="en-US" sz="1700" kern="1200"/>
        </a:p>
      </dsp:txBody>
      <dsp:txXfrm>
        <a:off x="1950003" y="3219292"/>
        <a:ext cx="6411969" cy="847812"/>
      </dsp:txXfrm>
    </dsp:sp>
    <dsp:sp modelId="{8BB7431B-44FD-4ADD-85C0-A58308B8653F}">
      <dsp:nvSpPr>
        <dsp:cNvPr id="0" name=""/>
        <dsp:cNvSpPr/>
      </dsp:nvSpPr>
      <dsp:spPr>
        <a:xfrm>
          <a:off x="7109138" y="689751"/>
          <a:ext cx="585367" cy="585367"/>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240846" y="689751"/>
        <a:ext cx="321951" cy="440489"/>
      </dsp:txXfrm>
    </dsp:sp>
    <dsp:sp modelId="{EAA9C1B6-8106-4888-B3E9-F30042FAB214}">
      <dsp:nvSpPr>
        <dsp:cNvPr id="0" name=""/>
        <dsp:cNvSpPr/>
      </dsp:nvSpPr>
      <dsp:spPr>
        <a:xfrm>
          <a:off x="7753553" y="1754057"/>
          <a:ext cx="585367" cy="585367"/>
        </a:xfrm>
        <a:prstGeom prst="downArrow">
          <a:avLst>
            <a:gd name="adj1" fmla="val 55000"/>
            <a:gd name="adj2" fmla="val 45000"/>
          </a:avLst>
        </a:prstGeom>
        <a:solidFill>
          <a:schemeClr val="accent2">
            <a:tint val="40000"/>
            <a:alpha val="90000"/>
            <a:hueOff val="-1870684"/>
            <a:satOff val="3763"/>
            <a:lumOff val="574"/>
            <a:alphaOff val="0"/>
          </a:schemeClr>
        </a:solidFill>
        <a:ln w="19050" cap="rnd" cmpd="sng" algn="ctr">
          <a:solidFill>
            <a:schemeClr val="accent2">
              <a:tint val="40000"/>
              <a:alpha val="90000"/>
              <a:hueOff val="-1870684"/>
              <a:satOff val="3763"/>
              <a:lumOff val="57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885261" y="1754057"/>
        <a:ext cx="321951" cy="440489"/>
      </dsp:txXfrm>
    </dsp:sp>
    <dsp:sp modelId="{3E1DC8DA-C473-4DCE-8ADE-FB8D0837262C}">
      <dsp:nvSpPr>
        <dsp:cNvPr id="0" name=""/>
        <dsp:cNvSpPr/>
      </dsp:nvSpPr>
      <dsp:spPr>
        <a:xfrm>
          <a:off x="8388350" y="2818362"/>
          <a:ext cx="585367" cy="585367"/>
        </a:xfrm>
        <a:prstGeom prst="downArrow">
          <a:avLst>
            <a:gd name="adj1" fmla="val 55000"/>
            <a:gd name="adj2" fmla="val 45000"/>
          </a:avLst>
        </a:prstGeom>
        <a:solidFill>
          <a:schemeClr val="accent2">
            <a:tint val="40000"/>
            <a:alpha val="90000"/>
            <a:hueOff val="-3741368"/>
            <a:satOff val="7526"/>
            <a:lumOff val="1147"/>
            <a:alphaOff val="0"/>
          </a:schemeClr>
        </a:solidFill>
        <a:ln w="19050" cap="rnd" cmpd="sng" algn="ctr">
          <a:solidFill>
            <a:schemeClr val="accent2">
              <a:tint val="40000"/>
              <a:alpha val="90000"/>
              <a:hueOff val="-3741368"/>
              <a:satOff val="7526"/>
              <a:lumOff val="114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8520058" y="2818362"/>
        <a:ext cx="321951" cy="44048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D9FCD6-DADB-4ECF-92A5-688F8B093308}">
      <dsp:nvSpPr>
        <dsp:cNvPr id="0" name=""/>
        <dsp:cNvSpPr/>
      </dsp:nvSpPr>
      <dsp:spPr>
        <a:xfrm>
          <a:off x="0" y="219194"/>
          <a:ext cx="6692813" cy="105300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1. Lower punishment more likely to be strict liability – However, this is not always the case as seen in Gammon – Max penalty – 250,000 dollar’s. </a:t>
          </a:r>
          <a:endParaRPr lang="en-US" sz="2000" kern="1200"/>
        </a:p>
      </dsp:txBody>
      <dsp:txXfrm>
        <a:off x="51403" y="270597"/>
        <a:ext cx="6590007" cy="950194"/>
      </dsp:txXfrm>
    </dsp:sp>
    <dsp:sp modelId="{200E6ECF-DC60-4EC5-B1DB-B7374845C8FE}">
      <dsp:nvSpPr>
        <dsp:cNvPr id="0" name=""/>
        <dsp:cNvSpPr/>
      </dsp:nvSpPr>
      <dsp:spPr>
        <a:xfrm>
          <a:off x="0" y="1329795"/>
          <a:ext cx="6692813" cy="1053000"/>
        </a:xfrm>
        <a:prstGeom prst="roundRect">
          <a:avLst/>
        </a:prstGeom>
        <a:gradFill rotWithShape="0">
          <a:gsLst>
            <a:gs pos="0">
              <a:schemeClr val="accent2">
                <a:hueOff val="-904150"/>
                <a:satOff val="-552"/>
                <a:lumOff val="2157"/>
                <a:alphaOff val="0"/>
                <a:tint val="96000"/>
                <a:lumMod val="100000"/>
              </a:schemeClr>
            </a:gs>
            <a:gs pos="78000">
              <a:schemeClr val="accent2">
                <a:hueOff val="-904150"/>
                <a:satOff val="-552"/>
                <a:lumOff val="215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2.Strict liability if applies to those engaged in activities or in certain sectors. Research the case of Larrow London Borough Council v Shah and Another [1999] </a:t>
          </a:r>
          <a:endParaRPr lang="en-US" sz="2000" kern="1200"/>
        </a:p>
      </dsp:txBody>
      <dsp:txXfrm>
        <a:off x="51403" y="1381198"/>
        <a:ext cx="6590007" cy="950194"/>
      </dsp:txXfrm>
    </dsp:sp>
    <dsp:sp modelId="{7CB1EBB1-C3E3-4673-92AD-9975BF47ED08}">
      <dsp:nvSpPr>
        <dsp:cNvPr id="0" name=""/>
        <dsp:cNvSpPr/>
      </dsp:nvSpPr>
      <dsp:spPr>
        <a:xfrm>
          <a:off x="0" y="2440395"/>
          <a:ext cx="6692813" cy="1053000"/>
        </a:xfrm>
        <a:prstGeom prst="roundRect">
          <a:avLst/>
        </a:prstGeom>
        <a:gradFill rotWithShape="0">
          <a:gsLst>
            <a:gs pos="0">
              <a:schemeClr val="accent2">
                <a:hueOff val="-1808300"/>
                <a:satOff val="-1104"/>
                <a:lumOff val="4314"/>
                <a:alphaOff val="0"/>
                <a:tint val="96000"/>
                <a:lumMod val="100000"/>
              </a:schemeClr>
            </a:gs>
            <a:gs pos="78000">
              <a:schemeClr val="accent2">
                <a:hueOff val="-1808300"/>
                <a:satOff val="-1104"/>
                <a:lumOff val="431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3. Concerns public safety – harm is great it is going to be a strict liability offence. Shown in the case of Alphacell Ltd v Woodward [1972]. </a:t>
          </a:r>
          <a:endParaRPr lang="en-US" sz="2000" kern="1200"/>
        </a:p>
      </dsp:txBody>
      <dsp:txXfrm>
        <a:off x="51403" y="2491798"/>
        <a:ext cx="6590007" cy="950194"/>
      </dsp:txXfrm>
    </dsp:sp>
    <dsp:sp modelId="{3BB383BF-26F8-4995-A6FF-D6E7E3EBCADB}">
      <dsp:nvSpPr>
        <dsp:cNvPr id="0" name=""/>
        <dsp:cNvSpPr/>
      </dsp:nvSpPr>
      <dsp:spPr>
        <a:xfrm>
          <a:off x="0" y="3550995"/>
          <a:ext cx="6692813" cy="1053000"/>
        </a:xfrm>
        <a:prstGeom prst="roundRect">
          <a:avLst/>
        </a:prstGeom>
        <a:gradFill rotWithShape="0">
          <a:gsLst>
            <a:gs pos="0">
              <a:schemeClr val="accent2">
                <a:hueOff val="-2712450"/>
                <a:satOff val="-1656"/>
                <a:lumOff val="6471"/>
                <a:alphaOff val="0"/>
                <a:tint val="96000"/>
                <a:lumMod val="100000"/>
              </a:schemeClr>
            </a:gs>
            <a:gs pos="78000">
              <a:schemeClr val="accent2">
                <a:hueOff val="-2712450"/>
                <a:satOff val="-1656"/>
                <a:lumOff val="647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4. Will become a strict liability offence if requiring the men’s rea would mean that people would not abide by it.  </a:t>
          </a:r>
          <a:endParaRPr lang="en-US" sz="2000" kern="1200"/>
        </a:p>
      </dsp:txBody>
      <dsp:txXfrm>
        <a:off x="51403" y="3602398"/>
        <a:ext cx="6590007" cy="95019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D06EB1-9C71-4CC1-8DB1-47FC9C782FB8}">
      <dsp:nvSpPr>
        <dsp:cNvPr id="0" name=""/>
        <dsp:cNvSpPr/>
      </dsp:nvSpPr>
      <dsp:spPr>
        <a:xfrm>
          <a:off x="0" y="0"/>
          <a:ext cx="7307167" cy="116423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Strict liability offences do not require the Men’s rea of an offence to be proven. </a:t>
          </a:r>
          <a:endParaRPr lang="en-US" sz="2400" kern="1200"/>
        </a:p>
      </dsp:txBody>
      <dsp:txXfrm>
        <a:off x="34099" y="34099"/>
        <a:ext cx="6050871" cy="1096033"/>
      </dsp:txXfrm>
    </dsp:sp>
    <dsp:sp modelId="{7C218A49-45EE-43EB-A6C2-22E3BDC285E4}">
      <dsp:nvSpPr>
        <dsp:cNvPr id="0" name=""/>
        <dsp:cNvSpPr/>
      </dsp:nvSpPr>
      <dsp:spPr>
        <a:xfrm>
          <a:off x="644750" y="1358270"/>
          <a:ext cx="7307167" cy="116423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Common law offences. </a:t>
          </a:r>
          <a:endParaRPr lang="en-US" sz="2400" kern="1200"/>
        </a:p>
      </dsp:txBody>
      <dsp:txXfrm>
        <a:off x="678849" y="1392369"/>
        <a:ext cx="5837468" cy="1096033"/>
      </dsp:txXfrm>
    </dsp:sp>
    <dsp:sp modelId="{3544A4B8-9337-440B-B4C2-476F82BA3DD3}">
      <dsp:nvSpPr>
        <dsp:cNvPr id="0" name=""/>
        <dsp:cNvSpPr/>
      </dsp:nvSpPr>
      <dsp:spPr>
        <a:xfrm>
          <a:off x="1289500" y="2716541"/>
          <a:ext cx="7307167" cy="116423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Statutory offences. </a:t>
          </a:r>
          <a:endParaRPr lang="en-US" sz="2400" kern="1200"/>
        </a:p>
      </dsp:txBody>
      <dsp:txXfrm>
        <a:off x="1323599" y="2750640"/>
        <a:ext cx="5837468" cy="1096033"/>
      </dsp:txXfrm>
    </dsp:sp>
    <dsp:sp modelId="{CE2EA23E-FFFF-4D1D-BAE8-D49AD64A5D9A}">
      <dsp:nvSpPr>
        <dsp:cNvPr id="0" name=""/>
        <dsp:cNvSpPr/>
      </dsp:nvSpPr>
      <dsp:spPr>
        <a:xfrm>
          <a:off x="6550417" y="882875"/>
          <a:ext cx="756750" cy="756750"/>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720686" y="882875"/>
        <a:ext cx="416212" cy="569454"/>
      </dsp:txXfrm>
    </dsp:sp>
    <dsp:sp modelId="{8F8E954A-52F2-4FFC-A63D-2A0F080C4839}">
      <dsp:nvSpPr>
        <dsp:cNvPr id="0" name=""/>
        <dsp:cNvSpPr/>
      </dsp:nvSpPr>
      <dsp:spPr>
        <a:xfrm>
          <a:off x="7195167" y="2233384"/>
          <a:ext cx="756750" cy="756750"/>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365436" y="2233384"/>
        <a:ext cx="416212" cy="56945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149A62-55ED-46EE-9B0E-7832D5624DC2}" type="datetimeFigureOut">
              <a:rPr lang="en-GB" smtClean="0"/>
              <a:t>19/10/2024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26BB16-8B69-43E2-84B4-A74DAC8E8B87}" type="slidenum">
              <a:rPr lang="en-GB" smtClean="0"/>
              <a:t>‹#›</a:t>
            </a:fld>
            <a:endParaRPr lang="en-GB"/>
          </a:p>
        </p:txBody>
      </p:sp>
    </p:spTree>
    <p:extLst>
      <p:ext uri="{BB962C8B-B14F-4D97-AF65-F5344CB8AC3E}">
        <p14:creationId xmlns:p14="http://schemas.microsoft.com/office/powerpoint/2010/main" val="36520612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governed by criminal law offences. </a:t>
            </a:r>
          </a:p>
        </p:txBody>
      </p:sp>
      <p:sp>
        <p:nvSpPr>
          <p:cNvPr id="4" name="Slide Number Placeholder 3"/>
          <p:cNvSpPr>
            <a:spLocks noGrp="1"/>
          </p:cNvSpPr>
          <p:nvPr>
            <p:ph type="sldNum" sz="quarter" idx="5"/>
          </p:nvPr>
        </p:nvSpPr>
        <p:spPr/>
        <p:txBody>
          <a:bodyPr/>
          <a:lstStyle/>
          <a:p>
            <a:fld id="{7B26BB16-8B69-43E2-84B4-A74DAC8E8B87}" type="slidenum">
              <a:rPr lang="en-GB" smtClean="0"/>
              <a:t>5</a:t>
            </a:fld>
            <a:endParaRPr lang="en-GB"/>
          </a:p>
        </p:txBody>
      </p:sp>
    </p:spTree>
    <p:extLst>
      <p:ext uri="{BB962C8B-B14F-4D97-AF65-F5344CB8AC3E}">
        <p14:creationId xmlns:p14="http://schemas.microsoft.com/office/powerpoint/2010/main" val="17737099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be partial strict liability offences – example comes from the case of R v Forbes [1865] </a:t>
            </a:r>
          </a:p>
        </p:txBody>
      </p:sp>
      <p:sp>
        <p:nvSpPr>
          <p:cNvPr id="4" name="Slide Number Placeholder 3"/>
          <p:cNvSpPr>
            <a:spLocks noGrp="1"/>
          </p:cNvSpPr>
          <p:nvPr>
            <p:ph type="sldNum" sz="quarter" idx="5"/>
          </p:nvPr>
        </p:nvSpPr>
        <p:spPr/>
        <p:txBody>
          <a:bodyPr/>
          <a:lstStyle/>
          <a:p>
            <a:fld id="{7B26BB16-8B69-43E2-84B4-A74DAC8E8B87}" type="slidenum">
              <a:rPr lang="en-GB" smtClean="0"/>
              <a:t>6</a:t>
            </a:fld>
            <a:endParaRPr lang="en-GB"/>
          </a:p>
        </p:txBody>
      </p:sp>
    </p:spTree>
    <p:extLst>
      <p:ext uri="{BB962C8B-B14F-4D97-AF65-F5344CB8AC3E}">
        <p14:creationId xmlns:p14="http://schemas.microsoft.com/office/powerpoint/2010/main" val="38747818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But not conclusive evidence of a strict liability offence. </a:t>
            </a:r>
          </a:p>
        </p:txBody>
      </p:sp>
      <p:sp>
        <p:nvSpPr>
          <p:cNvPr id="4" name="Slide Number Placeholder 3"/>
          <p:cNvSpPr>
            <a:spLocks noGrp="1"/>
          </p:cNvSpPr>
          <p:nvPr>
            <p:ph type="sldNum" sz="quarter" idx="5"/>
          </p:nvPr>
        </p:nvSpPr>
        <p:spPr/>
        <p:txBody>
          <a:bodyPr/>
          <a:lstStyle/>
          <a:p>
            <a:fld id="{7B26BB16-8B69-43E2-84B4-A74DAC8E8B87}" type="slidenum">
              <a:rPr lang="en-GB" smtClean="0"/>
              <a:t>11</a:t>
            </a:fld>
            <a:endParaRPr lang="en-GB"/>
          </a:p>
        </p:txBody>
      </p:sp>
    </p:spTree>
    <p:extLst>
      <p:ext uri="{BB962C8B-B14F-4D97-AF65-F5344CB8AC3E}">
        <p14:creationId xmlns:p14="http://schemas.microsoft.com/office/powerpoint/2010/main" val="19926419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47BD6E-6C35-4320-91FA-6C7371F5CB4F}" type="datetimeFigureOut">
              <a:rPr lang="en-GB" smtClean="0"/>
              <a:t>19/10/2024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D35328-863D-4FF0-A68C-D257F8D2533A}" type="slidenum">
              <a:rPr lang="en-GB" smtClean="0"/>
              <a:t>‹#›</a:t>
            </a:fld>
            <a:endParaRPr lang="en-GB"/>
          </a:p>
        </p:txBody>
      </p:sp>
    </p:spTree>
    <p:extLst>
      <p:ext uri="{BB962C8B-B14F-4D97-AF65-F5344CB8AC3E}">
        <p14:creationId xmlns:p14="http://schemas.microsoft.com/office/powerpoint/2010/main" val="1298179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47BD6E-6C35-4320-91FA-6C7371F5CB4F}" type="datetimeFigureOut">
              <a:rPr lang="en-GB" smtClean="0"/>
              <a:t>19/10/2024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D35328-863D-4FF0-A68C-D257F8D2533A}" type="slidenum">
              <a:rPr lang="en-GB" smtClean="0"/>
              <a:t>‹#›</a:t>
            </a:fld>
            <a:endParaRPr lang="en-GB"/>
          </a:p>
        </p:txBody>
      </p:sp>
    </p:spTree>
    <p:extLst>
      <p:ext uri="{BB962C8B-B14F-4D97-AF65-F5344CB8AC3E}">
        <p14:creationId xmlns:p14="http://schemas.microsoft.com/office/powerpoint/2010/main" val="9631536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47BD6E-6C35-4320-91FA-6C7371F5CB4F}" type="datetimeFigureOut">
              <a:rPr lang="en-GB" smtClean="0"/>
              <a:t>19/10/2024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D35328-863D-4FF0-A68C-D257F8D2533A}" type="slidenum">
              <a:rPr lang="en-GB" smtClean="0"/>
              <a:t>‹#›</a:t>
            </a:fld>
            <a:endParaRPr lang="en-GB"/>
          </a:p>
        </p:txBody>
      </p:sp>
    </p:spTree>
    <p:extLst>
      <p:ext uri="{BB962C8B-B14F-4D97-AF65-F5344CB8AC3E}">
        <p14:creationId xmlns:p14="http://schemas.microsoft.com/office/powerpoint/2010/main" val="29978438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47BD6E-6C35-4320-91FA-6C7371F5CB4F}" type="datetimeFigureOut">
              <a:rPr lang="en-GB" smtClean="0"/>
              <a:t>19/10/2024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D35328-863D-4FF0-A68C-D257F8D2533A}" type="slidenum">
              <a:rPr lang="en-GB" smtClean="0"/>
              <a:t>‹#›</a:t>
            </a:fld>
            <a:endParaRPr lang="en-GB"/>
          </a:p>
        </p:txBody>
      </p:sp>
    </p:spTree>
    <p:extLst>
      <p:ext uri="{BB962C8B-B14F-4D97-AF65-F5344CB8AC3E}">
        <p14:creationId xmlns:p14="http://schemas.microsoft.com/office/powerpoint/2010/main" val="22802583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47BD6E-6C35-4320-91FA-6C7371F5CB4F}" type="datetimeFigureOut">
              <a:rPr lang="en-GB" smtClean="0"/>
              <a:t>19/10/2024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FD35328-863D-4FF0-A68C-D257F8D2533A}" type="slidenum">
              <a:rPr lang="en-GB" smtClean="0"/>
              <a:t>‹#›</a:t>
            </a:fld>
            <a:endParaRPr lang="en-GB"/>
          </a:p>
        </p:txBody>
      </p:sp>
    </p:spTree>
    <p:extLst>
      <p:ext uri="{BB962C8B-B14F-4D97-AF65-F5344CB8AC3E}">
        <p14:creationId xmlns:p14="http://schemas.microsoft.com/office/powerpoint/2010/main" val="30892858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47BD6E-6C35-4320-91FA-6C7371F5CB4F}" type="datetimeFigureOut">
              <a:rPr lang="en-GB" smtClean="0"/>
              <a:t>19/10/2024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FD35328-863D-4FF0-A68C-D257F8D2533A}" type="slidenum">
              <a:rPr lang="en-GB" smtClean="0"/>
              <a:t>‹#›</a:t>
            </a:fld>
            <a:endParaRPr lang="en-GB"/>
          </a:p>
        </p:txBody>
      </p:sp>
    </p:spTree>
    <p:extLst>
      <p:ext uri="{BB962C8B-B14F-4D97-AF65-F5344CB8AC3E}">
        <p14:creationId xmlns:p14="http://schemas.microsoft.com/office/powerpoint/2010/main" val="20538105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47BD6E-6C35-4320-91FA-6C7371F5CB4F}" type="datetimeFigureOut">
              <a:rPr lang="en-GB" smtClean="0"/>
              <a:t>19/10/2024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FD35328-863D-4FF0-A68C-D257F8D2533A}" type="slidenum">
              <a:rPr lang="en-GB" smtClean="0"/>
              <a:t>‹#›</a:t>
            </a:fld>
            <a:endParaRPr lang="en-GB"/>
          </a:p>
        </p:txBody>
      </p:sp>
    </p:spTree>
    <p:extLst>
      <p:ext uri="{BB962C8B-B14F-4D97-AF65-F5344CB8AC3E}">
        <p14:creationId xmlns:p14="http://schemas.microsoft.com/office/powerpoint/2010/main" val="25710573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47BD6E-6C35-4320-91FA-6C7371F5CB4F}" type="datetimeFigureOut">
              <a:rPr lang="en-GB" smtClean="0"/>
              <a:t>19/10/2024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D35328-863D-4FF0-A68C-D257F8D2533A}" type="slidenum">
              <a:rPr lang="en-GB" smtClean="0"/>
              <a:t>‹#›</a:t>
            </a:fld>
            <a:endParaRPr lang="en-GB"/>
          </a:p>
        </p:txBody>
      </p:sp>
    </p:spTree>
    <p:extLst>
      <p:ext uri="{BB962C8B-B14F-4D97-AF65-F5344CB8AC3E}">
        <p14:creationId xmlns:p14="http://schemas.microsoft.com/office/powerpoint/2010/main" val="25717077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D35328-863D-4FF0-A68C-D257F8D2533A}" type="slidenum">
              <a:rPr lang="en-GB" smtClean="0"/>
              <a:t>‹#›</a:t>
            </a:fld>
            <a:endParaRPr lang="en-GB"/>
          </a:p>
        </p:txBody>
      </p:sp>
      <p:sp>
        <p:nvSpPr>
          <p:cNvPr id="5" name="Date Placeholder 4"/>
          <p:cNvSpPr>
            <a:spLocks noGrp="1"/>
          </p:cNvSpPr>
          <p:nvPr>
            <p:ph type="dt" sz="half" idx="10"/>
          </p:nvPr>
        </p:nvSpPr>
        <p:spPr/>
        <p:txBody>
          <a:bodyPr/>
          <a:lstStyle/>
          <a:p>
            <a:fld id="{1147BD6E-6C35-4320-91FA-6C7371F5CB4F}" type="datetimeFigureOut">
              <a:rPr lang="en-GB" smtClean="0"/>
              <a:t>19/10/2024</a:t>
            </a:fld>
            <a:endParaRPr lang="en-GB"/>
          </a:p>
        </p:txBody>
      </p:sp>
    </p:spTree>
    <p:extLst>
      <p:ext uri="{BB962C8B-B14F-4D97-AF65-F5344CB8AC3E}">
        <p14:creationId xmlns:p14="http://schemas.microsoft.com/office/powerpoint/2010/main" val="34113960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47BD6E-6C35-4320-91FA-6C7371F5CB4F}" type="datetimeFigureOut">
              <a:rPr lang="en-GB" smtClean="0"/>
              <a:t>19/10/2024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D35328-863D-4FF0-A68C-D257F8D2533A}" type="slidenum">
              <a:rPr lang="en-GB" smtClean="0"/>
              <a:t>‹#›</a:t>
            </a:fld>
            <a:endParaRPr lang="en-GB"/>
          </a:p>
        </p:txBody>
      </p:sp>
    </p:spTree>
    <p:extLst>
      <p:ext uri="{BB962C8B-B14F-4D97-AF65-F5344CB8AC3E}">
        <p14:creationId xmlns:p14="http://schemas.microsoft.com/office/powerpoint/2010/main" val="5063097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47BD6E-6C35-4320-91FA-6C7371F5CB4F}" type="datetimeFigureOut">
              <a:rPr lang="en-GB" smtClean="0"/>
              <a:t>19/10/2024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D35328-863D-4FF0-A68C-D257F8D2533A}"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690579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47BD6E-6C35-4320-91FA-6C7371F5CB4F}" type="datetimeFigureOut">
              <a:rPr lang="en-GB" smtClean="0"/>
              <a:t>19/10/2024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D35328-863D-4FF0-A68C-D257F8D2533A}" type="slidenum">
              <a:rPr lang="en-GB" smtClean="0"/>
              <a:t>‹#›</a:t>
            </a:fld>
            <a:endParaRPr lang="en-GB"/>
          </a:p>
        </p:txBody>
      </p:sp>
    </p:spTree>
    <p:extLst>
      <p:ext uri="{BB962C8B-B14F-4D97-AF65-F5344CB8AC3E}">
        <p14:creationId xmlns:p14="http://schemas.microsoft.com/office/powerpoint/2010/main" val="32878857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47BD6E-6C35-4320-91FA-6C7371F5CB4F}" type="datetimeFigureOut">
              <a:rPr lang="en-GB" smtClean="0"/>
              <a:t>19/10/2024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D35328-863D-4FF0-A68C-D257F8D2533A}"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8428793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47BD6E-6C35-4320-91FA-6C7371F5CB4F}" type="datetimeFigureOut">
              <a:rPr lang="en-GB" smtClean="0"/>
              <a:t>19/10/2024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D35328-863D-4FF0-A68C-D257F8D2533A}" type="slidenum">
              <a:rPr lang="en-GB" smtClean="0"/>
              <a:t>‹#›</a:t>
            </a:fld>
            <a:endParaRPr lang="en-GB"/>
          </a:p>
        </p:txBody>
      </p:sp>
    </p:spTree>
    <p:extLst>
      <p:ext uri="{BB962C8B-B14F-4D97-AF65-F5344CB8AC3E}">
        <p14:creationId xmlns:p14="http://schemas.microsoft.com/office/powerpoint/2010/main" val="41603367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47BD6E-6C35-4320-91FA-6C7371F5CB4F}" type="datetimeFigureOut">
              <a:rPr lang="en-GB" smtClean="0"/>
              <a:t>19/10/2024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D35328-863D-4FF0-A68C-D257F8D2533A}" type="slidenum">
              <a:rPr lang="en-GB" smtClean="0"/>
              <a:t>‹#›</a:t>
            </a:fld>
            <a:endParaRPr lang="en-GB"/>
          </a:p>
        </p:txBody>
      </p:sp>
    </p:spTree>
    <p:extLst>
      <p:ext uri="{BB962C8B-B14F-4D97-AF65-F5344CB8AC3E}">
        <p14:creationId xmlns:p14="http://schemas.microsoft.com/office/powerpoint/2010/main" val="6580734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47BD6E-6C35-4320-91FA-6C7371F5CB4F}" type="datetimeFigureOut">
              <a:rPr lang="en-GB" smtClean="0"/>
              <a:t>19/10/2024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D35328-863D-4FF0-A68C-D257F8D2533A}" type="slidenum">
              <a:rPr lang="en-GB" smtClean="0"/>
              <a:t>‹#›</a:t>
            </a:fld>
            <a:endParaRPr lang="en-GB"/>
          </a:p>
        </p:txBody>
      </p:sp>
    </p:spTree>
    <p:extLst>
      <p:ext uri="{BB962C8B-B14F-4D97-AF65-F5344CB8AC3E}">
        <p14:creationId xmlns:p14="http://schemas.microsoft.com/office/powerpoint/2010/main" val="41324437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147BD6E-6C35-4320-91FA-6C7371F5CB4F}" type="datetimeFigureOut">
              <a:rPr lang="en-GB" smtClean="0"/>
              <a:t>19/10/2024</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FD35328-863D-4FF0-A68C-D257F8D2533A}" type="slidenum">
              <a:rPr lang="en-GB" smtClean="0"/>
              <a:t>‹#›</a:t>
            </a:fld>
            <a:endParaRPr lang="en-GB"/>
          </a:p>
        </p:txBody>
      </p:sp>
    </p:spTree>
    <p:extLst>
      <p:ext uri="{BB962C8B-B14F-4D97-AF65-F5344CB8AC3E}">
        <p14:creationId xmlns:p14="http://schemas.microsoft.com/office/powerpoint/2010/main" val="1416488644"/>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7.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80EC7-2D5B-E446-9782-E59DB52FD283}"/>
              </a:ext>
            </a:extLst>
          </p:cNvPr>
          <p:cNvSpPr>
            <a:spLocks noGrp="1"/>
          </p:cNvSpPr>
          <p:nvPr>
            <p:ph type="ctrTitle"/>
          </p:nvPr>
        </p:nvSpPr>
        <p:spPr/>
        <p:txBody>
          <a:bodyPr/>
          <a:lstStyle/>
          <a:p>
            <a:pPr algn="ctr"/>
            <a:r>
              <a:rPr lang="en-GB" b="1" i="1" u="sng" dirty="0"/>
              <a:t>Strict Liability offences </a:t>
            </a:r>
          </a:p>
        </p:txBody>
      </p:sp>
      <p:sp>
        <p:nvSpPr>
          <p:cNvPr id="3" name="Subtitle 2">
            <a:extLst>
              <a:ext uri="{FF2B5EF4-FFF2-40B4-BE49-F238E27FC236}">
                <a16:creationId xmlns:a16="http://schemas.microsoft.com/office/drawing/2014/main" id="{7B5C775A-6DF8-9091-F885-20FCA962B99C}"/>
              </a:ext>
            </a:extLst>
          </p:cNvPr>
          <p:cNvSpPr>
            <a:spLocks noGrp="1"/>
          </p:cNvSpPr>
          <p:nvPr>
            <p:ph type="subTitle" idx="1"/>
          </p:nvPr>
        </p:nvSpPr>
        <p:spPr/>
        <p:txBody>
          <a:bodyPr/>
          <a:lstStyle/>
          <a:p>
            <a:pPr algn="ctr"/>
            <a:r>
              <a:rPr lang="en-GB" dirty="0"/>
              <a:t>By Zita Draper </a:t>
            </a:r>
          </a:p>
        </p:txBody>
      </p:sp>
    </p:spTree>
    <p:extLst>
      <p:ext uri="{BB962C8B-B14F-4D97-AF65-F5344CB8AC3E}">
        <p14:creationId xmlns:p14="http://schemas.microsoft.com/office/powerpoint/2010/main" val="34832672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C76B9-A661-C2C3-F6BE-43F35757706B}"/>
              </a:ext>
            </a:extLst>
          </p:cNvPr>
          <p:cNvSpPr>
            <a:spLocks noGrp="1"/>
          </p:cNvSpPr>
          <p:nvPr>
            <p:ph type="title"/>
          </p:nvPr>
        </p:nvSpPr>
        <p:spPr>
          <a:xfrm>
            <a:off x="5536734" y="609600"/>
            <a:ext cx="3737268" cy="1320800"/>
          </a:xfrm>
        </p:spPr>
        <p:txBody>
          <a:bodyPr>
            <a:normAutofit/>
          </a:bodyPr>
          <a:lstStyle/>
          <a:p>
            <a:r>
              <a:rPr lang="en-GB" sz="4800" b="1" i="1" u="sng" dirty="0"/>
              <a:t>Content </a:t>
            </a:r>
          </a:p>
        </p:txBody>
      </p:sp>
      <p:sp>
        <p:nvSpPr>
          <p:cNvPr id="3" name="Content Placeholder 2">
            <a:extLst>
              <a:ext uri="{FF2B5EF4-FFF2-40B4-BE49-F238E27FC236}">
                <a16:creationId xmlns:a16="http://schemas.microsoft.com/office/drawing/2014/main" id="{59650D43-28AE-0765-54EB-249DB3B9C3E2}"/>
              </a:ext>
            </a:extLst>
          </p:cNvPr>
          <p:cNvSpPr>
            <a:spLocks noGrp="1"/>
          </p:cNvSpPr>
          <p:nvPr>
            <p:ph idx="1"/>
          </p:nvPr>
        </p:nvSpPr>
        <p:spPr>
          <a:xfrm>
            <a:off x="5197488" y="1785381"/>
            <a:ext cx="4064439" cy="3880773"/>
          </a:xfrm>
        </p:spPr>
        <p:txBody>
          <a:bodyPr>
            <a:normAutofit lnSpcReduction="10000"/>
          </a:bodyPr>
          <a:lstStyle/>
          <a:p>
            <a:pPr>
              <a:lnSpc>
                <a:spcPct val="200000"/>
              </a:lnSpc>
            </a:pPr>
            <a:r>
              <a:rPr lang="en-GB" dirty="0"/>
              <a:t>Aims and Learning Objectives </a:t>
            </a:r>
          </a:p>
          <a:p>
            <a:pPr>
              <a:lnSpc>
                <a:spcPct val="200000"/>
              </a:lnSpc>
            </a:pPr>
            <a:r>
              <a:rPr lang="en-GB" dirty="0"/>
              <a:t>What is a strict liability offence? </a:t>
            </a:r>
          </a:p>
          <a:p>
            <a:pPr>
              <a:lnSpc>
                <a:spcPct val="200000"/>
              </a:lnSpc>
            </a:pPr>
            <a:r>
              <a:rPr lang="en-GB" dirty="0"/>
              <a:t>How is one proven? </a:t>
            </a:r>
          </a:p>
          <a:p>
            <a:pPr>
              <a:lnSpc>
                <a:spcPct val="200000"/>
              </a:lnSpc>
            </a:pPr>
            <a:r>
              <a:rPr lang="en-GB" dirty="0"/>
              <a:t>Activity.</a:t>
            </a:r>
          </a:p>
          <a:p>
            <a:pPr>
              <a:lnSpc>
                <a:spcPct val="200000"/>
              </a:lnSpc>
            </a:pPr>
            <a:r>
              <a:rPr lang="en-GB" dirty="0"/>
              <a:t>Summary. </a:t>
            </a:r>
          </a:p>
          <a:p>
            <a:pPr>
              <a:lnSpc>
                <a:spcPct val="200000"/>
              </a:lnSpc>
            </a:pPr>
            <a:r>
              <a:rPr lang="en-GB" dirty="0"/>
              <a:t>Thank you, any questions?</a:t>
            </a:r>
          </a:p>
        </p:txBody>
      </p:sp>
      <p:pic>
        <p:nvPicPr>
          <p:cNvPr id="5" name="Picture 4" descr="Pen placed on top of a signature line">
            <a:extLst>
              <a:ext uri="{FF2B5EF4-FFF2-40B4-BE49-F238E27FC236}">
                <a16:creationId xmlns:a16="http://schemas.microsoft.com/office/drawing/2014/main" id="{A25815C5-9491-7FF3-DBFE-3D5D825250A2}"/>
              </a:ext>
            </a:extLst>
          </p:cNvPr>
          <p:cNvPicPr>
            <a:picLocks noChangeAspect="1"/>
          </p:cNvPicPr>
          <p:nvPr/>
        </p:nvPicPr>
        <p:blipFill>
          <a:blip r:embed="rId2"/>
          <a:srcRect l="47491" r="-2"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9017721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774D0FCD-A66F-6381-B283-DB170AA9B12D}"/>
              </a:ext>
            </a:extLst>
          </p:cNvPr>
          <p:cNvSpPr>
            <a:spLocks noGrp="1"/>
          </p:cNvSpPr>
          <p:nvPr>
            <p:ph type="title"/>
          </p:nvPr>
        </p:nvSpPr>
        <p:spPr>
          <a:xfrm>
            <a:off x="652481" y="1382486"/>
            <a:ext cx="3547581" cy="4093028"/>
          </a:xfrm>
        </p:spPr>
        <p:txBody>
          <a:bodyPr anchor="ctr">
            <a:normAutofit/>
          </a:bodyPr>
          <a:lstStyle/>
          <a:p>
            <a:r>
              <a:rPr lang="en-GB" sz="4400" b="1" i="1" u="sng">
                <a:solidFill>
                  <a:schemeClr val="accent1">
                    <a:lumMod val="75000"/>
                  </a:schemeClr>
                </a:solidFill>
              </a:rPr>
              <a:t>Aims and Learning Objectives</a:t>
            </a:r>
          </a:p>
        </p:txBody>
      </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17D4C98-165E-1EC6-7B0C-C83508B93211}"/>
              </a:ext>
            </a:extLst>
          </p:cNvPr>
          <p:cNvGraphicFramePr>
            <a:graphicFrameLocks noGrp="1"/>
          </p:cNvGraphicFramePr>
          <p:nvPr>
            <p:ph idx="1"/>
            <p:extLst>
              <p:ext uri="{D42A27DB-BD31-4B8C-83A1-F6EECF244321}">
                <p14:modId xmlns:p14="http://schemas.microsoft.com/office/powerpoint/2010/main" val="4173633030"/>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954022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8BA50-245E-D3D0-F21D-A01474F5E6C3}"/>
              </a:ext>
            </a:extLst>
          </p:cNvPr>
          <p:cNvSpPr>
            <a:spLocks noGrp="1"/>
          </p:cNvSpPr>
          <p:nvPr>
            <p:ph type="title"/>
          </p:nvPr>
        </p:nvSpPr>
        <p:spPr>
          <a:xfrm>
            <a:off x="5536734" y="609600"/>
            <a:ext cx="3737268" cy="1320800"/>
          </a:xfrm>
        </p:spPr>
        <p:txBody>
          <a:bodyPr>
            <a:normAutofit/>
          </a:bodyPr>
          <a:lstStyle/>
          <a:p>
            <a:r>
              <a:rPr lang="en-GB" sz="3300" b="1" i="1" u="sng"/>
              <a:t>What is a strict liability offence?</a:t>
            </a:r>
          </a:p>
        </p:txBody>
      </p:sp>
      <p:sp>
        <p:nvSpPr>
          <p:cNvPr id="3" name="Content Placeholder 2">
            <a:extLst>
              <a:ext uri="{FF2B5EF4-FFF2-40B4-BE49-F238E27FC236}">
                <a16:creationId xmlns:a16="http://schemas.microsoft.com/office/drawing/2014/main" id="{5646D20B-F476-EBF5-68C9-4FC65D612397}"/>
              </a:ext>
            </a:extLst>
          </p:cNvPr>
          <p:cNvSpPr>
            <a:spLocks noGrp="1"/>
          </p:cNvSpPr>
          <p:nvPr>
            <p:ph idx="1"/>
          </p:nvPr>
        </p:nvSpPr>
        <p:spPr>
          <a:xfrm>
            <a:off x="5209563" y="2160589"/>
            <a:ext cx="4064439" cy="3880773"/>
          </a:xfrm>
        </p:spPr>
        <p:txBody>
          <a:bodyPr>
            <a:normAutofit/>
          </a:bodyPr>
          <a:lstStyle/>
          <a:p>
            <a:r>
              <a:rPr lang="en-GB" dirty="0"/>
              <a:t>Some offences do not require the Men’s rea to be proven. </a:t>
            </a:r>
          </a:p>
          <a:p>
            <a:endParaRPr lang="en-GB" dirty="0"/>
          </a:p>
          <a:p>
            <a:r>
              <a:rPr lang="en-GB" dirty="0"/>
              <a:t>The Men’s rea is the guilty mind. </a:t>
            </a:r>
          </a:p>
          <a:p>
            <a:endParaRPr lang="en-GB" dirty="0"/>
          </a:p>
          <a:p>
            <a:r>
              <a:rPr lang="en-GB" dirty="0"/>
              <a:t>Can voluntarily commit the Actus Reus – Conduct. </a:t>
            </a:r>
          </a:p>
          <a:p>
            <a:endParaRPr lang="en-GB" dirty="0"/>
          </a:p>
          <a:p>
            <a:r>
              <a:rPr lang="en-GB" dirty="0"/>
              <a:t>No fault need be proven.</a:t>
            </a:r>
          </a:p>
        </p:txBody>
      </p:sp>
      <p:pic>
        <p:nvPicPr>
          <p:cNvPr id="5" name="Picture 4" descr="Wood human figure">
            <a:extLst>
              <a:ext uri="{FF2B5EF4-FFF2-40B4-BE49-F238E27FC236}">
                <a16:creationId xmlns:a16="http://schemas.microsoft.com/office/drawing/2014/main" id="{4C8DC51A-E0D3-5DEE-F9D5-B39371EAFB9B}"/>
              </a:ext>
            </a:extLst>
          </p:cNvPr>
          <p:cNvPicPr>
            <a:picLocks noChangeAspect="1"/>
          </p:cNvPicPr>
          <p:nvPr/>
        </p:nvPicPr>
        <p:blipFill>
          <a:blip r:embed="rId2"/>
          <a:srcRect r="47489"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5391244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ED62DADF-3D39-ED90-9774-F271501005E9}"/>
              </a:ext>
            </a:extLst>
          </p:cNvPr>
          <p:cNvSpPr>
            <a:spLocks noGrp="1"/>
          </p:cNvSpPr>
          <p:nvPr>
            <p:ph type="title"/>
          </p:nvPr>
        </p:nvSpPr>
        <p:spPr>
          <a:xfrm>
            <a:off x="652481" y="1382486"/>
            <a:ext cx="3547581" cy="4093028"/>
          </a:xfrm>
        </p:spPr>
        <p:txBody>
          <a:bodyPr anchor="ctr">
            <a:normAutofit/>
          </a:bodyPr>
          <a:lstStyle/>
          <a:p>
            <a:r>
              <a:rPr lang="en-GB" sz="4400" b="1" i="1" u="sng">
                <a:solidFill>
                  <a:schemeClr val="accent1">
                    <a:lumMod val="75000"/>
                  </a:schemeClr>
                </a:solidFill>
              </a:rPr>
              <a:t>Continued</a:t>
            </a:r>
          </a:p>
        </p:txBody>
      </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D383863-EE99-C17F-BDAE-B0E5AC10391F}"/>
              </a:ext>
            </a:extLst>
          </p:cNvPr>
          <p:cNvGraphicFramePr>
            <a:graphicFrameLocks noGrp="1"/>
          </p:cNvGraphicFramePr>
          <p:nvPr>
            <p:ph idx="1"/>
            <p:extLst>
              <p:ext uri="{D42A27DB-BD31-4B8C-83A1-F6EECF244321}">
                <p14:modId xmlns:p14="http://schemas.microsoft.com/office/powerpoint/2010/main" val="3826136931"/>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25330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94A2EC69-B015-8722-102C-64E27E5C7568}"/>
              </a:ext>
            </a:extLst>
          </p:cNvPr>
          <p:cNvSpPr>
            <a:spLocks noGrp="1"/>
          </p:cNvSpPr>
          <p:nvPr>
            <p:ph type="title"/>
          </p:nvPr>
        </p:nvSpPr>
        <p:spPr>
          <a:xfrm>
            <a:off x="652481" y="1382486"/>
            <a:ext cx="3547581" cy="4093028"/>
          </a:xfrm>
        </p:spPr>
        <p:txBody>
          <a:bodyPr anchor="ctr">
            <a:normAutofit/>
          </a:bodyPr>
          <a:lstStyle/>
          <a:p>
            <a:r>
              <a:rPr lang="en-GB" sz="4400" b="1" i="1" u="sng">
                <a:solidFill>
                  <a:schemeClr val="accent1">
                    <a:lumMod val="75000"/>
                  </a:schemeClr>
                </a:solidFill>
              </a:rPr>
              <a:t>Case law </a:t>
            </a:r>
          </a:p>
        </p:txBody>
      </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39F5941-569A-A9EF-ADA6-26A3AE29C6BF}"/>
              </a:ext>
            </a:extLst>
          </p:cNvPr>
          <p:cNvGraphicFramePr>
            <a:graphicFrameLocks noGrp="1"/>
          </p:cNvGraphicFramePr>
          <p:nvPr>
            <p:ph idx="1"/>
            <p:extLst>
              <p:ext uri="{D42A27DB-BD31-4B8C-83A1-F6EECF244321}">
                <p14:modId xmlns:p14="http://schemas.microsoft.com/office/powerpoint/2010/main" val="4278711575"/>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633764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62DF0-A263-6A58-ED37-541BD9534CB8}"/>
              </a:ext>
            </a:extLst>
          </p:cNvPr>
          <p:cNvSpPr>
            <a:spLocks noGrp="1"/>
          </p:cNvSpPr>
          <p:nvPr>
            <p:ph type="title"/>
          </p:nvPr>
        </p:nvSpPr>
        <p:spPr/>
        <p:txBody>
          <a:bodyPr/>
          <a:lstStyle/>
          <a:p>
            <a:pPr algn="ctr"/>
            <a:r>
              <a:rPr lang="en-GB" b="1" u="sng" dirty="0"/>
              <a:t>How do we know if an offence is a strict liability offence?</a:t>
            </a:r>
          </a:p>
        </p:txBody>
      </p:sp>
      <p:graphicFrame>
        <p:nvGraphicFramePr>
          <p:cNvPr id="5" name="Content Placeholder 2">
            <a:extLst>
              <a:ext uri="{FF2B5EF4-FFF2-40B4-BE49-F238E27FC236}">
                <a16:creationId xmlns:a16="http://schemas.microsoft.com/office/drawing/2014/main" id="{9E3498F0-A54C-853C-83FB-22A29A75FCDD}"/>
              </a:ext>
            </a:extLst>
          </p:cNvPr>
          <p:cNvGraphicFramePr>
            <a:graphicFrameLocks noGrp="1"/>
          </p:cNvGraphicFramePr>
          <p:nvPr>
            <p:ph idx="1"/>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450077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738FC-0074-D133-4BBB-1DF5440A4C5F}"/>
              </a:ext>
            </a:extLst>
          </p:cNvPr>
          <p:cNvSpPr>
            <a:spLocks noGrp="1"/>
          </p:cNvSpPr>
          <p:nvPr>
            <p:ph type="title"/>
          </p:nvPr>
        </p:nvSpPr>
        <p:spPr/>
        <p:txBody>
          <a:bodyPr>
            <a:normAutofit/>
          </a:bodyPr>
          <a:lstStyle/>
          <a:p>
            <a:pPr algn="ctr"/>
            <a:r>
              <a:rPr lang="en-GB" sz="5400" b="1" i="1" u="sng" dirty="0"/>
              <a:t>Common law </a:t>
            </a:r>
          </a:p>
        </p:txBody>
      </p:sp>
      <p:sp>
        <p:nvSpPr>
          <p:cNvPr id="3" name="Content Placeholder 2">
            <a:extLst>
              <a:ext uri="{FF2B5EF4-FFF2-40B4-BE49-F238E27FC236}">
                <a16:creationId xmlns:a16="http://schemas.microsoft.com/office/drawing/2014/main" id="{0BF2B4F7-07A0-49A1-B08F-27B1B5BF45DD}"/>
              </a:ext>
            </a:extLst>
          </p:cNvPr>
          <p:cNvSpPr>
            <a:spLocks noGrp="1"/>
          </p:cNvSpPr>
          <p:nvPr>
            <p:ph idx="1"/>
          </p:nvPr>
        </p:nvSpPr>
        <p:spPr/>
        <p:txBody>
          <a:bodyPr/>
          <a:lstStyle/>
          <a:p>
            <a:r>
              <a:rPr lang="en-GB" dirty="0"/>
              <a:t>There is question as to whether the men’s rea is needed for some offences. </a:t>
            </a:r>
          </a:p>
          <a:p>
            <a:endParaRPr lang="en-GB" dirty="0"/>
          </a:p>
          <a:p>
            <a:r>
              <a:rPr lang="en-GB" dirty="0"/>
              <a:t>Whitehouse v Gay News and Lemon LTD [1979] – strict liability offence – ungodly libel. (Not stating that it would always be)</a:t>
            </a:r>
          </a:p>
        </p:txBody>
      </p:sp>
    </p:spTree>
    <p:extLst>
      <p:ext uri="{BB962C8B-B14F-4D97-AF65-F5344CB8AC3E}">
        <p14:creationId xmlns:p14="http://schemas.microsoft.com/office/powerpoint/2010/main" val="2215767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75B8DA-3015-9D50-33CE-167AB8FBCD79}"/>
              </a:ext>
            </a:extLst>
          </p:cNvPr>
          <p:cNvSpPr>
            <a:spLocks noGrp="1"/>
          </p:cNvSpPr>
          <p:nvPr>
            <p:ph type="title"/>
          </p:nvPr>
        </p:nvSpPr>
        <p:spPr>
          <a:xfrm>
            <a:off x="1043950" y="1179151"/>
            <a:ext cx="3300646" cy="4463889"/>
          </a:xfrm>
        </p:spPr>
        <p:txBody>
          <a:bodyPr anchor="ctr">
            <a:normAutofit/>
          </a:bodyPr>
          <a:lstStyle/>
          <a:p>
            <a:r>
              <a:rPr lang="en-GB" b="1" i="1" u="sng"/>
              <a:t>Statutory crimes </a:t>
            </a:r>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F87FFB5-DD3B-2390-4400-B5D3698B4BEB}"/>
              </a:ext>
            </a:extLst>
          </p:cNvPr>
          <p:cNvSpPr>
            <a:spLocks noGrp="1"/>
          </p:cNvSpPr>
          <p:nvPr>
            <p:ph idx="1"/>
          </p:nvPr>
        </p:nvSpPr>
        <p:spPr>
          <a:xfrm>
            <a:off x="4978918" y="1109145"/>
            <a:ext cx="6341016" cy="4603900"/>
          </a:xfrm>
        </p:spPr>
        <p:txBody>
          <a:bodyPr anchor="ctr">
            <a:normAutofit/>
          </a:bodyPr>
          <a:lstStyle/>
          <a:p>
            <a:pPr>
              <a:lnSpc>
                <a:spcPct val="90000"/>
              </a:lnSpc>
            </a:pPr>
            <a:r>
              <a:rPr lang="en-GB" dirty="0"/>
              <a:t>We need to look at several elements; </a:t>
            </a:r>
          </a:p>
          <a:p>
            <a:pPr>
              <a:lnSpc>
                <a:spcPct val="90000"/>
              </a:lnSpc>
            </a:pPr>
            <a:endParaRPr lang="en-GB" dirty="0"/>
          </a:p>
          <a:p>
            <a:pPr>
              <a:lnSpc>
                <a:spcPct val="90000"/>
              </a:lnSpc>
            </a:pPr>
            <a:r>
              <a:rPr lang="en-GB" dirty="0"/>
              <a:t>Words used are express; The law may say that it is a strict liability offence.</a:t>
            </a:r>
          </a:p>
          <a:p>
            <a:pPr>
              <a:lnSpc>
                <a:spcPct val="90000"/>
              </a:lnSpc>
            </a:pPr>
            <a:endParaRPr lang="en-GB" dirty="0"/>
          </a:p>
          <a:p>
            <a:pPr>
              <a:lnSpc>
                <a:spcPct val="90000"/>
              </a:lnSpc>
            </a:pPr>
            <a:r>
              <a:rPr lang="en-GB" dirty="0"/>
              <a:t>Implying; Wording of the legislation may indicate. Examples include permitting. See in cases such as James and Son LTD v Smee [1955] – charge – allowing the use of a vehicle when there was issues with the breaks. Depends on the context of the word as seen in cases such as Riley and Other v Crown Prosecution Service [2016] </a:t>
            </a:r>
          </a:p>
          <a:p>
            <a:pPr>
              <a:lnSpc>
                <a:spcPct val="90000"/>
              </a:lnSpc>
            </a:pPr>
            <a:endParaRPr lang="en-GB" dirty="0"/>
          </a:p>
          <a:p>
            <a:pPr>
              <a:lnSpc>
                <a:spcPct val="90000"/>
              </a:lnSpc>
            </a:pPr>
            <a:r>
              <a:rPr lang="en-GB" dirty="0"/>
              <a:t>Presume; if the law does not state that the </a:t>
            </a:r>
            <a:r>
              <a:rPr lang="en-GB" dirty="0" err="1"/>
              <a:t>Mens</a:t>
            </a:r>
            <a:r>
              <a:rPr lang="en-GB" dirty="0"/>
              <a:t> rea is needed it will be presumed. </a:t>
            </a:r>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4160619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9EB6CC24-2897-73AB-415A-11708E903C0E}"/>
              </a:ext>
            </a:extLst>
          </p:cNvPr>
          <p:cNvSpPr>
            <a:spLocks noGrp="1"/>
          </p:cNvSpPr>
          <p:nvPr>
            <p:ph type="title"/>
          </p:nvPr>
        </p:nvSpPr>
        <p:spPr>
          <a:xfrm>
            <a:off x="652481" y="1382486"/>
            <a:ext cx="3547581" cy="4093028"/>
          </a:xfrm>
        </p:spPr>
        <p:txBody>
          <a:bodyPr anchor="ctr">
            <a:normAutofit/>
          </a:bodyPr>
          <a:lstStyle/>
          <a:p>
            <a:r>
              <a:rPr lang="en-GB" sz="4400" b="1" i="1" u="sng">
                <a:solidFill>
                  <a:schemeClr val="accent1">
                    <a:lumMod val="75000"/>
                  </a:schemeClr>
                </a:solidFill>
              </a:rPr>
              <a:t>Activity</a:t>
            </a:r>
          </a:p>
        </p:txBody>
      </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AE8EB85-2610-5B3F-B683-508B3D3EC0D4}"/>
              </a:ext>
            </a:extLst>
          </p:cNvPr>
          <p:cNvGraphicFramePr>
            <a:graphicFrameLocks noGrp="1"/>
          </p:cNvGraphicFramePr>
          <p:nvPr>
            <p:ph idx="1"/>
            <p:extLst>
              <p:ext uri="{D42A27DB-BD31-4B8C-83A1-F6EECF244321}">
                <p14:modId xmlns:p14="http://schemas.microsoft.com/office/powerpoint/2010/main" val="2036687709"/>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610259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421BCB-204B-9CE0-2069-EE4CE68B4F8C}"/>
              </a:ext>
            </a:extLst>
          </p:cNvPr>
          <p:cNvSpPr>
            <a:spLocks noGrp="1"/>
          </p:cNvSpPr>
          <p:nvPr>
            <p:ph type="title"/>
          </p:nvPr>
        </p:nvSpPr>
        <p:spPr>
          <a:xfrm>
            <a:off x="1286933" y="609600"/>
            <a:ext cx="10197494" cy="1099457"/>
          </a:xfrm>
        </p:spPr>
        <p:txBody>
          <a:bodyPr>
            <a:normAutofit/>
          </a:bodyPr>
          <a:lstStyle/>
          <a:p>
            <a:r>
              <a:rPr lang="en-GB" b="1" i="1" u="sng"/>
              <a:t>What does this case tell us?</a:t>
            </a:r>
          </a:p>
        </p:txBody>
      </p:sp>
      <p:sp>
        <p:nvSpPr>
          <p:cNvPr id="11" name="Isosceles Triangle 10">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1BF466DC-166A-3B75-DCFD-07C66051E316}"/>
              </a:ext>
            </a:extLst>
          </p:cNvPr>
          <p:cNvGraphicFramePr>
            <a:graphicFrameLocks noGrp="1"/>
          </p:cNvGraphicFramePr>
          <p:nvPr>
            <p:ph idx="1"/>
            <p:extLst>
              <p:ext uri="{D42A27DB-BD31-4B8C-83A1-F6EECF244321}">
                <p14:modId xmlns:p14="http://schemas.microsoft.com/office/powerpoint/2010/main" val="4253038104"/>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489151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AA39E9D-3144-B76E-850A-EE9A48CDB165}"/>
              </a:ext>
            </a:extLst>
          </p:cNvPr>
          <p:cNvSpPr>
            <a:spLocks noGrp="1"/>
          </p:cNvSpPr>
          <p:nvPr>
            <p:ph type="title"/>
          </p:nvPr>
        </p:nvSpPr>
        <p:spPr>
          <a:xfrm>
            <a:off x="677334" y="609599"/>
            <a:ext cx="3843375" cy="5545667"/>
          </a:xfrm>
        </p:spPr>
        <p:txBody>
          <a:bodyPr anchor="ctr">
            <a:normAutofit/>
          </a:bodyPr>
          <a:lstStyle/>
          <a:p>
            <a:r>
              <a:rPr lang="en-GB">
                <a:solidFill>
                  <a:schemeClr val="tx1">
                    <a:lumMod val="85000"/>
                    <a:lumOff val="15000"/>
                  </a:schemeClr>
                </a:solidFill>
              </a:rPr>
              <a:t>Also applies in other cases such as….</a:t>
            </a:r>
          </a:p>
        </p:txBody>
      </p:sp>
      <p:sp>
        <p:nvSpPr>
          <p:cNvPr id="3" name="Content Placeholder 2">
            <a:extLst>
              <a:ext uri="{FF2B5EF4-FFF2-40B4-BE49-F238E27FC236}">
                <a16:creationId xmlns:a16="http://schemas.microsoft.com/office/drawing/2014/main" id="{50332128-14BD-5428-6006-47404FC86DE6}"/>
              </a:ext>
            </a:extLst>
          </p:cNvPr>
          <p:cNvSpPr>
            <a:spLocks noGrp="1"/>
          </p:cNvSpPr>
          <p:nvPr>
            <p:ph idx="1"/>
          </p:nvPr>
        </p:nvSpPr>
        <p:spPr>
          <a:xfrm>
            <a:off x="6116084" y="609600"/>
            <a:ext cx="5511296" cy="5545667"/>
          </a:xfrm>
        </p:spPr>
        <p:txBody>
          <a:bodyPr anchor="ctr">
            <a:normAutofit/>
          </a:bodyPr>
          <a:lstStyle/>
          <a:p>
            <a:r>
              <a:rPr lang="en-GB">
                <a:solidFill>
                  <a:srgbClr val="FFFFFF"/>
                </a:solidFill>
              </a:rPr>
              <a:t>R v G [2008] – Rape of a child – strict liability offence – belief of the victims age is not relevant. </a:t>
            </a:r>
          </a:p>
        </p:txBody>
      </p:sp>
    </p:spTree>
    <p:extLst>
      <p:ext uri="{BB962C8B-B14F-4D97-AF65-F5344CB8AC3E}">
        <p14:creationId xmlns:p14="http://schemas.microsoft.com/office/powerpoint/2010/main" val="3919288846"/>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D40CE4-F1C8-4156-1BBC-3AE6C9F97E00}"/>
              </a:ext>
            </a:extLst>
          </p:cNvPr>
          <p:cNvSpPr>
            <a:spLocks noGrp="1"/>
          </p:cNvSpPr>
          <p:nvPr>
            <p:ph type="title"/>
          </p:nvPr>
        </p:nvSpPr>
        <p:spPr>
          <a:xfrm>
            <a:off x="1333502" y="609600"/>
            <a:ext cx="8596668" cy="1320800"/>
          </a:xfrm>
        </p:spPr>
        <p:txBody>
          <a:bodyPr>
            <a:normAutofit/>
          </a:bodyPr>
          <a:lstStyle/>
          <a:p>
            <a:pPr algn="ctr"/>
            <a:r>
              <a:rPr lang="en-GB" b="1" u="sng" dirty="0"/>
              <a:t>How else can the presumption be rebutted?</a:t>
            </a:r>
          </a:p>
        </p:txBody>
      </p:sp>
      <p:sp>
        <p:nvSpPr>
          <p:cNvPr id="10" name="Isosceles Triangle 9">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5A3823EA-A45B-C645-3964-EAE4C24DACE0}"/>
              </a:ext>
            </a:extLst>
          </p:cNvPr>
          <p:cNvSpPr>
            <a:spLocks noGrp="1"/>
          </p:cNvSpPr>
          <p:nvPr>
            <p:ph idx="1"/>
          </p:nvPr>
        </p:nvSpPr>
        <p:spPr>
          <a:xfrm>
            <a:off x="1333502" y="2160589"/>
            <a:ext cx="8596668" cy="3880773"/>
          </a:xfrm>
        </p:spPr>
        <p:txBody>
          <a:bodyPr>
            <a:normAutofit/>
          </a:bodyPr>
          <a:lstStyle/>
          <a:p>
            <a:pPr>
              <a:lnSpc>
                <a:spcPct val="90000"/>
              </a:lnSpc>
            </a:pPr>
            <a:r>
              <a:rPr lang="en-GB" sz="1500"/>
              <a:t>Look at the case of Gammon v Attorney General of Hong Kong [1985] – need to look at the social context of the offence. In this case the individuals had deviated from the original building plans. </a:t>
            </a:r>
          </a:p>
          <a:p>
            <a:pPr>
              <a:lnSpc>
                <a:spcPct val="90000"/>
              </a:lnSpc>
            </a:pPr>
            <a:endParaRPr lang="en-GB" sz="1500"/>
          </a:p>
          <a:p>
            <a:pPr>
              <a:lnSpc>
                <a:spcPct val="90000"/>
              </a:lnSpc>
            </a:pPr>
            <a:r>
              <a:rPr lang="en-GB" sz="1500"/>
              <a:t>Presumption of Men’s rea can be displaced if the offence is not truly criminal in nature. </a:t>
            </a:r>
          </a:p>
          <a:p>
            <a:pPr>
              <a:lnSpc>
                <a:spcPct val="90000"/>
              </a:lnSpc>
            </a:pPr>
            <a:endParaRPr lang="en-GB" sz="1500"/>
          </a:p>
          <a:p>
            <a:pPr>
              <a:lnSpc>
                <a:spcPct val="90000"/>
              </a:lnSpc>
            </a:pPr>
            <a:r>
              <a:rPr lang="en-GB" sz="1500"/>
              <a:t>To decide this, we look at several things including; </a:t>
            </a:r>
          </a:p>
          <a:p>
            <a:pPr>
              <a:lnSpc>
                <a:spcPct val="90000"/>
              </a:lnSpc>
            </a:pPr>
            <a:r>
              <a:rPr lang="en-GB" sz="1500"/>
              <a:t>1. How severe the publishment is?</a:t>
            </a:r>
          </a:p>
          <a:p>
            <a:pPr>
              <a:lnSpc>
                <a:spcPct val="90000"/>
              </a:lnSpc>
            </a:pPr>
            <a:r>
              <a:rPr lang="en-GB" sz="1500"/>
              <a:t>2. If it applies to specific sections of the public. </a:t>
            </a:r>
          </a:p>
          <a:p>
            <a:pPr>
              <a:lnSpc>
                <a:spcPct val="90000"/>
              </a:lnSpc>
            </a:pPr>
            <a:r>
              <a:rPr lang="en-GB" sz="1500"/>
              <a:t>3. Is it an offence of social concern?</a:t>
            </a:r>
          </a:p>
          <a:p>
            <a:pPr>
              <a:lnSpc>
                <a:spcPct val="90000"/>
              </a:lnSpc>
            </a:pPr>
            <a:r>
              <a:rPr lang="en-GB" sz="1500"/>
              <a:t>4. Will making it a strict liability offence promote the object of the offence to stop people from committing the same offence. </a:t>
            </a:r>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7795891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B71C24D4-CD96-3CA2-6FDF-EFC472739D95}"/>
              </a:ext>
            </a:extLst>
          </p:cNvPr>
          <p:cNvSpPr>
            <a:spLocks noGrp="1"/>
          </p:cNvSpPr>
          <p:nvPr>
            <p:ph type="title"/>
          </p:nvPr>
        </p:nvSpPr>
        <p:spPr>
          <a:xfrm>
            <a:off x="652481" y="1382486"/>
            <a:ext cx="3547581" cy="4093028"/>
          </a:xfrm>
        </p:spPr>
        <p:txBody>
          <a:bodyPr anchor="ctr">
            <a:normAutofit/>
          </a:bodyPr>
          <a:lstStyle/>
          <a:p>
            <a:r>
              <a:rPr lang="en-GB" sz="4400" b="1" i="1" u="sng">
                <a:solidFill>
                  <a:schemeClr val="accent1">
                    <a:lumMod val="75000"/>
                  </a:schemeClr>
                </a:solidFill>
              </a:rPr>
              <a:t>Let’s look at each one in turn</a:t>
            </a:r>
          </a:p>
        </p:txBody>
      </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0CB36D9-A532-5732-43DD-6B7F9941ED5A}"/>
              </a:ext>
            </a:extLst>
          </p:cNvPr>
          <p:cNvGraphicFramePr>
            <a:graphicFrameLocks noGrp="1"/>
          </p:cNvGraphicFramePr>
          <p:nvPr>
            <p:ph idx="1"/>
            <p:extLst>
              <p:ext uri="{D42A27DB-BD31-4B8C-83A1-F6EECF244321}">
                <p14:modId xmlns:p14="http://schemas.microsoft.com/office/powerpoint/2010/main" val="4206571946"/>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610839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CAA867-49A1-0367-7105-99208FC11F64}"/>
              </a:ext>
            </a:extLst>
          </p:cNvPr>
          <p:cNvSpPr>
            <a:spLocks noGrp="1"/>
          </p:cNvSpPr>
          <p:nvPr>
            <p:ph type="title"/>
          </p:nvPr>
        </p:nvSpPr>
        <p:spPr>
          <a:xfrm>
            <a:off x="1043950" y="1179151"/>
            <a:ext cx="3300646" cy="4463889"/>
          </a:xfrm>
        </p:spPr>
        <p:txBody>
          <a:bodyPr anchor="ctr">
            <a:normAutofit/>
          </a:bodyPr>
          <a:lstStyle/>
          <a:p>
            <a:r>
              <a:rPr lang="en-GB" b="1" i="1" u="sng"/>
              <a:t>What happens today?</a:t>
            </a:r>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4F68B5D-CC49-817B-0D60-A9EC33E5F12F}"/>
              </a:ext>
            </a:extLst>
          </p:cNvPr>
          <p:cNvSpPr>
            <a:spLocks noGrp="1"/>
          </p:cNvSpPr>
          <p:nvPr>
            <p:ph idx="1"/>
          </p:nvPr>
        </p:nvSpPr>
        <p:spPr>
          <a:xfrm>
            <a:off x="4978918" y="1109145"/>
            <a:ext cx="6341016" cy="4603900"/>
          </a:xfrm>
        </p:spPr>
        <p:txBody>
          <a:bodyPr anchor="ctr">
            <a:normAutofit/>
          </a:bodyPr>
          <a:lstStyle/>
          <a:p>
            <a:r>
              <a:rPr lang="en-GB" dirty="0"/>
              <a:t>Defence of ‘’ Due diligence’’. </a:t>
            </a:r>
          </a:p>
          <a:p>
            <a:endParaRPr lang="en-GB" dirty="0"/>
          </a:p>
          <a:p>
            <a:r>
              <a:rPr lang="en-GB" dirty="0"/>
              <a:t>Mostly to do with food offences – D needs to prove due diligence. </a:t>
            </a:r>
          </a:p>
          <a:p>
            <a:endParaRPr lang="en-GB" dirty="0"/>
          </a:p>
          <a:p>
            <a:r>
              <a:rPr lang="en-GB" dirty="0"/>
              <a:t>Comes away from the rule in </a:t>
            </a:r>
            <a:r>
              <a:rPr lang="en-GB" dirty="0" err="1"/>
              <a:t>Woolmington</a:t>
            </a:r>
            <a:r>
              <a:rPr lang="en-GB" dirty="0"/>
              <a:t> v </a:t>
            </a:r>
            <a:r>
              <a:rPr lang="en-GB" dirty="0" err="1"/>
              <a:t>Dpp</a:t>
            </a:r>
            <a:r>
              <a:rPr lang="en-GB" dirty="0"/>
              <a:t> [1935] as seen at the beginning of this module. But whilst d must prove that they did not have the required state of mind, P will have the burden of proving that they did. </a:t>
            </a:r>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8233887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88FF6-6C7A-4D81-A3E0-0B96A226B0D5}"/>
              </a:ext>
            </a:extLst>
          </p:cNvPr>
          <p:cNvSpPr>
            <a:spLocks noGrp="1"/>
          </p:cNvSpPr>
          <p:nvPr>
            <p:ph type="title"/>
          </p:nvPr>
        </p:nvSpPr>
        <p:spPr/>
        <p:txBody>
          <a:bodyPr>
            <a:normAutofit/>
          </a:bodyPr>
          <a:lstStyle/>
          <a:p>
            <a:pPr algn="ctr"/>
            <a:r>
              <a:rPr lang="en-GB" sz="6000" b="1" i="1" u="sng" dirty="0"/>
              <a:t>Summary</a:t>
            </a:r>
          </a:p>
        </p:txBody>
      </p:sp>
      <p:graphicFrame>
        <p:nvGraphicFramePr>
          <p:cNvPr id="5" name="Content Placeholder 2">
            <a:extLst>
              <a:ext uri="{FF2B5EF4-FFF2-40B4-BE49-F238E27FC236}">
                <a16:creationId xmlns:a16="http://schemas.microsoft.com/office/drawing/2014/main" id="{30FF7A44-B8BE-0070-93FE-F88DD4A10958}"/>
              </a:ext>
            </a:extLst>
          </p:cNvPr>
          <p:cNvGraphicFramePr>
            <a:graphicFrameLocks noGrp="1"/>
          </p:cNvGraphicFramePr>
          <p:nvPr>
            <p:ph idx="1"/>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785684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A374628-C695-76BA-E0B8-8551D5CFDC58}"/>
              </a:ext>
            </a:extLst>
          </p:cNvPr>
          <p:cNvSpPr>
            <a:spLocks noGrp="1"/>
          </p:cNvSpPr>
          <p:nvPr>
            <p:ph type="ctrTitle"/>
          </p:nvPr>
        </p:nvSpPr>
        <p:spPr>
          <a:xfrm>
            <a:off x="1532309" y="4001622"/>
            <a:ext cx="8288032" cy="1096316"/>
          </a:xfrm>
        </p:spPr>
        <p:txBody>
          <a:bodyPr>
            <a:normAutofit/>
          </a:bodyPr>
          <a:lstStyle/>
          <a:p>
            <a:pPr algn="ctr"/>
            <a:r>
              <a:rPr lang="en-GB" sz="4800" dirty="0"/>
              <a:t>Thank you!</a:t>
            </a:r>
          </a:p>
        </p:txBody>
      </p:sp>
      <p:sp>
        <p:nvSpPr>
          <p:cNvPr id="5" name="Subtitle 4">
            <a:extLst>
              <a:ext uri="{FF2B5EF4-FFF2-40B4-BE49-F238E27FC236}">
                <a16:creationId xmlns:a16="http://schemas.microsoft.com/office/drawing/2014/main" id="{FB7703DC-0AEC-279F-9EAE-20FA18A72848}"/>
              </a:ext>
            </a:extLst>
          </p:cNvPr>
          <p:cNvSpPr>
            <a:spLocks noGrp="1"/>
          </p:cNvSpPr>
          <p:nvPr>
            <p:ph type="subTitle" idx="1"/>
          </p:nvPr>
        </p:nvSpPr>
        <p:spPr>
          <a:xfrm>
            <a:off x="1474800" y="5097938"/>
            <a:ext cx="8288032" cy="469122"/>
          </a:xfrm>
        </p:spPr>
        <p:txBody>
          <a:bodyPr>
            <a:normAutofit/>
          </a:bodyPr>
          <a:lstStyle/>
          <a:p>
            <a:pPr algn="ctr"/>
            <a:r>
              <a:rPr lang="en-GB" dirty="0"/>
              <a:t>Any Questions?</a:t>
            </a:r>
          </a:p>
        </p:txBody>
      </p:sp>
      <p:pic>
        <p:nvPicPr>
          <p:cNvPr id="9" name="Graphic 8" descr="Handshake">
            <a:extLst>
              <a:ext uri="{FF2B5EF4-FFF2-40B4-BE49-F238E27FC236}">
                <a16:creationId xmlns:a16="http://schemas.microsoft.com/office/drawing/2014/main" id="{34108BC3-1C03-2EA3-BED5-6082E58C429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80258" y="934221"/>
            <a:ext cx="3932707" cy="3932707"/>
          </a:xfrm>
          <a:prstGeom prst="rect">
            <a:avLst/>
          </a:prstGeom>
        </p:spPr>
      </p:pic>
    </p:spTree>
    <p:extLst>
      <p:ext uri="{BB962C8B-B14F-4D97-AF65-F5344CB8AC3E}">
        <p14:creationId xmlns:p14="http://schemas.microsoft.com/office/powerpoint/2010/main" val="2838540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700"/>
                                        <p:tgtEl>
                                          <p:spTgt spid="5">
                                            <p:txEl>
                                              <p:pRg st="0" end="0"/>
                                            </p:txEl>
                                          </p:spTgt>
                                        </p:tgtEl>
                                      </p:cBhvr>
                                    </p:animEffect>
                                  </p:childTnLst>
                                </p:cTn>
                              </p:par>
                              <p:par>
                                <p:cTn id="11" presetID="10" presetClass="entr" presetSubtype="0" fill="hold" nodeType="withEffect">
                                  <p:stCondLst>
                                    <p:cond delay="500"/>
                                  </p:stCondLst>
                                  <p:iterate>
                                    <p:tmPct val="10000"/>
                                  </p:iterate>
                                  <p:childTnLst>
                                    <p:set>
                                      <p:cBhvr>
                                        <p:cTn id="12" dur="1" fill="hold">
                                          <p:stCondLst>
                                            <p:cond delay="0"/>
                                          </p:stCondLst>
                                        </p:cTn>
                                        <p:tgtEl>
                                          <p:spTgt spid="9"/>
                                        </p:tgtEl>
                                        <p:attrNameLst>
                                          <p:attrName>style.visibility</p:attrName>
                                        </p:attrNameLst>
                                      </p:cBhvr>
                                      <p:to>
                                        <p:strVal val="visible"/>
                                      </p:to>
                                    </p:set>
                                    <p:animEffect transition="in" filter="fade">
                                      <p:cBhvr>
                                        <p:cTn id="13" dur="7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0</TotalTime>
  <Words>983</Words>
  <Application>Microsoft Office PowerPoint</Application>
  <PresentationFormat>Widescreen</PresentationFormat>
  <Paragraphs>88</Paragraphs>
  <Slides>17</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Aptos</vt:lpstr>
      <vt:lpstr>Arial</vt:lpstr>
      <vt:lpstr>Trebuchet MS</vt:lpstr>
      <vt:lpstr>Wingdings 3</vt:lpstr>
      <vt:lpstr>Facet</vt:lpstr>
      <vt:lpstr>Strict Liability offences </vt:lpstr>
      <vt:lpstr>Content </vt:lpstr>
      <vt:lpstr>Aims and Learning Objectives</vt:lpstr>
      <vt:lpstr>What is a strict liability offence?</vt:lpstr>
      <vt:lpstr>Continued</vt:lpstr>
      <vt:lpstr>Case law </vt:lpstr>
      <vt:lpstr>How do we know if an offence is a strict liability offence?</vt:lpstr>
      <vt:lpstr>Common law </vt:lpstr>
      <vt:lpstr>Statutory crimes </vt:lpstr>
      <vt:lpstr>Activity</vt:lpstr>
      <vt:lpstr>What does this case tell us?</vt:lpstr>
      <vt:lpstr>Also applies in other cases such as….</vt:lpstr>
      <vt:lpstr>How else can the presumption be rebutted?</vt:lpstr>
      <vt:lpstr>Let’s look at each one in turn</vt:lpstr>
      <vt:lpstr>What happens today?</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Zita Draper</dc:creator>
  <cp:lastModifiedBy>Zita Draper</cp:lastModifiedBy>
  <cp:revision>2</cp:revision>
  <dcterms:created xsi:type="dcterms:W3CDTF">2024-10-12T21:55:59Z</dcterms:created>
  <dcterms:modified xsi:type="dcterms:W3CDTF">2024-10-19T13:37:21Z</dcterms:modified>
</cp:coreProperties>
</file>