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3" r:id="rId21"/>
    <p:sldId id="274" r:id="rId22"/>
    <p:sldId id="275" r:id="rId23"/>
    <p:sldId id="272" r:id="rId24"/>
    <p:sldId id="276" r:id="rId25"/>
    <p:sldId id="277"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9" d="100"/>
          <a:sy n="59" d="100"/>
        </p:scale>
        <p:origin x="294"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9.png"/><Relationship Id="rId7" Type="http://schemas.openxmlformats.org/officeDocument/2006/relationships/image" Target="../media/image11.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3.png"/><Relationship Id="rId5" Type="http://schemas.openxmlformats.org/officeDocument/2006/relationships/image" Target="../media/image10.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9.png"/><Relationship Id="rId7" Type="http://schemas.openxmlformats.org/officeDocument/2006/relationships/image" Target="../media/image11.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3.png"/><Relationship Id="rId5" Type="http://schemas.openxmlformats.org/officeDocument/2006/relationships/image" Target="../media/image10.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E4385A-1D91-44CF-8279-0D30083AE77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6C12D3F-69F6-405A-A44A-10DBE0651A85}">
      <dgm:prSet/>
      <dgm:spPr/>
      <dgm:t>
        <a:bodyPr/>
        <a:lstStyle/>
        <a:p>
          <a:r>
            <a:rPr lang="en-US"/>
            <a:t>Residual Rights  (as opposed to the US written Constitution of Rights) </a:t>
          </a:r>
        </a:p>
      </dgm:t>
    </dgm:pt>
    <dgm:pt modelId="{BCA34A17-C98A-4E6B-A913-F007AB564828}" type="parTrans" cxnId="{B7A430E2-EBDB-458B-82DA-431F8F46A913}">
      <dgm:prSet/>
      <dgm:spPr/>
      <dgm:t>
        <a:bodyPr/>
        <a:lstStyle/>
        <a:p>
          <a:endParaRPr lang="en-US"/>
        </a:p>
      </dgm:t>
    </dgm:pt>
    <dgm:pt modelId="{CB637331-1CEF-4E22-AD55-54664E3E4594}" type="sibTrans" cxnId="{B7A430E2-EBDB-458B-82DA-431F8F46A913}">
      <dgm:prSet/>
      <dgm:spPr/>
      <dgm:t>
        <a:bodyPr/>
        <a:lstStyle/>
        <a:p>
          <a:endParaRPr lang="en-US"/>
        </a:p>
      </dgm:t>
    </dgm:pt>
    <dgm:pt modelId="{150E94A3-2B9C-4F47-8579-FC69C70355C8}">
      <dgm:prSet/>
      <dgm:spPr/>
      <dgm:t>
        <a:bodyPr/>
        <a:lstStyle/>
        <a:p>
          <a:r>
            <a:rPr lang="en-US"/>
            <a:t>Common Law (case law); Statutes/legislation - laws passed in parliament; Regulations/Directives etc from the European Court of Justice (ECJ)</a:t>
          </a:r>
        </a:p>
      </dgm:t>
    </dgm:pt>
    <dgm:pt modelId="{C330FE49-B7EC-4323-A3B0-4297AAED47A1}" type="parTrans" cxnId="{CB1F1609-FD4B-4EBE-8D2D-D19FA39CAF3D}">
      <dgm:prSet/>
      <dgm:spPr/>
      <dgm:t>
        <a:bodyPr/>
        <a:lstStyle/>
        <a:p>
          <a:endParaRPr lang="en-US"/>
        </a:p>
      </dgm:t>
    </dgm:pt>
    <dgm:pt modelId="{C45D7069-2A6C-4D57-AEBD-C26120B824C9}" type="sibTrans" cxnId="{CB1F1609-FD4B-4EBE-8D2D-D19FA39CAF3D}">
      <dgm:prSet/>
      <dgm:spPr/>
      <dgm:t>
        <a:bodyPr/>
        <a:lstStyle/>
        <a:p>
          <a:endParaRPr lang="en-US"/>
        </a:p>
      </dgm:t>
    </dgm:pt>
    <dgm:pt modelId="{37784C82-C045-4705-96E1-D2CEEAF5F090}">
      <dgm:prSet/>
      <dgm:spPr/>
      <dgm:t>
        <a:bodyPr/>
        <a:lstStyle/>
        <a:p>
          <a:r>
            <a:rPr lang="en-US"/>
            <a:t>Human Rights Act 1998 incorporates European Convention on Human Rights - actions go to the European Commission on Human Rights.</a:t>
          </a:r>
        </a:p>
      </dgm:t>
    </dgm:pt>
    <dgm:pt modelId="{135D3CD7-4D23-4A47-B250-AE60638967B7}" type="parTrans" cxnId="{D8850D45-98A4-4CAF-AE1F-67CB71EE8596}">
      <dgm:prSet/>
      <dgm:spPr/>
      <dgm:t>
        <a:bodyPr/>
        <a:lstStyle/>
        <a:p>
          <a:endParaRPr lang="en-US"/>
        </a:p>
      </dgm:t>
    </dgm:pt>
    <dgm:pt modelId="{C765A058-5795-44F7-B9F9-390F39FDE5C7}" type="sibTrans" cxnId="{D8850D45-98A4-4CAF-AE1F-67CB71EE8596}">
      <dgm:prSet/>
      <dgm:spPr/>
      <dgm:t>
        <a:bodyPr/>
        <a:lstStyle/>
        <a:p>
          <a:endParaRPr lang="en-US"/>
        </a:p>
      </dgm:t>
    </dgm:pt>
    <dgm:pt modelId="{93D5A5AA-2AAB-4FBB-87B9-D43C50164B38}">
      <dgm:prSet/>
      <dgm:spPr/>
      <dgm:t>
        <a:bodyPr/>
        <a:lstStyle/>
        <a:p>
          <a:r>
            <a:rPr lang="en-US"/>
            <a:t>Adversarial system (Crown v Individual; Petitioner v Respondent; Complainant v Defendant)</a:t>
          </a:r>
        </a:p>
      </dgm:t>
    </dgm:pt>
    <dgm:pt modelId="{3B0C5DF3-16F6-4CE6-924F-E45AD04AED64}" type="parTrans" cxnId="{3A27F290-2E1D-441D-9F83-4A4151F6331A}">
      <dgm:prSet/>
      <dgm:spPr/>
      <dgm:t>
        <a:bodyPr/>
        <a:lstStyle/>
        <a:p>
          <a:endParaRPr lang="en-US"/>
        </a:p>
      </dgm:t>
    </dgm:pt>
    <dgm:pt modelId="{DD8B16DF-4D52-4AAE-B125-222E131E30A8}" type="sibTrans" cxnId="{3A27F290-2E1D-441D-9F83-4A4151F6331A}">
      <dgm:prSet/>
      <dgm:spPr/>
      <dgm:t>
        <a:bodyPr/>
        <a:lstStyle/>
        <a:p>
          <a:endParaRPr lang="en-US"/>
        </a:p>
      </dgm:t>
    </dgm:pt>
    <dgm:pt modelId="{D282064C-4752-4A9E-A53A-ADE871B574F0}">
      <dgm:prSet/>
      <dgm:spPr/>
      <dgm:t>
        <a:bodyPr/>
        <a:lstStyle/>
        <a:p>
          <a:r>
            <a:rPr lang="en-US"/>
            <a:t>Burden of proof in criminal matters - Prosecution to prove guilt of defendant “Beyond a Reasonable Doubt.’</a:t>
          </a:r>
        </a:p>
      </dgm:t>
    </dgm:pt>
    <dgm:pt modelId="{C13E14EC-6F42-4342-8866-156DEA26DA8B}" type="parTrans" cxnId="{CA3B1784-C293-48B2-B0F6-A9F3A66C82E4}">
      <dgm:prSet/>
      <dgm:spPr/>
      <dgm:t>
        <a:bodyPr/>
        <a:lstStyle/>
        <a:p>
          <a:endParaRPr lang="en-US"/>
        </a:p>
      </dgm:t>
    </dgm:pt>
    <dgm:pt modelId="{DFC2ABB1-DDC5-4249-B7AB-5FADE32149BB}" type="sibTrans" cxnId="{CA3B1784-C293-48B2-B0F6-A9F3A66C82E4}">
      <dgm:prSet/>
      <dgm:spPr/>
      <dgm:t>
        <a:bodyPr/>
        <a:lstStyle/>
        <a:p>
          <a:endParaRPr lang="en-US"/>
        </a:p>
      </dgm:t>
    </dgm:pt>
    <dgm:pt modelId="{4B3B2C9A-A453-4271-BD8F-A1AF1AA0ADEC}">
      <dgm:prSet/>
      <dgm:spPr/>
      <dgm:t>
        <a:bodyPr/>
        <a:lstStyle/>
        <a:p>
          <a:r>
            <a:rPr lang="en-US"/>
            <a:t>Burden of proof in civil matters - Complainant to prove liability of Defendant on the “Balance of Probabilities.”</a:t>
          </a:r>
        </a:p>
      </dgm:t>
    </dgm:pt>
    <dgm:pt modelId="{7A150F99-AA90-4AE3-94FE-9B4AD3F863E0}" type="parTrans" cxnId="{C0B88F91-BAFD-41E7-8442-2C20042E182C}">
      <dgm:prSet/>
      <dgm:spPr/>
      <dgm:t>
        <a:bodyPr/>
        <a:lstStyle/>
        <a:p>
          <a:endParaRPr lang="en-US"/>
        </a:p>
      </dgm:t>
    </dgm:pt>
    <dgm:pt modelId="{7004C15B-4162-4CDB-93D8-2016AC9EA627}" type="sibTrans" cxnId="{C0B88F91-BAFD-41E7-8442-2C20042E182C}">
      <dgm:prSet/>
      <dgm:spPr/>
      <dgm:t>
        <a:bodyPr/>
        <a:lstStyle/>
        <a:p>
          <a:endParaRPr lang="en-US"/>
        </a:p>
      </dgm:t>
    </dgm:pt>
    <dgm:pt modelId="{B6C6AE9D-9313-4346-8FAF-AFFB67422C59}">
      <dgm:prSet/>
      <dgm:spPr/>
      <dgm:t>
        <a:bodyPr/>
        <a:lstStyle/>
        <a:p>
          <a:r>
            <a:rPr lang="en-US"/>
            <a:t>Hierarchical Court System</a:t>
          </a:r>
        </a:p>
      </dgm:t>
    </dgm:pt>
    <dgm:pt modelId="{F33DC740-EB2E-480C-A14D-8426CC356FAC}" type="parTrans" cxnId="{E282E0F2-86B1-4F0A-A04F-75FC022D210E}">
      <dgm:prSet/>
      <dgm:spPr/>
      <dgm:t>
        <a:bodyPr/>
        <a:lstStyle/>
        <a:p>
          <a:endParaRPr lang="en-US"/>
        </a:p>
      </dgm:t>
    </dgm:pt>
    <dgm:pt modelId="{B01E652D-AFD8-4C46-BF5C-C6A00808B876}" type="sibTrans" cxnId="{E282E0F2-86B1-4F0A-A04F-75FC022D210E}">
      <dgm:prSet/>
      <dgm:spPr/>
      <dgm:t>
        <a:bodyPr/>
        <a:lstStyle/>
        <a:p>
          <a:endParaRPr lang="en-US"/>
        </a:p>
      </dgm:t>
    </dgm:pt>
    <dgm:pt modelId="{270A0E54-1F7D-49B4-9DBC-E6C93453A149}" type="pres">
      <dgm:prSet presAssocID="{9FE4385A-1D91-44CF-8279-0D30083AE771}" presName="vert0" presStyleCnt="0">
        <dgm:presLayoutVars>
          <dgm:dir/>
          <dgm:animOne val="branch"/>
          <dgm:animLvl val="lvl"/>
        </dgm:presLayoutVars>
      </dgm:prSet>
      <dgm:spPr/>
      <dgm:t>
        <a:bodyPr/>
        <a:lstStyle/>
        <a:p>
          <a:endParaRPr lang="en-US"/>
        </a:p>
      </dgm:t>
    </dgm:pt>
    <dgm:pt modelId="{8BEE885E-1392-4A2D-A63C-CCE6F26E1AF1}" type="pres">
      <dgm:prSet presAssocID="{F6C12D3F-69F6-405A-A44A-10DBE0651A85}" presName="thickLine" presStyleLbl="alignNode1" presStyleIdx="0" presStyleCnt="7"/>
      <dgm:spPr/>
    </dgm:pt>
    <dgm:pt modelId="{7B51CA68-F949-4D7C-8324-7A155DECFDDB}" type="pres">
      <dgm:prSet presAssocID="{F6C12D3F-69F6-405A-A44A-10DBE0651A85}" presName="horz1" presStyleCnt="0"/>
      <dgm:spPr/>
    </dgm:pt>
    <dgm:pt modelId="{AAA8090D-02A5-4FED-8A15-C34FF9F18714}" type="pres">
      <dgm:prSet presAssocID="{F6C12D3F-69F6-405A-A44A-10DBE0651A85}" presName="tx1" presStyleLbl="revTx" presStyleIdx="0" presStyleCnt="7"/>
      <dgm:spPr/>
      <dgm:t>
        <a:bodyPr/>
        <a:lstStyle/>
        <a:p>
          <a:endParaRPr lang="en-US"/>
        </a:p>
      </dgm:t>
    </dgm:pt>
    <dgm:pt modelId="{DC4AD9D0-0347-43CD-9127-FE7AC73880A8}" type="pres">
      <dgm:prSet presAssocID="{F6C12D3F-69F6-405A-A44A-10DBE0651A85}" presName="vert1" presStyleCnt="0"/>
      <dgm:spPr/>
    </dgm:pt>
    <dgm:pt modelId="{B9AFEC1B-E998-4BD3-93DF-589937044BF2}" type="pres">
      <dgm:prSet presAssocID="{150E94A3-2B9C-4F47-8579-FC69C70355C8}" presName="thickLine" presStyleLbl="alignNode1" presStyleIdx="1" presStyleCnt="7"/>
      <dgm:spPr/>
    </dgm:pt>
    <dgm:pt modelId="{D5178CC8-F6A7-4DC5-84AF-ABBE83CCBC5F}" type="pres">
      <dgm:prSet presAssocID="{150E94A3-2B9C-4F47-8579-FC69C70355C8}" presName="horz1" presStyleCnt="0"/>
      <dgm:spPr/>
    </dgm:pt>
    <dgm:pt modelId="{B9F915F3-EBDE-42BD-8F68-2E90CD1FAF16}" type="pres">
      <dgm:prSet presAssocID="{150E94A3-2B9C-4F47-8579-FC69C70355C8}" presName="tx1" presStyleLbl="revTx" presStyleIdx="1" presStyleCnt="7"/>
      <dgm:spPr/>
      <dgm:t>
        <a:bodyPr/>
        <a:lstStyle/>
        <a:p>
          <a:endParaRPr lang="en-US"/>
        </a:p>
      </dgm:t>
    </dgm:pt>
    <dgm:pt modelId="{130E1D3F-DB2F-499E-AEA1-838C6481515A}" type="pres">
      <dgm:prSet presAssocID="{150E94A3-2B9C-4F47-8579-FC69C70355C8}" presName="vert1" presStyleCnt="0"/>
      <dgm:spPr/>
    </dgm:pt>
    <dgm:pt modelId="{5CDEB332-19A2-40D7-A5C2-4D0E11B2CD6E}" type="pres">
      <dgm:prSet presAssocID="{37784C82-C045-4705-96E1-D2CEEAF5F090}" presName="thickLine" presStyleLbl="alignNode1" presStyleIdx="2" presStyleCnt="7"/>
      <dgm:spPr/>
    </dgm:pt>
    <dgm:pt modelId="{54B1233E-CC02-419A-A955-77092E7A82A5}" type="pres">
      <dgm:prSet presAssocID="{37784C82-C045-4705-96E1-D2CEEAF5F090}" presName="horz1" presStyleCnt="0"/>
      <dgm:spPr/>
    </dgm:pt>
    <dgm:pt modelId="{C37C4999-2D3F-4EFE-AA97-E9EF8BE20EEA}" type="pres">
      <dgm:prSet presAssocID="{37784C82-C045-4705-96E1-D2CEEAF5F090}" presName="tx1" presStyleLbl="revTx" presStyleIdx="2" presStyleCnt="7"/>
      <dgm:spPr/>
      <dgm:t>
        <a:bodyPr/>
        <a:lstStyle/>
        <a:p>
          <a:endParaRPr lang="en-US"/>
        </a:p>
      </dgm:t>
    </dgm:pt>
    <dgm:pt modelId="{520ADC25-5068-43AD-9C74-070DA3404E58}" type="pres">
      <dgm:prSet presAssocID="{37784C82-C045-4705-96E1-D2CEEAF5F090}" presName="vert1" presStyleCnt="0"/>
      <dgm:spPr/>
    </dgm:pt>
    <dgm:pt modelId="{48205027-820A-4682-97BA-1AD658D9F4CC}" type="pres">
      <dgm:prSet presAssocID="{93D5A5AA-2AAB-4FBB-87B9-D43C50164B38}" presName="thickLine" presStyleLbl="alignNode1" presStyleIdx="3" presStyleCnt="7"/>
      <dgm:spPr/>
    </dgm:pt>
    <dgm:pt modelId="{041C7800-BA1C-4536-AF3B-0AC0227B327C}" type="pres">
      <dgm:prSet presAssocID="{93D5A5AA-2AAB-4FBB-87B9-D43C50164B38}" presName="horz1" presStyleCnt="0"/>
      <dgm:spPr/>
    </dgm:pt>
    <dgm:pt modelId="{B28ADD16-26AA-4F40-8971-83D2AB7531E3}" type="pres">
      <dgm:prSet presAssocID="{93D5A5AA-2AAB-4FBB-87B9-D43C50164B38}" presName="tx1" presStyleLbl="revTx" presStyleIdx="3" presStyleCnt="7"/>
      <dgm:spPr/>
      <dgm:t>
        <a:bodyPr/>
        <a:lstStyle/>
        <a:p>
          <a:endParaRPr lang="en-US"/>
        </a:p>
      </dgm:t>
    </dgm:pt>
    <dgm:pt modelId="{051F1789-5CFA-4D14-9B81-64E3A4CD46F1}" type="pres">
      <dgm:prSet presAssocID="{93D5A5AA-2AAB-4FBB-87B9-D43C50164B38}" presName="vert1" presStyleCnt="0"/>
      <dgm:spPr/>
    </dgm:pt>
    <dgm:pt modelId="{0673DDF0-0DDC-4AC6-BE0B-11D2D3CE6E83}" type="pres">
      <dgm:prSet presAssocID="{D282064C-4752-4A9E-A53A-ADE871B574F0}" presName="thickLine" presStyleLbl="alignNode1" presStyleIdx="4" presStyleCnt="7"/>
      <dgm:spPr/>
    </dgm:pt>
    <dgm:pt modelId="{E0D22C12-8DEF-4C77-82F2-233F8642C1BA}" type="pres">
      <dgm:prSet presAssocID="{D282064C-4752-4A9E-A53A-ADE871B574F0}" presName="horz1" presStyleCnt="0"/>
      <dgm:spPr/>
    </dgm:pt>
    <dgm:pt modelId="{2DDE0E01-8C9A-4922-966D-0D5353DA501A}" type="pres">
      <dgm:prSet presAssocID="{D282064C-4752-4A9E-A53A-ADE871B574F0}" presName="tx1" presStyleLbl="revTx" presStyleIdx="4" presStyleCnt="7"/>
      <dgm:spPr/>
      <dgm:t>
        <a:bodyPr/>
        <a:lstStyle/>
        <a:p>
          <a:endParaRPr lang="en-US"/>
        </a:p>
      </dgm:t>
    </dgm:pt>
    <dgm:pt modelId="{10D78DB5-5A5B-46A1-84E9-FAF5A985BEB5}" type="pres">
      <dgm:prSet presAssocID="{D282064C-4752-4A9E-A53A-ADE871B574F0}" presName="vert1" presStyleCnt="0"/>
      <dgm:spPr/>
    </dgm:pt>
    <dgm:pt modelId="{8B4C7D6A-0D38-4418-8A2E-C21CF135FCB7}" type="pres">
      <dgm:prSet presAssocID="{4B3B2C9A-A453-4271-BD8F-A1AF1AA0ADEC}" presName="thickLine" presStyleLbl="alignNode1" presStyleIdx="5" presStyleCnt="7"/>
      <dgm:spPr/>
    </dgm:pt>
    <dgm:pt modelId="{3C66C9E0-9DB3-4B3C-BB9F-828A75ADB423}" type="pres">
      <dgm:prSet presAssocID="{4B3B2C9A-A453-4271-BD8F-A1AF1AA0ADEC}" presName="horz1" presStyleCnt="0"/>
      <dgm:spPr/>
    </dgm:pt>
    <dgm:pt modelId="{AA4309F8-01AD-4BBF-B3A1-4BD7ED88F7CF}" type="pres">
      <dgm:prSet presAssocID="{4B3B2C9A-A453-4271-BD8F-A1AF1AA0ADEC}" presName="tx1" presStyleLbl="revTx" presStyleIdx="5" presStyleCnt="7"/>
      <dgm:spPr/>
      <dgm:t>
        <a:bodyPr/>
        <a:lstStyle/>
        <a:p>
          <a:endParaRPr lang="en-US"/>
        </a:p>
      </dgm:t>
    </dgm:pt>
    <dgm:pt modelId="{250C3D4A-BC1E-4CF5-A0E6-2310026F6AED}" type="pres">
      <dgm:prSet presAssocID="{4B3B2C9A-A453-4271-BD8F-A1AF1AA0ADEC}" presName="vert1" presStyleCnt="0"/>
      <dgm:spPr/>
    </dgm:pt>
    <dgm:pt modelId="{9ECA6E99-394D-4A1D-90EF-5F26F4C59B1F}" type="pres">
      <dgm:prSet presAssocID="{B6C6AE9D-9313-4346-8FAF-AFFB67422C59}" presName="thickLine" presStyleLbl="alignNode1" presStyleIdx="6" presStyleCnt="7"/>
      <dgm:spPr/>
    </dgm:pt>
    <dgm:pt modelId="{B7523CF4-0D9B-4F56-BD76-1C77B15D0897}" type="pres">
      <dgm:prSet presAssocID="{B6C6AE9D-9313-4346-8FAF-AFFB67422C59}" presName="horz1" presStyleCnt="0"/>
      <dgm:spPr/>
    </dgm:pt>
    <dgm:pt modelId="{CBDC9C3F-89F9-4859-9313-E54F1ED7712C}" type="pres">
      <dgm:prSet presAssocID="{B6C6AE9D-9313-4346-8FAF-AFFB67422C59}" presName="tx1" presStyleLbl="revTx" presStyleIdx="6" presStyleCnt="7"/>
      <dgm:spPr/>
      <dgm:t>
        <a:bodyPr/>
        <a:lstStyle/>
        <a:p>
          <a:endParaRPr lang="en-US"/>
        </a:p>
      </dgm:t>
    </dgm:pt>
    <dgm:pt modelId="{DEE42D80-2305-4E5F-8DCC-10A19C013C1A}" type="pres">
      <dgm:prSet presAssocID="{B6C6AE9D-9313-4346-8FAF-AFFB67422C59}" presName="vert1" presStyleCnt="0"/>
      <dgm:spPr/>
    </dgm:pt>
  </dgm:ptLst>
  <dgm:cxnLst>
    <dgm:cxn modelId="{27A95B8B-7D81-4627-94C4-C7D460460D42}" type="presOf" srcId="{F6C12D3F-69F6-405A-A44A-10DBE0651A85}" destId="{AAA8090D-02A5-4FED-8A15-C34FF9F18714}" srcOrd="0" destOrd="0" presId="urn:microsoft.com/office/officeart/2008/layout/LinedList"/>
    <dgm:cxn modelId="{E282E0F2-86B1-4F0A-A04F-75FC022D210E}" srcId="{9FE4385A-1D91-44CF-8279-0D30083AE771}" destId="{B6C6AE9D-9313-4346-8FAF-AFFB67422C59}" srcOrd="6" destOrd="0" parTransId="{F33DC740-EB2E-480C-A14D-8426CC356FAC}" sibTransId="{B01E652D-AFD8-4C46-BF5C-C6A00808B876}"/>
    <dgm:cxn modelId="{C0B88F91-BAFD-41E7-8442-2C20042E182C}" srcId="{9FE4385A-1D91-44CF-8279-0D30083AE771}" destId="{4B3B2C9A-A453-4271-BD8F-A1AF1AA0ADEC}" srcOrd="5" destOrd="0" parTransId="{7A150F99-AA90-4AE3-94FE-9B4AD3F863E0}" sibTransId="{7004C15B-4162-4CDB-93D8-2016AC9EA627}"/>
    <dgm:cxn modelId="{53086C7B-E38B-4F54-872E-CCA26EB02EEF}" type="presOf" srcId="{B6C6AE9D-9313-4346-8FAF-AFFB67422C59}" destId="{CBDC9C3F-89F9-4859-9313-E54F1ED7712C}" srcOrd="0" destOrd="0" presId="urn:microsoft.com/office/officeart/2008/layout/LinedList"/>
    <dgm:cxn modelId="{CA3B1784-C293-48B2-B0F6-A9F3A66C82E4}" srcId="{9FE4385A-1D91-44CF-8279-0D30083AE771}" destId="{D282064C-4752-4A9E-A53A-ADE871B574F0}" srcOrd="4" destOrd="0" parTransId="{C13E14EC-6F42-4342-8866-156DEA26DA8B}" sibTransId="{DFC2ABB1-DDC5-4249-B7AB-5FADE32149BB}"/>
    <dgm:cxn modelId="{66C6D193-19B7-4197-89B4-5A060477B69E}" type="presOf" srcId="{D282064C-4752-4A9E-A53A-ADE871B574F0}" destId="{2DDE0E01-8C9A-4922-966D-0D5353DA501A}" srcOrd="0" destOrd="0" presId="urn:microsoft.com/office/officeart/2008/layout/LinedList"/>
    <dgm:cxn modelId="{C211BDCB-7F39-41B4-A851-0EF584B45536}" type="presOf" srcId="{93D5A5AA-2AAB-4FBB-87B9-D43C50164B38}" destId="{B28ADD16-26AA-4F40-8971-83D2AB7531E3}" srcOrd="0" destOrd="0" presId="urn:microsoft.com/office/officeart/2008/layout/LinedList"/>
    <dgm:cxn modelId="{CFA096CD-15DD-49D6-8076-73AD4957EFCB}" type="presOf" srcId="{4B3B2C9A-A453-4271-BD8F-A1AF1AA0ADEC}" destId="{AA4309F8-01AD-4BBF-B3A1-4BD7ED88F7CF}" srcOrd="0" destOrd="0" presId="urn:microsoft.com/office/officeart/2008/layout/LinedList"/>
    <dgm:cxn modelId="{CB1F1609-FD4B-4EBE-8D2D-D19FA39CAF3D}" srcId="{9FE4385A-1D91-44CF-8279-0D30083AE771}" destId="{150E94A3-2B9C-4F47-8579-FC69C70355C8}" srcOrd="1" destOrd="0" parTransId="{C330FE49-B7EC-4323-A3B0-4297AAED47A1}" sibTransId="{C45D7069-2A6C-4D57-AEBD-C26120B824C9}"/>
    <dgm:cxn modelId="{3A27F290-2E1D-441D-9F83-4A4151F6331A}" srcId="{9FE4385A-1D91-44CF-8279-0D30083AE771}" destId="{93D5A5AA-2AAB-4FBB-87B9-D43C50164B38}" srcOrd="3" destOrd="0" parTransId="{3B0C5DF3-16F6-4CE6-924F-E45AD04AED64}" sibTransId="{DD8B16DF-4D52-4AAE-B125-222E131E30A8}"/>
    <dgm:cxn modelId="{5A78778C-00CC-4499-8374-6C54B18ED5BE}" type="presOf" srcId="{9FE4385A-1D91-44CF-8279-0D30083AE771}" destId="{270A0E54-1F7D-49B4-9DBC-E6C93453A149}" srcOrd="0" destOrd="0" presId="urn:microsoft.com/office/officeart/2008/layout/LinedList"/>
    <dgm:cxn modelId="{B7A430E2-EBDB-458B-82DA-431F8F46A913}" srcId="{9FE4385A-1D91-44CF-8279-0D30083AE771}" destId="{F6C12D3F-69F6-405A-A44A-10DBE0651A85}" srcOrd="0" destOrd="0" parTransId="{BCA34A17-C98A-4E6B-A913-F007AB564828}" sibTransId="{CB637331-1CEF-4E22-AD55-54664E3E4594}"/>
    <dgm:cxn modelId="{EC57E2F9-03CD-4019-B5A7-847EDB876AAC}" type="presOf" srcId="{150E94A3-2B9C-4F47-8579-FC69C70355C8}" destId="{B9F915F3-EBDE-42BD-8F68-2E90CD1FAF16}" srcOrd="0" destOrd="0" presId="urn:microsoft.com/office/officeart/2008/layout/LinedList"/>
    <dgm:cxn modelId="{79DC4D08-300F-43DC-8C32-5B974C716313}" type="presOf" srcId="{37784C82-C045-4705-96E1-D2CEEAF5F090}" destId="{C37C4999-2D3F-4EFE-AA97-E9EF8BE20EEA}" srcOrd="0" destOrd="0" presId="urn:microsoft.com/office/officeart/2008/layout/LinedList"/>
    <dgm:cxn modelId="{D8850D45-98A4-4CAF-AE1F-67CB71EE8596}" srcId="{9FE4385A-1D91-44CF-8279-0D30083AE771}" destId="{37784C82-C045-4705-96E1-D2CEEAF5F090}" srcOrd="2" destOrd="0" parTransId="{135D3CD7-4D23-4A47-B250-AE60638967B7}" sibTransId="{C765A058-5795-44F7-B9F9-390F39FDE5C7}"/>
    <dgm:cxn modelId="{A6CDF989-6DC9-49E7-B652-BE81DC05FB3C}" type="presParOf" srcId="{270A0E54-1F7D-49B4-9DBC-E6C93453A149}" destId="{8BEE885E-1392-4A2D-A63C-CCE6F26E1AF1}" srcOrd="0" destOrd="0" presId="urn:microsoft.com/office/officeart/2008/layout/LinedList"/>
    <dgm:cxn modelId="{5A8001BB-6133-458B-B3FC-CC9B2C735369}" type="presParOf" srcId="{270A0E54-1F7D-49B4-9DBC-E6C93453A149}" destId="{7B51CA68-F949-4D7C-8324-7A155DECFDDB}" srcOrd="1" destOrd="0" presId="urn:microsoft.com/office/officeart/2008/layout/LinedList"/>
    <dgm:cxn modelId="{321115D0-262B-4417-B2C4-3F7FF83EA7AE}" type="presParOf" srcId="{7B51CA68-F949-4D7C-8324-7A155DECFDDB}" destId="{AAA8090D-02A5-4FED-8A15-C34FF9F18714}" srcOrd="0" destOrd="0" presId="urn:microsoft.com/office/officeart/2008/layout/LinedList"/>
    <dgm:cxn modelId="{29E63F8A-EC54-4760-81CB-B1CD7B5333E1}" type="presParOf" srcId="{7B51CA68-F949-4D7C-8324-7A155DECFDDB}" destId="{DC4AD9D0-0347-43CD-9127-FE7AC73880A8}" srcOrd="1" destOrd="0" presId="urn:microsoft.com/office/officeart/2008/layout/LinedList"/>
    <dgm:cxn modelId="{CA61A225-5A73-4061-B922-030FE55EE8B0}" type="presParOf" srcId="{270A0E54-1F7D-49B4-9DBC-E6C93453A149}" destId="{B9AFEC1B-E998-4BD3-93DF-589937044BF2}" srcOrd="2" destOrd="0" presId="urn:microsoft.com/office/officeart/2008/layout/LinedList"/>
    <dgm:cxn modelId="{83F65351-9F4E-4A65-9D08-35DAF7622DD4}" type="presParOf" srcId="{270A0E54-1F7D-49B4-9DBC-E6C93453A149}" destId="{D5178CC8-F6A7-4DC5-84AF-ABBE83CCBC5F}" srcOrd="3" destOrd="0" presId="urn:microsoft.com/office/officeart/2008/layout/LinedList"/>
    <dgm:cxn modelId="{9B306173-2C68-443F-9D0D-99F6F20C649E}" type="presParOf" srcId="{D5178CC8-F6A7-4DC5-84AF-ABBE83CCBC5F}" destId="{B9F915F3-EBDE-42BD-8F68-2E90CD1FAF16}" srcOrd="0" destOrd="0" presId="urn:microsoft.com/office/officeart/2008/layout/LinedList"/>
    <dgm:cxn modelId="{9C8DAB86-1F7E-4E12-9985-7ED52FFDAD89}" type="presParOf" srcId="{D5178CC8-F6A7-4DC5-84AF-ABBE83CCBC5F}" destId="{130E1D3F-DB2F-499E-AEA1-838C6481515A}" srcOrd="1" destOrd="0" presId="urn:microsoft.com/office/officeart/2008/layout/LinedList"/>
    <dgm:cxn modelId="{CA91CF15-98FD-49D8-966B-25534FF39CF4}" type="presParOf" srcId="{270A0E54-1F7D-49B4-9DBC-E6C93453A149}" destId="{5CDEB332-19A2-40D7-A5C2-4D0E11B2CD6E}" srcOrd="4" destOrd="0" presId="urn:microsoft.com/office/officeart/2008/layout/LinedList"/>
    <dgm:cxn modelId="{09539128-9CEC-4135-B758-7C9B3C7A23B0}" type="presParOf" srcId="{270A0E54-1F7D-49B4-9DBC-E6C93453A149}" destId="{54B1233E-CC02-419A-A955-77092E7A82A5}" srcOrd="5" destOrd="0" presId="urn:microsoft.com/office/officeart/2008/layout/LinedList"/>
    <dgm:cxn modelId="{348C190D-A89F-462A-90AA-C54ED30EDA20}" type="presParOf" srcId="{54B1233E-CC02-419A-A955-77092E7A82A5}" destId="{C37C4999-2D3F-4EFE-AA97-E9EF8BE20EEA}" srcOrd="0" destOrd="0" presId="urn:microsoft.com/office/officeart/2008/layout/LinedList"/>
    <dgm:cxn modelId="{3EAFB060-69B0-4E2F-9C47-34642271FA4C}" type="presParOf" srcId="{54B1233E-CC02-419A-A955-77092E7A82A5}" destId="{520ADC25-5068-43AD-9C74-070DA3404E58}" srcOrd="1" destOrd="0" presId="urn:microsoft.com/office/officeart/2008/layout/LinedList"/>
    <dgm:cxn modelId="{9D8493FE-78C0-4D57-8A8E-305B321D931F}" type="presParOf" srcId="{270A0E54-1F7D-49B4-9DBC-E6C93453A149}" destId="{48205027-820A-4682-97BA-1AD658D9F4CC}" srcOrd="6" destOrd="0" presId="urn:microsoft.com/office/officeart/2008/layout/LinedList"/>
    <dgm:cxn modelId="{DA42B378-A92E-432E-BE71-9F06AB952EF6}" type="presParOf" srcId="{270A0E54-1F7D-49B4-9DBC-E6C93453A149}" destId="{041C7800-BA1C-4536-AF3B-0AC0227B327C}" srcOrd="7" destOrd="0" presId="urn:microsoft.com/office/officeart/2008/layout/LinedList"/>
    <dgm:cxn modelId="{28E2AD7D-5D6B-4BFA-94FF-F6F1645C8216}" type="presParOf" srcId="{041C7800-BA1C-4536-AF3B-0AC0227B327C}" destId="{B28ADD16-26AA-4F40-8971-83D2AB7531E3}" srcOrd="0" destOrd="0" presId="urn:microsoft.com/office/officeart/2008/layout/LinedList"/>
    <dgm:cxn modelId="{6D3858FD-4A84-4E86-A2DA-2DB0D55DDF0C}" type="presParOf" srcId="{041C7800-BA1C-4536-AF3B-0AC0227B327C}" destId="{051F1789-5CFA-4D14-9B81-64E3A4CD46F1}" srcOrd="1" destOrd="0" presId="urn:microsoft.com/office/officeart/2008/layout/LinedList"/>
    <dgm:cxn modelId="{1E1C75EE-9458-4A51-84EE-A7741EE4A9F5}" type="presParOf" srcId="{270A0E54-1F7D-49B4-9DBC-E6C93453A149}" destId="{0673DDF0-0DDC-4AC6-BE0B-11D2D3CE6E83}" srcOrd="8" destOrd="0" presId="urn:microsoft.com/office/officeart/2008/layout/LinedList"/>
    <dgm:cxn modelId="{1CD45B24-4737-4B87-8AF0-E804B077FCF1}" type="presParOf" srcId="{270A0E54-1F7D-49B4-9DBC-E6C93453A149}" destId="{E0D22C12-8DEF-4C77-82F2-233F8642C1BA}" srcOrd="9" destOrd="0" presId="urn:microsoft.com/office/officeart/2008/layout/LinedList"/>
    <dgm:cxn modelId="{5E84D9E6-2BE8-4DB8-9EFD-430FF78939D4}" type="presParOf" srcId="{E0D22C12-8DEF-4C77-82F2-233F8642C1BA}" destId="{2DDE0E01-8C9A-4922-966D-0D5353DA501A}" srcOrd="0" destOrd="0" presId="urn:microsoft.com/office/officeart/2008/layout/LinedList"/>
    <dgm:cxn modelId="{21392B24-784B-4C70-B7C1-93D3C09F7423}" type="presParOf" srcId="{E0D22C12-8DEF-4C77-82F2-233F8642C1BA}" destId="{10D78DB5-5A5B-46A1-84E9-FAF5A985BEB5}" srcOrd="1" destOrd="0" presId="urn:microsoft.com/office/officeart/2008/layout/LinedList"/>
    <dgm:cxn modelId="{68FEB47F-6903-4A01-BBD3-F0B563455AF6}" type="presParOf" srcId="{270A0E54-1F7D-49B4-9DBC-E6C93453A149}" destId="{8B4C7D6A-0D38-4418-8A2E-C21CF135FCB7}" srcOrd="10" destOrd="0" presId="urn:microsoft.com/office/officeart/2008/layout/LinedList"/>
    <dgm:cxn modelId="{1687B0B5-263B-4BAF-92A2-0C682F21A71E}" type="presParOf" srcId="{270A0E54-1F7D-49B4-9DBC-E6C93453A149}" destId="{3C66C9E0-9DB3-4B3C-BB9F-828A75ADB423}" srcOrd="11" destOrd="0" presId="urn:microsoft.com/office/officeart/2008/layout/LinedList"/>
    <dgm:cxn modelId="{950DA91A-9071-4030-8245-025C09320D7D}" type="presParOf" srcId="{3C66C9E0-9DB3-4B3C-BB9F-828A75ADB423}" destId="{AA4309F8-01AD-4BBF-B3A1-4BD7ED88F7CF}" srcOrd="0" destOrd="0" presId="urn:microsoft.com/office/officeart/2008/layout/LinedList"/>
    <dgm:cxn modelId="{33A317FF-7948-4F6B-9883-3AE1EB4B822E}" type="presParOf" srcId="{3C66C9E0-9DB3-4B3C-BB9F-828A75ADB423}" destId="{250C3D4A-BC1E-4CF5-A0E6-2310026F6AED}" srcOrd="1" destOrd="0" presId="urn:microsoft.com/office/officeart/2008/layout/LinedList"/>
    <dgm:cxn modelId="{754C9E12-602D-4B50-8EC7-9D5706E9376B}" type="presParOf" srcId="{270A0E54-1F7D-49B4-9DBC-E6C93453A149}" destId="{9ECA6E99-394D-4A1D-90EF-5F26F4C59B1F}" srcOrd="12" destOrd="0" presId="urn:microsoft.com/office/officeart/2008/layout/LinedList"/>
    <dgm:cxn modelId="{B54459D6-308E-4A0F-8C65-BB9243161D0D}" type="presParOf" srcId="{270A0E54-1F7D-49B4-9DBC-E6C93453A149}" destId="{B7523CF4-0D9B-4F56-BD76-1C77B15D0897}" srcOrd="13" destOrd="0" presId="urn:microsoft.com/office/officeart/2008/layout/LinedList"/>
    <dgm:cxn modelId="{5C7573B0-17A0-4AED-B1B6-499C7B28BA18}" type="presParOf" srcId="{B7523CF4-0D9B-4F56-BD76-1C77B15D0897}" destId="{CBDC9C3F-89F9-4859-9313-E54F1ED7712C}" srcOrd="0" destOrd="0" presId="urn:microsoft.com/office/officeart/2008/layout/LinedList"/>
    <dgm:cxn modelId="{F8A1890D-2523-4D8C-8FEF-76E4A645C506}" type="presParOf" srcId="{B7523CF4-0D9B-4F56-BD76-1C77B15D0897}" destId="{DEE42D80-2305-4E5F-8DCC-10A19C013C1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2C9FA1-25A4-4DCF-8891-B2103956364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9AEC6A0-0793-4165-B292-13B4773CE6F6}">
      <dgm:prSet/>
      <dgm:spPr/>
      <dgm:t>
        <a:bodyPr/>
        <a:lstStyle/>
        <a:p>
          <a:r>
            <a:rPr lang="en-US"/>
            <a:t>W v Egdell and others (1990) 2WLR 471</a:t>
          </a:r>
        </a:p>
      </dgm:t>
    </dgm:pt>
    <dgm:pt modelId="{F3703F2E-EF48-4B86-A75B-1ED0B2F1E5F5}" type="parTrans" cxnId="{32D64DA8-5D8B-4809-9C9C-1BFCD2D54880}">
      <dgm:prSet/>
      <dgm:spPr/>
      <dgm:t>
        <a:bodyPr/>
        <a:lstStyle/>
        <a:p>
          <a:endParaRPr lang="en-US"/>
        </a:p>
      </dgm:t>
    </dgm:pt>
    <dgm:pt modelId="{FB964944-6A36-4F72-821D-8146AEF19C6A}" type="sibTrans" cxnId="{32D64DA8-5D8B-4809-9C9C-1BFCD2D54880}">
      <dgm:prSet/>
      <dgm:spPr/>
      <dgm:t>
        <a:bodyPr/>
        <a:lstStyle/>
        <a:p>
          <a:endParaRPr lang="en-US"/>
        </a:p>
      </dgm:t>
    </dgm:pt>
    <dgm:pt modelId="{ADC24889-60A2-45E4-B4DD-FCBFC6B0671C}">
      <dgm:prSet/>
      <dgm:spPr/>
      <dgm:t>
        <a:bodyPr/>
        <a:lstStyle/>
        <a:p>
          <a:r>
            <a:rPr lang="en-US"/>
            <a:t>Lord Justice Bingham stated that the public interest in the prevention and detection of serious crime is considered by the courts to be greater than in protecting confidences. </a:t>
          </a:r>
        </a:p>
      </dgm:t>
    </dgm:pt>
    <dgm:pt modelId="{EF054033-2712-4845-AA88-6D13D97F2887}" type="parTrans" cxnId="{D2C57CB1-D4D0-4E94-9E84-071725BCC367}">
      <dgm:prSet/>
      <dgm:spPr/>
      <dgm:t>
        <a:bodyPr/>
        <a:lstStyle/>
        <a:p>
          <a:endParaRPr lang="en-US"/>
        </a:p>
      </dgm:t>
    </dgm:pt>
    <dgm:pt modelId="{A607D282-B74F-45AF-9B37-E1FF9EB13469}" type="sibTrans" cxnId="{D2C57CB1-D4D0-4E94-9E84-071725BCC367}">
      <dgm:prSet/>
      <dgm:spPr/>
      <dgm:t>
        <a:bodyPr/>
        <a:lstStyle/>
        <a:p>
          <a:endParaRPr lang="en-US"/>
        </a:p>
      </dgm:t>
    </dgm:pt>
    <dgm:pt modelId="{933708F7-6053-4AAA-A123-062F72BD62D7}">
      <dgm:prSet/>
      <dgm:spPr/>
      <dgm:t>
        <a:bodyPr/>
        <a:lstStyle/>
        <a:p>
          <a:r>
            <a:rPr lang="en-US"/>
            <a:t>Having regard to immediacy and impact of intended actions.</a:t>
          </a:r>
        </a:p>
      </dgm:t>
    </dgm:pt>
    <dgm:pt modelId="{03176D13-359B-48AF-9701-B9E48E167E05}" type="parTrans" cxnId="{8C91BA05-1621-4272-8EAC-161EFA4AFBE3}">
      <dgm:prSet/>
      <dgm:spPr/>
      <dgm:t>
        <a:bodyPr/>
        <a:lstStyle/>
        <a:p>
          <a:endParaRPr lang="en-US"/>
        </a:p>
      </dgm:t>
    </dgm:pt>
    <dgm:pt modelId="{E89B7476-ABC2-451E-8CE5-159F4E6C65C9}" type="sibTrans" cxnId="{8C91BA05-1621-4272-8EAC-161EFA4AFBE3}">
      <dgm:prSet/>
      <dgm:spPr/>
      <dgm:t>
        <a:bodyPr/>
        <a:lstStyle/>
        <a:p>
          <a:endParaRPr lang="en-US"/>
        </a:p>
      </dgm:t>
    </dgm:pt>
    <dgm:pt modelId="{43D95FFD-3A6D-400F-8ADB-13656C56A72C}" type="pres">
      <dgm:prSet presAssocID="{1A2C9FA1-25A4-4DCF-8891-B21039563644}" presName="vert0" presStyleCnt="0">
        <dgm:presLayoutVars>
          <dgm:dir/>
          <dgm:animOne val="branch"/>
          <dgm:animLvl val="lvl"/>
        </dgm:presLayoutVars>
      </dgm:prSet>
      <dgm:spPr/>
      <dgm:t>
        <a:bodyPr/>
        <a:lstStyle/>
        <a:p>
          <a:endParaRPr lang="en-US"/>
        </a:p>
      </dgm:t>
    </dgm:pt>
    <dgm:pt modelId="{5AB69EBE-01DE-4538-B63E-81E30205A272}" type="pres">
      <dgm:prSet presAssocID="{39AEC6A0-0793-4165-B292-13B4773CE6F6}" presName="thickLine" presStyleLbl="alignNode1" presStyleIdx="0" presStyleCnt="3"/>
      <dgm:spPr/>
    </dgm:pt>
    <dgm:pt modelId="{CDA7262E-A3FE-40F6-AE13-4A6B3AAA23A4}" type="pres">
      <dgm:prSet presAssocID="{39AEC6A0-0793-4165-B292-13B4773CE6F6}" presName="horz1" presStyleCnt="0"/>
      <dgm:spPr/>
    </dgm:pt>
    <dgm:pt modelId="{0F1304BF-D396-4556-9D37-CEB39C4B9C06}" type="pres">
      <dgm:prSet presAssocID="{39AEC6A0-0793-4165-B292-13B4773CE6F6}" presName="tx1" presStyleLbl="revTx" presStyleIdx="0" presStyleCnt="3"/>
      <dgm:spPr/>
      <dgm:t>
        <a:bodyPr/>
        <a:lstStyle/>
        <a:p>
          <a:endParaRPr lang="en-US"/>
        </a:p>
      </dgm:t>
    </dgm:pt>
    <dgm:pt modelId="{73ED0571-63CF-47E9-869E-ADAEE2BFDE47}" type="pres">
      <dgm:prSet presAssocID="{39AEC6A0-0793-4165-B292-13B4773CE6F6}" presName="vert1" presStyleCnt="0"/>
      <dgm:spPr/>
    </dgm:pt>
    <dgm:pt modelId="{D14B72DF-D347-4621-8255-00073F11C5D1}" type="pres">
      <dgm:prSet presAssocID="{ADC24889-60A2-45E4-B4DD-FCBFC6B0671C}" presName="thickLine" presStyleLbl="alignNode1" presStyleIdx="1" presStyleCnt="3"/>
      <dgm:spPr/>
    </dgm:pt>
    <dgm:pt modelId="{39AFD31F-E144-4A10-90D1-9FA172C54E09}" type="pres">
      <dgm:prSet presAssocID="{ADC24889-60A2-45E4-B4DD-FCBFC6B0671C}" presName="horz1" presStyleCnt="0"/>
      <dgm:spPr/>
    </dgm:pt>
    <dgm:pt modelId="{6EF52F0D-F00A-4659-97B7-3E2D166E975E}" type="pres">
      <dgm:prSet presAssocID="{ADC24889-60A2-45E4-B4DD-FCBFC6B0671C}" presName="tx1" presStyleLbl="revTx" presStyleIdx="1" presStyleCnt="3"/>
      <dgm:spPr/>
      <dgm:t>
        <a:bodyPr/>
        <a:lstStyle/>
        <a:p>
          <a:endParaRPr lang="en-US"/>
        </a:p>
      </dgm:t>
    </dgm:pt>
    <dgm:pt modelId="{3E24B285-7934-45D7-BBB3-3C6306756CC4}" type="pres">
      <dgm:prSet presAssocID="{ADC24889-60A2-45E4-B4DD-FCBFC6B0671C}" presName="vert1" presStyleCnt="0"/>
      <dgm:spPr/>
    </dgm:pt>
    <dgm:pt modelId="{E3DF0CFA-354A-4E72-8C28-85FA83C4DC59}" type="pres">
      <dgm:prSet presAssocID="{933708F7-6053-4AAA-A123-062F72BD62D7}" presName="thickLine" presStyleLbl="alignNode1" presStyleIdx="2" presStyleCnt="3"/>
      <dgm:spPr/>
    </dgm:pt>
    <dgm:pt modelId="{7EEDF747-004E-4FD6-971D-4B612E648E6F}" type="pres">
      <dgm:prSet presAssocID="{933708F7-6053-4AAA-A123-062F72BD62D7}" presName="horz1" presStyleCnt="0"/>
      <dgm:spPr/>
    </dgm:pt>
    <dgm:pt modelId="{33E4304A-01A4-4B6A-B643-7E8457697DDA}" type="pres">
      <dgm:prSet presAssocID="{933708F7-6053-4AAA-A123-062F72BD62D7}" presName="tx1" presStyleLbl="revTx" presStyleIdx="2" presStyleCnt="3"/>
      <dgm:spPr/>
      <dgm:t>
        <a:bodyPr/>
        <a:lstStyle/>
        <a:p>
          <a:endParaRPr lang="en-US"/>
        </a:p>
      </dgm:t>
    </dgm:pt>
    <dgm:pt modelId="{50727E43-6DC4-42B4-96C3-E52976BBA8AE}" type="pres">
      <dgm:prSet presAssocID="{933708F7-6053-4AAA-A123-062F72BD62D7}" presName="vert1" presStyleCnt="0"/>
      <dgm:spPr/>
    </dgm:pt>
  </dgm:ptLst>
  <dgm:cxnLst>
    <dgm:cxn modelId="{3192CEE6-F5BE-4C5E-95C4-1A02CBACDAAC}" type="presOf" srcId="{39AEC6A0-0793-4165-B292-13B4773CE6F6}" destId="{0F1304BF-D396-4556-9D37-CEB39C4B9C06}" srcOrd="0" destOrd="0" presId="urn:microsoft.com/office/officeart/2008/layout/LinedList"/>
    <dgm:cxn modelId="{DF367939-C4DE-4FE3-A97E-53BDD74B8CD7}" type="presOf" srcId="{1A2C9FA1-25A4-4DCF-8891-B21039563644}" destId="{43D95FFD-3A6D-400F-8ADB-13656C56A72C}" srcOrd="0" destOrd="0" presId="urn:microsoft.com/office/officeart/2008/layout/LinedList"/>
    <dgm:cxn modelId="{D0888FB3-CAE4-4846-9033-EAD0E55CD56D}" type="presOf" srcId="{933708F7-6053-4AAA-A123-062F72BD62D7}" destId="{33E4304A-01A4-4B6A-B643-7E8457697DDA}" srcOrd="0" destOrd="0" presId="urn:microsoft.com/office/officeart/2008/layout/LinedList"/>
    <dgm:cxn modelId="{50B95154-B274-4662-866A-11A5A945E1AD}" type="presOf" srcId="{ADC24889-60A2-45E4-B4DD-FCBFC6B0671C}" destId="{6EF52F0D-F00A-4659-97B7-3E2D166E975E}" srcOrd="0" destOrd="0" presId="urn:microsoft.com/office/officeart/2008/layout/LinedList"/>
    <dgm:cxn modelId="{D2C57CB1-D4D0-4E94-9E84-071725BCC367}" srcId="{1A2C9FA1-25A4-4DCF-8891-B21039563644}" destId="{ADC24889-60A2-45E4-B4DD-FCBFC6B0671C}" srcOrd="1" destOrd="0" parTransId="{EF054033-2712-4845-AA88-6D13D97F2887}" sibTransId="{A607D282-B74F-45AF-9B37-E1FF9EB13469}"/>
    <dgm:cxn modelId="{8C91BA05-1621-4272-8EAC-161EFA4AFBE3}" srcId="{1A2C9FA1-25A4-4DCF-8891-B21039563644}" destId="{933708F7-6053-4AAA-A123-062F72BD62D7}" srcOrd="2" destOrd="0" parTransId="{03176D13-359B-48AF-9701-B9E48E167E05}" sibTransId="{E89B7476-ABC2-451E-8CE5-159F4E6C65C9}"/>
    <dgm:cxn modelId="{32D64DA8-5D8B-4809-9C9C-1BFCD2D54880}" srcId="{1A2C9FA1-25A4-4DCF-8891-B21039563644}" destId="{39AEC6A0-0793-4165-B292-13B4773CE6F6}" srcOrd="0" destOrd="0" parTransId="{F3703F2E-EF48-4B86-A75B-1ED0B2F1E5F5}" sibTransId="{FB964944-6A36-4F72-821D-8146AEF19C6A}"/>
    <dgm:cxn modelId="{542BE3CD-A315-4897-93B2-106005CF0A01}" type="presParOf" srcId="{43D95FFD-3A6D-400F-8ADB-13656C56A72C}" destId="{5AB69EBE-01DE-4538-B63E-81E30205A272}" srcOrd="0" destOrd="0" presId="urn:microsoft.com/office/officeart/2008/layout/LinedList"/>
    <dgm:cxn modelId="{FA132874-684C-4E9D-98D2-5F6DB1F795D1}" type="presParOf" srcId="{43D95FFD-3A6D-400F-8ADB-13656C56A72C}" destId="{CDA7262E-A3FE-40F6-AE13-4A6B3AAA23A4}" srcOrd="1" destOrd="0" presId="urn:microsoft.com/office/officeart/2008/layout/LinedList"/>
    <dgm:cxn modelId="{F4B458C2-3ED3-492E-A622-635F285CFC22}" type="presParOf" srcId="{CDA7262E-A3FE-40F6-AE13-4A6B3AAA23A4}" destId="{0F1304BF-D396-4556-9D37-CEB39C4B9C06}" srcOrd="0" destOrd="0" presId="urn:microsoft.com/office/officeart/2008/layout/LinedList"/>
    <dgm:cxn modelId="{E9B612CB-FAD1-462D-8C4F-616985EE05E9}" type="presParOf" srcId="{CDA7262E-A3FE-40F6-AE13-4A6B3AAA23A4}" destId="{73ED0571-63CF-47E9-869E-ADAEE2BFDE47}" srcOrd="1" destOrd="0" presId="urn:microsoft.com/office/officeart/2008/layout/LinedList"/>
    <dgm:cxn modelId="{0BBCF994-6D9E-4948-B8B2-F4571F5DBC01}" type="presParOf" srcId="{43D95FFD-3A6D-400F-8ADB-13656C56A72C}" destId="{D14B72DF-D347-4621-8255-00073F11C5D1}" srcOrd="2" destOrd="0" presId="urn:microsoft.com/office/officeart/2008/layout/LinedList"/>
    <dgm:cxn modelId="{F837E88E-86B9-4B55-AE4C-BFE2A466C007}" type="presParOf" srcId="{43D95FFD-3A6D-400F-8ADB-13656C56A72C}" destId="{39AFD31F-E144-4A10-90D1-9FA172C54E09}" srcOrd="3" destOrd="0" presId="urn:microsoft.com/office/officeart/2008/layout/LinedList"/>
    <dgm:cxn modelId="{22DD2065-0DC3-4416-8204-87A71876F231}" type="presParOf" srcId="{39AFD31F-E144-4A10-90D1-9FA172C54E09}" destId="{6EF52F0D-F00A-4659-97B7-3E2D166E975E}" srcOrd="0" destOrd="0" presId="urn:microsoft.com/office/officeart/2008/layout/LinedList"/>
    <dgm:cxn modelId="{A27A9072-910A-48E3-A027-3B35E9CA7412}" type="presParOf" srcId="{39AFD31F-E144-4A10-90D1-9FA172C54E09}" destId="{3E24B285-7934-45D7-BBB3-3C6306756CC4}" srcOrd="1" destOrd="0" presId="urn:microsoft.com/office/officeart/2008/layout/LinedList"/>
    <dgm:cxn modelId="{F258AD24-7D26-48AD-AA2A-092B90E05557}" type="presParOf" srcId="{43D95FFD-3A6D-400F-8ADB-13656C56A72C}" destId="{E3DF0CFA-354A-4E72-8C28-85FA83C4DC59}" srcOrd="4" destOrd="0" presId="urn:microsoft.com/office/officeart/2008/layout/LinedList"/>
    <dgm:cxn modelId="{2FE3A888-479D-40B9-A0FE-D9D10D83C3B2}" type="presParOf" srcId="{43D95FFD-3A6D-400F-8ADB-13656C56A72C}" destId="{7EEDF747-004E-4FD6-971D-4B612E648E6F}" srcOrd="5" destOrd="0" presId="urn:microsoft.com/office/officeart/2008/layout/LinedList"/>
    <dgm:cxn modelId="{6D4BE293-19CC-417C-A5F7-9E2A01E17F01}" type="presParOf" srcId="{7EEDF747-004E-4FD6-971D-4B612E648E6F}" destId="{33E4304A-01A4-4B6A-B643-7E8457697DDA}" srcOrd="0" destOrd="0" presId="urn:microsoft.com/office/officeart/2008/layout/LinedList"/>
    <dgm:cxn modelId="{41A22D1E-67AA-4092-8D5C-B9E31A041607}" type="presParOf" srcId="{7EEDF747-004E-4FD6-971D-4B612E648E6F}" destId="{50727E43-6DC4-42B4-96C3-E52976BBA8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BAC0C8-5245-460B-A9B6-D81BEB6E63B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1321C35-8BB3-412B-8B14-1183189D42C0}">
      <dgm:prSet/>
      <dgm:spPr/>
      <dgm:t>
        <a:bodyPr/>
        <a:lstStyle/>
        <a:p>
          <a:r>
            <a:rPr lang="en-US"/>
            <a:t>General Data Protection Regulations (GDPR) - May 25th 2018 - overhaul of current Data Protection Act 1998 requiring more proactive management of data.</a:t>
          </a:r>
        </a:p>
      </dgm:t>
    </dgm:pt>
    <dgm:pt modelId="{2C37F88C-D131-4EFE-B756-C2CD7E945C83}" type="parTrans" cxnId="{D5604C23-5DED-4F5D-999C-608DE0867ACC}">
      <dgm:prSet/>
      <dgm:spPr/>
      <dgm:t>
        <a:bodyPr/>
        <a:lstStyle/>
        <a:p>
          <a:endParaRPr lang="en-US"/>
        </a:p>
      </dgm:t>
    </dgm:pt>
    <dgm:pt modelId="{DDF2A7C8-B9A7-465C-90DA-D87C8A8CEEDB}" type="sibTrans" cxnId="{D5604C23-5DED-4F5D-999C-608DE0867ACC}">
      <dgm:prSet/>
      <dgm:spPr/>
      <dgm:t>
        <a:bodyPr/>
        <a:lstStyle/>
        <a:p>
          <a:endParaRPr lang="en-US"/>
        </a:p>
      </dgm:t>
    </dgm:pt>
    <dgm:pt modelId="{586FF1E0-DFA9-49BA-AE6B-FFB5B60CDF89}">
      <dgm:prSet/>
      <dgm:spPr/>
      <dgm:t>
        <a:bodyPr/>
        <a:lstStyle/>
        <a:p>
          <a:r>
            <a:rPr lang="en-US"/>
            <a:t>Document all information held</a:t>
          </a:r>
        </a:p>
      </dgm:t>
    </dgm:pt>
    <dgm:pt modelId="{083A9F84-D78D-4FF7-8927-97A39B8E2C0C}" type="parTrans" cxnId="{84F54F73-7AF9-48FD-AEA4-5D4671B28551}">
      <dgm:prSet/>
      <dgm:spPr/>
      <dgm:t>
        <a:bodyPr/>
        <a:lstStyle/>
        <a:p>
          <a:endParaRPr lang="en-US"/>
        </a:p>
      </dgm:t>
    </dgm:pt>
    <dgm:pt modelId="{2522558C-0587-4479-AF4A-BBB3E84F8C52}" type="sibTrans" cxnId="{84F54F73-7AF9-48FD-AEA4-5D4671B28551}">
      <dgm:prSet/>
      <dgm:spPr/>
      <dgm:t>
        <a:bodyPr/>
        <a:lstStyle/>
        <a:p>
          <a:endParaRPr lang="en-US"/>
        </a:p>
      </dgm:t>
    </dgm:pt>
    <dgm:pt modelId="{42684B4B-E8DB-4371-9873-E427088199FB}">
      <dgm:prSet/>
      <dgm:spPr/>
      <dgm:t>
        <a:bodyPr/>
        <a:lstStyle/>
        <a:p>
          <a:r>
            <a:rPr lang="en-US"/>
            <a:t>Privacy notices</a:t>
          </a:r>
        </a:p>
      </dgm:t>
    </dgm:pt>
    <dgm:pt modelId="{A57C58C0-A5C7-4C19-9877-9E8BA9F80119}" type="parTrans" cxnId="{ECC51E4D-688F-4EDB-A715-EFD1A2CE2129}">
      <dgm:prSet/>
      <dgm:spPr/>
      <dgm:t>
        <a:bodyPr/>
        <a:lstStyle/>
        <a:p>
          <a:endParaRPr lang="en-US"/>
        </a:p>
      </dgm:t>
    </dgm:pt>
    <dgm:pt modelId="{FA95C0A6-7044-4CCA-8357-F07B8A668F59}" type="sibTrans" cxnId="{ECC51E4D-688F-4EDB-A715-EFD1A2CE2129}">
      <dgm:prSet/>
      <dgm:spPr/>
      <dgm:t>
        <a:bodyPr/>
        <a:lstStyle/>
        <a:p>
          <a:endParaRPr lang="en-US"/>
        </a:p>
      </dgm:t>
    </dgm:pt>
    <dgm:pt modelId="{F4F8A462-818F-4961-ADD6-669C316644DE}">
      <dgm:prSet/>
      <dgm:spPr/>
      <dgm:t>
        <a:bodyPr/>
        <a:lstStyle/>
        <a:p>
          <a:r>
            <a:rPr lang="en-US"/>
            <a:t>Individual’s rights </a:t>
          </a:r>
        </a:p>
      </dgm:t>
    </dgm:pt>
    <dgm:pt modelId="{09412646-5B02-453F-9B78-D4558C482BDD}" type="parTrans" cxnId="{A8F1CB8F-5B24-49A5-B28B-C59B42BE14C2}">
      <dgm:prSet/>
      <dgm:spPr/>
      <dgm:t>
        <a:bodyPr/>
        <a:lstStyle/>
        <a:p>
          <a:endParaRPr lang="en-US"/>
        </a:p>
      </dgm:t>
    </dgm:pt>
    <dgm:pt modelId="{AAA2D2AB-F955-43ED-8287-864B8CDF8493}" type="sibTrans" cxnId="{A8F1CB8F-5B24-49A5-B28B-C59B42BE14C2}">
      <dgm:prSet/>
      <dgm:spPr/>
      <dgm:t>
        <a:bodyPr/>
        <a:lstStyle/>
        <a:p>
          <a:endParaRPr lang="en-US"/>
        </a:p>
      </dgm:t>
    </dgm:pt>
    <dgm:pt modelId="{0E47F7BC-22E0-42BD-9E35-973EBBEC1FC8}">
      <dgm:prSet/>
      <dgm:spPr/>
      <dgm:t>
        <a:bodyPr/>
        <a:lstStyle/>
        <a:p>
          <a:r>
            <a:rPr lang="en-US"/>
            <a:t>Access requests</a:t>
          </a:r>
        </a:p>
      </dgm:t>
    </dgm:pt>
    <dgm:pt modelId="{55A6640D-ECBD-4EA9-B236-BFF8700C4142}" type="parTrans" cxnId="{9B826B05-C9DE-4302-9D90-05D8884CB95E}">
      <dgm:prSet/>
      <dgm:spPr/>
      <dgm:t>
        <a:bodyPr/>
        <a:lstStyle/>
        <a:p>
          <a:endParaRPr lang="en-US"/>
        </a:p>
      </dgm:t>
    </dgm:pt>
    <dgm:pt modelId="{36CE745F-4019-4824-8E17-AF997B9F76B3}" type="sibTrans" cxnId="{9B826B05-C9DE-4302-9D90-05D8884CB95E}">
      <dgm:prSet/>
      <dgm:spPr/>
      <dgm:t>
        <a:bodyPr/>
        <a:lstStyle/>
        <a:p>
          <a:endParaRPr lang="en-US"/>
        </a:p>
      </dgm:t>
    </dgm:pt>
    <dgm:pt modelId="{6DDC5147-5E48-47E1-9B91-47C5123B37F8}">
      <dgm:prSet/>
      <dgm:spPr/>
      <dgm:t>
        <a:bodyPr/>
        <a:lstStyle/>
        <a:p>
          <a:r>
            <a:rPr lang="en-US"/>
            <a:t>Identify lawful basis for holding information; document it and update privacy notice</a:t>
          </a:r>
        </a:p>
      </dgm:t>
    </dgm:pt>
    <dgm:pt modelId="{71FF5862-B431-4749-B157-4CCAC30842A9}" type="parTrans" cxnId="{89EFE15E-3042-4B3E-B355-2998BEA62BDB}">
      <dgm:prSet/>
      <dgm:spPr/>
      <dgm:t>
        <a:bodyPr/>
        <a:lstStyle/>
        <a:p>
          <a:endParaRPr lang="en-US"/>
        </a:p>
      </dgm:t>
    </dgm:pt>
    <dgm:pt modelId="{1F62B7A7-86F0-4487-82F3-EB99FFD1C254}" type="sibTrans" cxnId="{89EFE15E-3042-4B3E-B355-2998BEA62BDB}">
      <dgm:prSet/>
      <dgm:spPr/>
      <dgm:t>
        <a:bodyPr/>
        <a:lstStyle/>
        <a:p>
          <a:endParaRPr lang="en-US"/>
        </a:p>
      </dgm:t>
    </dgm:pt>
    <dgm:pt modelId="{5723D331-13A2-4A76-8F03-28C42E220F00}">
      <dgm:prSet/>
      <dgm:spPr/>
      <dgm:t>
        <a:bodyPr/>
        <a:lstStyle/>
        <a:p>
          <a:r>
            <a:rPr lang="en-US"/>
            <a:t>Consent - documented and refreshed, if necessary</a:t>
          </a:r>
        </a:p>
      </dgm:t>
    </dgm:pt>
    <dgm:pt modelId="{D22C7802-5CCB-4569-ADD7-25C3EC3A63FB}" type="parTrans" cxnId="{A434165E-7753-4E2F-87C0-3AD03BE02D23}">
      <dgm:prSet/>
      <dgm:spPr/>
      <dgm:t>
        <a:bodyPr/>
        <a:lstStyle/>
        <a:p>
          <a:endParaRPr lang="en-US"/>
        </a:p>
      </dgm:t>
    </dgm:pt>
    <dgm:pt modelId="{06264300-630A-46D5-8C9D-E89DEF1907FF}" type="sibTrans" cxnId="{A434165E-7753-4E2F-87C0-3AD03BE02D23}">
      <dgm:prSet/>
      <dgm:spPr/>
      <dgm:t>
        <a:bodyPr/>
        <a:lstStyle/>
        <a:p>
          <a:endParaRPr lang="en-US"/>
        </a:p>
      </dgm:t>
    </dgm:pt>
    <dgm:pt modelId="{5A7EF893-870B-49CD-8DE2-E24C32FC897C}">
      <dgm:prSet/>
      <dgm:spPr/>
      <dgm:t>
        <a:bodyPr/>
        <a:lstStyle/>
        <a:p>
          <a:r>
            <a:rPr lang="en-US"/>
            <a:t>Verification of ages - systems for obtaining parental/guardian’s consent</a:t>
          </a:r>
        </a:p>
      </dgm:t>
    </dgm:pt>
    <dgm:pt modelId="{A71C711A-6495-492B-A9AC-3996599CFC9E}" type="parTrans" cxnId="{E7AB9F7A-FE96-46DA-A009-F5D931A980BE}">
      <dgm:prSet/>
      <dgm:spPr/>
      <dgm:t>
        <a:bodyPr/>
        <a:lstStyle/>
        <a:p>
          <a:endParaRPr lang="en-US"/>
        </a:p>
      </dgm:t>
    </dgm:pt>
    <dgm:pt modelId="{C8B93EC6-4EAD-4B38-B220-35EDA8D1445A}" type="sibTrans" cxnId="{E7AB9F7A-FE96-46DA-A009-F5D931A980BE}">
      <dgm:prSet/>
      <dgm:spPr/>
      <dgm:t>
        <a:bodyPr/>
        <a:lstStyle/>
        <a:p>
          <a:endParaRPr lang="en-US"/>
        </a:p>
      </dgm:t>
    </dgm:pt>
    <dgm:pt modelId="{4784A8E1-F97A-4769-8B40-F492C53C1BF3}">
      <dgm:prSet/>
      <dgm:spPr/>
      <dgm:t>
        <a:bodyPr/>
        <a:lstStyle/>
        <a:p>
          <a:r>
            <a:rPr lang="en-US"/>
            <a:t>Procedures to detect and report a data breach </a:t>
          </a:r>
        </a:p>
      </dgm:t>
    </dgm:pt>
    <dgm:pt modelId="{91CD06D6-20CB-4D1E-B289-1EE0CE1F0FB9}" type="parTrans" cxnId="{ACF7B43F-E642-4DEA-88CC-396A0771B63C}">
      <dgm:prSet/>
      <dgm:spPr/>
      <dgm:t>
        <a:bodyPr/>
        <a:lstStyle/>
        <a:p>
          <a:endParaRPr lang="en-US"/>
        </a:p>
      </dgm:t>
    </dgm:pt>
    <dgm:pt modelId="{5D8084DF-918A-48CA-8C31-66DDA520A86A}" type="sibTrans" cxnId="{ACF7B43F-E642-4DEA-88CC-396A0771B63C}">
      <dgm:prSet/>
      <dgm:spPr/>
      <dgm:t>
        <a:bodyPr/>
        <a:lstStyle/>
        <a:p>
          <a:endParaRPr lang="en-US"/>
        </a:p>
      </dgm:t>
    </dgm:pt>
    <dgm:pt modelId="{B2E8FE2F-7437-4D12-8A19-46400152A5D1}">
      <dgm:prSet/>
      <dgm:spPr/>
      <dgm:t>
        <a:bodyPr/>
        <a:lstStyle/>
        <a:p>
          <a:r>
            <a:rPr lang="en-US"/>
            <a:t>Privacy impact Assessments</a:t>
          </a:r>
        </a:p>
      </dgm:t>
    </dgm:pt>
    <dgm:pt modelId="{108DA6B5-3865-4F43-A9C7-A386718D9714}" type="parTrans" cxnId="{D199C838-AED8-46F8-80F6-4666428327A6}">
      <dgm:prSet/>
      <dgm:spPr/>
      <dgm:t>
        <a:bodyPr/>
        <a:lstStyle/>
        <a:p>
          <a:endParaRPr lang="en-US"/>
        </a:p>
      </dgm:t>
    </dgm:pt>
    <dgm:pt modelId="{9D4A975B-E2FB-4AA5-9EBC-F31FADC3040C}" type="sibTrans" cxnId="{D199C838-AED8-46F8-80F6-4666428327A6}">
      <dgm:prSet/>
      <dgm:spPr/>
      <dgm:t>
        <a:bodyPr/>
        <a:lstStyle/>
        <a:p>
          <a:endParaRPr lang="en-US"/>
        </a:p>
      </dgm:t>
    </dgm:pt>
    <dgm:pt modelId="{FFEDD6A8-A98D-4F15-BB20-314CE50EC30E}">
      <dgm:prSet/>
      <dgm:spPr/>
      <dgm:t>
        <a:bodyPr/>
        <a:lstStyle/>
        <a:p>
          <a:r>
            <a:rPr lang="en-US"/>
            <a:t>Data protection officers </a:t>
          </a:r>
          <a:r>
            <a:rPr lang="en-GB"/>
            <a:t> </a:t>
          </a:r>
          <a:endParaRPr lang="en-US"/>
        </a:p>
      </dgm:t>
    </dgm:pt>
    <dgm:pt modelId="{023528F3-B771-43BE-92ED-9EC03948C28F}" type="parTrans" cxnId="{3554488C-8A00-4A1F-8873-A3F2865DA248}">
      <dgm:prSet/>
      <dgm:spPr/>
      <dgm:t>
        <a:bodyPr/>
        <a:lstStyle/>
        <a:p>
          <a:endParaRPr lang="en-US"/>
        </a:p>
      </dgm:t>
    </dgm:pt>
    <dgm:pt modelId="{B90AF7A0-359A-4CA1-9AD8-5AFB3D9C9D82}" type="sibTrans" cxnId="{3554488C-8A00-4A1F-8873-A3F2865DA248}">
      <dgm:prSet/>
      <dgm:spPr/>
      <dgm:t>
        <a:bodyPr/>
        <a:lstStyle/>
        <a:p>
          <a:endParaRPr lang="en-US"/>
        </a:p>
      </dgm:t>
    </dgm:pt>
    <dgm:pt modelId="{5A4C5991-2055-4B7E-9DC1-4B6B99D91FAC}">
      <dgm:prSet/>
      <dgm:spPr/>
      <dgm:t>
        <a:bodyPr/>
        <a:lstStyle/>
        <a:p>
          <a:r>
            <a:rPr lang="en-US"/>
            <a:t>A single set of rules applicable to the whole of the EU.</a:t>
          </a:r>
        </a:p>
      </dgm:t>
    </dgm:pt>
    <dgm:pt modelId="{BE3132A3-C5F7-47CD-B090-29E63CC699B5}" type="parTrans" cxnId="{1F31C213-595D-4724-A469-9D8E3D32871F}">
      <dgm:prSet/>
      <dgm:spPr/>
      <dgm:t>
        <a:bodyPr/>
        <a:lstStyle/>
        <a:p>
          <a:endParaRPr lang="en-US"/>
        </a:p>
      </dgm:t>
    </dgm:pt>
    <dgm:pt modelId="{0D09FCEA-52E2-4BFC-8361-8C37561082A6}" type="sibTrans" cxnId="{1F31C213-595D-4724-A469-9D8E3D32871F}">
      <dgm:prSet/>
      <dgm:spPr/>
      <dgm:t>
        <a:bodyPr/>
        <a:lstStyle/>
        <a:p>
          <a:endParaRPr lang="en-US"/>
        </a:p>
      </dgm:t>
    </dgm:pt>
    <dgm:pt modelId="{8EF019EF-8321-4797-B3F1-D4F6632A308F}">
      <dgm:prSet/>
      <dgm:spPr/>
      <dgm:t>
        <a:bodyPr/>
        <a:lstStyle/>
        <a:p>
          <a:r>
            <a:rPr lang="en-US"/>
            <a:t>Maximum fines increased to 10-20 Million Euro or 4% of global turnover.  </a:t>
          </a:r>
        </a:p>
      </dgm:t>
    </dgm:pt>
    <dgm:pt modelId="{76473E0A-ADD7-44CD-8231-6CDFE20F4FEB}" type="parTrans" cxnId="{2F172997-A10E-46A4-970D-114670B657D0}">
      <dgm:prSet/>
      <dgm:spPr/>
      <dgm:t>
        <a:bodyPr/>
        <a:lstStyle/>
        <a:p>
          <a:endParaRPr lang="en-US"/>
        </a:p>
      </dgm:t>
    </dgm:pt>
    <dgm:pt modelId="{7EAB0507-212E-46EB-8ED0-30C528EAC8BF}" type="sibTrans" cxnId="{2F172997-A10E-46A4-970D-114670B657D0}">
      <dgm:prSet/>
      <dgm:spPr/>
      <dgm:t>
        <a:bodyPr/>
        <a:lstStyle/>
        <a:p>
          <a:endParaRPr lang="en-US"/>
        </a:p>
      </dgm:t>
    </dgm:pt>
    <dgm:pt modelId="{5F33E34D-CC92-443C-966B-B3E9A31005EC}" type="pres">
      <dgm:prSet presAssocID="{EEBAC0C8-5245-460B-A9B6-D81BEB6E63B1}" presName="vert0" presStyleCnt="0">
        <dgm:presLayoutVars>
          <dgm:dir/>
          <dgm:animOne val="branch"/>
          <dgm:animLvl val="lvl"/>
        </dgm:presLayoutVars>
      </dgm:prSet>
      <dgm:spPr/>
      <dgm:t>
        <a:bodyPr/>
        <a:lstStyle/>
        <a:p>
          <a:endParaRPr lang="en-US"/>
        </a:p>
      </dgm:t>
    </dgm:pt>
    <dgm:pt modelId="{6412F4FE-C29B-4E8B-986E-F88EDF4C3B34}" type="pres">
      <dgm:prSet presAssocID="{61321C35-8BB3-412B-8B14-1183189D42C0}" presName="thickLine" presStyleLbl="alignNode1" presStyleIdx="0" presStyleCnt="13"/>
      <dgm:spPr/>
    </dgm:pt>
    <dgm:pt modelId="{B31E5E78-0EB8-4C74-8B80-51021702D2F1}" type="pres">
      <dgm:prSet presAssocID="{61321C35-8BB3-412B-8B14-1183189D42C0}" presName="horz1" presStyleCnt="0"/>
      <dgm:spPr/>
    </dgm:pt>
    <dgm:pt modelId="{A59DDC56-C771-4AD3-92A6-596BA6315AE1}" type="pres">
      <dgm:prSet presAssocID="{61321C35-8BB3-412B-8B14-1183189D42C0}" presName="tx1" presStyleLbl="revTx" presStyleIdx="0" presStyleCnt="13"/>
      <dgm:spPr/>
      <dgm:t>
        <a:bodyPr/>
        <a:lstStyle/>
        <a:p>
          <a:endParaRPr lang="en-US"/>
        </a:p>
      </dgm:t>
    </dgm:pt>
    <dgm:pt modelId="{4C3B28CD-F53A-4855-B4D4-229C23E49E8C}" type="pres">
      <dgm:prSet presAssocID="{61321C35-8BB3-412B-8B14-1183189D42C0}" presName="vert1" presStyleCnt="0"/>
      <dgm:spPr/>
    </dgm:pt>
    <dgm:pt modelId="{C74A07A4-DA4F-4B9C-95E2-44B4B2941364}" type="pres">
      <dgm:prSet presAssocID="{586FF1E0-DFA9-49BA-AE6B-FFB5B60CDF89}" presName="thickLine" presStyleLbl="alignNode1" presStyleIdx="1" presStyleCnt="13"/>
      <dgm:spPr/>
    </dgm:pt>
    <dgm:pt modelId="{75EC0A56-C777-4FA4-977A-2CC021CDA684}" type="pres">
      <dgm:prSet presAssocID="{586FF1E0-DFA9-49BA-AE6B-FFB5B60CDF89}" presName="horz1" presStyleCnt="0"/>
      <dgm:spPr/>
    </dgm:pt>
    <dgm:pt modelId="{697E7F9F-B7F8-4145-8AB4-2C8A05D7CEBA}" type="pres">
      <dgm:prSet presAssocID="{586FF1E0-DFA9-49BA-AE6B-FFB5B60CDF89}" presName="tx1" presStyleLbl="revTx" presStyleIdx="1" presStyleCnt="13"/>
      <dgm:spPr/>
      <dgm:t>
        <a:bodyPr/>
        <a:lstStyle/>
        <a:p>
          <a:endParaRPr lang="en-US"/>
        </a:p>
      </dgm:t>
    </dgm:pt>
    <dgm:pt modelId="{4980CCCD-976C-4453-96B8-ABF0AEC3BCB1}" type="pres">
      <dgm:prSet presAssocID="{586FF1E0-DFA9-49BA-AE6B-FFB5B60CDF89}" presName="vert1" presStyleCnt="0"/>
      <dgm:spPr/>
    </dgm:pt>
    <dgm:pt modelId="{E7A79CD4-A32A-490D-A32E-DAE16DD490BC}" type="pres">
      <dgm:prSet presAssocID="{42684B4B-E8DB-4371-9873-E427088199FB}" presName="thickLine" presStyleLbl="alignNode1" presStyleIdx="2" presStyleCnt="13"/>
      <dgm:spPr/>
    </dgm:pt>
    <dgm:pt modelId="{D16DE1D9-230E-451F-AAB7-DEC2D4E9AF63}" type="pres">
      <dgm:prSet presAssocID="{42684B4B-E8DB-4371-9873-E427088199FB}" presName="horz1" presStyleCnt="0"/>
      <dgm:spPr/>
    </dgm:pt>
    <dgm:pt modelId="{3BA5FB46-727E-4885-9691-101474F16892}" type="pres">
      <dgm:prSet presAssocID="{42684B4B-E8DB-4371-9873-E427088199FB}" presName="tx1" presStyleLbl="revTx" presStyleIdx="2" presStyleCnt="13"/>
      <dgm:spPr/>
      <dgm:t>
        <a:bodyPr/>
        <a:lstStyle/>
        <a:p>
          <a:endParaRPr lang="en-US"/>
        </a:p>
      </dgm:t>
    </dgm:pt>
    <dgm:pt modelId="{3D664F4F-BEE5-4C76-8E1C-366C409BD12D}" type="pres">
      <dgm:prSet presAssocID="{42684B4B-E8DB-4371-9873-E427088199FB}" presName="vert1" presStyleCnt="0"/>
      <dgm:spPr/>
    </dgm:pt>
    <dgm:pt modelId="{02695794-8319-40E6-B30C-8C8C8B060D4E}" type="pres">
      <dgm:prSet presAssocID="{F4F8A462-818F-4961-ADD6-669C316644DE}" presName="thickLine" presStyleLbl="alignNode1" presStyleIdx="3" presStyleCnt="13"/>
      <dgm:spPr/>
    </dgm:pt>
    <dgm:pt modelId="{92BF9A95-1051-45FC-993F-3C94A5DE299A}" type="pres">
      <dgm:prSet presAssocID="{F4F8A462-818F-4961-ADD6-669C316644DE}" presName="horz1" presStyleCnt="0"/>
      <dgm:spPr/>
    </dgm:pt>
    <dgm:pt modelId="{D3A02550-1F14-4E7D-B60B-046F3F8C6CE3}" type="pres">
      <dgm:prSet presAssocID="{F4F8A462-818F-4961-ADD6-669C316644DE}" presName="tx1" presStyleLbl="revTx" presStyleIdx="3" presStyleCnt="13"/>
      <dgm:spPr/>
      <dgm:t>
        <a:bodyPr/>
        <a:lstStyle/>
        <a:p>
          <a:endParaRPr lang="en-US"/>
        </a:p>
      </dgm:t>
    </dgm:pt>
    <dgm:pt modelId="{9643EE3A-D4FE-40CD-9B0C-838E82E1AF28}" type="pres">
      <dgm:prSet presAssocID="{F4F8A462-818F-4961-ADD6-669C316644DE}" presName="vert1" presStyleCnt="0"/>
      <dgm:spPr/>
    </dgm:pt>
    <dgm:pt modelId="{0F0019E4-B926-4FE2-93B9-4C7762740C99}" type="pres">
      <dgm:prSet presAssocID="{0E47F7BC-22E0-42BD-9E35-973EBBEC1FC8}" presName="thickLine" presStyleLbl="alignNode1" presStyleIdx="4" presStyleCnt="13"/>
      <dgm:spPr/>
    </dgm:pt>
    <dgm:pt modelId="{57CF652A-997E-4BB0-9C15-F2BD3B1B5417}" type="pres">
      <dgm:prSet presAssocID="{0E47F7BC-22E0-42BD-9E35-973EBBEC1FC8}" presName="horz1" presStyleCnt="0"/>
      <dgm:spPr/>
    </dgm:pt>
    <dgm:pt modelId="{EA0FA1FE-2AE8-4A18-AA1D-8F1CFEE4B4EE}" type="pres">
      <dgm:prSet presAssocID="{0E47F7BC-22E0-42BD-9E35-973EBBEC1FC8}" presName="tx1" presStyleLbl="revTx" presStyleIdx="4" presStyleCnt="13"/>
      <dgm:spPr/>
      <dgm:t>
        <a:bodyPr/>
        <a:lstStyle/>
        <a:p>
          <a:endParaRPr lang="en-US"/>
        </a:p>
      </dgm:t>
    </dgm:pt>
    <dgm:pt modelId="{506F033F-E3CA-4CBE-A4EF-4EB983CA5E63}" type="pres">
      <dgm:prSet presAssocID="{0E47F7BC-22E0-42BD-9E35-973EBBEC1FC8}" presName="vert1" presStyleCnt="0"/>
      <dgm:spPr/>
    </dgm:pt>
    <dgm:pt modelId="{A046F5C4-6B86-4338-92D5-16B1D1D29020}" type="pres">
      <dgm:prSet presAssocID="{6DDC5147-5E48-47E1-9B91-47C5123B37F8}" presName="thickLine" presStyleLbl="alignNode1" presStyleIdx="5" presStyleCnt="13"/>
      <dgm:spPr/>
    </dgm:pt>
    <dgm:pt modelId="{0F3574F4-6D94-4D88-8B23-9169ECB180A0}" type="pres">
      <dgm:prSet presAssocID="{6DDC5147-5E48-47E1-9B91-47C5123B37F8}" presName="horz1" presStyleCnt="0"/>
      <dgm:spPr/>
    </dgm:pt>
    <dgm:pt modelId="{D858AC61-0474-4DF7-A2DB-35BC1308AAF5}" type="pres">
      <dgm:prSet presAssocID="{6DDC5147-5E48-47E1-9B91-47C5123B37F8}" presName="tx1" presStyleLbl="revTx" presStyleIdx="5" presStyleCnt="13"/>
      <dgm:spPr/>
      <dgm:t>
        <a:bodyPr/>
        <a:lstStyle/>
        <a:p>
          <a:endParaRPr lang="en-US"/>
        </a:p>
      </dgm:t>
    </dgm:pt>
    <dgm:pt modelId="{A6852777-5DE5-4F9D-AED7-2567F3555E13}" type="pres">
      <dgm:prSet presAssocID="{6DDC5147-5E48-47E1-9B91-47C5123B37F8}" presName="vert1" presStyleCnt="0"/>
      <dgm:spPr/>
    </dgm:pt>
    <dgm:pt modelId="{11D01B0D-2919-4117-94A4-A98B67887FD8}" type="pres">
      <dgm:prSet presAssocID="{5723D331-13A2-4A76-8F03-28C42E220F00}" presName="thickLine" presStyleLbl="alignNode1" presStyleIdx="6" presStyleCnt="13"/>
      <dgm:spPr/>
    </dgm:pt>
    <dgm:pt modelId="{3A1C47B9-A36C-471D-B778-1DF981A25730}" type="pres">
      <dgm:prSet presAssocID="{5723D331-13A2-4A76-8F03-28C42E220F00}" presName="horz1" presStyleCnt="0"/>
      <dgm:spPr/>
    </dgm:pt>
    <dgm:pt modelId="{FAD94B38-A111-46D5-9D49-6487E10B6D22}" type="pres">
      <dgm:prSet presAssocID="{5723D331-13A2-4A76-8F03-28C42E220F00}" presName="tx1" presStyleLbl="revTx" presStyleIdx="6" presStyleCnt="13"/>
      <dgm:spPr/>
      <dgm:t>
        <a:bodyPr/>
        <a:lstStyle/>
        <a:p>
          <a:endParaRPr lang="en-US"/>
        </a:p>
      </dgm:t>
    </dgm:pt>
    <dgm:pt modelId="{41A39AE2-9188-4F1D-A2BA-600B6A6457A3}" type="pres">
      <dgm:prSet presAssocID="{5723D331-13A2-4A76-8F03-28C42E220F00}" presName="vert1" presStyleCnt="0"/>
      <dgm:spPr/>
    </dgm:pt>
    <dgm:pt modelId="{83394DA4-B83F-4504-935A-7B986C300AED}" type="pres">
      <dgm:prSet presAssocID="{5A7EF893-870B-49CD-8DE2-E24C32FC897C}" presName="thickLine" presStyleLbl="alignNode1" presStyleIdx="7" presStyleCnt="13"/>
      <dgm:spPr/>
    </dgm:pt>
    <dgm:pt modelId="{1CD6DBF4-75C1-4159-9018-12E09BFC9E2F}" type="pres">
      <dgm:prSet presAssocID="{5A7EF893-870B-49CD-8DE2-E24C32FC897C}" presName="horz1" presStyleCnt="0"/>
      <dgm:spPr/>
    </dgm:pt>
    <dgm:pt modelId="{D2051613-4C46-406F-8F36-F686E68A03B2}" type="pres">
      <dgm:prSet presAssocID="{5A7EF893-870B-49CD-8DE2-E24C32FC897C}" presName="tx1" presStyleLbl="revTx" presStyleIdx="7" presStyleCnt="13"/>
      <dgm:spPr/>
      <dgm:t>
        <a:bodyPr/>
        <a:lstStyle/>
        <a:p>
          <a:endParaRPr lang="en-US"/>
        </a:p>
      </dgm:t>
    </dgm:pt>
    <dgm:pt modelId="{1A6E1106-0CEF-4159-8233-1E4DB73A0670}" type="pres">
      <dgm:prSet presAssocID="{5A7EF893-870B-49CD-8DE2-E24C32FC897C}" presName="vert1" presStyleCnt="0"/>
      <dgm:spPr/>
    </dgm:pt>
    <dgm:pt modelId="{B75A3AF7-8980-4B19-BCD4-A8AD6E38C751}" type="pres">
      <dgm:prSet presAssocID="{4784A8E1-F97A-4769-8B40-F492C53C1BF3}" presName="thickLine" presStyleLbl="alignNode1" presStyleIdx="8" presStyleCnt="13"/>
      <dgm:spPr/>
    </dgm:pt>
    <dgm:pt modelId="{0A4D72DF-79EF-40F0-BEC1-E8951738DFD6}" type="pres">
      <dgm:prSet presAssocID="{4784A8E1-F97A-4769-8B40-F492C53C1BF3}" presName="horz1" presStyleCnt="0"/>
      <dgm:spPr/>
    </dgm:pt>
    <dgm:pt modelId="{31C552B9-76D8-479E-9B65-4B80D04FB305}" type="pres">
      <dgm:prSet presAssocID="{4784A8E1-F97A-4769-8B40-F492C53C1BF3}" presName="tx1" presStyleLbl="revTx" presStyleIdx="8" presStyleCnt="13"/>
      <dgm:spPr/>
      <dgm:t>
        <a:bodyPr/>
        <a:lstStyle/>
        <a:p>
          <a:endParaRPr lang="en-US"/>
        </a:p>
      </dgm:t>
    </dgm:pt>
    <dgm:pt modelId="{931D6E05-9352-4105-92C3-A59024F94449}" type="pres">
      <dgm:prSet presAssocID="{4784A8E1-F97A-4769-8B40-F492C53C1BF3}" presName="vert1" presStyleCnt="0"/>
      <dgm:spPr/>
    </dgm:pt>
    <dgm:pt modelId="{4957D60A-BC3E-42D6-AFD9-95142D90F226}" type="pres">
      <dgm:prSet presAssocID="{B2E8FE2F-7437-4D12-8A19-46400152A5D1}" presName="thickLine" presStyleLbl="alignNode1" presStyleIdx="9" presStyleCnt="13"/>
      <dgm:spPr/>
    </dgm:pt>
    <dgm:pt modelId="{9E4B6EDD-5C4F-4473-B032-B572C3C5EB51}" type="pres">
      <dgm:prSet presAssocID="{B2E8FE2F-7437-4D12-8A19-46400152A5D1}" presName="horz1" presStyleCnt="0"/>
      <dgm:spPr/>
    </dgm:pt>
    <dgm:pt modelId="{C288F7B0-B8F1-4212-B047-9288FAAFF9B5}" type="pres">
      <dgm:prSet presAssocID="{B2E8FE2F-7437-4D12-8A19-46400152A5D1}" presName="tx1" presStyleLbl="revTx" presStyleIdx="9" presStyleCnt="13"/>
      <dgm:spPr/>
      <dgm:t>
        <a:bodyPr/>
        <a:lstStyle/>
        <a:p>
          <a:endParaRPr lang="en-US"/>
        </a:p>
      </dgm:t>
    </dgm:pt>
    <dgm:pt modelId="{64DC3905-9472-40A6-810E-192F702DF782}" type="pres">
      <dgm:prSet presAssocID="{B2E8FE2F-7437-4D12-8A19-46400152A5D1}" presName="vert1" presStyleCnt="0"/>
      <dgm:spPr/>
    </dgm:pt>
    <dgm:pt modelId="{B8680CAB-E259-4D94-8DB8-7695BDAD9AC5}" type="pres">
      <dgm:prSet presAssocID="{FFEDD6A8-A98D-4F15-BB20-314CE50EC30E}" presName="thickLine" presStyleLbl="alignNode1" presStyleIdx="10" presStyleCnt="13"/>
      <dgm:spPr/>
    </dgm:pt>
    <dgm:pt modelId="{C51E93CA-9141-4C1E-AAAB-0AC9A3016E27}" type="pres">
      <dgm:prSet presAssocID="{FFEDD6A8-A98D-4F15-BB20-314CE50EC30E}" presName="horz1" presStyleCnt="0"/>
      <dgm:spPr/>
    </dgm:pt>
    <dgm:pt modelId="{0E8B5055-7FBD-4F93-A453-8432A48D68BC}" type="pres">
      <dgm:prSet presAssocID="{FFEDD6A8-A98D-4F15-BB20-314CE50EC30E}" presName="tx1" presStyleLbl="revTx" presStyleIdx="10" presStyleCnt="13"/>
      <dgm:spPr/>
      <dgm:t>
        <a:bodyPr/>
        <a:lstStyle/>
        <a:p>
          <a:endParaRPr lang="en-US"/>
        </a:p>
      </dgm:t>
    </dgm:pt>
    <dgm:pt modelId="{F6063552-2FC0-4C58-8F55-5E30B47CA53B}" type="pres">
      <dgm:prSet presAssocID="{FFEDD6A8-A98D-4F15-BB20-314CE50EC30E}" presName="vert1" presStyleCnt="0"/>
      <dgm:spPr/>
    </dgm:pt>
    <dgm:pt modelId="{FA48B5E9-1EE1-4A0F-AE11-E8FF5D8DA916}" type="pres">
      <dgm:prSet presAssocID="{5A4C5991-2055-4B7E-9DC1-4B6B99D91FAC}" presName="thickLine" presStyleLbl="alignNode1" presStyleIdx="11" presStyleCnt="13"/>
      <dgm:spPr/>
    </dgm:pt>
    <dgm:pt modelId="{BE912524-3B20-4173-92AC-007389BB3312}" type="pres">
      <dgm:prSet presAssocID="{5A4C5991-2055-4B7E-9DC1-4B6B99D91FAC}" presName="horz1" presStyleCnt="0"/>
      <dgm:spPr/>
    </dgm:pt>
    <dgm:pt modelId="{C7E23E34-C22F-4924-A363-56F1D43F1A02}" type="pres">
      <dgm:prSet presAssocID="{5A4C5991-2055-4B7E-9DC1-4B6B99D91FAC}" presName="tx1" presStyleLbl="revTx" presStyleIdx="11" presStyleCnt="13"/>
      <dgm:spPr/>
      <dgm:t>
        <a:bodyPr/>
        <a:lstStyle/>
        <a:p>
          <a:endParaRPr lang="en-US"/>
        </a:p>
      </dgm:t>
    </dgm:pt>
    <dgm:pt modelId="{C65DBA88-9643-48DF-8E72-55BD70A26DF8}" type="pres">
      <dgm:prSet presAssocID="{5A4C5991-2055-4B7E-9DC1-4B6B99D91FAC}" presName="vert1" presStyleCnt="0"/>
      <dgm:spPr/>
    </dgm:pt>
    <dgm:pt modelId="{4A72C47A-527D-41F3-A47B-CDF148579DDD}" type="pres">
      <dgm:prSet presAssocID="{8EF019EF-8321-4797-B3F1-D4F6632A308F}" presName="thickLine" presStyleLbl="alignNode1" presStyleIdx="12" presStyleCnt="13"/>
      <dgm:spPr/>
    </dgm:pt>
    <dgm:pt modelId="{AF272438-4CC1-47EB-9510-7D0BA2ADC397}" type="pres">
      <dgm:prSet presAssocID="{8EF019EF-8321-4797-B3F1-D4F6632A308F}" presName="horz1" presStyleCnt="0"/>
      <dgm:spPr/>
    </dgm:pt>
    <dgm:pt modelId="{681127BA-4E1E-4FA8-A0E5-35EDA73EC83D}" type="pres">
      <dgm:prSet presAssocID="{8EF019EF-8321-4797-B3F1-D4F6632A308F}" presName="tx1" presStyleLbl="revTx" presStyleIdx="12" presStyleCnt="13"/>
      <dgm:spPr/>
      <dgm:t>
        <a:bodyPr/>
        <a:lstStyle/>
        <a:p>
          <a:endParaRPr lang="en-US"/>
        </a:p>
      </dgm:t>
    </dgm:pt>
    <dgm:pt modelId="{432C7237-939B-4C79-8E58-8271967493DB}" type="pres">
      <dgm:prSet presAssocID="{8EF019EF-8321-4797-B3F1-D4F6632A308F}" presName="vert1" presStyleCnt="0"/>
      <dgm:spPr/>
    </dgm:pt>
  </dgm:ptLst>
  <dgm:cxnLst>
    <dgm:cxn modelId="{2F172997-A10E-46A4-970D-114670B657D0}" srcId="{EEBAC0C8-5245-460B-A9B6-D81BEB6E63B1}" destId="{8EF019EF-8321-4797-B3F1-D4F6632A308F}" srcOrd="12" destOrd="0" parTransId="{76473E0A-ADD7-44CD-8231-6CDFE20F4FEB}" sibTransId="{7EAB0507-212E-46EB-8ED0-30C528EAC8BF}"/>
    <dgm:cxn modelId="{ACF7B43F-E642-4DEA-88CC-396A0771B63C}" srcId="{EEBAC0C8-5245-460B-A9B6-D81BEB6E63B1}" destId="{4784A8E1-F97A-4769-8B40-F492C53C1BF3}" srcOrd="8" destOrd="0" parTransId="{91CD06D6-20CB-4D1E-B289-1EE0CE1F0FB9}" sibTransId="{5D8084DF-918A-48CA-8C31-66DDA520A86A}"/>
    <dgm:cxn modelId="{400EECF3-BC86-49A1-9627-D3C249741A81}" type="presOf" srcId="{5A4C5991-2055-4B7E-9DC1-4B6B99D91FAC}" destId="{C7E23E34-C22F-4924-A363-56F1D43F1A02}" srcOrd="0" destOrd="0" presId="urn:microsoft.com/office/officeart/2008/layout/LinedList"/>
    <dgm:cxn modelId="{4D7CB728-2037-44B3-8621-BAA681A9D77B}" type="presOf" srcId="{61321C35-8BB3-412B-8B14-1183189D42C0}" destId="{A59DDC56-C771-4AD3-92A6-596BA6315AE1}" srcOrd="0" destOrd="0" presId="urn:microsoft.com/office/officeart/2008/layout/LinedList"/>
    <dgm:cxn modelId="{0B38BB6C-F27F-4DAC-B299-450105A2BA46}" type="presOf" srcId="{F4F8A462-818F-4961-ADD6-669C316644DE}" destId="{D3A02550-1F14-4E7D-B60B-046F3F8C6CE3}" srcOrd="0" destOrd="0" presId="urn:microsoft.com/office/officeart/2008/layout/LinedList"/>
    <dgm:cxn modelId="{3554488C-8A00-4A1F-8873-A3F2865DA248}" srcId="{EEBAC0C8-5245-460B-A9B6-D81BEB6E63B1}" destId="{FFEDD6A8-A98D-4F15-BB20-314CE50EC30E}" srcOrd="10" destOrd="0" parTransId="{023528F3-B771-43BE-92ED-9EC03948C28F}" sibTransId="{B90AF7A0-359A-4CA1-9AD8-5AFB3D9C9D82}"/>
    <dgm:cxn modelId="{A8F1CB8F-5B24-49A5-B28B-C59B42BE14C2}" srcId="{EEBAC0C8-5245-460B-A9B6-D81BEB6E63B1}" destId="{F4F8A462-818F-4961-ADD6-669C316644DE}" srcOrd="3" destOrd="0" parTransId="{09412646-5B02-453F-9B78-D4558C482BDD}" sibTransId="{AAA2D2AB-F955-43ED-8287-864B8CDF8493}"/>
    <dgm:cxn modelId="{A434165E-7753-4E2F-87C0-3AD03BE02D23}" srcId="{EEBAC0C8-5245-460B-A9B6-D81BEB6E63B1}" destId="{5723D331-13A2-4A76-8F03-28C42E220F00}" srcOrd="6" destOrd="0" parTransId="{D22C7802-5CCB-4569-ADD7-25C3EC3A63FB}" sibTransId="{06264300-630A-46D5-8C9D-E89DEF1907FF}"/>
    <dgm:cxn modelId="{ECC51E4D-688F-4EDB-A715-EFD1A2CE2129}" srcId="{EEBAC0C8-5245-460B-A9B6-D81BEB6E63B1}" destId="{42684B4B-E8DB-4371-9873-E427088199FB}" srcOrd="2" destOrd="0" parTransId="{A57C58C0-A5C7-4C19-9877-9E8BA9F80119}" sibTransId="{FA95C0A6-7044-4CCA-8357-F07B8A668F59}"/>
    <dgm:cxn modelId="{3ABF3CDC-DD28-4237-BB8B-105C30461D24}" type="presOf" srcId="{5A7EF893-870B-49CD-8DE2-E24C32FC897C}" destId="{D2051613-4C46-406F-8F36-F686E68A03B2}" srcOrd="0" destOrd="0" presId="urn:microsoft.com/office/officeart/2008/layout/LinedList"/>
    <dgm:cxn modelId="{D199C838-AED8-46F8-80F6-4666428327A6}" srcId="{EEBAC0C8-5245-460B-A9B6-D81BEB6E63B1}" destId="{B2E8FE2F-7437-4D12-8A19-46400152A5D1}" srcOrd="9" destOrd="0" parTransId="{108DA6B5-3865-4F43-A9C7-A386718D9714}" sibTransId="{9D4A975B-E2FB-4AA5-9EBC-F31FADC3040C}"/>
    <dgm:cxn modelId="{E160BF81-EED6-4CA7-A537-03EC364195D5}" type="presOf" srcId="{42684B4B-E8DB-4371-9873-E427088199FB}" destId="{3BA5FB46-727E-4885-9691-101474F16892}" srcOrd="0" destOrd="0" presId="urn:microsoft.com/office/officeart/2008/layout/LinedList"/>
    <dgm:cxn modelId="{5C4CA5C7-ECA7-4E32-939A-E9C55C34DD4A}" type="presOf" srcId="{0E47F7BC-22E0-42BD-9E35-973EBBEC1FC8}" destId="{EA0FA1FE-2AE8-4A18-AA1D-8F1CFEE4B4EE}" srcOrd="0" destOrd="0" presId="urn:microsoft.com/office/officeart/2008/layout/LinedList"/>
    <dgm:cxn modelId="{B7257F8C-18DD-4949-AC15-0D5492E82AD7}" type="presOf" srcId="{8EF019EF-8321-4797-B3F1-D4F6632A308F}" destId="{681127BA-4E1E-4FA8-A0E5-35EDA73EC83D}" srcOrd="0" destOrd="0" presId="urn:microsoft.com/office/officeart/2008/layout/LinedList"/>
    <dgm:cxn modelId="{D5604C23-5DED-4F5D-999C-608DE0867ACC}" srcId="{EEBAC0C8-5245-460B-A9B6-D81BEB6E63B1}" destId="{61321C35-8BB3-412B-8B14-1183189D42C0}" srcOrd="0" destOrd="0" parTransId="{2C37F88C-D131-4EFE-B756-C2CD7E945C83}" sibTransId="{DDF2A7C8-B9A7-465C-90DA-D87C8A8CEEDB}"/>
    <dgm:cxn modelId="{84F54F73-7AF9-48FD-AEA4-5D4671B28551}" srcId="{EEBAC0C8-5245-460B-A9B6-D81BEB6E63B1}" destId="{586FF1E0-DFA9-49BA-AE6B-FFB5B60CDF89}" srcOrd="1" destOrd="0" parTransId="{083A9F84-D78D-4FF7-8927-97A39B8E2C0C}" sibTransId="{2522558C-0587-4479-AF4A-BBB3E84F8C52}"/>
    <dgm:cxn modelId="{15C1FA60-3186-4F33-8DF0-F420E08D9BA5}" type="presOf" srcId="{6DDC5147-5E48-47E1-9B91-47C5123B37F8}" destId="{D858AC61-0474-4DF7-A2DB-35BC1308AAF5}" srcOrd="0" destOrd="0" presId="urn:microsoft.com/office/officeart/2008/layout/LinedList"/>
    <dgm:cxn modelId="{027F455B-4BBC-416E-9C1F-47F90194B976}" type="presOf" srcId="{B2E8FE2F-7437-4D12-8A19-46400152A5D1}" destId="{C288F7B0-B8F1-4212-B047-9288FAAFF9B5}" srcOrd="0" destOrd="0" presId="urn:microsoft.com/office/officeart/2008/layout/LinedList"/>
    <dgm:cxn modelId="{698EE88B-21BE-418E-80E3-540523A06FE7}" type="presOf" srcId="{586FF1E0-DFA9-49BA-AE6B-FFB5B60CDF89}" destId="{697E7F9F-B7F8-4145-8AB4-2C8A05D7CEBA}" srcOrd="0" destOrd="0" presId="urn:microsoft.com/office/officeart/2008/layout/LinedList"/>
    <dgm:cxn modelId="{5DB86AF9-B7BE-4D18-95A4-C36F00BB42F9}" type="presOf" srcId="{FFEDD6A8-A98D-4F15-BB20-314CE50EC30E}" destId="{0E8B5055-7FBD-4F93-A453-8432A48D68BC}" srcOrd="0" destOrd="0" presId="urn:microsoft.com/office/officeart/2008/layout/LinedList"/>
    <dgm:cxn modelId="{E7AB9F7A-FE96-46DA-A009-F5D931A980BE}" srcId="{EEBAC0C8-5245-460B-A9B6-D81BEB6E63B1}" destId="{5A7EF893-870B-49CD-8DE2-E24C32FC897C}" srcOrd="7" destOrd="0" parTransId="{A71C711A-6495-492B-A9AC-3996599CFC9E}" sibTransId="{C8B93EC6-4EAD-4B38-B220-35EDA8D1445A}"/>
    <dgm:cxn modelId="{89EFE15E-3042-4B3E-B355-2998BEA62BDB}" srcId="{EEBAC0C8-5245-460B-A9B6-D81BEB6E63B1}" destId="{6DDC5147-5E48-47E1-9B91-47C5123B37F8}" srcOrd="5" destOrd="0" parTransId="{71FF5862-B431-4749-B157-4CCAC30842A9}" sibTransId="{1F62B7A7-86F0-4487-82F3-EB99FFD1C254}"/>
    <dgm:cxn modelId="{B33CEEAC-840A-40D6-87F4-952A94EC1994}" type="presOf" srcId="{EEBAC0C8-5245-460B-A9B6-D81BEB6E63B1}" destId="{5F33E34D-CC92-443C-966B-B3E9A31005EC}" srcOrd="0" destOrd="0" presId="urn:microsoft.com/office/officeart/2008/layout/LinedList"/>
    <dgm:cxn modelId="{819CB491-2162-40A9-BDEA-7FE70EC4CD56}" type="presOf" srcId="{5723D331-13A2-4A76-8F03-28C42E220F00}" destId="{FAD94B38-A111-46D5-9D49-6487E10B6D22}" srcOrd="0" destOrd="0" presId="urn:microsoft.com/office/officeart/2008/layout/LinedList"/>
    <dgm:cxn modelId="{2F020C5C-68D8-4BF1-8629-B609A60D2EC7}" type="presOf" srcId="{4784A8E1-F97A-4769-8B40-F492C53C1BF3}" destId="{31C552B9-76D8-479E-9B65-4B80D04FB305}" srcOrd="0" destOrd="0" presId="urn:microsoft.com/office/officeart/2008/layout/LinedList"/>
    <dgm:cxn modelId="{1F31C213-595D-4724-A469-9D8E3D32871F}" srcId="{EEBAC0C8-5245-460B-A9B6-D81BEB6E63B1}" destId="{5A4C5991-2055-4B7E-9DC1-4B6B99D91FAC}" srcOrd="11" destOrd="0" parTransId="{BE3132A3-C5F7-47CD-B090-29E63CC699B5}" sibTransId="{0D09FCEA-52E2-4BFC-8361-8C37561082A6}"/>
    <dgm:cxn modelId="{9B826B05-C9DE-4302-9D90-05D8884CB95E}" srcId="{EEBAC0C8-5245-460B-A9B6-D81BEB6E63B1}" destId="{0E47F7BC-22E0-42BD-9E35-973EBBEC1FC8}" srcOrd="4" destOrd="0" parTransId="{55A6640D-ECBD-4EA9-B236-BFF8700C4142}" sibTransId="{36CE745F-4019-4824-8E17-AF997B9F76B3}"/>
    <dgm:cxn modelId="{FB3642B2-BCE7-4CE9-83C7-6D4A4AF087EB}" type="presParOf" srcId="{5F33E34D-CC92-443C-966B-B3E9A31005EC}" destId="{6412F4FE-C29B-4E8B-986E-F88EDF4C3B34}" srcOrd="0" destOrd="0" presId="urn:microsoft.com/office/officeart/2008/layout/LinedList"/>
    <dgm:cxn modelId="{D62CEC49-67BA-4C11-B954-91E605A2921E}" type="presParOf" srcId="{5F33E34D-CC92-443C-966B-B3E9A31005EC}" destId="{B31E5E78-0EB8-4C74-8B80-51021702D2F1}" srcOrd="1" destOrd="0" presId="urn:microsoft.com/office/officeart/2008/layout/LinedList"/>
    <dgm:cxn modelId="{4C1C75D6-C6FC-46BE-A430-FC6AFDC8AF01}" type="presParOf" srcId="{B31E5E78-0EB8-4C74-8B80-51021702D2F1}" destId="{A59DDC56-C771-4AD3-92A6-596BA6315AE1}" srcOrd="0" destOrd="0" presId="urn:microsoft.com/office/officeart/2008/layout/LinedList"/>
    <dgm:cxn modelId="{73C4C3A5-056F-43BB-9F9D-570BEA1E7158}" type="presParOf" srcId="{B31E5E78-0EB8-4C74-8B80-51021702D2F1}" destId="{4C3B28CD-F53A-4855-B4D4-229C23E49E8C}" srcOrd="1" destOrd="0" presId="urn:microsoft.com/office/officeart/2008/layout/LinedList"/>
    <dgm:cxn modelId="{77B54445-E8A7-4023-A1E0-5949AC6EF1FB}" type="presParOf" srcId="{5F33E34D-CC92-443C-966B-B3E9A31005EC}" destId="{C74A07A4-DA4F-4B9C-95E2-44B4B2941364}" srcOrd="2" destOrd="0" presId="urn:microsoft.com/office/officeart/2008/layout/LinedList"/>
    <dgm:cxn modelId="{332EA31D-A0CC-4F6E-BC99-44D70F036375}" type="presParOf" srcId="{5F33E34D-CC92-443C-966B-B3E9A31005EC}" destId="{75EC0A56-C777-4FA4-977A-2CC021CDA684}" srcOrd="3" destOrd="0" presId="urn:microsoft.com/office/officeart/2008/layout/LinedList"/>
    <dgm:cxn modelId="{91DC108E-42D2-4795-A95B-ED729175074D}" type="presParOf" srcId="{75EC0A56-C777-4FA4-977A-2CC021CDA684}" destId="{697E7F9F-B7F8-4145-8AB4-2C8A05D7CEBA}" srcOrd="0" destOrd="0" presId="urn:microsoft.com/office/officeart/2008/layout/LinedList"/>
    <dgm:cxn modelId="{0D8A214B-E1FE-47EC-AA7E-4AF33AEED2FB}" type="presParOf" srcId="{75EC0A56-C777-4FA4-977A-2CC021CDA684}" destId="{4980CCCD-976C-4453-96B8-ABF0AEC3BCB1}" srcOrd="1" destOrd="0" presId="urn:microsoft.com/office/officeart/2008/layout/LinedList"/>
    <dgm:cxn modelId="{952FEA13-C582-45D0-8202-1918F693B0FA}" type="presParOf" srcId="{5F33E34D-CC92-443C-966B-B3E9A31005EC}" destId="{E7A79CD4-A32A-490D-A32E-DAE16DD490BC}" srcOrd="4" destOrd="0" presId="urn:microsoft.com/office/officeart/2008/layout/LinedList"/>
    <dgm:cxn modelId="{619F563D-8CA1-414F-8440-ACBE4EE32317}" type="presParOf" srcId="{5F33E34D-CC92-443C-966B-B3E9A31005EC}" destId="{D16DE1D9-230E-451F-AAB7-DEC2D4E9AF63}" srcOrd="5" destOrd="0" presId="urn:microsoft.com/office/officeart/2008/layout/LinedList"/>
    <dgm:cxn modelId="{88ACB84F-CB7F-4221-B045-372918DB1E2A}" type="presParOf" srcId="{D16DE1D9-230E-451F-AAB7-DEC2D4E9AF63}" destId="{3BA5FB46-727E-4885-9691-101474F16892}" srcOrd="0" destOrd="0" presId="urn:microsoft.com/office/officeart/2008/layout/LinedList"/>
    <dgm:cxn modelId="{9EC9715D-5E0D-41CC-B93E-4EAB583ED815}" type="presParOf" srcId="{D16DE1D9-230E-451F-AAB7-DEC2D4E9AF63}" destId="{3D664F4F-BEE5-4C76-8E1C-366C409BD12D}" srcOrd="1" destOrd="0" presId="urn:microsoft.com/office/officeart/2008/layout/LinedList"/>
    <dgm:cxn modelId="{27739F68-2F98-4EAC-9595-AAA09904C49C}" type="presParOf" srcId="{5F33E34D-CC92-443C-966B-B3E9A31005EC}" destId="{02695794-8319-40E6-B30C-8C8C8B060D4E}" srcOrd="6" destOrd="0" presId="urn:microsoft.com/office/officeart/2008/layout/LinedList"/>
    <dgm:cxn modelId="{0D54D1DC-CD59-4FC9-80F2-3CFA2D508D68}" type="presParOf" srcId="{5F33E34D-CC92-443C-966B-B3E9A31005EC}" destId="{92BF9A95-1051-45FC-993F-3C94A5DE299A}" srcOrd="7" destOrd="0" presId="urn:microsoft.com/office/officeart/2008/layout/LinedList"/>
    <dgm:cxn modelId="{A504399B-4064-4061-9FE8-9126FCE7ED8D}" type="presParOf" srcId="{92BF9A95-1051-45FC-993F-3C94A5DE299A}" destId="{D3A02550-1F14-4E7D-B60B-046F3F8C6CE3}" srcOrd="0" destOrd="0" presId="urn:microsoft.com/office/officeart/2008/layout/LinedList"/>
    <dgm:cxn modelId="{3EAAA779-4786-4527-81C7-DE8A8B195681}" type="presParOf" srcId="{92BF9A95-1051-45FC-993F-3C94A5DE299A}" destId="{9643EE3A-D4FE-40CD-9B0C-838E82E1AF28}" srcOrd="1" destOrd="0" presId="urn:microsoft.com/office/officeart/2008/layout/LinedList"/>
    <dgm:cxn modelId="{3F58082D-86AA-4E18-A12A-D749A443E7AE}" type="presParOf" srcId="{5F33E34D-CC92-443C-966B-B3E9A31005EC}" destId="{0F0019E4-B926-4FE2-93B9-4C7762740C99}" srcOrd="8" destOrd="0" presId="urn:microsoft.com/office/officeart/2008/layout/LinedList"/>
    <dgm:cxn modelId="{C4FE98D5-9345-4F4E-8CA7-DD9452261FF6}" type="presParOf" srcId="{5F33E34D-CC92-443C-966B-B3E9A31005EC}" destId="{57CF652A-997E-4BB0-9C15-F2BD3B1B5417}" srcOrd="9" destOrd="0" presId="urn:microsoft.com/office/officeart/2008/layout/LinedList"/>
    <dgm:cxn modelId="{6F5AB67C-1F29-46C3-9109-A5D0752B6F56}" type="presParOf" srcId="{57CF652A-997E-4BB0-9C15-F2BD3B1B5417}" destId="{EA0FA1FE-2AE8-4A18-AA1D-8F1CFEE4B4EE}" srcOrd="0" destOrd="0" presId="urn:microsoft.com/office/officeart/2008/layout/LinedList"/>
    <dgm:cxn modelId="{6D9E7828-CCE3-452A-A154-FA9489158118}" type="presParOf" srcId="{57CF652A-997E-4BB0-9C15-F2BD3B1B5417}" destId="{506F033F-E3CA-4CBE-A4EF-4EB983CA5E63}" srcOrd="1" destOrd="0" presId="urn:microsoft.com/office/officeart/2008/layout/LinedList"/>
    <dgm:cxn modelId="{584F95A1-62C3-441E-81A2-331C26B600E9}" type="presParOf" srcId="{5F33E34D-CC92-443C-966B-B3E9A31005EC}" destId="{A046F5C4-6B86-4338-92D5-16B1D1D29020}" srcOrd="10" destOrd="0" presId="urn:microsoft.com/office/officeart/2008/layout/LinedList"/>
    <dgm:cxn modelId="{097D2F0D-BA16-4FCB-89B2-CEEE6EAC01DE}" type="presParOf" srcId="{5F33E34D-CC92-443C-966B-B3E9A31005EC}" destId="{0F3574F4-6D94-4D88-8B23-9169ECB180A0}" srcOrd="11" destOrd="0" presId="urn:microsoft.com/office/officeart/2008/layout/LinedList"/>
    <dgm:cxn modelId="{C52B6ABD-0AC5-44CD-99F8-DD2C66161A7A}" type="presParOf" srcId="{0F3574F4-6D94-4D88-8B23-9169ECB180A0}" destId="{D858AC61-0474-4DF7-A2DB-35BC1308AAF5}" srcOrd="0" destOrd="0" presId="urn:microsoft.com/office/officeart/2008/layout/LinedList"/>
    <dgm:cxn modelId="{09FE7113-408C-4C16-80A8-EFF2DB6CB634}" type="presParOf" srcId="{0F3574F4-6D94-4D88-8B23-9169ECB180A0}" destId="{A6852777-5DE5-4F9D-AED7-2567F3555E13}" srcOrd="1" destOrd="0" presId="urn:microsoft.com/office/officeart/2008/layout/LinedList"/>
    <dgm:cxn modelId="{BACB262B-0DF3-4FEB-8D21-441C82690670}" type="presParOf" srcId="{5F33E34D-CC92-443C-966B-B3E9A31005EC}" destId="{11D01B0D-2919-4117-94A4-A98B67887FD8}" srcOrd="12" destOrd="0" presId="urn:microsoft.com/office/officeart/2008/layout/LinedList"/>
    <dgm:cxn modelId="{46AE30DB-6175-4ADA-B20E-502612282189}" type="presParOf" srcId="{5F33E34D-CC92-443C-966B-B3E9A31005EC}" destId="{3A1C47B9-A36C-471D-B778-1DF981A25730}" srcOrd="13" destOrd="0" presId="urn:microsoft.com/office/officeart/2008/layout/LinedList"/>
    <dgm:cxn modelId="{CAF98662-B666-463C-8FEA-DD2160EFB75E}" type="presParOf" srcId="{3A1C47B9-A36C-471D-B778-1DF981A25730}" destId="{FAD94B38-A111-46D5-9D49-6487E10B6D22}" srcOrd="0" destOrd="0" presId="urn:microsoft.com/office/officeart/2008/layout/LinedList"/>
    <dgm:cxn modelId="{16289BB1-21B3-4478-9AF0-AB430F2D4249}" type="presParOf" srcId="{3A1C47B9-A36C-471D-B778-1DF981A25730}" destId="{41A39AE2-9188-4F1D-A2BA-600B6A6457A3}" srcOrd="1" destOrd="0" presId="urn:microsoft.com/office/officeart/2008/layout/LinedList"/>
    <dgm:cxn modelId="{D19841EA-50A4-4EA5-99FA-9741F58B36D8}" type="presParOf" srcId="{5F33E34D-CC92-443C-966B-B3E9A31005EC}" destId="{83394DA4-B83F-4504-935A-7B986C300AED}" srcOrd="14" destOrd="0" presId="urn:microsoft.com/office/officeart/2008/layout/LinedList"/>
    <dgm:cxn modelId="{DB1AB404-98F2-43D5-8874-643DD43BA004}" type="presParOf" srcId="{5F33E34D-CC92-443C-966B-B3E9A31005EC}" destId="{1CD6DBF4-75C1-4159-9018-12E09BFC9E2F}" srcOrd="15" destOrd="0" presId="urn:microsoft.com/office/officeart/2008/layout/LinedList"/>
    <dgm:cxn modelId="{4C51E7AF-3C2A-4225-B497-C9106E69EB37}" type="presParOf" srcId="{1CD6DBF4-75C1-4159-9018-12E09BFC9E2F}" destId="{D2051613-4C46-406F-8F36-F686E68A03B2}" srcOrd="0" destOrd="0" presId="urn:microsoft.com/office/officeart/2008/layout/LinedList"/>
    <dgm:cxn modelId="{654A5D80-8B1A-4067-B842-2B39505D31DA}" type="presParOf" srcId="{1CD6DBF4-75C1-4159-9018-12E09BFC9E2F}" destId="{1A6E1106-0CEF-4159-8233-1E4DB73A0670}" srcOrd="1" destOrd="0" presId="urn:microsoft.com/office/officeart/2008/layout/LinedList"/>
    <dgm:cxn modelId="{78B2E31F-4114-413E-B5E7-14D74A7E3F87}" type="presParOf" srcId="{5F33E34D-CC92-443C-966B-B3E9A31005EC}" destId="{B75A3AF7-8980-4B19-BCD4-A8AD6E38C751}" srcOrd="16" destOrd="0" presId="urn:microsoft.com/office/officeart/2008/layout/LinedList"/>
    <dgm:cxn modelId="{CC156E5E-79B2-451F-B9DD-A0E829E97854}" type="presParOf" srcId="{5F33E34D-CC92-443C-966B-B3E9A31005EC}" destId="{0A4D72DF-79EF-40F0-BEC1-E8951738DFD6}" srcOrd="17" destOrd="0" presId="urn:microsoft.com/office/officeart/2008/layout/LinedList"/>
    <dgm:cxn modelId="{46F20B25-95B4-41D4-8665-E9A2FB9AAA8A}" type="presParOf" srcId="{0A4D72DF-79EF-40F0-BEC1-E8951738DFD6}" destId="{31C552B9-76D8-479E-9B65-4B80D04FB305}" srcOrd="0" destOrd="0" presId="urn:microsoft.com/office/officeart/2008/layout/LinedList"/>
    <dgm:cxn modelId="{EFCB046E-A0E7-44FC-9F7B-D21E73F89528}" type="presParOf" srcId="{0A4D72DF-79EF-40F0-BEC1-E8951738DFD6}" destId="{931D6E05-9352-4105-92C3-A59024F94449}" srcOrd="1" destOrd="0" presId="urn:microsoft.com/office/officeart/2008/layout/LinedList"/>
    <dgm:cxn modelId="{13A29E4C-6FF5-4DC0-8F45-D913ADE01ECF}" type="presParOf" srcId="{5F33E34D-CC92-443C-966B-B3E9A31005EC}" destId="{4957D60A-BC3E-42D6-AFD9-95142D90F226}" srcOrd="18" destOrd="0" presId="urn:microsoft.com/office/officeart/2008/layout/LinedList"/>
    <dgm:cxn modelId="{73E86FC6-3442-40F0-9989-B853C1E77105}" type="presParOf" srcId="{5F33E34D-CC92-443C-966B-B3E9A31005EC}" destId="{9E4B6EDD-5C4F-4473-B032-B572C3C5EB51}" srcOrd="19" destOrd="0" presId="urn:microsoft.com/office/officeart/2008/layout/LinedList"/>
    <dgm:cxn modelId="{3829AA9D-70F1-41E8-9EBE-CEDA75D0C093}" type="presParOf" srcId="{9E4B6EDD-5C4F-4473-B032-B572C3C5EB51}" destId="{C288F7B0-B8F1-4212-B047-9288FAAFF9B5}" srcOrd="0" destOrd="0" presId="urn:microsoft.com/office/officeart/2008/layout/LinedList"/>
    <dgm:cxn modelId="{32DB66B3-0C2C-409B-B225-1AE49FC3789C}" type="presParOf" srcId="{9E4B6EDD-5C4F-4473-B032-B572C3C5EB51}" destId="{64DC3905-9472-40A6-810E-192F702DF782}" srcOrd="1" destOrd="0" presId="urn:microsoft.com/office/officeart/2008/layout/LinedList"/>
    <dgm:cxn modelId="{2763CAA0-011F-4398-AF1A-D7CD62C91872}" type="presParOf" srcId="{5F33E34D-CC92-443C-966B-B3E9A31005EC}" destId="{B8680CAB-E259-4D94-8DB8-7695BDAD9AC5}" srcOrd="20" destOrd="0" presId="urn:microsoft.com/office/officeart/2008/layout/LinedList"/>
    <dgm:cxn modelId="{BBEC5E8B-3843-495E-B818-499D99B2403F}" type="presParOf" srcId="{5F33E34D-CC92-443C-966B-B3E9A31005EC}" destId="{C51E93CA-9141-4C1E-AAAB-0AC9A3016E27}" srcOrd="21" destOrd="0" presId="urn:microsoft.com/office/officeart/2008/layout/LinedList"/>
    <dgm:cxn modelId="{5260AA74-852B-4F81-8A91-0D67ACFD97F2}" type="presParOf" srcId="{C51E93CA-9141-4C1E-AAAB-0AC9A3016E27}" destId="{0E8B5055-7FBD-4F93-A453-8432A48D68BC}" srcOrd="0" destOrd="0" presId="urn:microsoft.com/office/officeart/2008/layout/LinedList"/>
    <dgm:cxn modelId="{E60A6C73-CA2E-4090-B572-97B2C590326B}" type="presParOf" srcId="{C51E93CA-9141-4C1E-AAAB-0AC9A3016E27}" destId="{F6063552-2FC0-4C58-8F55-5E30B47CA53B}" srcOrd="1" destOrd="0" presId="urn:microsoft.com/office/officeart/2008/layout/LinedList"/>
    <dgm:cxn modelId="{D7C32866-D8CE-466C-A961-46BB85129982}" type="presParOf" srcId="{5F33E34D-CC92-443C-966B-B3E9A31005EC}" destId="{FA48B5E9-1EE1-4A0F-AE11-E8FF5D8DA916}" srcOrd="22" destOrd="0" presId="urn:microsoft.com/office/officeart/2008/layout/LinedList"/>
    <dgm:cxn modelId="{D3687B3A-3B35-450D-97E6-005767742910}" type="presParOf" srcId="{5F33E34D-CC92-443C-966B-B3E9A31005EC}" destId="{BE912524-3B20-4173-92AC-007389BB3312}" srcOrd="23" destOrd="0" presId="urn:microsoft.com/office/officeart/2008/layout/LinedList"/>
    <dgm:cxn modelId="{A910EE43-ECD5-4CE8-B3C8-A32BC37282B3}" type="presParOf" srcId="{BE912524-3B20-4173-92AC-007389BB3312}" destId="{C7E23E34-C22F-4924-A363-56F1D43F1A02}" srcOrd="0" destOrd="0" presId="urn:microsoft.com/office/officeart/2008/layout/LinedList"/>
    <dgm:cxn modelId="{6F6128BE-99EC-4962-A3B2-1D891FAAF39E}" type="presParOf" srcId="{BE912524-3B20-4173-92AC-007389BB3312}" destId="{C65DBA88-9643-48DF-8E72-55BD70A26DF8}" srcOrd="1" destOrd="0" presId="urn:microsoft.com/office/officeart/2008/layout/LinedList"/>
    <dgm:cxn modelId="{0424429E-E0EE-490F-B1CF-45CB0BD04782}" type="presParOf" srcId="{5F33E34D-CC92-443C-966B-B3E9A31005EC}" destId="{4A72C47A-527D-41F3-A47B-CDF148579DDD}" srcOrd="24" destOrd="0" presId="urn:microsoft.com/office/officeart/2008/layout/LinedList"/>
    <dgm:cxn modelId="{247BBCA2-23B7-469E-8AE5-4270B57A5AE3}" type="presParOf" srcId="{5F33E34D-CC92-443C-966B-B3E9A31005EC}" destId="{AF272438-4CC1-47EB-9510-7D0BA2ADC397}" srcOrd="25" destOrd="0" presId="urn:microsoft.com/office/officeart/2008/layout/LinedList"/>
    <dgm:cxn modelId="{3392D625-9FD7-4047-917E-7620827BCBCE}" type="presParOf" srcId="{AF272438-4CC1-47EB-9510-7D0BA2ADC397}" destId="{681127BA-4E1E-4FA8-A0E5-35EDA73EC83D}" srcOrd="0" destOrd="0" presId="urn:microsoft.com/office/officeart/2008/layout/LinedList"/>
    <dgm:cxn modelId="{996F2661-1E29-47AA-839C-75D93C472600}" type="presParOf" srcId="{AF272438-4CC1-47EB-9510-7D0BA2ADC397}" destId="{432C7237-939B-4C79-8E58-8271967493D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27B342-BFCF-4EB3-84B4-C17E8251A10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F4FA44E-5B56-4E75-89B7-A34DD1C28A79}">
      <dgm:prSet/>
      <dgm:spPr/>
      <dgm:t>
        <a:bodyPr/>
        <a:lstStyle/>
        <a:p>
          <a:r>
            <a:rPr lang="en-US"/>
            <a:t>Order for specific performance</a:t>
          </a:r>
        </a:p>
      </dgm:t>
    </dgm:pt>
    <dgm:pt modelId="{FD40AB45-723B-46B8-8B4E-47806157CE99}" type="parTrans" cxnId="{35146723-140E-4FD5-B818-F1696B1B6FA4}">
      <dgm:prSet/>
      <dgm:spPr/>
      <dgm:t>
        <a:bodyPr/>
        <a:lstStyle/>
        <a:p>
          <a:endParaRPr lang="en-US"/>
        </a:p>
      </dgm:t>
    </dgm:pt>
    <dgm:pt modelId="{45D20610-B8AE-4238-AB8B-87A50C35804F}" type="sibTrans" cxnId="{35146723-140E-4FD5-B818-F1696B1B6FA4}">
      <dgm:prSet/>
      <dgm:spPr/>
      <dgm:t>
        <a:bodyPr/>
        <a:lstStyle/>
        <a:p>
          <a:endParaRPr lang="en-US"/>
        </a:p>
      </dgm:t>
    </dgm:pt>
    <dgm:pt modelId="{91E5C430-C287-452C-B7FF-C319EBF2178F}">
      <dgm:prSet/>
      <dgm:spPr/>
      <dgm:t>
        <a:bodyPr/>
        <a:lstStyle/>
        <a:p>
          <a:r>
            <a:rPr lang="en-US"/>
            <a:t>Restitution</a:t>
          </a:r>
        </a:p>
      </dgm:t>
    </dgm:pt>
    <dgm:pt modelId="{C468CDE6-F98C-4CE4-88FE-0613B6158780}" type="parTrans" cxnId="{C0A6360B-284F-46FD-9460-C5DC663EDEAB}">
      <dgm:prSet/>
      <dgm:spPr/>
      <dgm:t>
        <a:bodyPr/>
        <a:lstStyle/>
        <a:p>
          <a:endParaRPr lang="en-US"/>
        </a:p>
      </dgm:t>
    </dgm:pt>
    <dgm:pt modelId="{472A1286-9C4E-448E-9333-A19E0C76D2C0}" type="sibTrans" cxnId="{C0A6360B-284F-46FD-9460-C5DC663EDEAB}">
      <dgm:prSet/>
      <dgm:spPr/>
      <dgm:t>
        <a:bodyPr/>
        <a:lstStyle/>
        <a:p>
          <a:endParaRPr lang="en-US"/>
        </a:p>
      </dgm:t>
    </dgm:pt>
    <dgm:pt modelId="{94891054-7422-44C2-83EE-6447F384670A}">
      <dgm:prSet/>
      <dgm:spPr/>
      <dgm:t>
        <a:bodyPr/>
        <a:lstStyle/>
        <a:p>
          <a:r>
            <a:rPr lang="en-US"/>
            <a:t>Award of damages:</a:t>
          </a:r>
        </a:p>
      </dgm:t>
    </dgm:pt>
    <dgm:pt modelId="{2F7B9F63-B738-4902-9878-7FB42FE3EF54}" type="parTrans" cxnId="{7E2C8DD8-E61F-43FA-9EF3-9E991D83D360}">
      <dgm:prSet/>
      <dgm:spPr/>
      <dgm:t>
        <a:bodyPr/>
        <a:lstStyle/>
        <a:p>
          <a:endParaRPr lang="en-US"/>
        </a:p>
      </dgm:t>
    </dgm:pt>
    <dgm:pt modelId="{77C61CAD-DC02-476D-AADA-180D1E2891B6}" type="sibTrans" cxnId="{7E2C8DD8-E61F-43FA-9EF3-9E991D83D360}">
      <dgm:prSet/>
      <dgm:spPr/>
      <dgm:t>
        <a:bodyPr/>
        <a:lstStyle/>
        <a:p>
          <a:endParaRPr lang="en-US"/>
        </a:p>
      </dgm:t>
    </dgm:pt>
    <dgm:pt modelId="{0D52F128-5983-4EF8-9A2D-EA070FDF48AF}">
      <dgm:prSet/>
      <dgm:spPr/>
      <dgm:t>
        <a:bodyPr/>
        <a:lstStyle/>
        <a:p>
          <a:r>
            <a:rPr lang="en-US"/>
            <a:t>Hadley v Baxendale has been interpreted to mean that only loss which is within the reasonable contemplation of the parties may be recovered (The Heron II[1969] 1 AC 350).</a:t>
          </a:r>
        </a:p>
      </dgm:t>
    </dgm:pt>
    <dgm:pt modelId="{E1FB4244-40A6-49AE-9177-FFDC5D986FE8}" type="parTrans" cxnId="{D80B701C-77A1-4958-B602-728A29E75DB7}">
      <dgm:prSet/>
      <dgm:spPr/>
      <dgm:t>
        <a:bodyPr/>
        <a:lstStyle/>
        <a:p>
          <a:endParaRPr lang="en-US"/>
        </a:p>
      </dgm:t>
    </dgm:pt>
    <dgm:pt modelId="{C10D25D0-A92F-471B-8E90-085DDB406B18}" type="sibTrans" cxnId="{D80B701C-77A1-4958-B602-728A29E75DB7}">
      <dgm:prSet/>
      <dgm:spPr/>
      <dgm:t>
        <a:bodyPr/>
        <a:lstStyle/>
        <a:p>
          <a:endParaRPr lang="en-US"/>
        </a:p>
      </dgm:t>
    </dgm:pt>
    <dgm:pt modelId="{3FB9BA8D-596C-44A5-8CFF-B821CC5A29B9}">
      <dgm:prSet/>
      <dgm:spPr/>
      <dgm:t>
        <a:bodyPr/>
        <a:lstStyle/>
        <a:p>
          <a:r>
            <a:rPr lang="en-US"/>
            <a:t>Damages for disappointment or mental distress are not generally awarded (Addis v Gramophone Co. Ltd [1909]AC 488) unless the contract is, for example, a holiday contract (Jarvis v Swans Tours Ltd [1973] 1 QB 233).</a:t>
          </a:r>
        </a:p>
      </dgm:t>
    </dgm:pt>
    <dgm:pt modelId="{5851426E-6DA9-4235-B816-51A2CB3238F5}" type="parTrans" cxnId="{EA7FBC20-FF76-4E41-BB10-B9FA9C44830F}">
      <dgm:prSet/>
      <dgm:spPr/>
      <dgm:t>
        <a:bodyPr/>
        <a:lstStyle/>
        <a:p>
          <a:endParaRPr lang="en-US"/>
        </a:p>
      </dgm:t>
    </dgm:pt>
    <dgm:pt modelId="{94458D96-E164-4701-A529-F443D18D47B8}" type="sibTrans" cxnId="{EA7FBC20-FF76-4E41-BB10-B9FA9C44830F}">
      <dgm:prSet/>
      <dgm:spPr/>
      <dgm:t>
        <a:bodyPr/>
        <a:lstStyle/>
        <a:p>
          <a:endParaRPr lang="en-US"/>
        </a:p>
      </dgm:t>
    </dgm:pt>
    <dgm:pt modelId="{28CD18B0-23DF-437C-A021-24126A2BC957}">
      <dgm:prSet/>
      <dgm:spPr/>
      <dgm:t>
        <a:bodyPr/>
        <a:lstStyle/>
        <a:p>
          <a:r>
            <a:rPr lang="en-US"/>
            <a:t>6 year period in which to bring claim in contract - Limitation Act 1980</a:t>
          </a:r>
        </a:p>
      </dgm:t>
    </dgm:pt>
    <dgm:pt modelId="{4D10B1C0-4722-4725-ACBC-5E1EC440712E}" type="parTrans" cxnId="{C6726763-2791-4BC9-BEA2-B4F79285B307}">
      <dgm:prSet/>
      <dgm:spPr/>
      <dgm:t>
        <a:bodyPr/>
        <a:lstStyle/>
        <a:p>
          <a:endParaRPr lang="en-US"/>
        </a:p>
      </dgm:t>
    </dgm:pt>
    <dgm:pt modelId="{EA651DF2-9FF8-43E2-B94E-D984D997AF0F}" type="sibTrans" cxnId="{C6726763-2791-4BC9-BEA2-B4F79285B307}">
      <dgm:prSet/>
      <dgm:spPr/>
      <dgm:t>
        <a:bodyPr/>
        <a:lstStyle/>
        <a:p>
          <a:endParaRPr lang="en-US"/>
        </a:p>
      </dgm:t>
    </dgm:pt>
    <dgm:pt modelId="{A2E39D5A-3920-4A1C-8105-A3E7B338D667}" type="pres">
      <dgm:prSet presAssocID="{2427B342-BFCF-4EB3-84B4-C17E8251A102}" presName="root" presStyleCnt="0">
        <dgm:presLayoutVars>
          <dgm:dir/>
          <dgm:resizeHandles val="exact"/>
        </dgm:presLayoutVars>
      </dgm:prSet>
      <dgm:spPr/>
      <dgm:t>
        <a:bodyPr/>
        <a:lstStyle/>
        <a:p>
          <a:endParaRPr lang="en-US"/>
        </a:p>
      </dgm:t>
    </dgm:pt>
    <dgm:pt modelId="{88C23EEE-313D-4461-94CF-D661B428A3EC}" type="pres">
      <dgm:prSet presAssocID="{2427B342-BFCF-4EB3-84B4-C17E8251A102}" presName="container" presStyleCnt="0">
        <dgm:presLayoutVars>
          <dgm:dir/>
          <dgm:resizeHandles val="exact"/>
        </dgm:presLayoutVars>
      </dgm:prSet>
      <dgm:spPr/>
    </dgm:pt>
    <dgm:pt modelId="{0403C090-5D32-4801-ADA1-C01B61D965F1}" type="pres">
      <dgm:prSet presAssocID="{DF4FA44E-5B56-4E75-89B7-A34DD1C28A79}" presName="compNode" presStyleCnt="0"/>
      <dgm:spPr/>
    </dgm:pt>
    <dgm:pt modelId="{4490CE89-4284-40C2-A597-333BDC78878F}" type="pres">
      <dgm:prSet presAssocID="{DF4FA44E-5B56-4E75-89B7-A34DD1C28A79}" presName="iconBgRect" presStyleLbl="bgShp" presStyleIdx="0" presStyleCnt="6"/>
      <dgm:spPr/>
    </dgm:pt>
    <dgm:pt modelId="{3514768F-1434-4E6B-A7F9-C96F68838732}" type="pres">
      <dgm:prSet presAssocID="{DF4FA44E-5B56-4E75-89B7-A34DD1C28A79}" presName="iconRect" presStyleLbl="node1" presStyleIdx="0" presStyleCnt="6"/>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Check List"/>
        </a:ext>
      </dgm:extLst>
    </dgm:pt>
    <dgm:pt modelId="{CBFF4DC7-54D1-4E71-B715-E0923847AC43}" type="pres">
      <dgm:prSet presAssocID="{DF4FA44E-5B56-4E75-89B7-A34DD1C28A79}" presName="spaceRect" presStyleCnt="0"/>
      <dgm:spPr/>
    </dgm:pt>
    <dgm:pt modelId="{9AC9CC0C-501C-4881-993E-2F41C94D4296}" type="pres">
      <dgm:prSet presAssocID="{DF4FA44E-5B56-4E75-89B7-A34DD1C28A79}" presName="textRect" presStyleLbl="revTx" presStyleIdx="0" presStyleCnt="6">
        <dgm:presLayoutVars>
          <dgm:chMax val="1"/>
          <dgm:chPref val="1"/>
        </dgm:presLayoutVars>
      </dgm:prSet>
      <dgm:spPr/>
      <dgm:t>
        <a:bodyPr/>
        <a:lstStyle/>
        <a:p>
          <a:endParaRPr lang="en-US"/>
        </a:p>
      </dgm:t>
    </dgm:pt>
    <dgm:pt modelId="{1CE21B6E-064B-4D82-B8AB-79091A4CAA42}" type="pres">
      <dgm:prSet presAssocID="{45D20610-B8AE-4238-AB8B-87A50C35804F}" presName="sibTrans" presStyleLbl="sibTrans2D1" presStyleIdx="0" presStyleCnt="0"/>
      <dgm:spPr/>
      <dgm:t>
        <a:bodyPr/>
        <a:lstStyle/>
        <a:p>
          <a:endParaRPr lang="en-US"/>
        </a:p>
      </dgm:t>
    </dgm:pt>
    <dgm:pt modelId="{DBAEC722-7FBC-48C7-A519-8BB0D7101D1B}" type="pres">
      <dgm:prSet presAssocID="{91E5C430-C287-452C-B7FF-C319EBF2178F}" presName="compNode" presStyleCnt="0"/>
      <dgm:spPr/>
    </dgm:pt>
    <dgm:pt modelId="{3F1C9EE0-65E2-46C3-AD0A-8978068F7B53}" type="pres">
      <dgm:prSet presAssocID="{91E5C430-C287-452C-B7FF-C319EBF2178F}" presName="iconBgRect" presStyleLbl="bgShp" presStyleIdx="1" presStyleCnt="6"/>
      <dgm:spPr/>
    </dgm:pt>
    <dgm:pt modelId="{2E1916EC-F44D-4935-A63B-7F33B6C8CD43}" type="pres">
      <dgm:prSet presAssocID="{91E5C430-C287-452C-B7FF-C319EBF2178F}" presName="iconRect" presStyleLbl="node1" presStyleIdx="1" presStyleCnt="6"/>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Scales of Justice"/>
        </a:ext>
      </dgm:extLst>
    </dgm:pt>
    <dgm:pt modelId="{12173FC4-BCDB-4AC1-8F34-D2EC377C5BFD}" type="pres">
      <dgm:prSet presAssocID="{91E5C430-C287-452C-B7FF-C319EBF2178F}" presName="spaceRect" presStyleCnt="0"/>
      <dgm:spPr/>
    </dgm:pt>
    <dgm:pt modelId="{2BBDC461-CD82-4EDA-9110-CB0FDAB5704B}" type="pres">
      <dgm:prSet presAssocID="{91E5C430-C287-452C-B7FF-C319EBF2178F}" presName="textRect" presStyleLbl="revTx" presStyleIdx="1" presStyleCnt="6">
        <dgm:presLayoutVars>
          <dgm:chMax val="1"/>
          <dgm:chPref val="1"/>
        </dgm:presLayoutVars>
      </dgm:prSet>
      <dgm:spPr/>
      <dgm:t>
        <a:bodyPr/>
        <a:lstStyle/>
        <a:p>
          <a:endParaRPr lang="en-US"/>
        </a:p>
      </dgm:t>
    </dgm:pt>
    <dgm:pt modelId="{435CE5EF-54AB-4153-B4E5-6D420A498D6F}" type="pres">
      <dgm:prSet presAssocID="{472A1286-9C4E-448E-9333-A19E0C76D2C0}" presName="sibTrans" presStyleLbl="sibTrans2D1" presStyleIdx="0" presStyleCnt="0"/>
      <dgm:spPr/>
      <dgm:t>
        <a:bodyPr/>
        <a:lstStyle/>
        <a:p>
          <a:endParaRPr lang="en-US"/>
        </a:p>
      </dgm:t>
    </dgm:pt>
    <dgm:pt modelId="{4B9F030E-9ABA-4490-8EB0-2411DFDD7218}" type="pres">
      <dgm:prSet presAssocID="{94891054-7422-44C2-83EE-6447F384670A}" presName="compNode" presStyleCnt="0"/>
      <dgm:spPr/>
    </dgm:pt>
    <dgm:pt modelId="{69F82463-2A0F-4490-8EED-1F2816BC533A}" type="pres">
      <dgm:prSet presAssocID="{94891054-7422-44C2-83EE-6447F384670A}" presName="iconBgRect" presStyleLbl="bgShp" presStyleIdx="2" presStyleCnt="6"/>
      <dgm:spPr/>
    </dgm:pt>
    <dgm:pt modelId="{64396382-F878-4866-99CB-53A868398B50}" type="pres">
      <dgm:prSet presAssocID="{94891054-7422-44C2-83EE-6447F384670A}" presName="iconRect" presStyleLbl="node1" presStyleIdx="2" presStyleCnt="6"/>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Bitcoin"/>
        </a:ext>
      </dgm:extLst>
    </dgm:pt>
    <dgm:pt modelId="{40D137BF-BC7B-48D5-96F3-4EA8D5A7253B}" type="pres">
      <dgm:prSet presAssocID="{94891054-7422-44C2-83EE-6447F384670A}" presName="spaceRect" presStyleCnt="0"/>
      <dgm:spPr/>
    </dgm:pt>
    <dgm:pt modelId="{6B5A6755-35FC-4650-8D4A-0974F7C213F7}" type="pres">
      <dgm:prSet presAssocID="{94891054-7422-44C2-83EE-6447F384670A}" presName="textRect" presStyleLbl="revTx" presStyleIdx="2" presStyleCnt="6">
        <dgm:presLayoutVars>
          <dgm:chMax val="1"/>
          <dgm:chPref val="1"/>
        </dgm:presLayoutVars>
      </dgm:prSet>
      <dgm:spPr/>
      <dgm:t>
        <a:bodyPr/>
        <a:lstStyle/>
        <a:p>
          <a:endParaRPr lang="en-US"/>
        </a:p>
      </dgm:t>
    </dgm:pt>
    <dgm:pt modelId="{C476920E-4E0A-407A-BA65-F559AE58A4E9}" type="pres">
      <dgm:prSet presAssocID="{77C61CAD-DC02-476D-AADA-180D1E2891B6}" presName="sibTrans" presStyleLbl="sibTrans2D1" presStyleIdx="0" presStyleCnt="0"/>
      <dgm:spPr/>
      <dgm:t>
        <a:bodyPr/>
        <a:lstStyle/>
        <a:p>
          <a:endParaRPr lang="en-US"/>
        </a:p>
      </dgm:t>
    </dgm:pt>
    <dgm:pt modelId="{C7F67608-02A9-41DA-A8AD-91F37EFFC854}" type="pres">
      <dgm:prSet presAssocID="{0D52F128-5983-4EF8-9A2D-EA070FDF48AF}" presName="compNode" presStyleCnt="0"/>
      <dgm:spPr/>
    </dgm:pt>
    <dgm:pt modelId="{A974E0B3-80C7-4AE2-857C-770A9E8D8DDA}" type="pres">
      <dgm:prSet presAssocID="{0D52F128-5983-4EF8-9A2D-EA070FDF48AF}" presName="iconBgRect" presStyleLbl="bgShp" presStyleIdx="3" presStyleCnt="6"/>
      <dgm:spPr/>
    </dgm:pt>
    <dgm:pt modelId="{A6B5F20D-7D14-495D-B98C-05470C5F59A4}" type="pres">
      <dgm:prSet presAssocID="{0D52F128-5983-4EF8-9A2D-EA070FDF48AF}" presName="iconRect" presStyleLbl="node1" presStyleIdx="3" presStyleCnt="6"/>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Quotes"/>
        </a:ext>
      </dgm:extLst>
    </dgm:pt>
    <dgm:pt modelId="{4A041216-5CD9-4B9C-9EF4-B2F99A64373F}" type="pres">
      <dgm:prSet presAssocID="{0D52F128-5983-4EF8-9A2D-EA070FDF48AF}" presName="spaceRect" presStyleCnt="0"/>
      <dgm:spPr/>
    </dgm:pt>
    <dgm:pt modelId="{95887CC2-42E4-4302-AC52-A07CEBDD43B1}" type="pres">
      <dgm:prSet presAssocID="{0D52F128-5983-4EF8-9A2D-EA070FDF48AF}" presName="textRect" presStyleLbl="revTx" presStyleIdx="3" presStyleCnt="6">
        <dgm:presLayoutVars>
          <dgm:chMax val="1"/>
          <dgm:chPref val="1"/>
        </dgm:presLayoutVars>
      </dgm:prSet>
      <dgm:spPr/>
      <dgm:t>
        <a:bodyPr/>
        <a:lstStyle/>
        <a:p>
          <a:endParaRPr lang="en-US"/>
        </a:p>
      </dgm:t>
    </dgm:pt>
    <dgm:pt modelId="{D83E251F-D184-4C61-8AE3-5C00D9B27838}" type="pres">
      <dgm:prSet presAssocID="{C10D25D0-A92F-471B-8E90-085DDB406B18}" presName="sibTrans" presStyleLbl="sibTrans2D1" presStyleIdx="0" presStyleCnt="0"/>
      <dgm:spPr/>
      <dgm:t>
        <a:bodyPr/>
        <a:lstStyle/>
        <a:p>
          <a:endParaRPr lang="en-US"/>
        </a:p>
      </dgm:t>
    </dgm:pt>
    <dgm:pt modelId="{CE699234-65A3-4CB3-ADEF-9A0CF8A05684}" type="pres">
      <dgm:prSet presAssocID="{3FB9BA8D-596C-44A5-8CFF-B821CC5A29B9}" presName="compNode" presStyleCnt="0"/>
      <dgm:spPr/>
    </dgm:pt>
    <dgm:pt modelId="{89BE077C-304C-4AF3-A791-FF8657413EAB}" type="pres">
      <dgm:prSet presAssocID="{3FB9BA8D-596C-44A5-8CFF-B821CC5A29B9}" presName="iconBgRect" presStyleLbl="bgShp" presStyleIdx="4" presStyleCnt="6"/>
      <dgm:spPr/>
    </dgm:pt>
    <dgm:pt modelId="{52974D15-58EB-44B5-828D-2DB3110E910F}" type="pres">
      <dgm:prSet presAssocID="{3FB9BA8D-596C-44A5-8CFF-B821CC5A29B9}" presName="iconRect" presStyleLbl="node1" presStyleIdx="4" presStyleCnt="6"/>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Yuan"/>
        </a:ext>
      </dgm:extLst>
    </dgm:pt>
    <dgm:pt modelId="{EF471FC3-6FA5-4FC7-AF5D-AB4EF39CB775}" type="pres">
      <dgm:prSet presAssocID="{3FB9BA8D-596C-44A5-8CFF-B821CC5A29B9}" presName="spaceRect" presStyleCnt="0"/>
      <dgm:spPr/>
    </dgm:pt>
    <dgm:pt modelId="{613EA262-6673-40B9-B5F3-A505B77B9CFA}" type="pres">
      <dgm:prSet presAssocID="{3FB9BA8D-596C-44A5-8CFF-B821CC5A29B9}" presName="textRect" presStyleLbl="revTx" presStyleIdx="4" presStyleCnt="6">
        <dgm:presLayoutVars>
          <dgm:chMax val="1"/>
          <dgm:chPref val="1"/>
        </dgm:presLayoutVars>
      </dgm:prSet>
      <dgm:spPr/>
      <dgm:t>
        <a:bodyPr/>
        <a:lstStyle/>
        <a:p>
          <a:endParaRPr lang="en-US"/>
        </a:p>
      </dgm:t>
    </dgm:pt>
    <dgm:pt modelId="{88919B4D-0A53-4AB9-B480-5922426797AE}" type="pres">
      <dgm:prSet presAssocID="{94458D96-E164-4701-A529-F443D18D47B8}" presName="sibTrans" presStyleLbl="sibTrans2D1" presStyleIdx="0" presStyleCnt="0"/>
      <dgm:spPr/>
      <dgm:t>
        <a:bodyPr/>
        <a:lstStyle/>
        <a:p>
          <a:endParaRPr lang="en-US"/>
        </a:p>
      </dgm:t>
    </dgm:pt>
    <dgm:pt modelId="{239FDDD7-BEA6-4C56-A89F-C3BFDFDA1A5B}" type="pres">
      <dgm:prSet presAssocID="{28CD18B0-23DF-437C-A021-24126A2BC957}" presName="compNode" presStyleCnt="0"/>
      <dgm:spPr/>
    </dgm:pt>
    <dgm:pt modelId="{BFE3EB97-710B-46B6-A260-8A4C6F7A0A54}" type="pres">
      <dgm:prSet presAssocID="{28CD18B0-23DF-437C-A021-24126A2BC957}" presName="iconBgRect" presStyleLbl="bgShp" presStyleIdx="5" presStyleCnt="6"/>
      <dgm:spPr/>
    </dgm:pt>
    <dgm:pt modelId="{C40951C8-FFFB-4FE9-97F4-E289E373FAD8}" type="pres">
      <dgm:prSet presAssocID="{28CD18B0-23DF-437C-A021-24126A2BC957}" presName="iconRect" presStyleLbl="node1" presStyleIdx="5" presStyleCnt="6"/>
      <dgm:spPr>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dgm:spPr>
      <dgm:t>
        <a:bodyPr/>
        <a:lstStyle/>
        <a:p>
          <a:endParaRPr lang="en-US"/>
        </a:p>
      </dgm:t>
      <dgm:extLst>
        <a:ext uri="{E40237B7-FDA0-4F09-8148-C483321AD2D9}">
          <dgm14:cNvPr xmlns:dgm14="http://schemas.microsoft.com/office/drawing/2010/diagram" id="0" name="" descr="Gavel"/>
        </a:ext>
      </dgm:extLst>
    </dgm:pt>
    <dgm:pt modelId="{13BB03B8-5834-4310-97D0-3B6893F07F82}" type="pres">
      <dgm:prSet presAssocID="{28CD18B0-23DF-437C-A021-24126A2BC957}" presName="spaceRect" presStyleCnt="0"/>
      <dgm:spPr/>
    </dgm:pt>
    <dgm:pt modelId="{F89596B8-CDFF-4A01-AA2A-A8F4F5EB530A}" type="pres">
      <dgm:prSet presAssocID="{28CD18B0-23DF-437C-A021-24126A2BC957}" presName="textRect" presStyleLbl="revTx" presStyleIdx="5" presStyleCnt="6">
        <dgm:presLayoutVars>
          <dgm:chMax val="1"/>
          <dgm:chPref val="1"/>
        </dgm:presLayoutVars>
      </dgm:prSet>
      <dgm:spPr/>
      <dgm:t>
        <a:bodyPr/>
        <a:lstStyle/>
        <a:p>
          <a:endParaRPr lang="en-US"/>
        </a:p>
      </dgm:t>
    </dgm:pt>
  </dgm:ptLst>
  <dgm:cxnLst>
    <dgm:cxn modelId="{243DEC4D-ACED-411D-9836-C4A4D8ACCB1D}" type="presOf" srcId="{2427B342-BFCF-4EB3-84B4-C17E8251A102}" destId="{A2E39D5A-3920-4A1C-8105-A3E7B338D667}" srcOrd="0" destOrd="0" presId="urn:microsoft.com/office/officeart/2018/2/layout/IconCircleList"/>
    <dgm:cxn modelId="{35146723-140E-4FD5-B818-F1696B1B6FA4}" srcId="{2427B342-BFCF-4EB3-84B4-C17E8251A102}" destId="{DF4FA44E-5B56-4E75-89B7-A34DD1C28A79}" srcOrd="0" destOrd="0" parTransId="{FD40AB45-723B-46B8-8B4E-47806157CE99}" sibTransId="{45D20610-B8AE-4238-AB8B-87A50C35804F}"/>
    <dgm:cxn modelId="{523F51F1-8E99-4C5A-9D3F-9990020EF061}" type="presOf" srcId="{3FB9BA8D-596C-44A5-8CFF-B821CC5A29B9}" destId="{613EA262-6673-40B9-B5F3-A505B77B9CFA}" srcOrd="0" destOrd="0" presId="urn:microsoft.com/office/officeart/2018/2/layout/IconCircleList"/>
    <dgm:cxn modelId="{4AD46F6A-AF9E-4CAF-A94E-49927ED1A454}" type="presOf" srcId="{DF4FA44E-5B56-4E75-89B7-A34DD1C28A79}" destId="{9AC9CC0C-501C-4881-993E-2F41C94D4296}" srcOrd="0" destOrd="0" presId="urn:microsoft.com/office/officeart/2018/2/layout/IconCircleList"/>
    <dgm:cxn modelId="{8470F200-ACFA-47A3-B08C-003ABD595EE9}" type="presOf" srcId="{472A1286-9C4E-448E-9333-A19E0C76D2C0}" destId="{435CE5EF-54AB-4153-B4E5-6D420A498D6F}" srcOrd="0" destOrd="0" presId="urn:microsoft.com/office/officeart/2018/2/layout/IconCircleList"/>
    <dgm:cxn modelId="{D80B701C-77A1-4958-B602-728A29E75DB7}" srcId="{2427B342-BFCF-4EB3-84B4-C17E8251A102}" destId="{0D52F128-5983-4EF8-9A2D-EA070FDF48AF}" srcOrd="3" destOrd="0" parTransId="{E1FB4244-40A6-49AE-9177-FFDC5D986FE8}" sibTransId="{C10D25D0-A92F-471B-8E90-085DDB406B18}"/>
    <dgm:cxn modelId="{7E2C8DD8-E61F-43FA-9EF3-9E991D83D360}" srcId="{2427B342-BFCF-4EB3-84B4-C17E8251A102}" destId="{94891054-7422-44C2-83EE-6447F384670A}" srcOrd="2" destOrd="0" parTransId="{2F7B9F63-B738-4902-9878-7FB42FE3EF54}" sibTransId="{77C61CAD-DC02-476D-AADA-180D1E2891B6}"/>
    <dgm:cxn modelId="{C6726763-2791-4BC9-BEA2-B4F79285B307}" srcId="{2427B342-BFCF-4EB3-84B4-C17E8251A102}" destId="{28CD18B0-23DF-437C-A021-24126A2BC957}" srcOrd="5" destOrd="0" parTransId="{4D10B1C0-4722-4725-ACBC-5E1EC440712E}" sibTransId="{EA651DF2-9FF8-43E2-B94E-D984D997AF0F}"/>
    <dgm:cxn modelId="{F62CC05C-C662-4189-A407-226E0EBF8AA1}" type="presOf" srcId="{91E5C430-C287-452C-B7FF-C319EBF2178F}" destId="{2BBDC461-CD82-4EDA-9110-CB0FDAB5704B}" srcOrd="0" destOrd="0" presId="urn:microsoft.com/office/officeart/2018/2/layout/IconCircleList"/>
    <dgm:cxn modelId="{58F0C43E-BB56-4642-8DE3-8AAB73CCA518}" type="presOf" srcId="{94458D96-E164-4701-A529-F443D18D47B8}" destId="{88919B4D-0A53-4AB9-B480-5922426797AE}" srcOrd="0" destOrd="0" presId="urn:microsoft.com/office/officeart/2018/2/layout/IconCircleList"/>
    <dgm:cxn modelId="{E681666A-6887-4EFF-8275-BAE14ACA4B8F}" type="presOf" srcId="{94891054-7422-44C2-83EE-6447F384670A}" destId="{6B5A6755-35FC-4650-8D4A-0974F7C213F7}" srcOrd="0" destOrd="0" presId="urn:microsoft.com/office/officeart/2018/2/layout/IconCircleList"/>
    <dgm:cxn modelId="{C0A6360B-284F-46FD-9460-C5DC663EDEAB}" srcId="{2427B342-BFCF-4EB3-84B4-C17E8251A102}" destId="{91E5C430-C287-452C-B7FF-C319EBF2178F}" srcOrd="1" destOrd="0" parTransId="{C468CDE6-F98C-4CE4-88FE-0613B6158780}" sibTransId="{472A1286-9C4E-448E-9333-A19E0C76D2C0}"/>
    <dgm:cxn modelId="{9D72C635-114A-4F5D-95EF-8993D03F5D61}" type="presOf" srcId="{28CD18B0-23DF-437C-A021-24126A2BC957}" destId="{F89596B8-CDFF-4A01-AA2A-A8F4F5EB530A}" srcOrd="0" destOrd="0" presId="urn:microsoft.com/office/officeart/2018/2/layout/IconCircleList"/>
    <dgm:cxn modelId="{EA7FBC20-FF76-4E41-BB10-B9FA9C44830F}" srcId="{2427B342-BFCF-4EB3-84B4-C17E8251A102}" destId="{3FB9BA8D-596C-44A5-8CFF-B821CC5A29B9}" srcOrd="4" destOrd="0" parTransId="{5851426E-6DA9-4235-B816-51A2CB3238F5}" sibTransId="{94458D96-E164-4701-A529-F443D18D47B8}"/>
    <dgm:cxn modelId="{956B090C-F69F-431F-9233-BA2F386014EE}" type="presOf" srcId="{0D52F128-5983-4EF8-9A2D-EA070FDF48AF}" destId="{95887CC2-42E4-4302-AC52-A07CEBDD43B1}" srcOrd="0" destOrd="0" presId="urn:microsoft.com/office/officeart/2018/2/layout/IconCircleList"/>
    <dgm:cxn modelId="{AD3751E1-2D41-4D3F-81C2-01748DF5B3DB}" type="presOf" srcId="{45D20610-B8AE-4238-AB8B-87A50C35804F}" destId="{1CE21B6E-064B-4D82-B8AB-79091A4CAA42}" srcOrd="0" destOrd="0" presId="urn:microsoft.com/office/officeart/2018/2/layout/IconCircleList"/>
    <dgm:cxn modelId="{5E3BCB2F-A1AD-4915-ADD1-0DECCB486EDD}" type="presOf" srcId="{77C61CAD-DC02-476D-AADA-180D1E2891B6}" destId="{C476920E-4E0A-407A-BA65-F559AE58A4E9}" srcOrd="0" destOrd="0" presId="urn:microsoft.com/office/officeart/2018/2/layout/IconCircleList"/>
    <dgm:cxn modelId="{6CD21789-2C10-495B-90F1-37155E39EB70}" type="presOf" srcId="{C10D25D0-A92F-471B-8E90-085DDB406B18}" destId="{D83E251F-D184-4C61-8AE3-5C00D9B27838}" srcOrd="0" destOrd="0" presId="urn:microsoft.com/office/officeart/2018/2/layout/IconCircleList"/>
    <dgm:cxn modelId="{E566D107-81B6-41F9-B691-EB7FD53D9AF2}" type="presParOf" srcId="{A2E39D5A-3920-4A1C-8105-A3E7B338D667}" destId="{88C23EEE-313D-4461-94CF-D661B428A3EC}" srcOrd="0" destOrd="0" presId="urn:microsoft.com/office/officeart/2018/2/layout/IconCircleList"/>
    <dgm:cxn modelId="{507B79BB-D08E-4706-8983-E14DE5F62640}" type="presParOf" srcId="{88C23EEE-313D-4461-94CF-D661B428A3EC}" destId="{0403C090-5D32-4801-ADA1-C01B61D965F1}" srcOrd="0" destOrd="0" presId="urn:microsoft.com/office/officeart/2018/2/layout/IconCircleList"/>
    <dgm:cxn modelId="{9CD28C30-20D7-4C5B-9055-4BD400B0BD12}" type="presParOf" srcId="{0403C090-5D32-4801-ADA1-C01B61D965F1}" destId="{4490CE89-4284-40C2-A597-333BDC78878F}" srcOrd="0" destOrd="0" presId="urn:microsoft.com/office/officeart/2018/2/layout/IconCircleList"/>
    <dgm:cxn modelId="{CD6AD8A2-ACF4-4D6D-9EFD-C595B5A52B3D}" type="presParOf" srcId="{0403C090-5D32-4801-ADA1-C01B61D965F1}" destId="{3514768F-1434-4E6B-A7F9-C96F68838732}" srcOrd="1" destOrd="0" presId="urn:microsoft.com/office/officeart/2018/2/layout/IconCircleList"/>
    <dgm:cxn modelId="{62F73E3F-E2A8-4E92-B8D5-8A038728C009}" type="presParOf" srcId="{0403C090-5D32-4801-ADA1-C01B61D965F1}" destId="{CBFF4DC7-54D1-4E71-B715-E0923847AC43}" srcOrd="2" destOrd="0" presId="urn:microsoft.com/office/officeart/2018/2/layout/IconCircleList"/>
    <dgm:cxn modelId="{F4380164-A0AD-48EC-96B5-69C313A6ED20}" type="presParOf" srcId="{0403C090-5D32-4801-ADA1-C01B61D965F1}" destId="{9AC9CC0C-501C-4881-993E-2F41C94D4296}" srcOrd="3" destOrd="0" presId="urn:microsoft.com/office/officeart/2018/2/layout/IconCircleList"/>
    <dgm:cxn modelId="{2A6484F7-9912-40EC-A16F-8409561772A5}" type="presParOf" srcId="{88C23EEE-313D-4461-94CF-D661B428A3EC}" destId="{1CE21B6E-064B-4D82-B8AB-79091A4CAA42}" srcOrd="1" destOrd="0" presId="urn:microsoft.com/office/officeart/2018/2/layout/IconCircleList"/>
    <dgm:cxn modelId="{A2363E23-564D-48C6-812E-181B74B3A017}" type="presParOf" srcId="{88C23EEE-313D-4461-94CF-D661B428A3EC}" destId="{DBAEC722-7FBC-48C7-A519-8BB0D7101D1B}" srcOrd="2" destOrd="0" presId="urn:microsoft.com/office/officeart/2018/2/layout/IconCircleList"/>
    <dgm:cxn modelId="{8D7BF10E-F587-4DE9-9B87-40CCA19E7AD9}" type="presParOf" srcId="{DBAEC722-7FBC-48C7-A519-8BB0D7101D1B}" destId="{3F1C9EE0-65E2-46C3-AD0A-8978068F7B53}" srcOrd="0" destOrd="0" presId="urn:microsoft.com/office/officeart/2018/2/layout/IconCircleList"/>
    <dgm:cxn modelId="{49718B01-D3C8-4B63-BBBE-4BA4374837F6}" type="presParOf" srcId="{DBAEC722-7FBC-48C7-A519-8BB0D7101D1B}" destId="{2E1916EC-F44D-4935-A63B-7F33B6C8CD43}" srcOrd="1" destOrd="0" presId="urn:microsoft.com/office/officeart/2018/2/layout/IconCircleList"/>
    <dgm:cxn modelId="{3B25B9FB-CDF1-4288-A2DE-CD5AE2A9D67C}" type="presParOf" srcId="{DBAEC722-7FBC-48C7-A519-8BB0D7101D1B}" destId="{12173FC4-BCDB-4AC1-8F34-D2EC377C5BFD}" srcOrd="2" destOrd="0" presId="urn:microsoft.com/office/officeart/2018/2/layout/IconCircleList"/>
    <dgm:cxn modelId="{2DFF71C9-10D4-48B0-A06A-14F2D806A5FE}" type="presParOf" srcId="{DBAEC722-7FBC-48C7-A519-8BB0D7101D1B}" destId="{2BBDC461-CD82-4EDA-9110-CB0FDAB5704B}" srcOrd="3" destOrd="0" presId="urn:microsoft.com/office/officeart/2018/2/layout/IconCircleList"/>
    <dgm:cxn modelId="{BD23FE64-EDD6-42A5-BC59-B122CE6BB22C}" type="presParOf" srcId="{88C23EEE-313D-4461-94CF-D661B428A3EC}" destId="{435CE5EF-54AB-4153-B4E5-6D420A498D6F}" srcOrd="3" destOrd="0" presId="urn:microsoft.com/office/officeart/2018/2/layout/IconCircleList"/>
    <dgm:cxn modelId="{E2DF3B4F-F7F8-4BDE-958D-EF46808E805F}" type="presParOf" srcId="{88C23EEE-313D-4461-94CF-D661B428A3EC}" destId="{4B9F030E-9ABA-4490-8EB0-2411DFDD7218}" srcOrd="4" destOrd="0" presId="urn:microsoft.com/office/officeart/2018/2/layout/IconCircleList"/>
    <dgm:cxn modelId="{B9DCADE0-74FA-4277-9565-60D7991151E4}" type="presParOf" srcId="{4B9F030E-9ABA-4490-8EB0-2411DFDD7218}" destId="{69F82463-2A0F-4490-8EED-1F2816BC533A}" srcOrd="0" destOrd="0" presId="urn:microsoft.com/office/officeart/2018/2/layout/IconCircleList"/>
    <dgm:cxn modelId="{B75A215D-66C9-4AB8-B089-2674C6FCAA8A}" type="presParOf" srcId="{4B9F030E-9ABA-4490-8EB0-2411DFDD7218}" destId="{64396382-F878-4866-99CB-53A868398B50}" srcOrd="1" destOrd="0" presId="urn:microsoft.com/office/officeart/2018/2/layout/IconCircleList"/>
    <dgm:cxn modelId="{B7171964-B889-462F-B0AF-0C46C8BC39AE}" type="presParOf" srcId="{4B9F030E-9ABA-4490-8EB0-2411DFDD7218}" destId="{40D137BF-BC7B-48D5-96F3-4EA8D5A7253B}" srcOrd="2" destOrd="0" presId="urn:microsoft.com/office/officeart/2018/2/layout/IconCircleList"/>
    <dgm:cxn modelId="{8D90BEAF-5A39-4FE0-B074-3DE629C69FD3}" type="presParOf" srcId="{4B9F030E-9ABA-4490-8EB0-2411DFDD7218}" destId="{6B5A6755-35FC-4650-8D4A-0974F7C213F7}" srcOrd="3" destOrd="0" presId="urn:microsoft.com/office/officeart/2018/2/layout/IconCircleList"/>
    <dgm:cxn modelId="{37C2BE19-9376-402F-AC14-A85F2C6C90CF}" type="presParOf" srcId="{88C23EEE-313D-4461-94CF-D661B428A3EC}" destId="{C476920E-4E0A-407A-BA65-F559AE58A4E9}" srcOrd="5" destOrd="0" presId="urn:microsoft.com/office/officeart/2018/2/layout/IconCircleList"/>
    <dgm:cxn modelId="{EAB09F20-5305-4C7D-8DD8-FBFAE6AC788D}" type="presParOf" srcId="{88C23EEE-313D-4461-94CF-D661B428A3EC}" destId="{C7F67608-02A9-41DA-A8AD-91F37EFFC854}" srcOrd="6" destOrd="0" presId="urn:microsoft.com/office/officeart/2018/2/layout/IconCircleList"/>
    <dgm:cxn modelId="{FA562CF6-30BB-4162-BF22-3B35F6FDA61C}" type="presParOf" srcId="{C7F67608-02A9-41DA-A8AD-91F37EFFC854}" destId="{A974E0B3-80C7-4AE2-857C-770A9E8D8DDA}" srcOrd="0" destOrd="0" presId="urn:microsoft.com/office/officeart/2018/2/layout/IconCircleList"/>
    <dgm:cxn modelId="{7416A944-7525-48F4-98C7-46A92BBA477E}" type="presParOf" srcId="{C7F67608-02A9-41DA-A8AD-91F37EFFC854}" destId="{A6B5F20D-7D14-495D-B98C-05470C5F59A4}" srcOrd="1" destOrd="0" presId="urn:microsoft.com/office/officeart/2018/2/layout/IconCircleList"/>
    <dgm:cxn modelId="{0902F978-FEB3-4513-8637-A34ADC59B2DB}" type="presParOf" srcId="{C7F67608-02A9-41DA-A8AD-91F37EFFC854}" destId="{4A041216-5CD9-4B9C-9EF4-B2F99A64373F}" srcOrd="2" destOrd="0" presId="urn:microsoft.com/office/officeart/2018/2/layout/IconCircleList"/>
    <dgm:cxn modelId="{EFE5022B-49FE-4D96-B38F-61BB8EAC95D5}" type="presParOf" srcId="{C7F67608-02A9-41DA-A8AD-91F37EFFC854}" destId="{95887CC2-42E4-4302-AC52-A07CEBDD43B1}" srcOrd="3" destOrd="0" presId="urn:microsoft.com/office/officeart/2018/2/layout/IconCircleList"/>
    <dgm:cxn modelId="{82C292A6-4C1E-4FEF-AE7C-3CCDA29E22BF}" type="presParOf" srcId="{88C23EEE-313D-4461-94CF-D661B428A3EC}" destId="{D83E251F-D184-4C61-8AE3-5C00D9B27838}" srcOrd="7" destOrd="0" presId="urn:microsoft.com/office/officeart/2018/2/layout/IconCircleList"/>
    <dgm:cxn modelId="{50B53261-98EF-48AA-A6F9-3099CEDBD9E3}" type="presParOf" srcId="{88C23EEE-313D-4461-94CF-D661B428A3EC}" destId="{CE699234-65A3-4CB3-ADEF-9A0CF8A05684}" srcOrd="8" destOrd="0" presId="urn:microsoft.com/office/officeart/2018/2/layout/IconCircleList"/>
    <dgm:cxn modelId="{08D7D0FC-CE87-48B2-8298-2F2086D5FE76}" type="presParOf" srcId="{CE699234-65A3-4CB3-ADEF-9A0CF8A05684}" destId="{89BE077C-304C-4AF3-A791-FF8657413EAB}" srcOrd="0" destOrd="0" presId="urn:microsoft.com/office/officeart/2018/2/layout/IconCircleList"/>
    <dgm:cxn modelId="{5F62B8F5-7051-43E8-98EA-F18F1AB36A49}" type="presParOf" srcId="{CE699234-65A3-4CB3-ADEF-9A0CF8A05684}" destId="{52974D15-58EB-44B5-828D-2DB3110E910F}" srcOrd="1" destOrd="0" presId="urn:microsoft.com/office/officeart/2018/2/layout/IconCircleList"/>
    <dgm:cxn modelId="{40843795-89DB-4819-861A-27910085440E}" type="presParOf" srcId="{CE699234-65A3-4CB3-ADEF-9A0CF8A05684}" destId="{EF471FC3-6FA5-4FC7-AF5D-AB4EF39CB775}" srcOrd="2" destOrd="0" presId="urn:microsoft.com/office/officeart/2018/2/layout/IconCircleList"/>
    <dgm:cxn modelId="{8D231913-A4E8-48FE-818D-51A42A0AF3C6}" type="presParOf" srcId="{CE699234-65A3-4CB3-ADEF-9A0CF8A05684}" destId="{613EA262-6673-40B9-B5F3-A505B77B9CFA}" srcOrd="3" destOrd="0" presId="urn:microsoft.com/office/officeart/2018/2/layout/IconCircleList"/>
    <dgm:cxn modelId="{DD099546-5077-4125-8761-AA18015FFF23}" type="presParOf" srcId="{88C23EEE-313D-4461-94CF-D661B428A3EC}" destId="{88919B4D-0A53-4AB9-B480-5922426797AE}" srcOrd="9" destOrd="0" presId="urn:microsoft.com/office/officeart/2018/2/layout/IconCircleList"/>
    <dgm:cxn modelId="{6737565D-7C47-48C0-AEF8-3ACB951408C8}" type="presParOf" srcId="{88C23EEE-313D-4461-94CF-D661B428A3EC}" destId="{239FDDD7-BEA6-4C56-A89F-C3BFDFDA1A5B}" srcOrd="10" destOrd="0" presId="urn:microsoft.com/office/officeart/2018/2/layout/IconCircleList"/>
    <dgm:cxn modelId="{91231926-F3DE-4DCF-98DC-696094686220}" type="presParOf" srcId="{239FDDD7-BEA6-4C56-A89F-C3BFDFDA1A5B}" destId="{BFE3EB97-710B-46B6-A260-8A4C6F7A0A54}" srcOrd="0" destOrd="0" presId="urn:microsoft.com/office/officeart/2018/2/layout/IconCircleList"/>
    <dgm:cxn modelId="{04081B97-5408-4E0D-98C1-912CAC4CEC27}" type="presParOf" srcId="{239FDDD7-BEA6-4C56-A89F-C3BFDFDA1A5B}" destId="{C40951C8-FFFB-4FE9-97F4-E289E373FAD8}" srcOrd="1" destOrd="0" presId="urn:microsoft.com/office/officeart/2018/2/layout/IconCircleList"/>
    <dgm:cxn modelId="{1CA58AA9-0AE3-479F-ADAA-641878CCBE5D}" type="presParOf" srcId="{239FDDD7-BEA6-4C56-A89F-C3BFDFDA1A5B}" destId="{13BB03B8-5834-4310-97D0-3B6893F07F82}" srcOrd="2" destOrd="0" presId="urn:microsoft.com/office/officeart/2018/2/layout/IconCircleList"/>
    <dgm:cxn modelId="{390C812F-D049-4529-8304-7FE5158CC0E4}" type="presParOf" srcId="{239FDDD7-BEA6-4C56-A89F-C3BFDFDA1A5B}" destId="{F89596B8-CDFF-4A01-AA2A-A8F4F5EB530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5F3EF4-47FE-4FB5-875B-F1AFC83C794E}"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AE4C698A-5F94-41F2-B5BA-DFD6C003A819}">
      <dgm:prSet/>
      <dgm:spPr/>
      <dgm:t>
        <a:bodyPr/>
        <a:lstStyle/>
        <a:p>
          <a:r>
            <a:rPr lang="en-US"/>
            <a:t>Prove the existence of a duty of care between the parties</a:t>
          </a:r>
        </a:p>
      </dgm:t>
    </dgm:pt>
    <dgm:pt modelId="{2013437F-A423-417C-8E57-27697992796A}" type="parTrans" cxnId="{1B5B14AD-7D69-436F-9E2C-5E5EAE5F837F}">
      <dgm:prSet/>
      <dgm:spPr/>
      <dgm:t>
        <a:bodyPr/>
        <a:lstStyle/>
        <a:p>
          <a:endParaRPr lang="en-US"/>
        </a:p>
      </dgm:t>
    </dgm:pt>
    <dgm:pt modelId="{15DD0F9F-B4F7-45F2-AB95-B4617F6C3BBF}" type="sibTrans" cxnId="{1B5B14AD-7D69-436F-9E2C-5E5EAE5F837F}">
      <dgm:prSet/>
      <dgm:spPr/>
      <dgm:t>
        <a:bodyPr/>
        <a:lstStyle/>
        <a:p>
          <a:endParaRPr lang="en-US"/>
        </a:p>
      </dgm:t>
    </dgm:pt>
    <dgm:pt modelId="{6CFFF14B-4784-45C7-93B7-6ADBDB1609F1}">
      <dgm:prSet/>
      <dgm:spPr/>
      <dgm:t>
        <a:bodyPr/>
        <a:lstStyle/>
        <a:p>
          <a:r>
            <a:rPr lang="en-US"/>
            <a:t>Evidence a breach of that duty</a:t>
          </a:r>
        </a:p>
      </dgm:t>
    </dgm:pt>
    <dgm:pt modelId="{6EB12B1A-DE2A-43FF-84A1-667753AFC882}" type="parTrans" cxnId="{2F931884-92C7-4676-B98E-9B09297DCD72}">
      <dgm:prSet/>
      <dgm:spPr/>
      <dgm:t>
        <a:bodyPr/>
        <a:lstStyle/>
        <a:p>
          <a:endParaRPr lang="en-US"/>
        </a:p>
      </dgm:t>
    </dgm:pt>
    <dgm:pt modelId="{DC7802A7-E0D7-468C-8E60-C48DC95669FF}" type="sibTrans" cxnId="{2F931884-92C7-4676-B98E-9B09297DCD72}">
      <dgm:prSet/>
      <dgm:spPr/>
      <dgm:t>
        <a:bodyPr/>
        <a:lstStyle/>
        <a:p>
          <a:endParaRPr lang="en-US"/>
        </a:p>
      </dgm:t>
    </dgm:pt>
    <dgm:pt modelId="{EA64A67A-41BE-4743-A36D-0E760B2D3991}">
      <dgm:prSet/>
      <dgm:spPr/>
      <dgm:t>
        <a:bodyPr/>
        <a:lstStyle/>
        <a:p>
          <a:r>
            <a:rPr lang="en-US"/>
            <a:t>Foreseeable or actual harm caused by the breach </a:t>
          </a:r>
        </a:p>
      </dgm:t>
    </dgm:pt>
    <dgm:pt modelId="{9D4D2C13-3725-41EA-AEC2-F4DA9F808F1D}" type="parTrans" cxnId="{4B563437-F22B-4ACA-8F28-128EB826E5D3}">
      <dgm:prSet/>
      <dgm:spPr/>
      <dgm:t>
        <a:bodyPr/>
        <a:lstStyle/>
        <a:p>
          <a:endParaRPr lang="en-US"/>
        </a:p>
      </dgm:t>
    </dgm:pt>
    <dgm:pt modelId="{F46298FE-1F0C-4F1E-B1B7-60709214B3F9}" type="sibTrans" cxnId="{4B563437-F22B-4ACA-8F28-128EB826E5D3}">
      <dgm:prSet/>
      <dgm:spPr/>
      <dgm:t>
        <a:bodyPr/>
        <a:lstStyle/>
        <a:p>
          <a:endParaRPr lang="en-US"/>
        </a:p>
      </dgm:t>
    </dgm:pt>
    <dgm:pt modelId="{201B9CF4-3BF4-472C-A156-F8B5692D21FC}">
      <dgm:prSet/>
      <dgm:spPr/>
      <dgm:t>
        <a:bodyPr/>
        <a:lstStyle/>
        <a:p>
          <a:r>
            <a:rPr lang="en-US"/>
            <a:t>Limitation Act 1980: 6 year period in which to bring  claim. </a:t>
          </a:r>
        </a:p>
      </dgm:t>
    </dgm:pt>
    <dgm:pt modelId="{ECDDACFF-E84E-40CD-BE43-6DFC4F555F5E}" type="parTrans" cxnId="{D1095344-856D-4B28-86F4-F332B23D46C6}">
      <dgm:prSet/>
      <dgm:spPr/>
      <dgm:t>
        <a:bodyPr/>
        <a:lstStyle/>
        <a:p>
          <a:endParaRPr lang="en-US"/>
        </a:p>
      </dgm:t>
    </dgm:pt>
    <dgm:pt modelId="{D0848A31-3D39-46B2-8D60-4514BABBB1F1}" type="sibTrans" cxnId="{D1095344-856D-4B28-86F4-F332B23D46C6}">
      <dgm:prSet/>
      <dgm:spPr/>
      <dgm:t>
        <a:bodyPr/>
        <a:lstStyle/>
        <a:p>
          <a:endParaRPr lang="en-US"/>
        </a:p>
      </dgm:t>
    </dgm:pt>
    <dgm:pt modelId="{ACE735F1-9046-4AF5-9DAA-6A52F28B31DB}" type="pres">
      <dgm:prSet presAssocID="{DA5F3EF4-47FE-4FB5-875B-F1AFC83C794E}" presName="outerComposite" presStyleCnt="0">
        <dgm:presLayoutVars>
          <dgm:chMax val="5"/>
          <dgm:dir/>
          <dgm:resizeHandles val="exact"/>
        </dgm:presLayoutVars>
      </dgm:prSet>
      <dgm:spPr/>
      <dgm:t>
        <a:bodyPr/>
        <a:lstStyle/>
        <a:p>
          <a:endParaRPr lang="en-US"/>
        </a:p>
      </dgm:t>
    </dgm:pt>
    <dgm:pt modelId="{4AF8E85F-5AC1-4A9D-99D2-24ABB65D7183}" type="pres">
      <dgm:prSet presAssocID="{DA5F3EF4-47FE-4FB5-875B-F1AFC83C794E}" presName="dummyMaxCanvas" presStyleCnt="0">
        <dgm:presLayoutVars/>
      </dgm:prSet>
      <dgm:spPr/>
    </dgm:pt>
    <dgm:pt modelId="{7FDE22FE-9F06-4D8F-8C3E-AEF3BE358FAB}" type="pres">
      <dgm:prSet presAssocID="{DA5F3EF4-47FE-4FB5-875B-F1AFC83C794E}" presName="FourNodes_1" presStyleLbl="node1" presStyleIdx="0" presStyleCnt="4">
        <dgm:presLayoutVars>
          <dgm:bulletEnabled val="1"/>
        </dgm:presLayoutVars>
      </dgm:prSet>
      <dgm:spPr/>
      <dgm:t>
        <a:bodyPr/>
        <a:lstStyle/>
        <a:p>
          <a:endParaRPr lang="en-US"/>
        </a:p>
      </dgm:t>
    </dgm:pt>
    <dgm:pt modelId="{F9B4034D-0C32-4F3F-97B2-F9277C2BD995}" type="pres">
      <dgm:prSet presAssocID="{DA5F3EF4-47FE-4FB5-875B-F1AFC83C794E}" presName="FourNodes_2" presStyleLbl="node1" presStyleIdx="1" presStyleCnt="4">
        <dgm:presLayoutVars>
          <dgm:bulletEnabled val="1"/>
        </dgm:presLayoutVars>
      </dgm:prSet>
      <dgm:spPr/>
      <dgm:t>
        <a:bodyPr/>
        <a:lstStyle/>
        <a:p>
          <a:endParaRPr lang="en-US"/>
        </a:p>
      </dgm:t>
    </dgm:pt>
    <dgm:pt modelId="{9462C044-4659-4977-AB65-2731666EC2B3}" type="pres">
      <dgm:prSet presAssocID="{DA5F3EF4-47FE-4FB5-875B-F1AFC83C794E}" presName="FourNodes_3" presStyleLbl="node1" presStyleIdx="2" presStyleCnt="4">
        <dgm:presLayoutVars>
          <dgm:bulletEnabled val="1"/>
        </dgm:presLayoutVars>
      </dgm:prSet>
      <dgm:spPr/>
      <dgm:t>
        <a:bodyPr/>
        <a:lstStyle/>
        <a:p>
          <a:endParaRPr lang="en-US"/>
        </a:p>
      </dgm:t>
    </dgm:pt>
    <dgm:pt modelId="{7976E56A-8F85-4D80-9152-F2CACFD4DA07}" type="pres">
      <dgm:prSet presAssocID="{DA5F3EF4-47FE-4FB5-875B-F1AFC83C794E}" presName="FourNodes_4" presStyleLbl="node1" presStyleIdx="3" presStyleCnt="4">
        <dgm:presLayoutVars>
          <dgm:bulletEnabled val="1"/>
        </dgm:presLayoutVars>
      </dgm:prSet>
      <dgm:spPr/>
      <dgm:t>
        <a:bodyPr/>
        <a:lstStyle/>
        <a:p>
          <a:endParaRPr lang="en-US"/>
        </a:p>
      </dgm:t>
    </dgm:pt>
    <dgm:pt modelId="{5D347F7B-80AA-4B8F-AF92-73A2AC3E6F8F}" type="pres">
      <dgm:prSet presAssocID="{DA5F3EF4-47FE-4FB5-875B-F1AFC83C794E}" presName="FourConn_1-2" presStyleLbl="fgAccFollowNode1" presStyleIdx="0" presStyleCnt="3">
        <dgm:presLayoutVars>
          <dgm:bulletEnabled val="1"/>
        </dgm:presLayoutVars>
      </dgm:prSet>
      <dgm:spPr/>
      <dgm:t>
        <a:bodyPr/>
        <a:lstStyle/>
        <a:p>
          <a:endParaRPr lang="en-US"/>
        </a:p>
      </dgm:t>
    </dgm:pt>
    <dgm:pt modelId="{701CBBB9-2878-4135-A383-CA99941CAFF7}" type="pres">
      <dgm:prSet presAssocID="{DA5F3EF4-47FE-4FB5-875B-F1AFC83C794E}" presName="FourConn_2-3" presStyleLbl="fgAccFollowNode1" presStyleIdx="1" presStyleCnt="3">
        <dgm:presLayoutVars>
          <dgm:bulletEnabled val="1"/>
        </dgm:presLayoutVars>
      </dgm:prSet>
      <dgm:spPr/>
      <dgm:t>
        <a:bodyPr/>
        <a:lstStyle/>
        <a:p>
          <a:endParaRPr lang="en-US"/>
        </a:p>
      </dgm:t>
    </dgm:pt>
    <dgm:pt modelId="{79210AF2-58BF-41B8-A856-6317700F8994}" type="pres">
      <dgm:prSet presAssocID="{DA5F3EF4-47FE-4FB5-875B-F1AFC83C794E}" presName="FourConn_3-4" presStyleLbl="fgAccFollowNode1" presStyleIdx="2" presStyleCnt="3">
        <dgm:presLayoutVars>
          <dgm:bulletEnabled val="1"/>
        </dgm:presLayoutVars>
      </dgm:prSet>
      <dgm:spPr/>
      <dgm:t>
        <a:bodyPr/>
        <a:lstStyle/>
        <a:p>
          <a:endParaRPr lang="en-US"/>
        </a:p>
      </dgm:t>
    </dgm:pt>
    <dgm:pt modelId="{CC83C13F-C330-4F23-B032-81B2F269310B}" type="pres">
      <dgm:prSet presAssocID="{DA5F3EF4-47FE-4FB5-875B-F1AFC83C794E}" presName="FourNodes_1_text" presStyleLbl="node1" presStyleIdx="3" presStyleCnt="4">
        <dgm:presLayoutVars>
          <dgm:bulletEnabled val="1"/>
        </dgm:presLayoutVars>
      </dgm:prSet>
      <dgm:spPr/>
      <dgm:t>
        <a:bodyPr/>
        <a:lstStyle/>
        <a:p>
          <a:endParaRPr lang="en-US"/>
        </a:p>
      </dgm:t>
    </dgm:pt>
    <dgm:pt modelId="{7BEDE94F-A453-4E65-BF45-E5B4ADD69B77}" type="pres">
      <dgm:prSet presAssocID="{DA5F3EF4-47FE-4FB5-875B-F1AFC83C794E}" presName="FourNodes_2_text" presStyleLbl="node1" presStyleIdx="3" presStyleCnt="4">
        <dgm:presLayoutVars>
          <dgm:bulletEnabled val="1"/>
        </dgm:presLayoutVars>
      </dgm:prSet>
      <dgm:spPr/>
      <dgm:t>
        <a:bodyPr/>
        <a:lstStyle/>
        <a:p>
          <a:endParaRPr lang="en-US"/>
        </a:p>
      </dgm:t>
    </dgm:pt>
    <dgm:pt modelId="{6A67A6AF-8872-4AF7-875B-D6FD363D765F}" type="pres">
      <dgm:prSet presAssocID="{DA5F3EF4-47FE-4FB5-875B-F1AFC83C794E}" presName="FourNodes_3_text" presStyleLbl="node1" presStyleIdx="3" presStyleCnt="4">
        <dgm:presLayoutVars>
          <dgm:bulletEnabled val="1"/>
        </dgm:presLayoutVars>
      </dgm:prSet>
      <dgm:spPr/>
      <dgm:t>
        <a:bodyPr/>
        <a:lstStyle/>
        <a:p>
          <a:endParaRPr lang="en-US"/>
        </a:p>
      </dgm:t>
    </dgm:pt>
    <dgm:pt modelId="{8BF247FF-3E76-4B71-8CB5-C48D409C79BC}" type="pres">
      <dgm:prSet presAssocID="{DA5F3EF4-47FE-4FB5-875B-F1AFC83C794E}" presName="FourNodes_4_text" presStyleLbl="node1" presStyleIdx="3" presStyleCnt="4">
        <dgm:presLayoutVars>
          <dgm:bulletEnabled val="1"/>
        </dgm:presLayoutVars>
      </dgm:prSet>
      <dgm:spPr/>
      <dgm:t>
        <a:bodyPr/>
        <a:lstStyle/>
        <a:p>
          <a:endParaRPr lang="en-US"/>
        </a:p>
      </dgm:t>
    </dgm:pt>
  </dgm:ptLst>
  <dgm:cxnLst>
    <dgm:cxn modelId="{0DC8C224-C282-4487-BB15-1EBDD312201F}" type="presOf" srcId="{201B9CF4-3BF4-472C-A156-F8B5692D21FC}" destId="{8BF247FF-3E76-4B71-8CB5-C48D409C79BC}" srcOrd="1" destOrd="0" presId="urn:microsoft.com/office/officeart/2005/8/layout/vProcess5"/>
    <dgm:cxn modelId="{D3E22F96-4038-49EB-9179-89CF3AE823BD}" type="presOf" srcId="{F46298FE-1F0C-4F1E-B1B7-60709214B3F9}" destId="{79210AF2-58BF-41B8-A856-6317700F8994}" srcOrd="0" destOrd="0" presId="urn:microsoft.com/office/officeart/2005/8/layout/vProcess5"/>
    <dgm:cxn modelId="{CD34E736-9E0E-4C60-8A0C-493989D02534}" type="presOf" srcId="{6CFFF14B-4784-45C7-93B7-6ADBDB1609F1}" destId="{F9B4034D-0C32-4F3F-97B2-F9277C2BD995}" srcOrd="0" destOrd="0" presId="urn:microsoft.com/office/officeart/2005/8/layout/vProcess5"/>
    <dgm:cxn modelId="{9DD2BEA2-4334-4FD3-92D3-85A4E8DA7B3F}" type="presOf" srcId="{EA64A67A-41BE-4743-A36D-0E760B2D3991}" destId="{9462C044-4659-4977-AB65-2731666EC2B3}" srcOrd="0" destOrd="0" presId="urn:microsoft.com/office/officeart/2005/8/layout/vProcess5"/>
    <dgm:cxn modelId="{F960F935-424E-470F-A716-A69183CEAA70}" type="presOf" srcId="{AE4C698A-5F94-41F2-B5BA-DFD6C003A819}" destId="{CC83C13F-C330-4F23-B032-81B2F269310B}" srcOrd="1" destOrd="0" presId="urn:microsoft.com/office/officeart/2005/8/layout/vProcess5"/>
    <dgm:cxn modelId="{46B53EE6-BD2E-44BF-8CD5-8A1E0EFE6AFE}" type="presOf" srcId="{EA64A67A-41BE-4743-A36D-0E760B2D3991}" destId="{6A67A6AF-8872-4AF7-875B-D6FD363D765F}" srcOrd="1" destOrd="0" presId="urn:microsoft.com/office/officeart/2005/8/layout/vProcess5"/>
    <dgm:cxn modelId="{66A3E54F-71B7-423E-A01B-318DF824C1FE}" type="presOf" srcId="{6CFFF14B-4784-45C7-93B7-6ADBDB1609F1}" destId="{7BEDE94F-A453-4E65-BF45-E5B4ADD69B77}" srcOrd="1" destOrd="0" presId="urn:microsoft.com/office/officeart/2005/8/layout/vProcess5"/>
    <dgm:cxn modelId="{8B266798-8BFD-4C00-84E9-0904B0DA6D93}" type="presOf" srcId="{DC7802A7-E0D7-468C-8E60-C48DC95669FF}" destId="{701CBBB9-2878-4135-A383-CA99941CAFF7}" srcOrd="0" destOrd="0" presId="urn:microsoft.com/office/officeart/2005/8/layout/vProcess5"/>
    <dgm:cxn modelId="{1B5B14AD-7D69-436F-9E2C-5E5EAE5F837F}" srcId="{DA5F3EF4-47FE-4FB5-875B-F1AFC83C794E}" destId="{AE4C698A-5F94-41F2-B5BA-DFD6C003A819}" srcOrd="0" destOrd="0" parTransId="{2013437F-A423-417C-8E57-27697992796A}" sibTransId="{15DD0F9F-B4F7-45F2-AB95-B4617F6C3BBF}"/>
    <dgm:cxn modelId="{B0331039-6994-4556-A699-5F356660994C}" type="presOf" srcId="{201B9CF4-3BF4-472C-A156-F8B5692D21FC}" destId="{7976E56A-8F85-4D80-9152-F2CACFD4DA07}" srcOrd="0" destOrd="0" presId="urn:microsoft.com/office/officeart/2005/8/layout/vProcess5"/>
    <dgm:cxn modelId="{7EE820D5-58C6-4C15-A557-1402EE69F65A}" type="presOf" srcId="{AE4C698A-5F94-41F2-B5BA-DFD6C003A819}" destId="{7FDE22FE-9F06-4D8F-8C3E-AEF3BE358FAB}" srcOrd="0" destOrd="0" presId="urn:microsoft.com/office/officeart/2005/8/layout/vProcess5"/>
    <dgm:cxn modelId="{9CCCDE81-FFD2-4387-834B-F44CE861DA9B}" type="presOf" srcId="{15DD0F9F-B4F7-45F2-AB95-B4617F6C3BBF}" destId="{5D347F7B-80AA-4B8F-AF92-73A2AC3E6F8F}" srcOrd="0" destOrd="0" presId="urn:microsoft.com/office/officeart/2005/8/layout/vProcess5"/>
    <dgm:cxn modelId="{D1095344-856D-4B28-86F4-F332B23D46C6}" srcId="{DA5F3EF4-47FE-4FB5-875B-F1AFC83C794E}" destId="{201B9CF4-3BF4-472C-A156-F8B5692D21FC}" srcOrd="3" destOrd="0" parTransId="{ECDDACFF-E84E-40CD-BE43-6DFC4F555F5E}" sibTransId="{D0848A31-3D39-46B2-8D60-4514BABBB1F1}"/>
    <dgm:cxn modelId="{39551EFC-3262-48C9-934A-C54DF8FAB7B1}" type="presOf" srcId="{DA5F3EF4-47FE-4FB5-875B-F1AFC83C794E}" destId="{ACE735F1-9046-4AF5-9DAA-6A52F28B31DB}" srcOrd="0" destOrd="0" presId="urn:microsoft.com/office/officeart/2005/8/layout/vProcess5"/>
    <dgm:cxn modelId="{2F931884-92C7-4676-B98E-9B09297DCD72}" srcId="{DA5F3EF4-47FE-4FB5-875B-F1AFC83C794E}" destId="{6CFFF14B-4784-45C7-93B7-6ADBDB1609F1}" srcOrd="1" destOrd="0" parTransId="{6EB12B1A-DE2A-43FF-84A1-667753AFC882}" sibTransId="{DC7802A7-E0D7-468C-8E60-C48DC95669FF}"/>
    <dgm:cxn modelId="{4B563437-F22B-4ACA-8F28-128EB826E5D3}" srcId="{DA5F3EF4-47FE-4FB5-875B-F1AFC83C794E}" destId="{EA64A67A-41BE-4743-A36D-0E760B2D3991}" srcOrd="2" destOrd="0" parTransId="{9D4D2C13-3725-41EA-AEC2-F4DA9F808F1D}" sibTransId="{F46298FE-1F0C-4F1E-B1B7-60709214B3F9}"/>
    <dgm:cxn modelId="{0506C068-CBEF-47D5-85D9-E39D0482F2CE}" type="presParOf" srcId="{ACE735F1-9046-4AF5-9DAA-6A52F28B31DB}" destId="{4AF8E85F-5AC1-4A9D-99D2-24ABB65D7183}" srcOrd="0" destOrd="0" presId="urn:microsoft.com/office/officeart/2005/8/layout/vProcess5"/>
    <dgm:cxn modelId="{4DD6BB2C-BBFD-490F-A565-E868A84DF97F}" type="presParOf" srcId="{ACE735F1-9046-4AF5-9DAA-6A52F28B31DB}" destId="{7FDE22FE-9F06-4D8F-8C3E-AEF3BE358FAB}" srcOrd="1" destOrd="0" presId="urn:microsoft.com/office/officeart/2005/8/layout/vProcess5"/>
    <dgm:cxn modelId="{64AB765F-788D-4DA3-9D12-513EFF784A5F}" type="presParOf" srcId="{ACE735F1-9046-4AF5-9DAA-6A52F28B31DB}" destId="{F9B4034D-0C32-4F3F-97B2-F9277C2BD995}" srcOrd="2" destOrd="0" presId="urn:microsoft.com/office/officeart/2005/8/layout/vProcess5"/>
    <dgm:cxn modelId="{F7B5E979-DD42-4B14-BFB8-AF1D1F1A2AF3}" type="presParOf" srcId="{ACE735F1-9046-4AF5-9DAA-6A52F28B31DB}" destId="{9462C044-4659-4977-AB65-2731666EC2B3}" srcOrd="3" destOrd="0" presId="urn:microsoft.com/office/officeart/2005/8/layout/vProcess5"/>
    <dgm:cxn modelId="{643DD6C1-0390-4580-BF6D-5BD62AD69997}" type="presParOf" srcId="{ACE735F1-9046-4AF5-9DAA-6A52F28B31DB}" destId="{7976E56A-8F85-4D80-9152-F2CACFD4DA07}" srcOrd="4" destOrd="0" presId="urn:microsoft.com/office/officeart/2005/8/layout/vProcess5"/>
    <dgm:cxn modelId="{C79C5F21-DA6E-4359-8C3A-54917FB69647}" type="presParOf" srcId="{ACE735F1-9046-4AF5-9DAA-6A52F28B31DB}" destId="{5D347F7B-80AA-4B8F-AF92-73A2AC3E6F8F}" srcOrd="5" destOrd="0" presId="urn:microsoft.com/office/officeart/2005/8/layout/vProcess5"/>
    <dgm:cxn modelId="{E782925C-686B-40DE-9F1B-C0AFAE562E2C}" type="presParOf" srcId="{ACE735F1-9046-4AF5-9DAA-6A52F28B31DB}" destId="{701CBBB9-2878-4135-A383-CA99941CAFF7}" srcOrd="6" destOrd="0" presId="urn:microsoft.com/office/officeart/2005/8/layout/vProcess5"/>
    <dgm:cxn modelId="{2F0742EE-43C3-411B-8BA5-B4A624954369}" type="presParOf" srcId="{ACE735F1-9046-4AF5-9DAA-6A52F28B31DB}" destId="{79210AF2-58BF-41B8-A856-6317700F8994}" srcOrd="7" destOrd="0" presId="urn:microsoft.com/office/officeart/2005/8/layout/vProcess5"/>
    <dgm:cxn modelId="{0557FF6C-B152-4062-A374-86C8F6695D9E}" type="presParOf" srcId="{ACE735F1-9046-4AF5-9DAA-6A52F28B31DB}" destId="{CC83C13F-C330-4F23-B032-81B2F269310B}" srcOrd="8" destOrd="0" presId="urn:microsoft.com/office/officeart/2005/8/layout/vProcess5"/>
    <dgm:cxn modelId="{2B68C284-6EDB-4DAD-84F2-6C3674049D89}" type="presParOf" srcId="{ACE735F1-9046-4AF5-9DAA-6A52F28B31DB}" destId="{7BEDE94F-A453-4E65-BF45-E5B4ADD69B77}" srcOrd="9" destOrd="0" presId="urn:microsoft.com/office/officeart/2005/8/layout/vProcess5"/>
    <dgm:cxn modelId="{0D1A6562-FCA1-429F-A7F5-9F8444FF1970}" type="presParOf" srcId="{ACE735F1-9046-4AF5-9DAA-6A52F28B31DB}" destId="{6A67A6AF-8872-4AF7-875B-D6FD363D765F}" srcOrd="10" destOrd="0" presId="urn:microsoft.com/office/officeart/2005/8/layout/vProcess5"/>
    <dgm:cxn modelId="{16A30D7F-9847-41A8-B81B-4E845FC367B8}" type="presParOf" srcId="{ACE735F1-9046-4AF5-9DAA-6A52F28B31DB}" destId="{8BF247FF-3E76-4B71-8CB5-C48D409C79B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E885E-1392-4A2D-A63C-CCE6F26E1AF1}">
      <dsp:nvSpPr>
        <dsp:cNvPr id="0" name=""/>
        <dsp:cNvSpPr/>
      </dsp:nvSpPr>
      <dsp:spPr>
        <a:xfrm>
          <a:off x="0" y="623"/>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A8090D-02A5-4FED-8A15-C34FF9F18714}">
      <dsp:nvSpPr>
        <dsp:cNvPr id="0" name=""/>
        <dsp:cNvSpPr/>
      </dsp:nvSpPr>
      <dsp:spPr>
        <a:xfrm>
          <a:off x="0" y="623"/>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a:t>Residual Rights  (as opposed to the US written Constitution of Rights) </a:t>
          </a:r>
        </a:p>
      </dsp:txBody>
      <dsp:txXfrm>
        <a:off x="0" y="623"/>
        <a:ext cx="6492875" cy="729164"/>
      </dsp:txXfrm>
    </dsp:sp>
    <dsp:sp modelId="{B9AFEC1B-E998-4BD3-93DF-589937044BF2}">
      <dsp:nvSpPr>
        <dsp:cNvPr id="0" name=""/>
        <dsp:cNvSpPr/>
      </dsp:nvSpPr>
      <dsp:spPr>
        <a:xfrm>
          <a:off x="0" y="729788"/>
          <a:ext cx="6492875" cy="0"/>
        </a:xfrm>
        <a:prstGeom prst="line">
          <a:avLst/>
        </a:prstGeom>
        <a:solidFill>
          <a:schemeClr val="accent2">
            <a:hueOff val="-598994"/>
            <a:satOff val="4120"/>
            <a:lumOff val="457"/>
            <a:alphaOff val="0"/>
          </a:schemeClr>
        </a:solidFill>
        <a:ln w="15875" cap="rnd" cmpd="sng" algn="ctr">
          <a:solidFill>
            <a:schemeClr val="accent2">
              <a:hueOff val="-598994"/>
              <a:satOff val="4120"/>
              <a:lumOff val="4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F915F3-EBDE-42BD-8F68-2E90CD1FAF16}">
      <dsp:nvSpPr>
        <dsp:cNvPr id="0" name=""/>
        <dsp:cNvSpPr/>
      </dsp:nvSpPr>
      <dsp:spPr>
        <a:xfrm>
          <a:off x="0" y="729788"/>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a:t>Common Law (case law); Statutes/legislation - laws passed in parliament; Regulations/Directives etc from the European Court of Justice (ECJ)</a:t>
          </a:r>
        </a:p>
      </dsp:txBody>
      <dsp:txXfrm>
        <a:off x="0" y="729788"/>
        <a:ext cx="6492875" cy="729164"/>
      </dsp:txXfrm>
    </dsp:sp>
    <dsp:sp modelId="{5CDEB332-19A2-40D7-A5C2-4D0E11B2CD6E}">
      <dsp:nvSpPr>
        <dsp:cNvPr id="0" name=""/>
        <dsp:cNvSpPr/>
      </dsp:nvSpPr>
      <dsp:spPr>
        <a:xfrm>
          <a:off x="0" y="1458952"/>
          <a:ext cx="6492875" cy="0"/>
        </a:xfrm>
        <a:prstGeom prst="line">
          <a:avLst/>
        </a:prstGeom>
        <a:solidFill>
          <a:schemeClr val="accent2">
            <a:hueOff val="-1197987"/>
            <a:satOff val="8241"/>
            <a:lumOff val="915"/>
            <a:alphaOff val="0"/>
          </a:schemeClr>
        </a:solidFill>
        <a:ln w="15875" cap="rnd" cmpd="sng" algn="ctr">
          <a:solidFill>
            <a:schemeClr val="accent2">
              <a:hueOff val="-1197987"/>
              <a:satOff val="8241"/>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7C4999-2D3F-4EFE-AA97-E9EF8BE20EEA}">
      <dsp:nvSpPr>
        <dsp:cNvPr id="0" name=""/>
        <dsp:cNvSpPr/>
      </dsp:nvSpPr>
      <dsp:spPr>
        <a:xfrm>
          <a:off x="0" y="145895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a:t>Human Rights Act 1998 incorporates European Convention on Human Rights - actions go to the European Commission on Human Rights.</a:t>
          </a:r>
        </a:p>
      </dsp:txBody>
      <dsp:txXfrm>
        <a:off x="0" y="1458952"/>
        <a:ext cx="6492875" cy="729164"/>
      </dsp:txXfrm>
    </dsp:sp>
    <dsp:sp modelId="{48205027-820A-4682-97BA-1AD658D9F4CC}">
      <dsp:nvSpPr>
        <dsp:cNvPr id="0" name=""/>
        <dsp:cNvSpPr/>
      </dsp:nvSpPr>
      <dsp:spPr>
        <a:xfrm>
          <a:off x="0" y="2188117"/>
          <a:ext cx="6492875" cy="0"/>
        </a:xfrm>
        <a:prstGeom prst="line">
          <a:avLst/>
        </a:prstGeom>
        <a:solidFill>
          <a:schemeClr val="accent2">
            <a:hueOff val="-1796981"/>
            <a:satOff val="12361"/>
            <a:lumOff val="1372"/>
            <a:alphaOff val="0"/>
          </a:schemeClr>
        </a:solidFill>
        <a:ln w="15875" cap="rnd" cmpd="sng" algn="ctr">
          <a:solidFill>
            <a:schemeClr val="accent2">
              <a:hueOff val="-1796981"/>
              <a:satOff val="12361"/>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8ADD16-26AA-4F40-8971-83D2AB7531E3}">
      <dsp:nvSpPr>
        <dsp:cNvPr id="0" name=""/>
        <dsp:cNvSpPr/>
      </dsp:nvSpPr>
      <dsp:spPr>
        <a:xfrm>
          <a:off x="0" y="218811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a:t>Adversarial system (Crown v Individual; Petitioner v Respondent; Complainant v Defendant)</a:t>
          </a:r>
        </a:p>
      </dsp:txBody>
      <dsp:txXfrm>
        <a:off x="0" y="2188117"/>
        <a:ext cx="6492875" cy="729164"/>
      </dsp:txXfrm>
    </dsp:sp>
    <dsp:sp modelId="{0673DDF0-0DDC-4AC6-BE0B-11D2D3CE6E83}">
      <dsp:nvSpPr>
        <dsp:cNvPr id="0" name=""/>
        <dsp:cNvSpPr/>
      </dsp:nvSpPr>
      <dsp:spPr>
        <a:xfrm>
          <a:off x="0" y="2917282"/>
          <a:ext cx="6492875" cy="0"/>
        </a:xfrm>
        <a:prstGeom prst="line">
          <a:avLst/>
        </a:prstGeom>
        <a:solidFill>
          <a:schemeClr val="accent2">
            <a:hueOff val="-2395974"/>
            <a:satOff val="16481"/>
            <a:lumOff val="1829"/>
            <a:alphaOff val="0"/>
          </a:schemeClr>
        </a:solidFill>
        <a:ln w="15875" cap="rnd" cmpd="sng" algn="ctr">
          <a:solidFill>
            <a:schemeClr val="accent2">
              <a:hueOff val="-2395974"/>
              <a:satOff val="16481"/>
              <a:lumOff val="18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DE0E01-8C9A-4922-966D-0D5353DA501A}">
      <dsp:nvSpPr>
        <dsp:cNvPr id="0" name=""/>
        <dsp:cNvSpPr/>
      </dsp:nvSpPr>
      <dsp:spPr>
        <a:xfrm>
          <a:off x="0" y="291728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a:t>Burden of proof in criminal matters - Prosecution to prove guilt of defendant “Beyond a Reasonable Doubt.’</a:t>
          </a:r>
        </a:p>
      </dsp:txBody>
      <dsp:txXfrm>
        <a:off x="0" y="2917282"/>
        <a:ext cx="6492875" cy="729164"/>
      </dsp:txXfrm>
    </dsp:sp>
    <dsp:sp modelId="{8B4C7D6A-0D38-4418-8A2E-C21CF135FCB7}">
      <dsp:nvSpPr>
        <dsp:cNvPr id="0" name=""/>
        <dsp:cNvSpPr/>
      </dsp:nvSpPr>
      <dsp:spPr>
        <a:xfrm>
          <a:off x="0" y="3646447"/>
          <a:ext cx="6492875" cy="0"/>
        </a:xfrm>
        <a:prstGeom prst="line">
          <a:avLst/>
        </a:prstGeom>
        <a:solidFill>
          <a:schemeClr val="accent2">
            <a:hueOff val="-2994968"/>
            <a:satOff val="20602"/>
            <a:lumOff val="2287"/>
            <a:alphaOff val="0"/>
          </a:schemeClr>
        </a:solidFill>
        <a:ln w="15875" cap="rnd" cmpd="sng" algn="ctr">
          <a:solidFill>
            <a:schemeClr val="accent2">
              <a:hueOff val="-2994968"/>
              <a:satOff val="20602"/>
              <a:lumOff val="228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4309F8-01AD-4BBF-B3A1-4BD7ED88F7CF}">
      <dsp:nvSpPr>
        <dsp:cNvPr id="0" name=""/>
        <dsp:cNvSpPr/>
      </dsp:nvSpPr>
      <dsp:spPr>
        <a:xfrm>
          <a:off x="0" y="364644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a:t>Burden of proof in civil matters - Complainant to prove liability of Defendant on the “Balance of Probabilities.”</a:t>
          </a:r>
        </a:p>
      </dsp:txBody>
      <dsp:txXfrm>
        <a:off x="0" y="3646447"/>
        <a:ext cx="6492875" cy="729164"/>
      </dsp:txXfrm>
    </dsp:sp>
    <dsp:sp modelId="{9ECA6E99-394D-4A1D-90EF-5F26F4C59B1F}">
      <dsp:nvSpPr>
        <dsp:cNvPr id="0" name=""/>
        <dsp:cNvSpPr/>
      </dsp:nvSpPr>
      <dsp:spPr>
        <a:xfrm>
          <a:off x="0" y="4375611"/>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DC9C3F-89F9-4859-9313-E54F1ED7712C}">
      <dsp:nvSpPr>
        <dsp:cNvPr id="0" name=""/>
        <dsp:cNvSpPr/>
      </dsp:nvSpPr>
      <dsp:spPr>
        <a:xfrm>
          <a:off x="0" y="4375611"/>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a:t>Hierarchical Court System</a:t>
          </a:r>
        </a:p>
      </dsp:txBody>
      <dsp:txXfrm>
        <a:off x="0" y="4375611"/>
        <a:ext cx="6492875" cy="7291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69EBE-01DE-4538-B63E-81E30205A272}">
      <dsp:nvSpPr>
        <dsp:cNvPr id="0" name=""/>
        <dsp:cNvSpPr/>
      </dsp:nvSpPr>
      <dsp:spPr>
        <a:xfrm>
          <a:off x="0" y="2492"/>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1304BF-D396-4556-9D37-CEB39C4B9C06}">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US" sz="2600" kern="1200"/>
            <a:t>W v Egdell and others (1990) 2WLR 471</a:t>
          </a:r>
        </a:p>
      </dsp:txBody>
      <dsp:txXfrm>
        <a:off x="0" y="2492"/>
        <a:ext cx="6492875" cy="1700138"/>
      </dsp:txXfrm>
    </dsp:sp>
    <dsp:sp modelId="{D14B72DF-D347-4621-8255-00073F11C5D1}">
      <dsp:nvSpPr>
        <dsp:cNvPr id="0" name=""/>
        <dsp:cNvSpPr/>
      </dsp:nvSpPr>
      <dsp:spPr>
        <a:xfrm>
          <a:off x="0" y="1702630"/>
          <a:ext cx="6492875" cy="0"/>
        </a:xfrm>
        <a:prstGeom prst="line">
          <a:avLst/>
        </a:prstGeom>
        <a:solidFill>
          <a:schemeClr val="accent2">
            <a:hueOff val="-1796981"/>
            <a:satOff val="12361"/>
            <a:lumOff val="1372"/>
            <a:alphaOff val="0"/>
          </a:schemeClr>
        </a:solidFill>
        <a:ln w="15875" cap="rnd" cmpd="sng" algn="ctr">
          <a:solidFill>
            <a:schemeClr val="accent2">
              <a:hueOff val="-1796981"/>
              <a:satOff val="12361"/>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F52F0D-F00A-4659-97B7-3E2D166E975E}">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US" sz="2600" kern="1200"/>
            <a:t>Lord Justice Bingham stated that the public interest in the prevention and detection of serious crime is considered by the courts to be greater than in protecting confidences. </a:t>
          </a:r>
        </a:p>
      </dsp:txBody>
      <dsp:txXfrm>
        <a:off x="0" y="1702630"/>
        <a:ext cx="6492875" cy="1700138"/>
      </dsp:txXfrm>
    </dsp:sp>
    <dsp:sp modelId="{E3DF0CFA-354A-4E72-8C28-85FA83C4DC59}">
      <dsp:nvSpPr>
        <dsp:cNvPr id="0" name=""/>
        <dsp:cNvSpPr/>
      </dsp:nvSpPr>
      <dsp:spPr>
        <a:xfrm>
          <a:off x="0" y="3402769"/>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E4304A-01A4-4B6A-B643-7E8457697DDA}">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US" sz="2600" kern="1200"/>
            <a:t>Having regard to immediacy and impact of intended actions.</a:t>
          </a:r>
        </a:p>
      </dsp:txBody>
      <dsp:txXfrm>
        <a:off x="0" y="3402769"/>
        <a:ext cx="6492875" cy="17001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2F4FE-C29B-4E8B-986E-F88EDF4C3B34}">
      <dsp:nvSpPr>
        <dsp:cNvPr id="0" name=""/>
        <dsp:cNvSpPr/>
      </dsp:nvSpPr>
      <dsp:spPr>
        <a:xfrm>
          <a:off x="0" y="623"/>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9DDC56-C771-4AD3-92A6-596BA6315AE1}">
      <dsp:nvSpPr>
        <dsp:cNvPr id="0" name=""/>
        <dsp:cNvSpPr/>
      </dsp:nvSpPr>
      <dsp:spPr>
        <a:xfrm>
          <a:off x="0" y="623"/>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General Data Protection Regulations (GDPR) - May 25th 2018 - overhaul of current Data Protection Act 1998 requiring more proactive management of data.</a:t>
          </a:r>
        </a:p>
      </dsp:txBody>
      <dsp:txXfrm>
        <a:off x="0" y="623"/>
        <a:ext cx="6492875" cy="392627"/>
      </dsp:txXfrm>
    </dsp:sp>
    <dsp:sp modelId="{C74A07A4-DA4F-4B9C-95E2-44B4B2941364}">
      <dsp:nvSpPr>
        <dsp:cNvPr id="0" name=""/>
        <dsp:cNvSpPr/>
      </dsp:nvSpPr>
      <dsp:spPr>
        <a:xfrm>
          <a:off x="0" y="393250"/>
          <a:ext cx="6492875" cy="0"/>
        </a:xfrm>
        <a:prstGeom prst="line">
          <a:avLst/>
        </a:prstGeom>
        <a:solidFill>
          <a:schemeClr val="accent2">
            <a:hueOff val="-299497"/>
            <a:satOff val="2060"/>
            <a:lumOff val="229"/>
            <a:alphaOff val="0"/>
          </a:schemeClr>
        </a:solidFill>
        <a:ln w="15875" cap="rnd" cmpd="sng" algn="ctr">
          <a:solidFill>
            <a:schemeClr val="accent2">
              <a:hueOff val="-299497"/>
              <a:satOff val="2060"/>
              <a:lumOff val="2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7E7F9F-B7F8-4145-8AB4-2C8A05D7CEBA}">
      <dsp:nvSpPr>
        <dsp:cNvPr id="0" name=""/>
        <dsp:cNvSpPr/>
      </dsp:nvSpPr>
      <dsp:spPr>
        <a:xfrm>
          <a:off x="0" y="393250"/>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Document all information held</a:t>
          </a:r>
        </a:p>
      </dsp:txBody>
      <dsp:txXfrm>
        <a:off x="0" y="393250"/>
        <a:ext cx="6492875" cy="392627"/>
      </dsp:txXfrm>
    </dsp:sp>
    <dsp:sp modelId="{E7A79CD4-A32A-490D-A32E-DAE16DD490BC}">
      <dsp:nvSpPr>
        <dsp:cNvPr id="0" name=""/>
        <dsp:cNvSpPr/>
      </dsp:nvSpPr>
      <dsp:spPr>
        <a:xfrm>
          <a:off x="0" y="785877"/>
          <a:ext cx="6492875" cy="0"/>
        </a:xfrm>
        <a:prstGeom prst="line">
          <a:avLst/>
        </a:prstGeom>
        <a:solidFill>
          <a:schemeClr val="accent2">
            <a:hueOff val="-598994"/>
            <a:satOff val="4120"/>
            <a:lumOff val="457"/>
            <a:alphaOff val="0"/>
          </a:schemeClr>
        </a:solidFill>
        <a:ln w="15875" cap="rnd" cmpd="sng" algn="ctr">
          <a:solidFill>
            <a:schemeClr val="accent2">
              <a:hueOff val="-598994"/>
              <a:satOff val="4120"/>
              <a:lumOff val="4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5FB46-727E-4885-9691-101474F16892}">
      <dsp:nvSpPr>
        <dsp:cNvPr id="0" name=""/>
        <dsp:cNvSpPr/>
      </dsp:nvSpPr>
      <dsp:spPr>
        <a:xfrm>
          <a:off x="0" y="785877"/>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Privacy notices</a:t>
          </a:r>
        </a:p>
      </dsp:txBody>
      <dsp:txXfrm>
        <a:off x="0" y="785877"/>
        <a:ext cx="6492875" cy="392627"/>
      </dsp:txXfrm>
    </dsp:sp>
    <dsp:sp modelId="{02695794-8319-40E6-B30C-8C8C8B060D4E}">
      <dsp:nvSpPr>
        <dsp:cNvPr id="0" name=""/>
        <dsp:cNvSpPr/>
      </dsp:nvSpPr>
      <dsp:spPr>
        <a:xfrm>
          <a:off x="0" y="1178504"/>
          <a:ext cx="6492875" cy="0"/>
        </a:xfrm>
        <a:prstGeom prst="line">
          <a:avLst/>
        </a:prstGeom>
        <a:solidFill>
          <a:schemeClr val="accent2">
            <a:hueOff val="-898490"/>
            <a:satOff val="6181"/>
            <a:lumOff val="686"/>
            <a:alphaOff val="0"/>
          </a:schemeClr>
        </a:solidFill>
        <a:ln w="15875" cap="rnd" cmpd="sng" algn="ctr">
          <a:solidFill>
            <a:schemeClr val="accent2">
              <a:hueOff val="-898490"/>
              <a:satOff val="6181"/>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A02550-1F14-4E7D-B60B-046F3F8C6CE3}">
      <dsp:nvSpPr>
        <dsp:cNvPr id="0" name=""/>
        <dsp:cNvSpPr/>
      </dsp:nvSpPr>
      <dsp:spPr>
        <a:xfrm>
          <a:off x="0" y="1178504"/>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Individual’s rights </a:t>
          </a:r>
        </a:p>
      </dsp:txBody>
      <dsp:txXfrm>
        <a:off x="0" y="1178504"/>
        <a:ext cx="6492875" cy="392627"/>
      </dsp:txXfrm>
    </dsp:sp>
    <dsp:sp modelId="{0F0019E4-B926-4FE2-93B9-4C7762740C99}">
      <dsp:nvSpPr>
        <dsp:cNvPr id="0" name=""/>
        <dsp:cNvSpPr/>
      </dsp:nvSpPr>
      <dsp:spPr>
        <a:xfrm>
          <a:off x="0" y="1571132"/>
          <a:ext cx="6492875" cy="0"/>
        </a:xfrm>
        <a:prstGeom prst="line">
          <a:avLst/>
        </a:prstGeom>
        <a:solidFill>
          <a:schemeClr val="accent2">
            <a:hueOff val="-1197987"/>
            <a:satOff val="8241"/>
            <a:lumOff val="915"/>
            <a:alphaOff val="0"/>
          </a:schemeClr>
        </a:solidFill>
        <a:ln w="15875" cap="rnd" cmpd="sng" algn="ctr">
          <a:solidFill>
            <a:schemeClr val="accent2">
              <a:hueOff val="-1197987"/>
              <a:satOff val="8241"/>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0FA1FE-2AE8-4A18-AA1D-8F1CFEE4B4EE}">
      <dsp:nvSpPr>
        <dsp:cNvPr id="0" name=""/>
        <dsp:cNvSpPr/>
      </dsp:nvSpPr>
      <dsp:spPr>
        <a:xfrm>
          <a:off x="0" y="1571132"/>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Access requests</a:t>
          </a:r>
        </a:p>
      </dsp:txBody>
      <dsp:txXfrm>
        <a:off x="0" y="1571132"/>
        <a:ext cx="6492875" cy="392627"/>
      </dsp:txXfrm>
    </dsp:sp>
    <dsp:sp modelId="{A046F5C4-6B86-4338-92D5-16B1D1D29020}">
      <dsp:nvSpPr>
        <dsp:cNvPr id="0" name=""/>
        <dsp:cNvSpPr/>
      </dsp:nvSpPr>
      <dsp:spPr>
        <a:xfrm>
          <a:off x="0" y="1963759"/>
          <a:ext cx="6492875" cy="0"/>
        </a:xfrm>
        <a:prstGeom prst="line">
          <a:avLst/>
        </a:prstGeom>
        <a:solidFill>
          <a:schemeClr val="accent2">
            <a:hueOff val="-1497484"/>
            <a:satOff val="10301"/>
            <a:lumOff val="1143"/>
            <a:alphaOff val="0"/>
          </a:schemeClr>
        </a:solidFill>
        <a:ln w="15875" cap="rnd" cmpd="sng" algn="ctr">
          <a:solidFill>
            <a:schemeClr val="accent2">
              <a:hueOff val="-1497484"/>
              <a:satOff val="10301"/>
              <a:lumOff val="114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58AC61-0474-4DF7-A2DB-35BC1308AAF5}">
      <dsp:nvSpPr>
        <dsp:cNvPr id="0" name=""/>
        <dsp:cNvSpPr/>
      </dsp:nvSpPr>
      <dsp:spPr>
        <a:xfrm>
          <a:off x="0" y="1963759"/>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Identify lawful basis for holding information; document it and update privacy notice</a:t>
          </a:r>
        </a:p>
      </dsp:txBody>
      <dsp:txXfrm>
        <a:off x="0" y="1963759"/>
        <a:ext cx="6492875" cy="392627"/>
      </dsp:txXfrm>
    </dsp:sp>
    <dsp:sp modelId="{11D01B0D-2919-4117-94A4-A98B67887FD8}">
      <dsp:nvSpPr>
        <dsp:cNvPr id="0" name=""/>
        <dsp:cNvSpPr/>
      </dsp:nvSpPr>
      <dsp:spPr>
        <a:xfrm>
          <a:off x="0" y="2356386"/>
          <a:ext cx="6492875" cy="0"/>
        </a:xfrm>
        <a:prstGeom prst="line">
          <a:avLst/>
        </a:prstGeom>
        <a:solidFill>
          <a:schemeClr val="accent2">
            <a:hueOff val="-1796981"/>
            <a:satOff val="12361"/>
            <a:lumOff val="1372"/>
            <a:alphaOff val="0"/>
          </a:schemeClr>
        </a:solidFill>
        <a:ln w="15875" cap="rnd" cmpd="sng" algn="ctr">
          <a:solidFill>
            <a:schemeClr val="accent2">
              <a:hueOff val="-1796981"/>
              <a:satOff val="12361"/>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D94B38-A111-46D5-9D49-6487E10B6D22}">
      <dsp:nvSpPr>
        <dsp:cNvPr id="0" name=""/>
        <dsp:cNvSpPr/>
      </dsp:nvSpPr>
      <dsp:spPr>
        <a:xfrm>
          <a:off x="0" y="2356386"/>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Consent - documented and refreshed, if necessary</a:t>
          </a:r>
        </a:p>
      </dsp:txBody>
      <dsp:txXfrm>
        <a:off x="0" y="2356386"/>
        <a:ext cx="6492875" cy="392627"/>
      </dsp:txXfrm>
    </dsp:sp>
    <dsp:sp modelId="{83394DA4-B83F-4504-935A-7B986C300AED}">
      <dsp:nvSpPr>
        <dsp:cNvPr id="0" name=""/>
        <dsp:cNvSpPr/>
      </dsp:nvSpPr>
      <dsp:spPr>
        <a:xfrm>
          <a:off x="0" y="2749013"/>
          <a:ext cx="6492875" cy="0"/>
        </a:xfrm>
        <a:prstGeom prst="line">
          <a:avLst/>
        </a:prstGeom>
        <a:solidFill>
          <a:schemeClr val="accent2">
            <a:hueOff val="-2096477"/>
            <a:satOff val="14421"/>
            <a:lumOff val="1601"/>
            <a:alphaOff val="0"/>
          </a:schemeClr>
        </a:solidFill>
        <a:ln w="15875" cap="rnd" cmpd="sng" algn="ctr">
          <a:solidFill>
            <a:schemeClr val="accent2">
              <a:hueOff val="-2096477"/>
              <a:satOff val="14421"/>
              <a:lumOff val="16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051613-4C46-406F-8F36-F686E68A03B2}">
      <dsp:nvSpPr>
        <dsp:cNvPr id="0" name=""/>
        <dsp:cNvSpPr/>
      </dsp:nvSpPr>
      <dsp:spPr>
        <a:xfrm>
          <a:off x="0" y="2749013"/>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Verification of ages - systems for obtaining parental/guardian’s consent</a:t>
          </a:r>
        </a:p>
      </dsp:txBody>
      <dsp:txXfrm>
        <a:off x="0" y="2749013"/>
        <a:ext cx="6492875" cy="392627"/>
      </dsp:txXfrm>
    </dsp:sp>
    <dsp:sp modelId="{B75A3AF7-8980-4B19-BCD4-A8AD6E38C751}">
      <dsp:nvSpPr>
        <dsp:cNvPr id="0" name=""/>
        <dsp:cNvSpPr/>
      </dsp:nvSpPr>
      <dsp:spPr>
        <a:xfrm>
          <a:off x="0" y="3141640"/>
          <a:ext cx="6492875" cy="0"/>
        </a:xfrm>
        <a:prstGeom prst="line">
          <a:avLst/>
        </a:prstGeom>
        <a:solidFill>
          <a:schemeClr val="accent2">
            <a:hueOff val="-2395974"/>
            <a:satOff val="16481"/>
            <a:lumOff val="1829"/>
            <a:alphaOff val="0"/>
          </a:schemeClr>
        </a:solidFill>
        <a:ln w="15875" cap="rnd" cmpd="sng" algn="ctr">
          <a:solidFill>
            <a:schemeClr val="accent2">
              <a:hueOff val="-2395974"/>
              <a:satOff val="16481"/>
              <a:lumOff val="18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C552B9-76D8-479E-9B65-4B80D04FB305}">
      <dsp:nvSpPr>
        <dsp:cNvPr id="0" name=""/>
        <dsp:cNvSpPr/>
      </dsp:nvSpPr>
      <dsp:spPr>
        <a:xfrm>
          <a:off x="0" y="3141640"/>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Procedures to detect and report a data breach </a:t>
          </a:r>
        </a:p>
      </dsp:txBody>
      <dsp:txXfrm>
        <a:off x="0" y="3141640"/>
        <a:ext cx="6492875" cy="392627"/>
      </dsp:txXfrm>
    </dsp:sp>
    <dsp:sp modelId="{4957D60A-BC3E-42D6-AFD9-95142D90F226}">
      <dsp:nvSpPr>
        <dsp:cNvPr id="0" name=""/>
        <dsp:cNvSpPr/>
      </dsp:nvSpPr>
      <dsp:spPr>
        <a:xfrm>
          <a:off x="0" y="3534267"/>
          <a:ext cx="6492875" cy="0"/>
        </a:xfrm>
        <a:prstGeom prst="line">
          <a:avLst/>
        </a:prstGeom>
        <a:solidFill>
          <a:schemeClr val="accent2">
            <a:hueOff val="-2695471"/>
            <a:satOff val="18542"/>
            <a:lumOff val="2058"/>
            <a:alphaOff val="0"/>
          </a:schemeClr>
        </a:solidFill>
        <a:ln w="15875" cap="rnd" cmpd="sng" algn="ctr">
          <a:solidFill>
            <a:schemeClr val="accent2">
              <a:hueOff val="-2695471"/>
              <a:satOff val="18542"/>
              <a:lumOff val="20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88F7B0-B8F1-4212-B047-9288FAAFF9B5}">
      <dsp:nvSpPr>
        <dsp:cNvPr id="0" name=""/>
        <dsp:cNvSpPr/>
      </dsp:nvSpPr>
      <dsp:spPr>
        <a:xfrm>
          <a:off x="0" y="3534267"/>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Privacy impact Assessments</a:t>
          </a:r>
        </a:p>
      </dsp:txBody>
      <dsp:txXfrm>
        <a:off x="0" y="3534267"/>
        <a:ext cx="6492875" cy="392627"/>
      </dsp:txXfrm>
    </dsp:sp>
    <dsp:sp modelId="{B8680CAB-E259-4D94-8DB8-7695BDAD9AC5}">
      <dsp:nvSpPr>
        <dsp:cNvPr id="0" name=""/>
        <dsp:cNvSpPr/>
      </dsp:nvSpPr>
      <dsp:spPr>
        <a:xfrm>
          <a:off x="0" y="3926895"/>
          <a:ext cx="6492875" cy="0"/>
        </a:xfrm>
        <a:prstGeom prst="line">
          <a:avLst/>
        </a:prstGeom>
        <a:solidFill>
          <a:schemeClr val="accent2">
            <a:hueOff val="-2994968"/>
            <a:satOff val="20602"/>
            <a:lumOff val="2287"/>
            <a:alphaOff val="0"/>
          </a:schemeClr>
        </a:solidFill>
        <a:ln w="15875" cap="rnd" cmpd="sng" algn="ctr">
          <a:solidFill>
            <a:schemeClr val="accent2">
              <a:hueOff val="-2994968"/>
              <a:satOff val="20602"/>
              <a:lumOff val="228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8B5055-7FBD-4F93-A453-8432A48D68BC}">
      <dsp:nvSpPr>
        <dsp:cNvPr id="0" name=""/>
        <dsp:cNvSpPr/>
      </dsp:nvSpPr>
      <dsp:spPr>
        <a:xfrm>
          <a:off x="0" y="3926895"/>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Data protection officers </a:t>
          </a:r>
          <a:r>
            <a:rPr lang="en-GB" sz="1100" kern="1200"/>
            <a:t> </a:t>
          </a:r>
          <a:endParaRPr lang="en-US" sz="1100" kern="1200"/>
        </a:p>
      </dsp:txBody>
      <dsp:txXfrm>
        <a:off x="0" y="3926895"/>
        <a:ext cx="6492875" cy="392627"/>
      </dsp:txXfrm>
    </dsp:sp>
    <dsp:sp modelId="{FA48B5E9-1EE1-4A0F-AE11-E8FF5D8DA916}">
      <dsp:nvSpPr>
        <dsp:cNvPr id="0" name=""/>
        <dsp:cNvSpPr/>
      </dsp:nvSpPr>
      <dsp:spPr>
        <a:xfrm>
          <a:off x="0" y="4319522"/>
          <a:ext cx="6492875" cy="0"/>
        </a:xfrm>
        <a:prstGeom prst="line">
          <a:avLst/>
        </a:prstGeom>
        <a:solidFill>
          <a:schemeClr val="accent2">
            <a:hueOff val="-3294464"/>
            <a:satOff val="22662"/>
            <a:lumOff val="2515"/>
            <a:alphaOff val="0"/>
          </a:schemeClr>
        </a:solidFill>
        <a:ln w="15875" cap="rnd" cmpd="sng" algn="ctr">
          <a:solidFill>
            <a:schemeClr val="accent2">
              <a:hueOff val="-3294464"/>
              <a:satOff val="22662"/>
              <a:lumOff val="25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E23E34-C22F-4924-A363-56F1D43F1A02}">
      <dsp:nvSpPr>
        <dsp:cNvPr id="0" name=""/>
        <dsp:cNvSpPr/>
      </dsp:nvSpPr>
      <dsp:spPr>
        <a:xfrm>
          <a:off x="0" y="4319522"/>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A single set of rules applicable to the whole of the EU.</a:t>
          </a:r>
        </a:p>
      </dsp:txBody>
      <dsp:txXfrm>
        <a:off x="0" y="4319522"/>
        <a:ext cx="6492875" cy="392627"/>
      </dsp:txXfrm>
    </dsp:sp>
    <dsp:sp modelId="{4A72C47A-527D-41F3-A47B-CDF148579DDD}">
      <dsp:nvSpPr>
        <dsp:cNvPr id="0" name=""/>
        <dsp:cNvSpPr/>
      </dsp:nvSpPr>
      <dsp:spPr>
        <a:xfrm>
          <a:off x="0" y="4712149"/>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1127BA-4E1E-4FA8-A0E5-35EDA73EC83D}">
      <dsp:nvSpPr>
        <dsp:cNvPr id="0" name=""/>
        <dsp:cNvSpPr/>
      </dsp:nvSpPr>
      <dsp:spPr>
        <a:xfrm>
          <a:off x="0" y="4712149"/>
          <a:ext cx="6492875" cy="392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Maximum fines increased to 10-20 Million Euro or 4% of global turnover.  </a:t>
          </a:r>
        </a:p>
      </dsp:txBody>
      <dsp:txXfrm>
        <a:off x="0" y="4712149"/>
        <a:ext cx="6492875" cy="3926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0CE89-4284-40C2-A597-333BDC78878F}">
      <dsp:nvSpPr>
        <dsp:cNvPr id="0" name=""/>
        <dsp:cNvSpPr/>
      </dsp:nvSpPr>
      <dsp:spPr>
        <a:xfrm>
          <a:off x="103109" y="436368"/>
          <a:ext cx="832275" cy="8322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14768F-1434-4E6B-A7F9-C96F68838732}">
      <dsp:nvSpPr>
        <dsp:cNvPr id="0" name=""/>
        <dsp:cNvSpPr/>
      </dsp:nvSpPr>
      <dsp:spPr>
        <a:xfrm>
          <a:off x="277887" y="611146"/>
          <a:ext cx="482720" cy="48272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C9CC0C-501C-4881-993E-2F41C94D4296}">
      <dsp:nvSpPr>
        <dsp:cNvPr id="0" name=""/>
        <dsp:cNvSpPr/>
      </dsp:nvSpPr>
      <dsp:spPr>
        <a:xfrm>
          <a:off x="1113730" y="436368"/>
          <a:ext cx="1961793" cy="832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90000"/>
            </a:lnSpc>
            <a:spcBef>
              <a:spcPct val="0"/>
            </a:spcBef>
            <a:spcAft>
              <a:spcPct val="35000"/>
            </a:spcAft>
          </a:pPr>
          <a:r>
            <a:rPr lang="en-US" sz="1100" kern="1200"/>
            <a:t>Order for specific performance</a:t>
          </a:r>
        </a:p>
      </dsp:txBody>
      <dsp:txXfrm>
        <a:off x="1113730" y="436368"/>
        <a:ext cx="1961793" cy="832275"/>
      </dsp:txXfrm>
    </dsp:sp>
    <dsp:sp modelId="{3F1C9EE0-65E2-46C3-AD0A-8978068F7B53}">
      <dsp:nvSpPr>
        <dsp:cNvPr id="0" name=""/>
        <dsp:cNvSpPr/>
      </dsp:nvSpPr>
      <dsp:spPr>
        <a:xfrm>
          <a:off x="3417351" y="436368"/>
          <a:ext cx="832275" cy="8322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916EC-F44D-4935-A63B-7F33B6C8CD43}">
      <dsp:nvSpPr>
        <dsp:cNvPr id="0" name=""/>
        <dsp:cNvSpPr/>
      </dsp:nvSpPr>
      <dsp:spPr>
        <a:xfrm>
          <a:off x="3592129" y="611146"/>
          <a:ext cx="482720" cy="482720"/>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BBDC461-CD82-4EDA-9110-CB0FDAB5704B}">
      <dsp:nvSpPr>
        <dsp:cNvPr id="0" name=""/>
        <dsp:cNvSpPr/>
      </dsp:nvSpPr>
      <dsp:spPr>
        <a:xfrm>
          <a:off x="4427972" y="436368"/>
          <a:ext cx="1961793" cy="832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90000"/>
            </a:lnSpc>
            <a:spcBef>
              <a:spcPct val="0"/>
            </a:spcBef>
            <a:spcAft>
              <a:spcPct val="35000"/>
            </a:spcAft>
          </a:pPr>
          <a:r>
            <a:rPr lang="en-US" sz="1100" kern="1200"/>
            <a:t>Restitution</a:t>
          </a:r>
        </a:p>
      </dsp:txBody>
      <dsp:txXfrm>
        <a:off x="4427972" y="436368"/>
        <a:ext cx="1961793" cy="832275"/>
      </dsp:txXfrm>
    </dsp:sp>
    <dsp:sp modelId="{69F82463-2A0F-4490-8EED-1F2816BC533A}">
      <dsp:nvSpPr>
        <dsp:cNvPr id="0" name=""/>
        <dsp:cNvSpPr/>
      </dsp:nvSpPr>
      <dsp:spPr>
        <a:xfrm>
          <a:off x="103109" y="2136562"/>
          <a:ext cx="832275" cy="8322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96382-F878-4866-99CB-53A868398B50}">
      <dsp:nvSpPr>
        <dsp:cNvPr id="0" name=""/>
        <dsp:cNvSpPr/>
      </dsp:nvSpPr>
      <dsp:spPr>
        <a:xfrm>
          <a:off x="277887" y="2311339"/>
          <a:ext cx="482720" cy="482720"/>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B5A6755-35FC-4650-8D4A-0974F7C213F7}">
      <dsp:nvSpPr>
        <dsp:cNvPr id="0" name=""/>
        <dsp:cNvSpPr/>
      </dsp:nvSpPr>
      <dsp:spPr>
        <a:xfrm>
          <a:off x="1113730" y="2136562"/>
          <a:ext cx="1961793" cy="832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90000"/>
            </a:lnSpc>
            <a:spcBef>
              <a:spcPct val="0"/>
            </a:spcBef>
            <a:spcAft>
              <a:spcPct val="35000"/>
            </a:spcAft>
          </a:pPr>
          <a:r>
            <a:rPr lang="en-US" sz="1100" kern="1200"/>
            <a:t>Award of damages:</a:t>
          </a:r>
        </a:p>
      </dsp:txBody>
      <dsp:txXfrm>
        <a:off x="1113730" y="2136562"/>
        <a:ext cx="1961793" cy="832275"/>
      </dsp:txXfrm>
    </dsp:sp>
    <dsp:sp modelId="{A974E0B3-80C7-4AE2-857C-770A9E8D8DDA}">
      <dsp:nvSpPr>
        <dsp:cNvPr id="0" name=""/>
        <dsp:cNvSpPr/>
      </dsp:nvSpPr>
      <dsp:spPr>
        <a:xfrm>
          <a:off x="3417351" y="2136562"/>
          <a:ext cx="832275" cy="83227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B5F20D-7D14-495D-B98C-05470C5F59A4}">
      <dsp:nvSpPr>
        <dsp:cNvPr id="0" name=""/>
        <dsp:cNvSpPr/>
      </dsp:nvSpPr>
      <dsp:spPr>
        <a:xfrm>
          <a:off x="3592129" y="2311339"/>
          <a:ext cx="482720" cy="48272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887CC2-42E4-4302-AC52-A07CEBDD43B1}">
      <dsp:nvSpPr>
        <dsp:cNvPr id="0" name=""/>
        <dsp:cNvSpPr/>
      </dsp:nvSpPr>
      <dsp:spPr>
        <a:xfrm>
          <a:off x="4427972" y="2136562"/>
          <a:ext cx="1961793" cy="832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90000"/>
            </a:lnSpc>
            <a:spcBef>
              <a:spcPct val="0"/>
            </a:spcBef>
            <a:spcAft>
              <a:spcPct val="35000"/>
            </a:spcAft>
          </a:pPr>
          <a:r>
            <a:rPr lang="en-US" sz="1100" kern="1200"/>
            <a:t>Hadley v Baxendale has been interpreted to mean that only loss which is within the reasonable contemplation of the parties may be recovered (The Heron II[1969] 1 AC 350).</a:t>
          </a:r>
        </a:p>
      </dsp:txBody>
      <dsp:txXfrm>
        <a:off x="4427972" y="2136562"/>
        <a:ext cx="1961793" cy="832275"/>
      </dsp:txXfrm>
    </dsp:sp>
    <dsp:sp modelId="{89BE077C-304C-4AF3-A791-FF8657413EAB}">
      <dsp:nvSpPr>
        <dsp:cNvPr id="0" name=""/>
        <dsp:cNvSpPr/>
      </dsp:nvSpPr>
      <dsp:spPr>
        <a:xfrm>
          <a:off x="103109" y="3836755"/>
          <a:ext cx="832275" cy="832275"/>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974D15-58EB-44B5-828D-2DB3110E910F}">
      <dsp:nvSpPr>
        <dsp:cNvPr id="0" name=""/>
        <dsp:cNvSpPr/>
      </dsp:nvSpPr>
      <dsp:spPr>
        <a:xfrm>
          <a:off x="277887" y="4011533"/>
          <a:ext cx="482720" cy="482720"/>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3EA262-6673-40B9-B5F3-A505B77B9CFA}">
      <dsp:nvSpPr>
        <dsp:cNvPr id="0" name=""/>
        <dsp:cNvSpPr/>
      </dsp:nvSpPr>
      <dsp:spPr>
        <a:xfrm>
          <a:off x="1113730" y="3836755"/>
          <a:ext cx="1961793" cy="832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90000"/>
            </a:lnSpc>
            <a:spcBef>
              <a:spcPct val="0"/>
            </a:spcBef>
            <a:spcAft>
              <a:spcPct val="35000"/>
            </a:spcAft>
          </a:pPr>
          <a:r>
            <a:rPr lang="en-US" sz="1100" kern="1200"/>
            <a:t>Damages for disappointment or mental distress are not generally awarded (Addis v Gramophone Co. Ltd [1909]AC 488) unless the contract is, for example, a holiday contract (Jarvis v Swans Tours Ltd [1973] 1 QB 233).</a:t>
          </a:r>
        </a:p>
      </dsp:txBody>
      <dsp:txXfrm>
        <a:off x="1113730" y="3836755"/>
        <a:ext cx="1961793" cy="832275"/>
      </dsp:txXfrm>
    </dsp:sp>
    <dsp:sp modelId="{BFE3EB97-710B-46B6-A260-8A4C6F7A0A54}">
      <dsp:nvSpPr>
        <dsp:cNvPr id="0" name=""/>
        <dsp:cNvSpPr/>
      </dsp:nvSpPr>
      <dsp:spPr>
        <a:xfrm>
          <a:off x="3417351" y="3836755"/>
          <a:ext cx="832275" cy="8322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0951C8-FFFB-4FE9-97F4-E289E373FAD8}">
      <dsp:nvSpPr>
        <dsp:cNvPr id="0" name=""/>
        <dsp:cNvSpPr/>
      </dsp:nvSpPr>
      <dsp:spPr>
        <a:xfrm>
          <a:off x="3592129" y="4011533"/>
          <a:ext cx="482720" cy="482720"/>
        </a:xfrm>
        <a:prstGeom prst="rect">
          <a:avLst/>
        </a:prstGeom>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9596B8-CDFF-4A01-AA2A-A8F4F5EB530A}">
      <dsp:nvSpPr>
        <dsp:cNvPr id="0" name=""/>
        <dsp:cNvSpPr/>
      </dsp:nvSpPr>
      <dsp:spPr>
        <a:xfrm>
          <a:off x="4427972" y="3836755"/>
          <a:ext cx="1961793" cy="832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488950">
            <a:lnSpc>
              <a:spcPct val="90000"/>
            </a:lnSpc>
            <a:spcBef>
              <a:spcPct val="0"/>
            </a:spcBef>
            <a:spcAft>
              <a:spcPct val="35000"/>
            </a:spcAft>
          </a:pPr>
          <a:r>
            <a:rPr lang="en-US" sz="1100" kern="1200"/>
            <a:t>6 year period in which to bring claim in contract - Limitation Act 1980</a:t>
          </a:r>
        </a:p>
      </dsp:txBody>
      <dsp:txXfrm>
        <a:off x="4427972" y="3836755"/>
        <a:ext cx="1961793" cy="8322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DE22FE-9F06-4D8F-8C3E-AEF3BE358FAB}">
      <dsp:nvSpPr>
        <dsp:cNvPr id="0" name=""/>
        <dsp:cNvSpPr/>
      </dsp:nvSpPr>
      <dsp:spPr>
        <a:xfrm>
          <a:off x="0" y="0"/>
          <a:ext cx="5399616" cy="115275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a:t>Prove the existence of a duty of care between the parties</a:t>
          </a:r>
        </a:p>
      </dsp:txBody>
      <dsp:txXfrm>
        <a:off x="33763" y="33763"/>
        <a:ext cx="4058293" cy="1085231"/>
      </dsp:txXfrm>
    </dsp:sp>
    <dsp:sp modelId="{F9B4034D-0C32-4F3F-97B2-F9277C2BD995}">
      <dsp:nvSpPr>
        <dsp:cNvPr id="0" name=""/>
        <dsp:cNvSpPr/>
      </dsp:nvSpPr>
      <dsp:spPr>
        <a:xfrm>
          <a:off x="452217" y="1362350"/>
          <a:ext cx="5399616" cy="115275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a:t>Evidence a breach of that duty</a:t>
          </a:r>
        </a:p>
      </dsp:txBody>
      <dsp:txXfrm>
        <a:off x="485980" y="1396113"/>
        <a:ext cx="4130580" cy="1085231"/>
      </dsp:txXfrm>
    </dsp:sp>
    <dsp:sp modelId="{9462C044-4659-4977-AB65-2731666EC2B3}">
      <dsp:nvSpPr>
        <dsp:cNvPr id="0" name=""/>
        <dsp:cNvSpPr/>
      </dsp:nvSpPr>
      <dsp:spPr>
        <a:xfrm>
          <a:off x="897686" y="2724700"/>
          <a:ext cx="5399616" cy="115275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a:t>Foreseeable or actual harm caused by the breach </a:t>
          </a:r>
        </a:p>
      </dsp:txBody>
      <dsp:txXfrm>
        <a:off x="931449" y="2758463"/>
        <a:ext cx="4137329" cy="1085231"/>
      </dsp:txXfrm>
    </dsp:sp>
    <dsp:sp modelId="{7976E56A-8F85-4D80-9152-F2CACFD4DA07}">
      <dsp:nvSpPr>
        <dsp:cNvPr id="0" name=""/>
        <dsp:cNvSpPr/>
      </dsp:nvSpPr>
      <dsp:spPr>
        <a:xfrm>
          <a:off x="1349904" y="4087050"/>
          <a:ext cx="5399616" cy="115275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a:t>Limitation Act 1980: 6 year period in which to bring  claim. </a:t>
          </a:r>
        </a:p>
      </dsp:txBody>
      <dsp:txXfrm>
        <a:off x="1383667" y="4120813"/>
        <a:ext cx="4130580" cy="1085231"/>
      </dsp:txXfrm>
    </dsp:sp>
    <dsp:sp modelId="{5D347F7B-80AA-4B8F-AF92-73A2AC3E6F8F}">
      <dsp:nvSpPr>
        <dsp:cNvPr id="0" name=""/>
        <dsp:cNvSpPr/>
      </dsp:nvSpPr>
      <dsp:spPr>
        <a:xfrm>
          <a:off x="4650324" y="882907"/>
          <a:ext cx="749292" cy="749292"/>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lvl="0" algn="ctr" defTabSz="1511300">
            <a:lnSpc>
              <a:spcPct val="90000"/>
            </a:lnSpc>
            <a:spcBef>
              <a:spcPct val="0"/>
            </a:spcBef>
            <a:spcAft>
              <a:spcPct val="35000"/>
            </a:spcAft>
          </a:pPr>
          <a:endParaRPr lang="en-US" sz="3400" kern="1200"/>
        </a:p>
      </dsp:txBody>
      <dsp:txXfrm>
        <a:off x="4818915" y="882907"/>
        <a:ext cx="412110" cy="563842"/>
      </dsp:txXfrm>
    </dsp:sp>
    <dsp:sp modelId="{701CBBB9-2878-4135-A383-CA99941CAFF7}">
      <dsp:nvSpPr>
        <dsp:cNvPr id="0" name=""/>
        <dsp:cNvSpPr/>
      </dsp:nvSpPr>
      <dsp:spPr>
        <a:xfrm>
          <a:off x="5102542" y="2245257"/>
          <a:ext cx="749292" cy="749292"/>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lvl="0" algn="ctr" defTabSz="1511300">
            <a:lnSpc>
              <a:spcPct val="90000"/>
            </a:lnSpc>
            <a:spcBef>
              <a:spcPct val="0"/>
            </a:spcBef>
            <a:spcAft>
              <a:spcPct val="35000"/>
            </a:spcAft>
          </a:pPr>
          <a:endParaRPr lang="en-US" sz="3400" kern="1200"/>
        </a:p>
      </dsp:txBody>
      <dsp:txXfrm>
        <a:off x="5271133" y="2245257"/>
        <a:ext cx="412110" cy="563842"/>
      </dsp:txXfrm>
    </dsp:sp>
    <dsp:sp modelId="{79210AF2-58BF-41B8-A856-6317700F8994}">
      <dsp:nvSpPr>
        <dsp:cNvPr id="0" name=""/>
        <dsp:cNvSpPr/>
      </dsp:nvSpPr>
      <dsp:spPr>
        <a:xfrm>
          <a:off x="5548010" y="3607607"/>
          <a:ext cx="749292" cy="749292"/>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lvl="0" algn="ctr" defTabSz="1511300">
            <a:lnSpc>
              <a:spcPct val="90000"/>
            </a:lnSpc>
            <a:spcBef>
              <a:spcPct val="0"/>
            </a:spcBef>
            <a:spcAft>
              <a:spcPct val="35000"/>
            </a:spcAft>
          </a:pPr>
          <a:endParaRPr lang="en-US" sz="3400" kern="1200"/>
        </a:p>
      </dsp:txBody>
      <dsp:txXfrm>
        <a:off x="5716601" y="3607607"/>
        <a:ext cx="412110" cy="56384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F0B64A7-E0A0-4954-B79D-06C65A548BB1}" type="datetimeFigureOut">
              <a:rPr lang="en-GB" smtClean="0"/>
              <a:t>24/01/2020</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2655569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B64A7-E0A0-4954-B79D-06C65A548BB1}" type="datetimeFigureOut">
              <a:rPr lang="en-GB" smtClean="0"/>
              <a:t>24/01/2020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2958900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0B64A7-E0A0-4954-B79D-06C65A548BB1}" type="datetimeFigureOut">
              <a:rPr lang="en-GB" smtClean="0"/>
              <a:t>24/01/2020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2937359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0B64A7-E0A0-4954-B79D-06C65A548BB1}" type="datetimeFigureOut">
              <a:rPr lang="en-GB" smtClean="0"/>
              <a:t>24/01/2020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2597778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0B64A7-E0A0-4954-B79D-06C65A548BB1}" type="datetimeFigureOut">
              <a:rPr lang="en-GB" smtClean="0"/>
              <a:t>24/01/2020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802570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0B64A7-E0A0-4954-B79D-06C65A548BB1}" type="datetimeFigureOut">
              <a:rPr lang="en-GB" smtClean="0"/>
              <a:t>24/01/2020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2566834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0B64A7-E0A0-4954-B79D-06C65A548BB1}" type="datetimeFigureOut">
              <a:rPr lang="en-GB" smtClean="0"/>
              <a:t>24/01/2020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1780805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0B64A7-E0A0-4954-B79D-06C65A548BB1}" type="datetimeFigureOut">
              <a:rPr lang="en-GB" smtClean="0"/>
              <a:t>24/01/2020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4088438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0B64A7-E0A0-4954-B79D-06C65A548BB1}" type="datetimeFigureOut">
              <a:rPr lang="en-GB" smtClean="0"/>
              <a:t>24/01/2020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1719165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F0B64A7-E0A0-4954-B79D-06C65A548BB1}" type="datetimeFigureOut">
              <a:rPr lang="en-GB" smtClean="0"/>
              <a:t>24/01/2020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2964732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0B64A7-E0A0-4954-B79D-06C65A548BB1}" type="datetimeFigureOut">
              <a:rPr lang="en-GB" smtClean="0"/>
              <a:t>24/01/2020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4039521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0B64A7-E0A0-4954-B79D-06C65A548BB1}" type="datetimeFigureOut">
              <a:rPr lang="en-GB" smtClean="0"/>
              <a:t>24/01/2020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39891074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0B64A7-E0A0-4954-B79D-06C65A548BB1}" type="datetimeFigureOut">
              <a:rPr lang="en-GB" smtClean="0"/>
              <a:t>24/01/2020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29251424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0B64A7-E0A0-4954-B79D-06C65A548BB1}" type="datetimeFigureOut">
              <a:rPr lang="en-GB" smtClean="0"/>
              <a:t>24/01/2020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42768834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0B64A7-E0A0-4954-B79D-06C65A548BB1}" type="datetimeFigureOut">
              <a:rPr lang="en-GB" smtClean="0"/>
              <a:t>24/01/2020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1720405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B64A7-E0A0-4954-B79D-06C65A548BB1}" type="datetimeFigureOut">
              <a:rPr lang="en-GB" smtClean="0"/>
              <a:t>24/01/2020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4749405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B64A7-E0A0-4954-B79D-06C65A548BB1}" type="datetimeFigureOut">
              <a:rPr lang="en-GB" smtClean="0"/>
              <a:t>24/01/2020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59CBE9-C660-4F74-9DAC-07EC9CED8BDA}" type="slidenum">
              <a:rPr lang="en-GB" smtClean="0"/>
              <a:t>‹#›</a:t>
            </a:fld>
            <a:endParaRPr lang="en-GB"/>
          </a:p>
        </p:txBody>
      </p:sp>
    </p:spTree>
    <p:extLst>
      <p:ext uri="{BB962C8B-B14F-4D97-AF65-F5344CB8AC3E}">
        <p14:creationId xmlns:p14="http://schemas.microsoft.com/office/powerpoint/2010/main" val="3631598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F0B64A7-E0A0-4954-B79D-06C65A548BB1}" type="datetimeFigureOut">
              <a:rPr lang="en-GB" smtClean="0"/>
              <a:t>24/01/2020</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959CBE9-C660-4F74-9DAC-07EC9CED8BDA}" type="slidenum">
              <a:rPr lang="en-GB" smtClean="0"/>
              <a:t>‹#›</a:t>
            </a:fld>
            <a:endParaRPr lang="en-GB"/>
          </a:p>
        </p:txBody>
      </p:sp>
    </p:spTree>
    <p:extLst>
      <p:ext uri="{BB962C8B-B14F-4D97-AF65-F5344CB8AC3E}">
        <p14:creationId xmlns:p14="http://schemas.microsoft.com/office/powerpoint/2010/main" val="3516406299"/>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 id="214748380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DxlVciF8WSQ"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evDCHCMRAtc"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echr.coe.int/Documents/Convention_ENG.pdf" TargetMode="External"/><Relationship Id="rId3" Type="http://schemas.openxmlformats.org/officeDocument/2006/relationships/hyperlink" Target="https://www.bacp.co.uk/media/3103/bacp-ethical-framework-for-the-counselling-professions-2018.pdf" TargetMode="External"/><Relationship Id="rId7" Type="http://schemas.openxmlformats.org/officeDocument/2006/relationships/hyperlink" Target="https://europa.eu/european-union/eu-law/legal-acts_en" TargetMode="External"/><Relationship Id="rId2" Type="http://schemas.openxmlformats.org/officeDocument/2006/relationships/hyperlink" Target="https://www.bacp.co.uk/news/2018/16-april-2018-ethical-framework-review/" TargetMode="External"/><Relationship Id="rId1" Type="http://schemas.openxmlformats.org/officeDocument/2006/relationships/slideLayout" Target="../slideLayouts/slideLayout2.xml"/><Relationship Id="rId6" Type="http://schemas.openxmlformats.org/officeDocument/2006/relationships/hyperlink" Target="https://www.cilex.org.uk/membership" TargetMode="External"/><Relationship Id="rId11" Type="http://schemas.openxmlformats.org/officeDocument/2006/relationships/hyperlink" Target="https://www.judiciary.gov.uk/about-the-judiciary/the-justice-system/court-structure/" TargetMode="External"/><Relationship Id="rId5" Type="http://schemas.openxmlformats.org/officeDocument/2006/relationships/hyperlink" Target="https://www.bacp.co.uk/about-us/protecting-the-public/professional-conduct/" TargetMode="External"/><Relationship Id="rId10" Type="http://schemas.openxmlformats.org/officeDocument/2006/relationships/hyperlink" Target="https://ico.org.uk/media/1624219/preparing-for-the-gdpr-12-steps.pdf" TargetMode="External"/><Relationship Id="rId4" Type="http://schemas.openxmlformats.org/officeDocument/2006/relationships/hyperlink" Target="https://www.bacp.co.uk/media/3165/bacp-ethical-mindfulness-within-supervision-training-clinical-reflections-for-practice-gpia084.pdf" TargetMode="External"/><Relationship Id="rId9" Type="http://schemas.openxmlformats.org/officeDocument/2006/relationships/hyperlink" Target="https://ico.org.uk/for-organisations/guide-to-the-general-data-protection-regulation-gdp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3043F98-856A-4D82-B66C-21AFC7999E50}"/>
              </a:ext>
            </a:extLst>
          </p:cNvPr>
          <p:cNvSpPr>
            <a:spLocks noGrp="1"/>
          </p:cNvSpPr>
          <p:nvPr>
            <p:ph type="ctrTitle"/>
          </p:nvPr>
        </p:nvSpPr>
        <p:spPr>
          <a:xfrm>
            <a:off x="2253785" y="1380068"/>
            <a:ext cx="4978303" cy="2616199"/>
          </a:xfrm>
        </p:spPr>
        <p:txBody>
          <a:bodyPr>
            <a:normAutofit/>
          </a:bodyPr>
          <a:lstStyle/>
          <a:p>
            <a:pPr>
              <a:lnSpc>
                <a:spcPct val="90000"/>
              </a:lnSpc>
            </a:pPr>
            <a:r>
              <a:rPr lang="en-US" sz="2800" dirty="0"/>
              <a:t>Contemporary Legal Issues in Counselling and Psychotherapy</a:t>
            </a:r>
            <a:r>
              <a:rPr lang="en-GB" sz="2900" dirty="0"/>
              <a:t/>
            </a:r>
            <a:br>
              <a:rPr lang="en-GB" sz="2900" dirty="0"/>
            </a:br>
            <a:r>
              <a:rPr lang="en-GB" sz="2900" dirty="0"/>
              <a:t> </a:t>
            </a:r>
            <a:br>
              <a:rPr lang="en-GB" sz="2900" dirty="0"/>
            </a:br>
            <a:r>
              <a:rPr lang="en-GB" sz="2900" dirty="0"/>
              <a:t/>
            </a:r>
            <a:br>
              <a:rPr lang="en-GB" sz="2900" dirty="0"/>
            </a:br>
            <a:endParaRPr lang="en-GB" sz="2900" dirty="0"/>
          </a:p>
        </p:txBody>
      </p:sp>
      <p:sp>
        <p:nvSpPr>
          <p:cNvPr id="12" name="Rounded Rectangle 4">
            <a:extLst>
              <a:ext uri="{FF2B5EF4-FFF2-40B4-BE49-F238E27FC236}">
                <a16:creationId xmlns:a16="http://schemas.microsoft.com/office/drawing/2014/main" id="{95DB57EE-F280-4C39-98FB-CD03D3A20A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AC85729-2CE3-43DA-AB05-0B3DF912BD70}"/>
              </a:ext>
            </a:extLst>
          </p:cNvPr>
          <p:cNvPicPr>
            <a:picLocks noChangeAspect="1"/>
          </p:cNvPicPr>
          <p:nvPr/>
        </p:nvPicPr>
        <p:blipFill rotWithShape="1">
          <a:blip r:embed="rId3"/>
          <a:srcRect l="17022" r="9494" b="2"/>
          <a:stretch/>
        </p:blipFill>
        <p:spPr>
          <a:xfrm>
            <a:off x="7873801" y="1011765"/>
            <a:ext cx="3341190" cy="4546708"/>
          </a:xfrm>
          <a:prstGeom prst="rect">
            <a:avLst/>
          </a:prstGeom>
        </p:spPr>
      </p:pic>
      <p:sp>
        <p:nvSpPr>
          <p:cNvPr id="7" name="Rectangle 6">
            <a:extLst>
              <a:ext uri="{FF2B5EF4-FFF2-40B4-BE49-F238E27FC236}">
                <a16:creationId xmlns:a16="http://schemas.microsoft.com/office/drawing/2014/main" id="{59C4DF97-6606-47DB-81A3-C77B41C5EB0B}"/>
              </a:ext>
            </a:extLst>
          </p:cNvPr>
          <p:cNvSpPr/>
          <p:nvPr/>
        </p:nvSpPr>
        <p:spPr>
          <a:xfrm>
            <a:off x="2367280" y="4419600"/>
            <a:ext cx="6004561" cy="784830"/>
          </a:xfrm>
          <a:prstGeom prst="rect">
            <a:avLst/>
          </a:prstGeom>
        </p:spPr>
        <p:txBody>
          <a:bodyPr wrap="square">
            <a:spAutoFit/>
          </a:bodyPr>
          <a:lstStyle/>
          <a:p>
            <a:pPr algn="ctr">
              <a:spcAft>
                <a:spcPts val="600"/>
              </a:spcAft>
            </a:pPr>
            <a:r>
              <a:rPr lang="en-US" sz="2000" dirty="0">
                <a:solidFill>
                  <a:srgbClr val="000000"/>
                </a:solidFill>
                <a:latin typeface="Helvetica Neue"/>
                <a:ea typeface="Arial Unicode MS"/>
                <a:cs typeface="Arial Unicode MS"/>
              </a:rPr>
              <a:t>Helen Noble </a:t>
            </a:r>
            <a:endParaRPr lang="en-GB" sz="2000" dirty="0">
              <a:solidFill>
                <a:srgbClr val="000000"/>
              </a:solidFill>
              <a:latin typeface="Helvetica Neue"/>
              <a:ea typeface="Arial Unicode MS"/>
              <a:cs typeface="Arial Unicode MS"/>
            </a:endParaRPr>
          </a:p>
          <a:p>
            <a:pPr algn="ctr">
              <a:spcAft>
                <a:spcPts val="600"/>
              </a:spcAft>
            </a:pPr>
            <a:r>
              <a:rPr lang="en-US" sz="2000" dirty="0">
                <a:solidFill>
                  <a:srgbClr val="000000"/>
                </a:solidFill>
                <a:latin typeface="Helvetica Neue"/>
                <a:ea typeface="Arial Unicode MS"/>
                <a:cs typeface="Arial Unicode MS"/>
              </a:rPr>
              <a:t>January 2020</a:t>
            </a:r>
            <a:endParaRPr lang="en-GB" sz="2000" dirty="0">
              <a:solidFill>
                <a:srgbClr val="000000"/>
              </a:solidFill>
              <a:latin typeface="Helvetica Neue"/>
              <a:ea typeface="Arial Unicode MS"/>
              <a:cs typeface="Arial Unicode MS"/>
            </a:endParaRPr>
          </a:p>
        </p:txBody>
      </p:sp>
    </p:spTree>
    <p:extLst>
      <p:ext uri="{BB962C8B-B14F-4D97-AF65-F5344CB8AC3E}">
        <p14:creationId xmlns:p14="http://schemas.microsoft.com/office/powerpoint/2010/main" val="30106405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D18E961-C3CC-4A31-8471-CAC8927BED91}"/>
              </a:ext>
            </a:extLst>
          </p:cNvPr>
          <p:cNvSpPr/>
          <p:nvPr/>
        </p:nvSpPr>
        <p:spPr>
          <a:xfrm>
            <a:off x="1484311" y="294640"/>
            <a:ext cx="6855356" cy="6390639"/>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accent1">
                  <a:lumMod val="75000"/>
                </a:schemeClr>
              </a:buClr>
              <a:buSzPct val="145000"/>
            </a:pPr>
            <a:r>
              <a:rPr lang="en-US" sz="2000" dirty="0"/>
              <a:t>The Chartered Legal Executive lawyer:</a:t>
            </a:r>
          </a:p>
          <a:p>
            <a:pPr>
              <a:lnSpc>
                <a:spcPct val="90000"/>
              </a:lnSpc>
              <a:spcBef>
                <a:spcPct val="20000"/>
              </a:spcBef>
              <a:spcAft>
                <a:spcPts val="600"/>
              </a:spcAft>
              <a:buClr>
                <a:schemeClr val="accent1">
                  <a:lumMod val="75000"/>
                </a:schemeClr>
              </a:buClr>
              <a:buSzPct val="145000"/>
            </a:pPr>
            <a:endParaRPr lang="en-US" sz="2000" dirty="0"/>
          </a:p>
          <a:p>
            <a:pPr marL="342900" lvl="0" indent="-342900" fontAlgn="base">
              <a:lnSpc>
                <a:spcPct val="90000"/>
              </a:lnSpc>
              <a:spcBef>
                <a:spcPct val="20000"/>
              </a:spcBef>
              <a:spcAft>
                <a:spcPts val="600"/>
              </a:spcAft>
              <a:buClr>
                <a:schemeClr val="accent1">
                  <a:lumMod val="75000"/>
                </a:schemeClr>
              </a:buClr>
              <a:buSzPct val="145000"/>
              <a:buFont typeface="Arial"/>
              <a:buChar char="•"/>
            </a:pPr>
            <a:r>
              <a:rPr lang="en-US" sz="2000" dirty="0"/>
              <a:t> able to undertake all work that may be undertaken by a solicitor, under the supervision of a principal; </a:t>
            </a:r>
          </a:p>
          <a:p>
            <a:pPr lvl="0" fontAlgn="base">
              <a:lnSpc>
                <a:spcPct val="90000"/>
              </a:lnSpc>
              <a:spcBef>
                <a:spcPct val="20000"/>
              </a:spcBef>
              <a:spcAft>
                <a:spcPts val="600"/>
              </a:spcAft>
              <a:buClr>
                <a:schemeClr val="accent1">
                  <a:lumMod val="75000"/>
                </a:schemeClr>
              </a:buClr>
              <a:buSzPct val="145000"/>
            </a:pPr>
            <a:endParaRPr lang="en-US" sz="2000" u="none" strike="noStrike" spc="0" dirty="0"/>
          </a:p>
          <a:p>
            <a:pPr marL="342900" lvl="0" indent="-342900" fontAlgn="base">
              <a:lnSpc>
                <a:spcPct val="90000"/>
              </a:lnSpc>
              <a:spcBef>
                <a:spcPct val="20000"/>
              </a:spcBef>
              <a:spcAft>
                <a:spcPts val="600"/>
              </a:spcAft>
              <a:buClr>
                <a:schemeClr val="accent1">
                  <a:lumMod val="75000"/>
                </a:schemeClr>
              </a:buClr>
              <a:buSzPct val="145000"/>
              <a:buFont typeface="Arial"/>
              <a:buChar char="•"/>
            </a:pPr>
            <a:r>
              <a:rPr lang="en-US" sz="2000" dirty="0"/>
              <a:t>tends to </a:t>
            </a:r>
            <a:r>
              <a:rPr lang="en-US" sz="2000" dirty="0" err="1"/>
              <a:t>specialise</a:t>
            </a:r>
            <a:r>
              <a:rPr lang="en-US" sz="2000" dirty="0"/>
              <a:t> in one area of law;</a:t>
            </a:r>
            <a:endParaRPr lang="en-US" sz="2000" u="none" strike="noStrike" spc="0" dirty="0"/>
          </a:p>
          <a:p>
            <a:pPr>
              <a:lnSpc>
                <a:spcPct val="90000"/>
              </a:lnSpc>
              <a:spcBef>
                <a:spcPct val="20000"/>
              </a:spcBef>
              <a:spcAft>
                <a:spcPts val="600"/>
              </a:spcAft>
              <a:buClr>
                <a:schemeClr val="accent1">
                  <a:lumMod val="75000"/>
                </a:schemeClr>
              </a:buClr>
              <a:buSzPct val="145000"/>
              <a:buFont typeface="Arial"/>
              <a:buChar char="•"/>
            </a:pPr>
            <a:endParaRPr lang="en-US" sz="2000" dirty="0"/>
          </a:p>
          <a:p>
            <a:pPr marL="342900" lvl="0" indent="-342900" fontAlgn="base">
              <a:lnSpc>
                <a:spcPct val="90000"/>
              </a:lnSpc>
              <a:spcBef>
                <a:spcPct val="20000"/>
              </a:spcBef>
              <a:spcAft>
                <a:spcPts val="600"/>
              </a:spcAft>
              <a:buClr>
                <a:schemeClr val="accent1">
                  <a:lumMod val="75000"/>
                </a:schemeClr>
              </a:buClr>
              <a:buSzPct val="145000"/>
              <a:buFont typeface="Arial"/>
              <a:buChar char="•"/>
            </a:pPr>
            <a:r>
              <a:rPr lang="en-US" sz="2000" dirty="0"/>
              <a:t>must adhere to a code of conduct;</a:t>
            </a:r>
            <a:endParaRPr lang="en-US" sz="2000" u="none" strike="noStrike" spc="0" dirty="0"/>
          </a:p>
          <a:p>
            <a:pPr>
              <a:lnSpc>
                <a:spcPct val="90000"/>
              </a:lnSpc>
              <a:spcBef>
                <a:spcPct val="20000"/>
              </a:spcBef>
              <a:spcAft>
                <a:spcPts val="600"/>
              </a:spcAft>
              <a:buClr>
                <a:schemeClr val="accent1">
                  <a:lumMod val="75000"/>
                </a:schemeClr>
              </a:buClr>
              <a:buSzPct val="145000"/>
            </a:pPr>
            <a:endParaRPr lang="en-US" sz="2000" dirty="0"/>
          </a:p>
          <a:p>
            <a:pPr marL="342900" lvl="0" indent="-342900" fontAlgn="base">
              <a:lnSpc>
                <a:spcPct val="90000"/>
              </a:lnSpc>
              <a:spcBef>
                <a:spcPct val="20000"/>
              </a:spcBef>
              <a:spcAft>
                <a:spcPts val="600"/>
              </a:spcAft>
              <a:buClr>
                <a:schemeClr val="accent1">
                  <a:lumMod val="75000"/>
                </a:schemeClr>
              </a:buClr>
              <a:buSzPct val="145000"/>
              <a:buFont typeface="Arial"/>
              <a:buChar char="•"/>
            </a:pPr>
            <a:r>
              <a:rPr lang="en-US" sz="2000" dirty="0"/>
              <a:t>has an annual CPD requirement to continue training throughout the career.</a:t>
            </a:r>
            <a:endParaRPr lang="en-US" sz="2000" u="none" strike="noStrike" spc="0" dirty="0"/>
          </a:p>
        </p:txBody>
      </p:sp>
      <p:pic>
        <p:nvPicPr>
          <p:cNvPr id="4" name="Content Placeholder 3">
            <a:extLst>
              <a:ext uri="{FF2B5EF4-FFF2-40B4-BE49-F238E27FC236}">
                <a16:creationId xmlns:a16="http://schemas.microsoft.com/office/drawing/2014/main" id="{26A7A15D-8352-495C-A7AE-B62EA91C1873}"/>
              </a:ext>
            </a:extLst>
          </p:cNvPr>
          <p:cNvPicPr>
            <a:picLocks noGrp="1" noChangeAspect="1"/>
          </p:cNvPicPr>
          <p:nvPr>
            <p:ph idx="1"/>
          </p:nvPr>
        </p:nvPicPr>
        <p:blipFill>
          <a:blip r:embed="rId3"/>
          <a:stretch>
            <a:fillRect/>
          </a:stretch>
        </p:blipFill>
        <p:spPr>
          <a:xfrm>
            <a:off x="8086725" y="1504950"/>
            <a:ext cx="3435348" cy="327660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8686060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DC6746D-02E9-4F72-97DA-3E3A9797887B}"/>
              </a:ext>
            </a:extLst>
          </p:cNvPr>
          <p:cNvPicPr>
            <a:picLocks noGrp="1" noChangeAspect="1"/>
          </p:cNvPicPr>
          <p:nvPr>
            <p:ph idx="1"/>
          </p:nvPr>
        </p:nvPicPr>
        <p:blipFill>
          <a:blip r:embed="rId2"/>
          <a:stretch>
            <a:fillRect/>
          </a:stretch>
        </p:blipFill>
        <p:spPr>
          <a:xfrm>
            <a:off x="1630759" y="269732"/>
            <a:ext cx="9513575" cy="3742006"/>
          </a:xfrm>
          <a:prstGeom prst="rect">
            <a:avLst/>
          </a:prstGeom>
        </p:spPr>
      </p:pic>
      <p:sp>
        <p:nvSpPr>
          <p:cNvPr id="5" name="TextBox 4">
            <a:extLst>
              <a:ext uri="{FF2B5EF4-FFF2-40B4-BE49-F238E27FC236}">
                <a16:creationId xmlns:a16="http://schemas.microsoft.com/office/drawing/2014/main" id="{AEF4AD9D-00D1-488E-8E67-C813A11A4C2D}"/>
              </a:ext>
            </a:extLst>
          </p:cNvPr>
          <p:cNvSpPr txBox="1"/>
          <p:nvPr/>
        </p:nvSpPr>
        <p:spPr>
          <a:xfrm>
            <a:off x="1197143" y="4178104"/>
            <a:ext cx="9797710" cy="1569660"/>
          </a:xfrm>
          <a:prstGeom prst="rect">
            <a:avLst/>
          </a:prstGeom>
          <a:noFill/>
        </p:spPr>
        <p:txBody>
          <a:bodyPr wrap="square" rtlCol="0">
            <a:spAutoFit/>
          </a:bodyPr>
          <a:lstStyle/>
          <a:p>
            <a:pPr algn="ctr"/>
            <a:r>
              <a:rPr lang="en-GB" sz="3200" dirty="0"/>
              <a:t>The information contained in this presentation is offered purely for educational purposes, it does not constitute legal advice. </a:t>
            </a:r>
          </a:p>
        </p:txBody>
      </p:sp>
    </p:spTree>
    <p:extLst>
      <p:ext uri="{BB962C8B-B14F-4D97-AF65-F5344CB8AC3E}">
        <p14:creationId xmlns:p14="http://schemas.microsoft.com/office/powerpoint/2010/main" val="11897351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4C52C56-BEF2-4E22-8C8E-A7AC96B03A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2D28FF2-4771-4CC6-8498-11672FB9DA07}"/>
              </a:ext>
            </a:extLst>
          </p:cNvPr>
          <p:cNvSpPr>
            <a:spLocks noGrp="1"/>
          </p:cNvSpPr>
          <p:nvPr>
            <p:ph type="title"/>
          </p:nvPr>
        </p:nvSpPr>
        <p:spPr>
          <a:xfrm>
            <a:off x="535021" y="685800"/>
            <a:ext cx="2639962" cy="5105400"/>
          </a:xfrm>
        </p:spPr>
        <p:txBody>
          <a:bodyPr>
            <a:normAutofit/>
          </a:bodyPr>
          <a:lstStyle/>
          <a:p>
            <a:r>
              <a:rPr lang="en-US" b="1">
                <a:solidFill>
                  <a:srgbClr val="FFFFFF"/>
                </a:solidFill>
              </a:rPr>
              <a:t>Law of England and Wales</a:t>
            </a:r>
            <a:r>
              <a:rPr lang="en-US">
                <a:solidFill>
                  <a:srgbClr val="FFFFFF"/>
                </a:solidFill>
              </a:rPr>
              <a:t>:</a:t>
            </a:r>
            <a:r>
              <a:rPr lang="en-GB">
                <a:solidFill>
                  <a:srgbClr val="FFFFFF"/>
                </a:solidFill>
              </a:rPr>
              <a:t/>
            </a:r>
            <a:br>
              <a:rPr lang="en-GB">
                <a:solidFill>
                  <a:srgbClr val="FFFFFF"/>
                </a:solidFill>
              </a:rPr>
            </a:br>
            <a:endParaRPr lang="en-GB">
              <a:solidFill>
                <a:srgbClr val="FFFFFF"/>
              </a:solidFill>
            </a:endParaRPr>
          </a:p>
        </p:txBody>
      </p:sp>
      <p:grpSp>
        <p:nvGrpSpPr>
          <p:cNvPr id="44" name="Group 43">
            <a:extLst>
              <a:ext uri="{FF2B5EF4-FFF2-40B4-BE49-F238E27FC236}">
                <a16:creationId xmlns:a16="http://schemas.microsoft.com/office/drawing/2014/main"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5"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6"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8"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9"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0" name="Content Placeholder 2">
            <a:extLst>
              <a:ext uri="{FF2B5EF4-FFF2-40B4-BE49-F238E27FC236}">
                <a16:creationId xmlns:a16="http://schemas.microsoft.com/office/drawing/2014/main" id="{7D946A7B-CD07-453A-A3B3-FA8C563DAE04}"/>
              </a:ext>
            </a:extLst>
          </p:cNvPr>
          <p:cNvGraphicFramePr>
            <a:graphicFrameLocks noGrp="1"/>
          </p:cNvGraphicFramePr>
          <p:nvPr>
            <p:ph idx="1"/>
            <p:extLst>
              <p:ext uri="{D42A27DB-BD31-4B8C-83A1-F6EECF244321}">
                <p14:modId xmlns:p14="http://schemas.microsoft.com/office/powerpoint/2010/main" val="382990481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36338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9D35B1-0ED5-4358-8CAE-A9E49412AAA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DDEF6545-5A42-469E-8778-86CA01CD46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3B08853F-842C-4D0A-9A89-D05CB399037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A436FB18-2D01-4AAB-AD10-2D1208310FE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9EFB8341-7A7B-46E4-AF94-689147AD056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C4D84136-7804-4605-AC9F-238A3665EE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4EC6F81C-51C2-4A6F-8B94-562DA67362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17" name="Rectangle 16">
            <a:extLst>
              <a:ext uri="{FF2B5EF4-FFF2-40B4-BE49-F238E27FC236}">
                <a16:creationId xmlns:a16="http://schemas.microsoft.com/office/drawing/2014/main" id="{7FF78026-DEBB-4D5A-9A4E-8724566038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3F7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05E1684-CF44-4EAD-B3A4-FCE98461F3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E5B1BB87-C34D-4AF4-B412-8017552D38B6}"/>
              </a:ext>
            </a:extLst>
          </p:cNvPr>
          <p:cNvPicPr>
            <a:picLocks noGrp="1" noChangeAspect="1"/>
          </p:cNvPicPr>
          <p:nvPr>
            <p:ph idx="1"/>
          </p:nvPr>
        </p:nvPicPr>
        <p:blipFill>
          <a:blip r:embed="rId3"/>
          <a:stretch>
            <a:fillRect/>
          </a:stretch>
        </p:blipFill>
        <p:spPr>
          <a:xfrm>
            <a:off x="2158853" y="643467"/>
            <a:ext cx="7874294" cy="5571066"/>
          </a:xfrm>
          <a:prstGeom prst="rect">
            <a:avLst/>
          </a:prstGeom>
        </p:spPr>
      </p:pic>
    </p:spTree>
    <p:extLst>
      <p:ext uri="{BB962C8B-B14F-4D97-AF65-F5344CB8AC3E}">
        <p14:creationId xmlns:p14="http://schemas.microsoft.com/office/powerpoint/2010/main" val="31360231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08EC0-81CA-44B0-8E5B-85FC12760939}"/>
              </a:ext>
            </a:extLst>
          </p:cNvPr>
          <p:cNvSpPr>
            <a:spLocks noGrp="1"/>
          </p:cNvSpPr>
          <p:nvPr>
            <p:ph type="title"/>
          </p:nvPr>
        </p:nvSpPr>
        <p:spPr>
          <a:xfrm>
            <a:off x="1484311" y="1"/>
            <a:ext cx="10018713" cy="1239520"/>
          </a:xfrm>
        </p:spPr>
        <p:txBody>
          <a:bodyPr>
            <a:normAutofit/>
          </a:bodyPr>
          <a:lstStyle/>
          <a:p>
            <a:r>
              <a:rPr lang="en-GB" b="1" dirty="0"/>
              <a:t>Legal issues across counselling</a:t>
            </a:r>
            <a:r>
              <a:rPr lang="en-GB" dirty="0"/>
              <a:t>:</a:t>
            </a:r>
          </a:p>
        </p:txBody>
      </p:sp>
      <p:pic>
        <p:nvPicPr>
          <p:cNvPr id="4" name="Picture 3">
            <a:extLst>
              <a:ext uri="{FF2B5EF4-FFF2-40B4-BE49-F238E27FC236}">
                <a16:creationId xmlns:a16="http://schemas.microsoft.com/office/drawing/2014/main" id="{C19E4A37-6E62-4F16-80A4-D0F793459871}"/>
              </a:ext>
            </a:extLst>
          </p:cNvPr>
          <p:cNvPicPr>
            <a:picLocks noChangeAspect="1"/>
          </p:cNvPicPr>
          <p:nvPr/>
        </p:nvPicPr>
        <p:blipFill>
          <a:blip r:embed="rId3"/>
          <a:stretch>
            <a:fillRect/>
          </a:stretch>
        </p:blipFill>
        <p:spPr>
          <a:xfrm>
            <a:off x="2044261" y="2743199"/>
            <a:ext cx="3174998" cy="304799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D1524D20-79B0-407F-8075-74CF826BEE76}"/>
              </a:ext>
            </a:extLst>
          </p:cNvPr>
          <p:cNvSpPr>
            <a:spLocks noGrp="1"/>
          </p:cNvSpPr>
          <p:nvPr>
            <p:ph idx="1"/>
          </p:nvPr>
        </p:nvSpPr>
        <p:spPr>
          <a:xfrm>
            <a:off x="5864224" y="1239520"/>
            <a:ext cx="5638800" cy="5882639"/>
          </a:xfrm>
        </p:spPr>
        <p:txBody>
          <a:bodyPr anchor="t">
            <a:noAutofit/>
          </a:bodyPr>
          <a:lstStyle/>
          <a:p>
            <a:pPr marL="0" indent="0">
              <a:lnSpc>
                <a:spcPct val="90000"/>
              </a:lnSpc>
              <a:buNone/>
            </a:pPr>
            <a:endParaRPr lang="en-GB" sz="1800" dirty="0"/>
          </a:p>
          <a:p>
            <a:pPr lvl="0" fontAlgn="base">
              <a:lnSpc>
                <a:spcPct val="90000"/>
              </a:lnSpc>
            </a:pPr>
            <a:r>
              <a:rPr lang="en-US" sz="2000" b="1" dirty="0"/>
              <a:t>Private practice</a:t>
            </a:r>
            <a:r>
              <a:rPr lang="en-US" sz="2000" dirty="0"/>
              <a:t>: Professional Indemnity Insurance; Public Liability Insurance; Health and Safety Act 1974 ; Equality Act 2010 ; Fiduciary liability </a:t>
            </a:r>
            <a:r>
              <a:rPr lang="en-US" sz="2000" dirty="0" err="1"/>
              <a:t>eg</a:t>
            </a:r>
            <a:r>
              <a:rPr lang="en-US" sz="2000" dirty="0"/>
              <a:t> joint and several with partners. </a:t>
            </a:r>
            <a:endParaRPr lang="en-GB" sz="2000" dirty="0"/>
          </a:p>
          <a:p>
            <a:pPr lvl="0" fontAlgn="base">
              <a:lnSpc>
                <a:spcPct val="90000"/>
              </a:lnSpc>
            </a:pPr>
            <a:r>
              <a:rPr lang="en-US" sz="2000" b="1" dirty="0"/>
              <a:t>Safeguarding </a:t>
            </a:r>
            <a:endParaRPr lang="en-GB" sz="2000" dirty="0"/>
          </a:p>
          <a:p>
            <a:pPr lvl="0" fontAlgn="base">
              <a:lnSpc>
                <a:spcPct val="90000"/>
              </a:lnSpc>
            </a:pPr>
            <a:r>
              <a:rPr lang="en-US" sz="2000" b="1" dirty="0"/>
              <a:t>Expert Witness</a:t>
            </a:r>
            <a:endParaRPr lang="en-GB" sz="2000" dirty="0"/>
          </a:p>
          <a:p>
            <a:pPr lvl="0" fontAlgn="base">
              <a:lnSpc>
                <a:spcPct val="90000"/>
              </a:lnSpc>
            </a:pPr>
            <a:r>
              <a:rPr lang="en-US" sz="2000" b="1" dirty="0"/>
              <a:t>Mackenzie’s Friend</a:t>
            </a:r>
            <a:endParaRPr lang="en-GB" sz="2000" b="1" dirty="0"/>
          </a:p>
          <a:p>
            <a:pPr lvl="0" fontAlgn="base">
              <a:lnSpc>
                <a:spcPct val="90000"/>
              </a:lnSpc>
            </a:pPr>
            <a:r>
              <a:rPr lang="en-US" sz="2000" b="1" dirty="0"/>
              <a:t>Coroners court </a:t>
            </a:r>
            <a:endParaRPr lang="en-GB" sz="2000" dirty="0"/>
          </a:p>
          <a:p>
            <a:pPr lvl="0" fontAlgn="base">
              <a:lnSpc>
                <a:spcPct val="90000"/>
              </a:lnSpc>
            </a:pPr>
            <a:r>
              <a:rPr lang="en-US" sz="2000" b="1" dirty="0"/>
              <a:t>Therapist providing pre-trial therapy to a vulnerable party</a:t>
            </a:r>
            <a:endParaRPr lang="en-GB" sz="2000" b="1" dirty="0"/>
          </a:p>
          <a:p>
            <a:pPr lvl="0" fontAlgn="base">
              <a:lnSpc>
                <a:spcPct val="90000"/>
              </a:lnSpc>
            </a:pPr>
            <a:r>
              <a:rPr lang="en-US" sz="2000" b="1" dirty="0"/>
              <a:t>Individual claimant bringing an action in the small claims court for non-payment by a  client.</a:t>
            </a:r>
            <a:endParaRPr lang="en-GB" sz="2000" b="1" dirty="0"/>
          </a:p>
        </p:txBody>
      </p:sp>
    </p:spTree>
    <p:extLst>
      <p:ext uri="{BB962C8B-B14F-4D97-AF65-F5344CB8AC3E}">
        <p14:creationId xmlns:p14="http://schemas.microsoft.com/office/powerpoint/2010/main" val="14074013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F8D5C46-63E5-40C5-A208-4B2189FA103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4A42B4ED-376E-46C3-8BB2-EAFC660D11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94E0795D-42C3-4DFD-AEB0-286A1CF143F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A2ACED1B-99D0-4C14-B63B-963889DCDBC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5C5D324F-33A3-4C66-BFE5-1742CA4E594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EC572FC8-A465-4BA3-BA4D-2EC538C042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66CC2B15-8E3B-4CFF-99E4-5B4E4D8CF9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36D04757-FEEF-4EA5-9EE7-B04B172EB2B7}"/>
              </a:ext>
            </a:extLst>
          </p:cNvPr>
          <p:cNvSpPr>
            <a:spLocks noGrp="1"/>
          </p:cNvSpPr>
          <p:nvPr>
            <p:ph idx="1"/>
          </p:nvPr>
        </p:nvSpPr>
        <p:spPr>
          <a:xfrm>
            <a:off x="1484310" y="741681"/>
            <a:ext cx="4278929" cy="5049520"/>
          </a:xfrm>
        </p:spPr>
        <p:txBody>
          <a:bodyPr>
            <a:normAutofit/>
          </a:bodyPr>
          <a:lstStyle/>
          <a:p>
            <a:pPr lvl="0" fontAlgn="base">
              <a:lnSpc>
                <a:spcPct val="90000"/>
              </a:lnSpc>
            </a:pPr>
            <a:r>
              <a:rPr lang="en-US" b="1" dirty="0"/>
              <a:t>Criminal   </a:t>
            </a:r>
            <a:endParaRPr lang="en-GB" dirty="0"/>
          </a:p>
          <a:p>
            <a:pPr marL="0" indent="0">
              <a:lnSpc>
                <a:spcPct val="90000"/>
              </a:lnSpc>
              <a:buNone/>
            </a:pPr>
            <a:endParaRPr lang="en-GB" dirty="0"/>
          </a:p>
          <a:p>
            <a:pPr lvl="0" fontAlgn="base">
              <a:lnSpc>
                <a:spcPct val="90000"/>
              </a:lnSpc>
            </a:pPr>
            <a:r>
              <a:rPr lang="en-US" b="1" dirty="0"/>
              <a:t>Data Protection - GDPR May 2018</a:t>
            </a:r>
            <a:endParaRPr lang="en-GB" dirty="0"/>
          </a:p>
          <a:p>
            <a:pPr marL="0" indent="0">
              <a:lnSpc>
                <a:spcPct val="90000"/>
              </a:lnSpc>
              <a:buNone/>
            </a:pPr>
            <a:endParaRPr lang="en-GB" dirty="0"/>
          </a:p>
          <a:p>
            <a:pPr lvl="0" fontAlgn="base">
              <a:lnSpc>
                <a:spcPct val="90000"/>
              </a:lnSpc>
            </a:pPr>
            <a:r>
              <a:rPr lang="en-US" b="1" dirty="0"/>
              <a:t>Civil:</a:t>
            </a:r>
            <a:endParaRPr lang="en-GB" dirty="0"/>
          </a:p>
          <a:p>
            <a:pPr marL="0" indent="0">
              <a:lnSpc>
                <a:spcPct val="90000"/>
              </a:lnSpc>
              <a:buNone/>
            </a:pPr>
            <a:r>
              <a:rPr lang="en-GB" b="1" dirty="0"/>
              <a:t> </a:t>
            </a:r>
            <a:endParaRPr lang="en-GB" dirty="0"/>
          </a:p>
          <a:p>
            <a:pPr marL="0" indent="0">
              <a:lnSpc>
                <a:spcPct val="90000"/>
              </a:lnSpc>
              <a:buNone/>
            </a:pPr>
            <a:r>
              <a:rPr lang="en-US" b="1" dirty="0"/>
              <a:t>       Contract </a:t>
            </a:r>
            <a:endParaRPr lang="en-GB" dirty="0"/>
          </a:p>
          <a:p>
            <a:pPr marL="0" indent="0">
              <a:lnSpc>
                <a:spcPct val="90000"/>
              </a:lnSpc>
              <a:buNone/>
            </a:pPr>
            <a:r>
              <a:rPr lang="en-GB" b="1" dirty="0"/>
              <a:t> </a:t>
            </a:r>
            <a:endParaRPr lang="en-GB" dirty="0"/>
          </a:p>
          <a:p>
            <a:pPr marL="0" indent="0">
              <a:lnSpc>
                <a:spcPct val="90000"/>
              </a:lnSpc>
              <a:buNone/>
            </a:pPr>
            <a:r>
              <a:rPr lang="en-US" b="1" dirty="0"/>
              <a:t>       Tort</a:t>
            </a:r>
            <a:endParaRPr lang="en-GB" dirty="0"/>
          </a:p>
          <a:p>
            <a:pPr>
              <a:lnSpc>
                <a:spcPct val="90000"/>
              </a:lnSpc>
            </a:pPr>
            <a:endParaRPr lang="en-GB" sz="1500" dirty="0"/>
          </a:p>
        </p:txBody>
      </p:sp>
      <p:sp>
        <p:nvSpPr>
          <p:cNvPr id="18" name="Rounded Rectangle 16">
            <a:extLst>
              <a:ext uri="{FF2B5EF4-FFF2-40B4-BE49-F238E27FC236}">
                <a16:creationId xmlns:a16="http://schemas.microsoft.com/office/drawing/2014/main" id="{63A60C88-7443-4827-9241-5019758CB4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C46CEAA-B40F-445F-BB64-B8935643659C}"/>
              </a:ext>
            </a:extLst>
          </p:cNvPr>
          <p:cNvPicPr>
            <a:picLocks noChangeAspect="1"/>
          </p:cNvPicPr>
          <p:nvPr/>
        </p:nvPicPr>
        <p:blipFill>
          <a:blip r:embed="rId3"/>
          <a:stretch>
            <a:fillRect/>
          </a:stretch>
        </p:blipFill>
        <p:spPr>
          <a:xfrm>
            <a:off x="6434407" y="1657051"/>
            <a:ext cx="4744154" cy="3256135"/>
          </a:xfrm>
          <a:prstGeom prst="rect">
            <a:avLst/>
          </a:prstGeom>
        </p:spPr>
      </p:pic>
    </p:spTree>
    <p:extLst>
      <p:ext uri="{BB962C8B-B14F-4D97-AF65-F5344CB8AC3E}">
        <p14:creationId xmlns:p14="http://schemas.microsoft.com/office/powerpoint/2010/main" val="33087889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69" name="Rectangle 57">
            <a:extLst>
              <a:ext uri="{FF2B5EF4-FFF2-40B4-BE49-F238E27FC236}">
                <a16:creationId xmlns:a16="http://schemas.microsoft.com/office/drawing/2014/main" id="{C8643778-7F6C-4E8D-84D1-D5CDB99281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59">
            <a:extLst>
              <a:ext uri="{FF2B5EF4-FFF2-40B4-BE49-F238E27FC236}">
                <a16:creationId xmlns:a16="http://schemas.microsoft.com/office/drawing/2014/main" id="{1D22F88D-6907-48AF-B024-346E855E0D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DD32503-795C-47CC-BC98-C8ABEC74DA97}"/>
              </a:ext>
            </a:extLst>
          </p:cNvPr>
          <p:cNvSpPr>
            <a:spLocks noGrp="1"/>
          </p:cNvSpPr>
          <p:nvPr>
            <p:ph type="title"/>
          </p:nvPr>
        </p:nvSpPr>
        <p:spPr>
          <a:xfrm>
            <a:off x="496112" y="685801"/>
            <a:ext cx="2743200" cy="5105400"/>
          </a:xfrm>
        </p:spPr>
        <p:txBody>
          <a:bodyPr>
            <a:normAutofit/>
          </a:bodyPr>
          <a:lstStyle/>
          <a:p>
            <a:pPr algn="l"/>
            <a:r>
              <a:rPr lang="en-GB" sz="3200" b="1">
                <a:solidFill>
                  <a:srgbClr val="FFFFFF"/>
                </a:solidFill>
              </a:rPr>
              <a:t>Criminal Law</a:t>
            </a:r>
          </a:p>
        </p:txBody>
      </p:sp>
      <p:grpSp>
        <p:nvGrpSpPr>
          <p:cNvPr id="62" name="Group 61">
            <a:extLst>
              <a:ext uri="{FF2B5EF4-FFF2-40B4-BE49-F238E27FC236}">
                <a16:creationId xmlns:a16="http://schemas.microsoft.com/office/drawing/2014/main" id="{F3842748-48B5-4DD0-A06A-A31C74024A9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6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53" name="Content Placeholder 2">
            <a:extLst>
              <a:ext uri="{FF2B5EF4-FFF2-40B4-BE49-F238E27FC236}">
                <a16:creationId xmlns:a16="http://schemas.microsoft.com/office/drawing/2014/main" id="{DAEC663D-5DA1-4BC6-9E3A-852037179DBB}"/>
              </a:ext>
            </a:extLst>
          </p:cNvPr>
          <p:cNvSpPr>
            <a:spLocks noGrp="1"/>
          </p:cNvSpPr>
          <p:nvPr>
            <p:ph idx="1"/>
          </p:nvPr>
        </p:nvSpPr>
        <p:spPr>
          <a:xfrm>
            <a:off x="5117106" y="685801"/>
            <a:ext cx="6385918" cy="5105400"/>
          </a:xfrm>
        </p:spPr>
        <p:txBody>
          <a:bodyPr>
            <a:normAutofit/>
          </a:bodyPr>
          <a:lstStyle/>
          <a:p>
            <a:pPr marL="0" indent="0">
              <a:lnSpc>
                <a:spcPct val="90000"/>
              </a:lnSpc>
              <a:buNone/>
            </a:pPr>
            <a:r>
              <a:rPr lang="en-GB" sz="1400" b="1"/>
              <a:t> </a:t>
            </a:r>
            <a:endParaRPr lang="en-GB" sz="1400"/>
          </a:p>
          <a:p>
            <a:pPr marL="0" indent="0">
              <a:lnSpc>
                <a:spcPct val="90000"/>
              </a:lnSpc>
              <a:buNone/>
            </a:pPr>
            <a:r>
              <a:rPr lang="en-US" sz="1400"/>
              <a:t>Private individual criminal activity could result in sanctions for a breach/misconduct of professional code(s) of conduct</a:t>
            </a:r>
            <a:r>
              <a:rPr lang="en-US" sz="1400" b="1"/>
              <a:t>. </a:t>
            </a:r>
            <a:endParaRPr lang="en-GB" sz="1400"/>
          </a:p>
          <a:p>
            <a:pPr marL="0" indent="0">
              <a:lnSpc>
                <a:spcPct val="90000"/>
              </a:lnSpc>
              <a:buNone/>
            </a:pPr>
            <a:endParaRPr lang="en-US" sz="1400" b="1"/>
          </a:p>
          <a:p>
            <a:pPr marL="0" indent="0">
              <a:lnSpc>
                <a:spcPct val="90000"/>
              </a:lnSpc>
              <a:buNone/>
            </a:pPr>
            <a:r>
              <a:rPr lang="en-US" sz="1400" b="1"/>
              <a:t>Compulsory Disclosure:</a:t>
            </a:r>
          </a:p>
          <a:p>
            <a:pPr marL="0" indent="0">
              <a:lnSpc>
                <a:spcPct val="90000"/>
              </a:lnSpc>
              <a:buNone/>
            </a:pPr>
            <a:endParaRPr lang="en-GB" sz="1400" b="1"/>
          </a:p>
          <a:p>
            <a:pPr marL="0" indent="0">
              <a:lnSpc>
                <a:spcPct val="90000"/>
              </a:lnSpc>
              <a:buNone/>
            </a:pPr>
            <a:r>
              <a:rPr lang="en-US" sz="1400"/>
              <a:t>Section 38B of the Terrorism Act 2000: Duty to disclose information about terrorist activities.</a:t>
            </a:r>
            <a:endParaRPr lang="en-GB" sz="1400"/>
          </a:p>
          <a:p>
            <a:pPr marL="0" indent="0">
              <a:lnSpc>
                <a:spcPct val="90000"/>
              </a:lnSpc>
              <a:buNone/>
            </a:pPr>
            <a:r>
              <a:rPr lang="en-US" sz="1400"/>
              <a:t>Section 19: offence to fail to disclose information acquired in the course of a profession/employment in support of terrorism (e.g. fundraising/money laundering) </a:t>
            </a:r>
            <a:endParaRPr lang="en-GB" sz="1400"/>
          </a:p>
          <a:p>
            <a:pPr marL="0" indent="0">
              <a:lnSpc>
                <a:spcPct val="90000"/>
              </a:lnSpc>
              <a:buNone/>
            </a:pPr>
            <a:r>
              <a:rPr lang="en-US" sz="1400"/>
              <a:t>Section 52 of the Drug Trafficking Act 1994; Proceeds of Crime Act 2000: Offence to fail to disclose information about drug money laundering acquired in employment/profession; </a:t>
            </a:r>
            <a:endParaRPr lang="en-GB" sz="1400"/>
          </a:p>
          <a:p>
            <a:pPr marL="0" indent="0">
              <a:lnSpc>
                <a:spcPct val="90000"/>
              </a:lnSpc>
              <a:buNone/>
            </a:pPr>
            <a:r>
              <a:rPr lang="en-US" sz="1400"/>
              <a:t>Sections 53 and 58 DTA and section 39 of TA create offence of ‘tipping off’ a person who is being subject to investigation for drug money laundering, or to act in a way so as to prejudice the investigation. </a:t>
            </a:r>
          </a:p>
          <a:p>
            <a:pPr marL="0" indent="0">
              <a:lnSpc>
                <a:spcPct val="90000"/>
              </a:lnSpc>
              <a:buNone/>
            </a:pPr>
            <a:r>
              <a:rPr lang="en-US" sz="1400"/>
              <a:t>The Children Act 2004/ FGM Act 2003/ Safeguarding Vulnerable Groups 2006/ Working Together to Safeguard Children 2018</a:t>
            </a:r>
            <a:endParaRPr lang="en-GB" sz="1400"/>
          </a:p>
          <a:p>
            <a:pPr>
              <a:lnSpc>
                <a:spcPct val="90000"/>
              </a:lnSpc>
            </a:pPr>
            <a:endParaRPr lang="en-GB" sz="1400"/>
          </a:p>
        </p:txBody>
      </p:sp>
    </p:spTree>
    <p:extLst>
      <p:ext uri="{BB962C8B-B14F-4D97-AF65-F5344CB8AC3E}">
        <p14:creationId xmlns:p14="http://schemas.microsoft.com/office/powerpoint/2010/main" val="6374448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4C52C56-BEF2-4E22-8C8E-A7AC96B03A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3F58A80-8F37-4171-AF72-5A753124AFAA}"/>
              </a:ext>
            </a:extLst>
          </p:cNvPr>
          <p:cNvSpPr>
            <a:spLocks noGrp="1"/>
          </p:cNvSpPr>
          <p:nvPr>
            <p:ph type="title"/>
          </p:nvPr>
        </p:nvSpPr>
        <p:spPr>
          <a:xfrm>
            <a:off x="535021" y="685800"/>
            <a:ext cx="2639962" cy="5105400"/>
          </a:xfrm>
        </p:spPr>
        <p:txBody>
          <a:bodyPr>
            <a:normAutofit/>
          </a:bodyPr>
          <a:lstStyle/>
          <a:p>
            <a:r>
              <a:rPr lang="en-US" b="1">
                <a:solidFill>
                  <a:srgbClr val="FFFFFF"/>
                </a:solidFill>
              </a:rPr>
              <a:t>Defensible Disclosure:</a:t>
            </a:r>
            <a:r>
              <a:rPr lang="en-GB">
                <a:solidFill>
                  <a:srgbClr val="FFFFFF"/>
                </a:solidFill>
              </a:rPr>
              <a:t/>
            </a:r>
            <a:br>
              <a:rPr lang="en-GB">
                <a:solidFill>
                  <a:srgbClr val="FFFFFF"/>
                </a:solidFill>
              </a:rPr>
            </a:br>
            <a:endParaRPr lang="en-GB">
              <a:solidFill>
                <a:srgbClr val="FFFFFF"/>
              </a:solidFill>
            </a:endParaRPr>
          </a:p>
        </p:txBody>
      </p:sp>
      <p:grpSp>
        <p:nvGrpSpPr>
          <p:cNvPr id="29" name="Group 28">
            <a:extLst>
              <a:ext uri="{FF2B5EF4-FFF2-40B4-BE49-F238E27FC236}">
                <a16:creationId xmlns:a16="http://schemas.microsoft.com/office/drawing/2014/main"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0"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1"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2"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3"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4"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5"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0" name="Content Placeholder 2">
            <a:extLst>
              <a:ext uri="{FF2B5EF4-FFF2-40B4-BE49-F238E27FC236}">
                <a16:creationId xmlns:a16="http://schemas.microsoft.com/office/drawing/2014/main" id="{D93F253C-126D-4029-BC53-B0004B9E7429}"/>
              </a:ext>
            </a:extLst>
          </p:cNvPr>
          <p:cNvGraphicFramePr>
            <a:graphicFrameLocks noGrp="1"/>
          </p:cNvGraphicFramePr>
          <p:nvPr>
            <p:ph idx="1"/>
            <p:extLst>
              <p:ext uri="{D42A27DB-BD31-4B8C-83A1-F6EECF244321}">
                <p14:modId xmlns:p14="http://schemas.microsoft.com/office/powerpoint/2010/main" val="356311242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07337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4C52C56-BEF2-4E22-8C8E-A7AC96B03A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69994B9-5C49-4BB2-B962-158FA115516F}"/>
              </a:ext>
            </a:extLst>
          </p:cNvPr>
          <p:cNvSpPr>
            <a:spLocks noGrp="1"/>
          </p:cNvSpPr>
          <p:nvPr>
            <p:ph type="title"/>
          </p:nvPr>
        </p:nvSpPr>
        <p:spPr>
          <a:xfrm>
            <a:off x="535021" y="685800"/>
            <a:ext cx="2639962" cy="5105400"/>
          </a:xfrm>
        </p:spPr>
        <p:txBody>
          <a:bodyPr>
            <a:normAutofit/>
          </a:bodyPr>
          <a:lstStyle/>
          <a:p>
            <a:r>
              <a:rPr lang="en-GB" b="1">
                <a:solidFill>
                  <a:srgbClr val="FFFFFF"/>
                </a:solidFill>
              </a:rPr>
              <a:t>Data Protection</a:t>
            </a:r>
          </a:p>
        </p:txBody>
      </p:sp>
      <p:grpSp>
        <p:nvGrpSpPr>
          <p:cNvPr id="80" name="Group 79">
            <a:extLst>
              <a:ext uri="{FF2B5EF4-FFF2-40B4-BE49-F238E27FC236}">
                <a16:creationId xmlns:a16="http://schemas.microsoft.com/office/drawing/2014/main"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8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8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8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8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8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71" name="Content Placeholder 2">
            <a:extLst>
              <a:ext uri="{FF2B5EF4-FFF2-40B4-BE49-F238E27FC236}">
                <a16:creationId xmlns:a16="http://schemas.microsoft.com/office/drawing/2014/main" id="{57BA6E3F-5141-4BBD-B95D-3362E9257EE2}"/>
              </a:ext>
            </a:extLst>
          </p:cNvPr>
          <p:cNvGraphicFramePr>
            <a:graphicFrameLocks noGrp="1"/>
          </p:cNvGraphicFramePr>
          <p:nvPr>
            <p:ph idx="1"/>
            <p:extLst>
              <p:ext uri="{D42A27DB-BD31-4B8C-83A1-F6EECF244321}">
                <p14:modId xmlns:p14="http://schemas.microsoft.com/office/powerpoint/2010/main" val="154476426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30907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7AA5419-4C74-4DB3-AF82-5705FB3C863D}"/>
              </a:ext>
            </a:extLst>
          </p:cNvPr>
          <p:cNvSpPr>
            <a:spLocks noGrp="1"/>
          </p:cNvSpPr>
          <p:nvPr>
            <p:ph type="title"/>
          </p:nvPr>
        </p:nvSpPr>
        <p:spPr>
          <a:xfrm>
            <a:off x="496112" y="685801"/>
            <a:ext cx="2743200" cy="5105400"/>
          </a:xfrm>
        </p:spPr>
        <p:txBody>
          <a:bodyPr>
            <a:normAutofit/>
          </a:bodyPr>
          <a:lstStyle/>
          <a:p>
            <a:pPr algn="l"/>
            <a:r>
              <a:rPr lang="en-US" sz="3200" b="1">
                <a:solidFill>
                  <a:srgbClr val="FFFFFF"/>
                </a:solidFill>
              </a:rPr>
              <a:t>Contract:</a:t>
            </a:r>
            <a:r>
              <a:rPr lang="en-GB" sz="3200">
                <a:solidFill>
                  <a:srgbClr val="FFFFFF"/>
                </a:solidFill>
              </a:rPr>
              <a:t/>
            </a:r>
            <a:br>
              <a:rPr lang="en-GB" sz="3200">
                <a:solidFill>
                  <a:srgbClr val="FFFFFF"/>
                </a:solidFill>
              </a:rPr>
            </a:br>
            <a:endParaRPr lang="en-GB" sz="3200">
              <a:solidFill>
                <a:srgbClr val="FFFFFF"/>
              </a:solidFill>
            </a:endParaRP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A79C8BA5-DF58-4F18-B444-C4EB87DF2688}"/>
              </a:ext>
            </a:extLst>
          </p:cNvPr>
          <p:cNvSpPr>
            <a:spLocks noGrp="1"/>
          </p:cNvSpPr>
          <p:nvPr>
            <p:ph idx="1"/>
          </p:nvPr>
        </p:nvSpPr>
        <p:spPr>
          <a:xfrm>
            <a:off x="5117106" y="685801"/>
            <a:ext cx="6385918" cy="5105400"/>
          </a:xfrm>
        </p:spPr>
        <p:txBody>
          <a:bodyPr>
            <a:normAutofit/>
          </a:bodyPr>
          <a:lstStyle/>
          <a:p>
            <a:pPr marL="0" indent="0">
              <a:buNone/>
            </a:pPr>
            <a:endParaRPr lang="en-GB" sz="2000"/>
          </a:p>
          <a:p>
            <a:r>
              <a:rPr lang="en-US" sz="2000"/>
              <a:t>Invitation to treat v offer: </a:t>
            </a:r>
            <a:endParaRPr lang="en-GB" sz="2000"/>
          </a:p>
          <a:p>
            <a:pPr marL="0" indent="0">
              <a:buNone/>
            </a:pPr>
            <a:endParaRPr lang="en-GB" sz="2000"/>
          </a:p>
          <a:p>
            <a:r>
              <a:rPr lang="en-US" sz="2000"/>
              <a:t>Carlill v Carbolic Smoke Company:</a:t>
            </a:r>
            <a:endParaRPr lang="en-GB" sz="2000"/>
          </a:p>
          <a:p>
            <a:pPr marL="0" indent="0">
              <a:buNone/>
            </a:pPr>
            <a:endParaRPr lang="en-GB" sz="2000"/>
          </a:p>
          <a:p>
            <a:r>
              <a:rPr lang="en-US" sz="2000" u="sng">
                <a:hlinkClick r:id="rId3"/>
              </a:rPr>
              <a:t>https://www.youtube.com/watch?v=DxlVciF8WSQ</a:t>
            </a:r>
            <a:r>
              <a:rPr lang="en-GB" sz="2000"/>
              <a:t> </a:t>
            </a:r>
          </a:p>
          <a:p>
            <a:endParaRPr lang="en-GB" sz="2000"/>
          </a:p>
        </p:txBody>
      </p:sp>
    </p:spTree>
    <p:extLst>
      <p:ext uri="{BB962C8B-B14F-4D97-AF65-F5344CB8AC3E}">
        <p14:creationId xmlns:p14="http://schemas.microsoft.com/office/powerpoint/2010/main" val="2339641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C52C56-BEF2-4E22-8C8E-A7AC96B03A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0A29906-9AC0-4949-9EF6-EE8561965F8D}"/>
              </a:ext>
            </a:extLst>
          </p:cNvPr>
          <p:cNvSpPr>
            <a:spLocks noGrp="1"/>
          </p:cNvSpPr>
          <p:nvPr>
            <p:ph type="title"/>
          </p:nvPr>
        </p:nvSpPr>
        <p:spPr>
          <a:xfrm>
            <a:off x="535021" y="685800"/>
            <a:ext cx="2639962" cy="5105400"/>
          </a:xfrm>
        </p:spPr>
        <p:txBody>
          <a:bodyPr>
            <a:normAutofit/>
          </a:bodyPr>
          <a:lstStyle/>
          <a:p>
            <a:r>
              <a:rPr lang="en-US" b="1">
                <a:solidFill>
                  <a:srgbClr val="FFFFFF"/>
                </a:solidFill>
              </a:rPr>
              <a:t>Remedies in Contract:</a:t>
            </a:r>
            <a:r>
              <a:rPr lang="en-GB">
                <a:solidFill>
                  <a:srgbClr val="FFFFFF"/>
                </a:solidFill>
              </a:rPr>
              <a:t/>
            </a:r>
            <a:br>
              <a:rPr lang="en-GB">
                <a:solidFill>
                  <a:srgbClr val="FFFFFF"/>
                </a:solidFill>
              </a:rPr>
            </a:br>
            <a:endParaRPr lang="en-GB">
              <a:solidFill>
                <a:srgbClr val="FFFFFF"/>
              </a:solidFill>
            </a:endParaRPr>
          </a:p>
        </p:txBody>
      </p:sp>
      <p:grpSp>
        <p:nvGrpSpPr>
          <p:cNvPr id="14" name="Group 13">
            <a:extLst>
              <a:ext uri="{FF2B5EF4-FFF2-40B4-BE49-F238E27FC236}">
                <a16:creationId xmlns:a16="http://schemas.microsoft.com/office/drawing/2014/main"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5"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16014537-CE8D-4E29-B947-F5AA3BC52F0D}"/>
              </a:ext>
            </a:extLst>
          </p:cNvPr>
          <p:cNvGraphicFramePr>
            <a:graphicFrameLocks noGrp="1"/>
          </p:cNvGraphicFramePr>
          <p:nvPr>
            <p:ph idx="1"/>
            <p:extLst>
              <p:ext uri="{D42A27DB-BD31-4B8C-83A1-F6EECF244321}">
                <p14:modId xmlns:p14="http://schemas.microsoft.com/office/powerpoint/2010/main" val="83852648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90383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8774E55-7A30-47A8-971D-D09D96AA74E6}"/>
              </a:ext>
            </a:extLst>
          </p:cNvPr>
          <p:cNvSpPr>
            <a:spLocks noGrp="1"/>
          </p:cNvSpPr>
          <p:nvPr>
            <p:ph type="title"/>
          </p:nvPr>
        </p:nvSpPr>
        <p:spPr>
          <a:xfrm>
            <a:off x="496112" y="685801"/>
            <a:ext cx="2743200" cy="5105400"/>
          </a:xfrm>
        </p:spPr>
        <p:txBody>
          <a:bodyPr>
            <a:normAutofit/>
          </a:bodyPr>
          <a:lstStyle/>
          <a:p>
            <a:pPr algn="l"/>
            <a:r>
              <a:rPr lang="en-GB" sz="3200" b="1">
                <a:solidFill>
                  <a:srgbClr val="FFFFFF"/>
                </a:solidFill>
              </a:rPr>
              <a:t>Tort</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50485468-5DBA-42C2-86A1-78FED85A5595}"/>
              </a:ext>
            </a:extLst>
          </p:cNvPr>
          <p:cNvSpPr>
            <a:spLocks noGrp="1"/>
          </p:cNvSpPr>
          <p:nvPr>
            <p:ph idx="1"/>
          </p:nvPr>
        </p:nvSpPr>
        <p:spPr>
          <a:xfrm>
            <a:off x="5117106" y="685801"/>
            <a:ext cx="6385918" cy="5105400"/>
          </a:xfrm>
        </p:spPr>
        <p:txBody>
          <a:bodyPr>
            <a:normAutofit/>
          </a:bodyPr>
          <a:lstStyle/>
          <a:p>
            <a:pPr marL="0" indent="0">
              <a:buNone/>
            </a:pPr>
            <a:endParaRPr lang="en-GB" sz="2000"/>
          </a:p>
          <a:p>
            <a:r>
              <a:rPr lang="en-US" sz="2000"/>
              <a:t>Breach of confidentiality and alleged ‘harm’ to X’s mental health caused by therapist’s treatment may be actionable in Tort:</a:t>
            </a:r>
            <a:endParaRPr lang="en-GB" sz="2000"/>
          </a:p>
          <a:p>
            <a:pPr marL="0" indent="0">
              <a:buNone/>
            </a:pPr>
            <a:endParaRPr lang="en-GB" sz="2000"/>
          </a:p>
          <a:p>
            <a:r>
              <a:rPr lang="en-US" sz="2000"/>
              <a:t>The neighbour principal, duty of care in negligence </a:t>
            </a:r>
            <a:endParaRPr lang="en-GB" sz="2000"/>
          </a:p>
          <a:p>
            <a:pPr marL="0" indent="0">
              <a:buNone/>
            </a:pPr>
            <a:endParaRPr lang="en-GB" sz="2000"/>
          </a:p>
          <a:p>
            <a:r>
              <a:rPr lang="es-CO" sz="2000"/>
              <a:t>Donoghue V Stephenson:</a:t>
            </a:r>
            <a:endParaRPr lang="en-GB" sz="2000"/>
          </a:p>
          <a:p>
            <a:pPr marL="0" indent="0">
              <a:buNone/>
            </a:pPr>
            <a:endParaRPr lang="en-GB" sz="2000"/>
          </a:p>
          <a:p>
            <a:r>
              <a:rPr lang="es-CO" sz="2000" u="sng">
                <a:hlinkClick r:id="rId3"/>
              </a:rPr>
              <a:t>https://www.youtube.com/watch?v=evDCHCMRAtc</a:t>
            </a:r>
            <a:endParaRPr lang="en-GB" sz="2000"/>
          </a:p>
          <a:p>
            <a:endParaRPr lang="en-GB" sz="2000"/>
          </a:p>
        </p:txBody>
      </p:sp>
    </p:spTree>
    <p:extLst>
      <p:ext uri="{BB962C8B-B14F-4D97-AF65-F5344CB8AC3E}">
        <p14:creationId xmlns:p14="http://schemas.microsoft.com/office/powerpoint/2010/main" val="593106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63336871-0118-4F6E-8DBD-20AEFC62A9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7B16B9-1BD3-4280-B8DC-7AD45583C47E}"/>
              </a:ext>
            </a:extLst>
          </p:cNvPr>
          <p:cNvSpPr>
            <a:spLocks noGrp="1"/>
          </p:cNvSpPr>
          <p:nvPr>
            <p:ph type="title"/>
          </p:nvPr>
        </p:nvSpPr>
        <p:spPr>
          <a:xfrm>
            <a:off x="9171392" y="1074392"/>
            <a:ext cx="2443433" cy="4377961"/>
          </a:xfrm>
        </p:spPr>
        <p:txBody>
          <a:bodyPr>
            <a:normAutofit/>
          </a:bodyPr>
          <a:lstStyle/>
          <a:p>
            <a:r>
              <a:rPr lang="en-US" b="1">
                <a:solidFill>
                  <a:srgbClr val="000000"/>
                </a:solidFill>
              </a:rPr>
              <a:t>To establish a tort</a:t>
            </a:r>
            <a:r>
              <a:rPr lang="en-GB">
                <a:solidFill>
                  <a:srgbClr val="000000"/>
                </a:solidFill>
              </a:rPr>
              <a:t/>
            </a:r>
            <a:br>
              <a:rPr lang="en-GB">
                <a:solidFill>
                  <a:srgbClr val="000000"/>
                </a:solidFill>
              </a:rPr>
            </a:br>
            <a:endParaRPr lang="en-GB">
              <a:solidFill>
                <a:srgbClr val="000000"/>
              </a:solidFill>
            </a:endParaRPr>
          </a:p>
        </p:txBody>
      </p:sp>
      <p:sp useBgFill="1">
        <p:nvSpPr>
          <p:cNvPr id="47" name="Freeform: Shape 46">
            <a:extLst>
              <a:ext uri="{FF2B5EF4-FFF2-40B4-BE49-F238E27FC236}">
                <a16:creationId xmlns:a16="http://schemas.microsoft.com/office/drawing/2014/main" id="{F03CC8D0-33AF-417F-8454-1FDB6C22DD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49" name="Group 48">
            <a:extLst>
              <a:ext uri="{FF2B5EF4-FFF2-40B4-BE49-F238E27FC236}">
                <a16:creationId xmlns:a16="http://schemas.microsoft.com/office/drawing/2014/main" id="{B5A08A69-9EE1-4A9E-96B6-D769D87C2F9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667" y="0"/>
            <a:ext cx="2436813" cy="6858001"/>
            <a:chOff x="1320800" y="0"/>
            <a:chExt cx="2436813" cy="6858001"/>
          </a:xfrm>
        </p:grpSpPr>
        <p:sp>
          <p:nvSpPr>
            <p:cNvPr id="50" name="Freeform 6">
              <a:extLst>
                <a:ext uri="{FF2B5EF4-FFF2-40B4-BE49-F238E27FC236}">
                  <a16:creationId xmlns:a16="http://schemas.microsoft.com/office/drawing/2014/main" id="{4E4F433A-15D2-423F-8739-13AEA4E47C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1" name="Freeform 7">
              <a:extLst>
                <a:ext uri="{FF2B5EF4-FFF2-40B4-BE49-F238E27FC236}">
                  <a16:creationId xmlns:a16="http://schemas.microsoft.com/office/drawing/2014/main" id="{4021F900-DEF3-4537-92E5-C37ECB7AE9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2" name="Freeform 8">
              <a:extLst>
                <a:ext uri="{FF2B5EF4-FFF2-40B4-BE49-F238E27FC236}">
                  <a16:creationId xmlns:a16="http://schemas.microsoft.com/office/drawing/2014/main" id="{653620E7-B03C-48E2-8561-FCA918F8D0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3" name="Freeform 9">
              <a:extLst>
                <a:ext uri="{FF2B5EF4-FFF2-40B4-BE49-F238E27FC236}">
                  <a16:creationId xmlns:a16="http://schemas.microsoft.com/office/drawing/2014/main" id="{108701B4-8FEE-43D1-9954-9C064D75C4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4" name="Freeform 10">
              <a:extLst>
                <a:ext uri="{FF2B5EF4-FFF2-40B4-BE49-F238E27FC236}">
                  <a16:creationId xmlns:a16="http://schemas.microsoft.com/office/drawing/2014/main" id="{99E0FE54-1668-4AD5-9242-892A6323B9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5" name="Freeform 11">
              <a:extLst>
                <a:ext uri="{FF2B5EF4-FFF2-40B4-BE49-F238E27FC236}">
                  <a16:creationId xmlns:a16="http://schemas.microsoft.com/office/drawing/2014/main" id="{75498FE5-B57D-4FD9-81E0-4E1CB65C0E1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5" name="Content Placeholder 2">
            <a:extLst>
              <a:ext uri="{FF2B5EF4-FFF2-40B4-BE49-F238E27FC236}">
                <a16:creationId xmlns:a16="http://schemas.microsoft.com/office/drawing/2014/main" id="{2DD0EFC9-8BD3-41CF-AC6E-52433465464D}"/>
              </a:ext>
            </a:extLst>
          </p:cNvPr>
          <p:cNvGraphicFramePr>
            <a:graphicFrameLocks noGrp="1"/>
          </p:cNvGraphicFramePr>
          <p:nvPr>
            <p:ph idx="1"/>
            <p:extLst>
              <p:ext uri="{D42A27DB-BD31-4B8C-83A1-F6EECF244321}">
                <p14:modId xmlns:p14="http://schemas.microsoft.com/office/powerpoint/2010/main" val="1970640306"/>
              </p:ext>
            </p:extLst>
          </p:nvPr>
        </p:nvGraphicFramePr>
        <p:xfrm>
          <a:off x="643467" y="643468"/>
          <a:ext cx="6749521" cy="52398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7634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DFAAE7-061D-4086-99EC-872CB30508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913897-B131-40B8-B575-CA56F15AB73C}"/>
              </a:ext>
            </a:extLst>
          </p:cNvPr>
          <p:cNvSpPr>
            <a:spLocks noGrp="1"/>
          </p:cNvSpPr>
          <p:nvPr>
            <p:ph type="title"/>
          </p:nvPr>
        </p:nvSpPr>
        <p:spPr>
          <a:xfrm>
            <a:off x="3854451" y="685800"/>
            <a:ext cx="7648573" cy="1752599"/>
          </a:xfrm>
        </p:spPr>
        <p:txBody>
          <a:bodyPr>
            <a:normAutofit/>
          </a:bodyPr>
          <a:lstStyle/>
          <a:p>
            <a:r>
              <a:rPr lang="en-US" b="1"/>
              <a:t>Breach of confidentiality: </a:t>
            </a:r>
            <a:r>
              <a:rPr lang="en-GB"/>
              <a:t/>
            </a:r>
            <a:br>
              <a:rPr lang="en-GB"/>
            </a:br>
            <a:endParaRPr lang="en-GB" dirty="0"/>
          </a:p>
        </p:txBody>
      </p:sp>
      <p:sp>
        <p:nvSpPr>
          <p:cNvPr id="10" name="Rectangle 9">
            <a:extLst>
              <a:ext uri="{FF2B5EF4-FFF2-40B4-BE49-F238E27FC236}">
                <a16:creationId xmlns:a16="http://schemas.microsoft.com/office/drawing/2014/main" id="{E7570099-A243-48DD-9EAE-36F4AC095B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6">
            <a:extLst>
              <a:ext uri="{FF2B5EF4-FFF2-40B4-BE49-F238E27FC236}">
                <a16:creationId xmlns:a16="http://schemas.microsoft.com/office/drawing/2014/main" id="{45E4A74B-6514-424A-ADFA-C232FA6B90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25" name="Freeform 7">
            <a:extLst>
              <a:ext uri="{FF2B5EF4-FFF2-40B4-BE49-F238E27FC236}">
                <a16:creationId xmlns:a16="http://schemas.microsoft.com/office/drawing/2014/main" id="{F61C5C86-C785-4B92-9F2D-133B8B8C24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954D0BF9-002C-4D3A-A222-C166094A5D1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6080EB6E-D69F-43B1-91EC-75C3033425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Shape 19">
            <a:extLst>
              <a:ext uri="{FF2B5EF4-FFF2-40B4-BE49-F238E27FC236}">
                <a16:creationId xmlns:a16="http://schemas.microsoft.com/office/drawing/2014/main" id="{21BA816A-EE68-4A96-BA05-73303B2F4F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22A94CDB-5D63-4C75-9CB6-6C18CDF372F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sp>
        <p:nvSpPr>
          <p:cNvPr id="3" name="Content Placeholder 2">
            <a:extLst>
              <a:ext uri="{FF2B5EF4-FFF2-40B4-BE49-F238E27FC236}">
                <a16:creationId xmlns:a16="http://schemas.microsoft.com/office/drawing/2014/main" id="{268588B7-8116-427C-8036-590D9303E02F}"/>
              </a:ext>
            </a:extLst>
          </p:cNvPr>
          <p:cNvSpPr>
            <a:spLocks noGrp="1"/>
          </p:cNvSpPr>
          <p:nvPr>
            <p:ph idx="1"/>
          </p:nvPr>
        </p:nvSpPr>
        <p:spPr>
          <a:xfrm>
            <a:off x="3854451" y="1714501"/>
            <a:ext cx="7746998" cy="5038724"/>
          </a:xfrm>
        </p:spPr>
        <p:txBody>
          <a:bodyPr anchor="t">
            <a:normAutofit/>
          </a:bodyPr>
          <a:lstStyle/>
          <a:p>
            <a:pPr marL="0" indent="0">
              <a:buNone/>
            </a:pPr>
            <a:endParaRPr lang="en-GB" sz="2000" dirty="0"/>
          </a:p>
          <a:p>
            <a:r>
              <a:rPr lang="en-US" sz="2000" dirty="0" err="1"/>
              <a:t>Slawson’s</a:t>
            </a:r>
            <a:r>
              <a:rPr lang="en-US" sz="2000" dirty="0"/>
              <a:t>  (1989) American Psychiatric Association review of 700 closed cases revealed that breach of confidentiality was the 7th category of complaint, in the ‘top half’ of the list of types of complaint and  involved in 6.4% of cases brought. </a:t>
            </a:r>
            <a:endParaRPr lang="en-GB" sz="2000" dirty="0"/>
          </a:p>
          <a:p>
            <a:pPr marL="0" indent="0">
              <a:buNone/>
            </a:pPr>
            <a:endParaRPr lang="en-GB" sz="2000" dirty="0"/>
          </a:p>
          <a:p>
            <a:r>
              <a:rPr lang="en-US" sz="2000" dirty="0"/>
              <a:t>Doe v Roe (1975) – psychiatrist and her psychologist husband published details of treatment following cessation of sessions – both successfully sued in contract and tort by plaintiff client. </a:t>
            </a:r>
          </a:p>
          <a:p>
            <a:r>
              <a:rPr lang="en-US" sz="2000" dirty="0"/>
              <a:t>MacDonald v Clinger (1982) client successfully sued psychiatrist for disclosing details to his wife without consent.</a:t>
            </a:r>
          </a:p>
          <a:p>
            <a:pPr marL="0" indent="0">
              <a:buNone/>
            </a:pPr>
            <a:endParaRPr lang="en-US" sz="2000" dirty="0"/>
          </a:p>
          <a:p>
            <a:pPr marL="0" indent="0">
              <a:buNone/>
            </a:pPr>
            <a:r>
              <a:rPr lang="en-US" sz="2000" dirty="0" err="1"/>
              <a:t>Grabois</a:t>
            </a:r>
            <a:r>
              <a:rPr lang="en-US" sz="2000" dirty="0"/>
              <a:t>, (1997) </a:t>
            </a:r>
            <a:endParaRPr lang="en-GB" sz="2000" dirty="0"/>
          </a:p>
        </p:txBody>
      </p:sp>
    </p:spTree>
    <p:extLst>
      <p:ext uri="{BB962C8B-B14F-4D97-AF65-F5344CB8AC3E}">
        <p14:creationId xmlns:p14="http://schemas.microsoft.com/office/powerpoint/2010/main" val="534069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04789F-9F60-49CC-86FB-9E35D9B8A417}"/>
              </a:ext>
            </a:extLst>
          </p:cNvPr>
          <p:cNvSpPr>
            <a:spLocks noGrp="1"/>
          </p:cNvSpPr>
          <p:nvPr>
            <p:ph idx="1"/>
          </p:nvPr>
        </p:nvSpPr>
        <p:spPr>
          <a:xfrm>
            <a:off x="1484311" y="711200"/>
            <a:ext cx="6855356" cy="5801360"/>
          </a:xfrm>
        </p:spPr>
        <p:txBody>
          <a:bodyPr>
            <a:normAutofit/>
          </a:bodyPr>
          <a:lstStyle/>
          <a:p>
            <a:pPr>
              <a:lnSpc>
                <a:spcPct val="90000"/>
              </a:lnSpc>
            </a:pPr>
            <a:endParaRPr lang="en-GB" sz="1100" dirty="0"/>
          </a:p>
          <a:p>
            <a:pPr marL="0" indent="0">
              <a:lnSpc>
                <a:spcPct val="90000"/>
              </a:lnSpc>
              <a:buNone/>
            </a:pPr>
            <a:r>
              <a:rPr lang="en-US" sz="2800" b="1" dirty="0"/>
              <a:t>Werner v Landau (1961) AC </a:t>
            </a:r>
            <a:endParaRPr lang="en-US" sz="2800" dirty="0"/>
          </a:p>
          <a:p>
            <a:pPr marL="0" indent="0">
              <a:lnSpc>
                <a:spcPct val="90000"/>
              </a:lnSpc>
              <a:buNone/>
            </a:pPr>
            <a:r>
              <a:rPr lang="en-US" sz="2000" dirty="0"/>
              <a:t>“…duty to exercise ordinary skill and care according to the ordinary and reasonable standards of those who practice in the same field.”</a:t>
            </a:r>
            <a:endParaRPr lang="en-GB" sz="2000" dirty="0"/>
          </a:p>
          <a:p>
            <a:pPr marL="0" indent="0">
              <a:lnSpc>
                <a:spcPct val="90000"/>
              </a:lnSpc>
              <a:buNone/>
            </a:pPr>
            <a:r>
              <a:rPr lang="en-US" sz="2000" dirty="0"/>
              <a:t>“Dr Werner …made a most tragic mistake by introducing social contact…this was negligence on..(his)… part.”</a:t>
            </a:r>
            <a:endParaRPr lang="en-GB" sz="2000" dirty="0"/>
          </a:p>
          <a:p>
            <a:pPr marL="0" indent="0">
              <a:lnSpc>
                <a:spcPct val="90000"/>
              </a:lnSpc>
              <a:buNone/>
            </a:pPr>
            <a:r>
              <a:rPr lang="en-US" sz="2000" dirty="0"/>
              <a:t>Times Law Report 08/03/1961</a:t>
            </a:r>
            <a:endParaRPr lang="en-GB" sz="2000" dirty="0"/>
          </a:p>
          <a:p>
            <a:pPr marL="0" indent="0">
              <a:lnSpc>
                <a:spcPct val="90000"/>
              </a:lnSpc>
              <a:buNone/>
            </a:pPr>
            <a:endParaRPr lang="en-GB" sz="1100" dirty="0"/>
          </a:p>
          <a:p>
            <a:pPr marL="0" indent="0">
              <a:lnSpc>
                <a:spcPct val="90000"/>
              </a:lnSpc>
              <a:buNone/>
            </a:pPr>
            <a:r>
              <a:rPr lang="en-US" sz="2000" dirty="0" err="1"/>
              <a:t>Mr</a:t>
            </a:r>
            <a:r>
              <a:rPr lang="en-US" sz="2000" dirty="0"/>
              <a:t> Justice </a:t>
            </a:r>
            <a:r>
              <a:rPr lang="en-US" sz="2000" dirty="0" err="1"/>
              <a:t>Mustill</a:t>
            </a:r>
            <a:r>
              <a:rPr lang="en-US" sz="2000" dirty="0"/>
              <a:t> :</a:t>
            </a:r>
            <a:endParaRPr lang="en-GB" sz="2000" dirty="0"/>
          </a:p>
          <a:p>
            <a:pPr marL="0" indent="0">
              <a:lnSpc>
                <a:spcPct val="90000"/>
              </a:lnSpc>
              <a:buNone/>
            </a:pPr>
            <a:r>
              <a:rPr lang="en-US" sz="2000" dirty="0"/>
              <a:t>“The duty is not to prevent suicide but to take reasonable care to that end - and the word reasonable is not perfect.”</a:t>
            </a:r>
            <a:endParaRPr lang="en-GB" sz="2000" dirty="0"/>
          </a:p>
          <a:p>
            <a:pPr marL="0" indent="0">
              <a:lnSpc>
                <a:spcPct val="90000"/>
              </a:lnSpc>
              <a:buNone/>
            </a:pPr>
            <a:r>
              <a:rPr lang="en-US" sz="2000" dirty="0"/>
              <a:t>Bradley (1989)</a:t>
            </a:r>
          </a:p>
          <a:p>
            <a:pPr marL="0" indent="0">
              <a:lnSpc>
                <a:spcPct val="90000"/>
              </a:lnSpc>
              <a:buNone/>
            </a:pPr>
            <a:endParaRPr lang="en-US" sz="2000" dirty="0"/>
          </a:p>
          <a:p>
            <a:pPr marL="0" indent="0">
              <a:lnSpc>
                <a:spcPct val="90000"/>
              </a:lnSpc>
              <a:buNone/>
            </a:pPr>
            <a:r>
              <a:rPr lang="en-US" sz="2000" dirty="0" err="1"/>
              <a:t>Zipkin</a:t>
            </a:r>
            <a:r>
              <a:rPr lang="en-US" sz="2000" dirty="0"/>
              <a:t> v Freeman (1968) – humiliation and anguish. </a:t>
            </a:r>
            <a:endParaRPr lang="en-GB" sz="2000" dirty="0"/>
          </a:p>
          <a:p>
            <a:pPr>
              <a:lnSpc>
                <a:spcPct val="90000"/>
              </a:lnSpc>
            </a:pPr>
            <a:endParaRPr lang="en-GB" sz="1100" dirty="0"/>
          </a:p>
          <a:p>
            <a:pPr>
              <a:lnSpc>
                <a:spcPct val="90000"/>
              </a:lnSpc>
            </a:pPr>
            <a:endParaRPr lang="en-GB" sz="1100" dirty="0"/>
          </a:p>
          <a:p>
            <a:pPr>
              <a:lnSpc>
                <a:spcPct val="90000"/>
              </a:lnSpc>
            </a:pPr>
            <a:endParaRPr lang="en-GB" sz="1100" dirty="0"/>
          </a:p>
          <a:p>
            <a:pPr marL="0" indent="0">
              <a:lnSpc>
                <a:spcPct val="90000"/>
              </a:lnSpc>
              <a:buNone/>
            </a:pPr>
            <a:endParaRPr lang="en-GB" sz="1100" dirty="0"/>
          </a:p>
          <a:p>
            <a:pPr marL="0" indent="0">
              <a:lnSpc>
                <a:spcPct val="90000"/>
              </a:lnSpc>
              <a:buNone/>
            </a:pPr>
            <a:endParaRPr lang="en-GB" sz="1100" dirty="0"/>
          </a:p>
        </p:txBody>
      </p:sp>
      <p:pic>
        <p:nvPicPr>
          <p:cNvPr id="4" name="Picture 3">
            <a:extLst>
              <a:ext uri="{FF2B5EF4-FFF2-40B4-BE49-F238E27FC236}">
                <a16:creationId xmlns:a16="http://schemas.microsoft.com/office/drawing/2014/main" id="{000DF365-4EEC-4E11-935B-3CFF995833BB}"/>
              </a:ext>
            </a:extLst>
          </p:cNvPr>
          <p:cNvPicPr>
            <a:picLocks noChangeAspect="1"/>
          </p:cNvPicPr>
          <p:nvPr/>
        </p:nvPicPr>
        <p:blipFill>
          <a:blip r:embed="rId3"/>
          <a:stretch>
            <a:fillRect/>
          </a:stretch>
        </p:blipFill>
        <p:spPr>
          <a:xfrm>
            <a:off x="8785907" y="2248969"/>
            <a:ext cx="2717116" cy="328984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0005351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E14FAA-B25F-4202-B474-EC9D9B788E36}"/>
              </a:ext>
            </a:extLst>
          </p:cNvPr>
          <p:cNvSpPr>
            <a:spLocks noGrp="1"/>
          </p:cNvSpPr>
          <p:nvPr>
            <p:ph idx="1"/>
          </p:nvPr>
        </p:nvSpPr>
        <p:spPr>
          <a:xfrm>
            <a:off x="1484311" y="0"/>
            <a:ext cx="6855356" cy="6858000"/>
          </a:xfrm>
        </p:spPr>
        <p:txBody>
          <a:bodyPr>
            <a:normAutofit/>
          </a:bodyPr>
          <a:lstStyle/>
          <a:p>
            <a:pPr marL="0" indent="0">
              <a:lnSpc>
                <a:spcPct val="90000"/>
              </a:lnSpc>
              <a:buNone/>
            </a:pPr>
            <a:endParaRPr lang="en-GB" sz="2000" dirty="0"/>
          </a:p>
          <a:p>
            <a:pPr marL="0" indent="0">
              <a:lnSpc>
                <a:spcPct val="90000"/>
              </a:lnSpc>
              <a:buNone/>
            </a:pPr>
            <a:r>
              <a:rPr lang="en-US" sz="2800" b="1" dirty="0"/>
              <a:t>Mental Health Act 1983: </a:t>
            </a:r>
            <a:endParaRPr lang="en-GB" sz="2800" b="1" dirty="0"/>
          </a:p>
          <a:p>
            <a:pPr marL="0" indent="0">
              <a:lnSpc>
                <a:spcPct val="90000"/>
              </a:lnSpc>
              <a:buNone/>
            </a:pPr>
            <a:endParaRPr lang="en-GB" sz="2800" dirty="0"/>
          </a:p>
          <a:p>
            <a:pPr marL="0" indent="0">
              <a:lnSpc>
                <a:spcPct val="90000"/>
              </a:lnSpc>
              <a:buNone/>
            </a:pPr>
            <a:r>
              <a:rPr lang="en-US" sz="2800" dirty="0"/>
              <a:t>S39: Medical practitioners and other professionals are afforded protection against claims for negligence alleged in the course of their duties, unless their actions/omissions were committed in bad faith or without reasonable care.</a:t>
            </a:r>
            <a:endParaRPr lang="en-GB" sz="2800" dirty="0"/>
          </a:p>
          <a:p>
            <a:pPr marL="0" indent="0">
              <a:lnSpc>
                <a:spcPct val="90000"/>
              </a:lnSpc>
              <a:buNone/>
            </a:pPr>
            <a:endParaRPr lang="en-GB" sz="2800" dirty="0"/>
          </a:p>
          <a:p>
            <a:pPr marL="0" indent="0">
              <a:lnSpc>
                <a:spcPct val="90000"/>
              </a:lnSpc>
              <a:buNone/>
            </a:pPr>
            <a:r>
              <a:rPr lang="en-US" sz="2800" dirty="0"/>
              <a:t>Does/will this extend to counsellors/ therapists? </a:t>
            </a:r>
            <a:endParaRPr lang="en-GB" sz="2800" dirty="0"/>
          </a:p>
          <a:p>
            <a:pPr>
              <a:lnSpc>
                <a:spcPct val="90000"/>
              </a:lnSpc>
            </a:pPr>
            <a:endParaRPr lang="en-GB" sz="2000" dirty="0"/>
          </a:p>
        </p:txBody>
      </p:sp>
      <p:pic>
        <p:nvPicPr>
          <p:cNvPr id="7" name="Graphic 6" descr="Doctor">
            <a:extLst>
              <a:ext uri="{FF2B5EF4-FFF2-40B4-BE49-F238E27FC236}">
                <a16:creationId xmlns:a16="http://schemas.microsoft.com/office/drawing/2014/main" id="{7C9C64BE-73C1-48F8-A98A-326211C5191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8785907" y="2535331"/>
            <a:ext cx="2717116" cy="271711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1135330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C8643778-7F6C-4E8D-84D1-D5CDB99281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1D22F88D-6907-48AF-B024-346E855E0D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46" name="Group 45">
            <a:extLst>
              <a:ext uri="{FF2B5EF4-FFF2-40B4-BE49-F238E27FC236}">
                <a16:creationId xmlns:a16="http://schemas.microsoft.com/office/drawing/2014/main" id="{F3842748-48B5-4DD0-A06A-A31C74024A9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7"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8"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9"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0"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1"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2"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469DE310-70D5-46EC-88D3-14CB9FBA7297}"/>
              </a:ext>
            </a:extLst>
          </p:cNvPr>
          <p:cNvSpPr>
            <a:spLocks noGrp="1"/>
          </p:cNvSpPr>
          <p:nvPr>
            <p:ph idx="1"/>
          </p:nvPr>
        </p:nvSpPr>
        <p:spPr>
          <a:xfrm>
            <a:off x="5117106" y="0"/>
            <a:ext cx="6385918" cy="6858000"/>
          </a:xfrm>
        </p:spPr>
        <p:txBody>
          <a:bodyPr>
            <a:normAutofit/>
          </a:bodyPr>
          <a:lstStyle/>
          <a:p>
            <a:pPr marL="0" indent="0">
              <a:buNone/>
            </a:pPr>
            <a:r>
              <a:rPr lang="en-US" sz="4000" b="1" dirty="0"/>
              <a:t>Mullins v Oliphant (1993):</a:t>
            </a:r>
            <a:endParaRPr lang="en-GB" sz="4000" b="1" dirty="0"/>
          </a:p>
          <a:p>
            <a:pPr marL="0" indent="0">
              <a:buNone/>
            </a:pPr>
            <a:endParaRPr lang="en-GB" sz="2000" dirty="0"/>
          </a:p>
          <a:p>
            <a:pPr marL="0" indent="0">
              <a:buNone/>
            </a:pPr>
            <a:r>
              <a:rPr lang="en-US" sz="3200" dirty="0"/>
              <a:t>No damages payable for normal feelings of grief, anxiety, depression, nothing falling short of a </a:t>
            </a:r>
            <a:r>
              <a:rPr lang="en-US" sz="3200" dirty="0" err="1"/>
              <a:t>recognised</a:t>
            </a:r>
            <a:r>
              <a:rPr lang="en-US" sz="3200" dirty="0"/>
              <a:t> psychiatric illness. </a:t>
            </a:r>
            <a:endParaRPr lang="en-GB" sz="3200" dirty="0"/>
          </a:p>
          <a:p>
            <a:endParaRPr lang="en-GB" sz="2000" dirty="0"/>
          </a:p>
        </p:txBody>
      </p:sp>
    </p:spTree>
    <p:extLst>
      <p:ext uri="{BB962C8B-B14F-4D97-AF65-F5344CB8AC3E}">
        <p14:creationId xmlns:p14="http://schemas.microsoft.com/office/powerpoint/2010/main" val="7823680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092C4-E1C4-40B9-9267-4A08F1442521}"/>
              </a:ext>
            </a:extLst>
          </p:cNvPr>
          <p:cNvSpPr>
            <a:spLocks noGrp="1"/>
          </p:cNvSpPr>
          <p:nvPr>
            <p:ph type="title"/>
          </p:nvPr>
        </p:nvSpPr>
        <p:spPr>
          <a:xfrm>
            <a:off x="1484311" y="944879"/>
            <a:ext cx="3333495" cy="599441"/>
          </a:xfrm>
        </p:spPr>
        <p:txBody>
          <a:bodyPr>
            <a:normAutofit fontScale="90000"/>
          </a:bodyPr>
          <a:lstStyle/>
          <a:p>
            <a:r>
              <a:rPr lang="en-US" sz="2400" b="1" dirty="0"/>
              <a:t>Lack of case law</a:t>
            </a:r>
            <a:r>
              <a:rPr lang="en-US" sz="2400" dirty="0"/>
              <a:t>:</a:t>
            </a:r>
            <a:r>
              <a:rPr lang="en-GB" sz="2400" dirty="0"/>
              <a:t/>
            </a:r>
            <a:br>
              <a:rPr lang="en-GB" sz="2400" dirty="0"/>
            </a:br>
            <a:endParaRPr lang="en-GB" sz="2400" dirty="0"/>
          </a:p>
        </p:txBody>
      </p:sp>
      <p:sp>
        <p:nvSpPr>
          <p:cNvPr id="3" name="Content Placeholder 2">
            <a:extLst>
              <a:ext uri="{FF2B5EF4-FFF2-40B4-BE49-F238E27FC236}">
                <a16:creationId xmlns:a16="http://schemas.microsoft.com/office/drawing/2014/main" id="{97AB9C70-77A0-434D-9238-6D2D347F33A5}"/>
              </a:ext>
            </a:extLst>
          </p:cNvPr>
          <p:cNvSpPr>
            <a:spLocks noGrp="1"/>
          </p:cNvSpPr>
          <p:nvPr>
            <p:ph idx="1"/>
          </p:nvPr>
        </p:nvSpPr>
        <p:spPr>
          <a:xfrm>
            <a:off x="1484311" y="1798320"/>
            <a:ext cx="3333496" cy="5053049"/>
          </a:xfrm>
        </p:spPr>
        <p:txBody>
          <a:bodyPr anchor="t">
            <a:normAutofit/>
          </a:bodyPr>
          <a:lstStyle/>
          <a:p>
            <a:pPr marL="0" indent="0">
              <a:lnSpc>
                <a:spcPct val="90000"/>
              </a:lnSpc>
              <a:buNone/>
            </a:pPr>
            <a:endParaRPr lang="en-GB" sz="1200" dirty="0"/>
          </a:p>
          <a:p>
            <a:pPr>
              <a:lnSpc>
                <a:spcPct val="90000"/>
              </a:lnSpc>
            </a:pPr>
            <a:r>
              <a:rPr lang="en-US" sz="1800" dirty="0"/>
              <a:t>60% of claims against therapists abandoned</a:t>
            </a:r>
            <a:endParaRPr lang="en-GB" sz="1800" dirty="0"/>
          </a:p>
          <a:p>
            <a:pPr marL="0" indent="0">
              <a:lnSpc>
                <a:spcPct val="90000"/>
              </a:lnSpc>
              <a:buNone/>
            </a:pPr>
            <a:endParaRPr lang="en-GB" sz="1800" dirty="0"/>
          </a:p>
          <a:p>
            <a:pPr>
              <a:lnSpc>
                <a:spcPct val="90000"/>
              </a:lnSpc>
            </a:pPr>
            <a:r>
              <a:rPr lang="en-US" sz="1800" dirty="0"/>
              <a:t>34% settled out of court</a:t>
            </a:r>
            <a:endParaRPr lang="en-GB" sz="1800" dirty="0"/>
          </a:p>
          <a:p>
            <a:pPr marL="0" indent="0">
              <a:lnSpc>
                <a:spcPct val="90000"/>
              </a:lnSpc>
              <a:buNone/>
            </a:pPr>
            <a:endParaRPr lang="en-GB" sz="1800" dirty="0"/>
          </a:p>
          <a:p>
            <a:pPr>
              <a:lnSpc>
                <a:spcPct val="90000"/>
              </a:lnSpc>
            </a:pPr>
            <a:r>
              <a:rPr lang="en-US" sz="1800" dirty="0"/>
              <a:t>5% made it to court</a:t>
            </a:r>
            <a:endParaRPr lang="en-GB" sz="1800" dirty="0"/>
          </a:p>
          <a:p>
            <a:pPr marL="0" indent="0">
              <a:lnSpc>
                <a:spcPct val="90000"/>
              </a:lnSpc>
              <a:buNone/>
            </a:pPr>
            <a:endParaRPr lang="en-GB" sz="1800" dirty="0"/>
          </a:p>
          <a:p>
            <a:pPr>
              <a:lnSpc>
                <a:spcPct val="90000"/>
              </a:lnSpc>
            </a:pPr>
            <a:r>
              <a:rPr lang="en-US" sz="1800" dirty="0"/>
              <a:t>80%  of the 5% of cases making it to court were ‘won’ by the defendant.</a:t>
            </a:r>
            <a:endParaRPr lang="en-GB" sz="1800" dirty="0"/>
          </a:p>
          <a:p>
            <a:pPr marL="0" indent="0">
              <a:lnSpc>
                <a:spcPct val="90000"/>
              </a:lnSpc>
              <a:buNone/>
            </a:pPr>
            <a:endParaRPr lang="en-GB" sz="1800" dirty="0"/>
          </a:p>
          <a:p>
            <a:pPr marL="0" indent="0">
              <a:lnSpc>
                <a:spcPct val="90000"/>
              </a:lnSpc>
              <a:buNone/>
            </a:pPr>
            <a:r>
              <a:rPr lang="en-US" sz="1800" dirty="0"/>
              <a:t>(The Pearson Commission, 1978)</a:t>
            </a:r>
            <a:endParaRPr lang="en-GB" sz="1800" dirty="0"/>
          </a:p>
          <a:p>
            <a:pPr>
              <a:lnSpc>
                <a:spcPct val="90000"/>
              </a:lnSpc>
            </a:pPr>
            <a:endParaRPr lang="en-GB" sz="1200" dirty="0"/>
          </a:p>
        </p:txBody>
      </p:sp>
      <p:pic>
        <p:nvPicPr>
          <p:cNvPr id="4" name="Picture 3">
            <a:extLst>
              <a:ext uri="{FF2B5EF4-FFF2-40B4-BE49-F238E27FC236}">
                <a16:creationId xmlns:a16="http://schemas.microsoft.com/office/drawing/2014/main" id="{E6C352D3-039C-4B24-A2E5-CDD774E3A702}"/>
              </a:ext>
            </a:extLst>
          </p:cNvPr>
          <p:cNvPicPr>
            <a:picLocks noChangeAspect="1"/>
          </p:cNvPicPr>
          <p:nvPr/>
        </p:nvPicPr>
        <p:blipFill>
          <a:blip r:embed="rId3"/>
          <a:stretch>
            <a:fillRect/>
          </a:stretch>
        </p:blipFill>
        <p:spPr>
          <a:xfrm>
            <a:off x="6342359" y="685799"/>
            <a:ext cx="4080337" cy="505305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0868315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D366C-F45B-46FD-B5BA-DDE34CBFA771}"/>
              </a:ext>
            </a:extLst>
          </p:cNvPr>
          <p:cNvSpPr>
            <a:spLocks noGrp="1"/>
          </p:cNvSpPr>
          <p:nvPr>
            <p:ph type="title"/>
          </p:nvPr>
        </p:nvSpPr>
        <p:spPr>
          <a:xfrm>
            <a:off x="1484311" y="685800"/>
            <a:ext cx="10018713" cy="1185333"/>
          </a:xfrm>
        </p:spPr>
        <p:txBody>
          <a:bodyPr>
            <a:normAutofit/>
          </a:bodyPr>
          <a:lstStyle/>
          <a:p>
            <a:pPr>
              <a:lnSpc>
                <a:spcPct val="90000"/>
              </a:lnSpc>
            </a:pPr>
            <a:r>
              <a:rPr lang="en-US" sz="3700"/>
              <a:t> “</a:t>
            </a:r>
            <a:r>
              <a:rPr lang="en-US" sz="3700" b="1"/>
              <a:t>Learner-driver principle</a:t>
            </a:r>
            <a:r>
              <a:rPr lang="en-US" sz="3700"/>
              <a:t>” </a:t>
            </a:r>
            <a:r>
              <a:rPr lang="en-GB" sz="3700"/>
              <a:t/>
            </a:r>
            <a:br>
              <a:rPr lang="en-GB" sz="3700"/>
            </a:br>
            <a:endParaRPr lang="en-GB" sz="3700"/>
          </a:p>
        </p:txBody>
      </p:sp>
      <p:sp>
        <p:nvSpPr>
          <p:cNvPr id="3" name="Content Placeholder 2">
            <a:extLst>
              <a:ext uri="{FF2B5EF4-FFF2-40B4-BE49-F238E27FC236}">
                <a16:creationId xmlns:a16="http://schemas.microsoft.com/office/drawing/2014/main" id="{63A62E3F-43AD-4F73-83F8-5F22F6422004}"/>
              </a:ext>
            </a:extLst>
          </p:cNvPr>
          <p:cNvSpPr>
            <a:spLocks noGrp="1"/>
          </p:cNvSpPr>
          <p:nvPr>
            <p:ph idx="1"/>
          </p:nvPr>
        </p:nvSpPr>
        <p:spPr>
          <a:xfrm>
            <a:off x="1484311" y="1998133"/>
            <a:ext cx="6855356" cy="3793067"/>
          </a:xfrm>
        </p:spPr>
        <p:txBody>
          <a:bodyPr>
            <a:normAutofit/>
          </a:bodyPr>
          <a:lstStyle/>
          <a:p>
            <a:pPr marL="0" indent="0">
              <a:buNone/>
            </a:pPr>
            <a:endParaRPr lang="en-GB"/>
          </a:p>
          <a:p>
            <a:pPr marL="0" lvl="0" indent="0" fontAlgn="base">
              <a:buNone/>
            </a:pPr>
            <a:r>
              <a:rPr lang="en-US"/>
              <a:t>Trainee practitioners have to provide the same duty of care as experienced therapists.</a:t>
            </a:r>
            <a:endParaRPr lang="en-GB"/>
          </a:p>
          <a:p>
            <a:pPr marL="0" indent="0">
              <a:buNone/>
            </a:pPr>
            <a:endParaRPr lang="en-GB"/>
          </a:p>
          <a:p>
            <a:pPr marL="0" indent="0">
              <a:buNone/>
            </a:pPr>
            <a:r>
              <a:rPr lang="en-US"/>
              <a:t>Nettleship v Western (1971); Wilsher v Essex AHA (1988) </a:t>
            </a:r>
            <a:endParaRPr lang="en-GB"/>
          </a:p>
          <a:p>
            <a:endParaRPr lang="en-GB" dirty="0"/>
          </a:p>
        </p:txBody>
      </p:sp>
      <p:pic>
        <p:nvPicPr>
          <p:cNvPr id="4" name="Picture 3">
            <a:extLst>
              <a:ext uri="{FF2B5EF4-FFF2-40B4-BE49-F238E27FC236}">
                <a16:creationId xmlns:a16="http://schemas.microsoft.com/office/drawing/2014/main" id="{78A95F1A-F7E8-412A-A635-DE9F4D539632}"/>
              </a:ext>
            </a:extLst>
          </p:cNvPr>
          <p:cNvPicPr>
            <a:picLocks noChangeAspect="1"/>
          </p:cNvPicPr>
          <p:nvPr/>
        </p:nvPicPr>
        <p:blipFill>
          <a:blip r:embed="rId3"/>
          <a:stretch>
            <a:fillRect/>
          </a:stretch>
        </p:blipFill>
        <p:spPr>
          <a:xfrm>
            <a:off x="8785907" y="2633827"/>
            <a:ext cx="2717116" cy="252012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9888169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CAC3B1-4879-424D-8F15-2062771961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B8492CB-DFBA-4A82-9778-F21493DA36C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12"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3"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4"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5"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6"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7"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4" name="TextBox 3">
            <a:extLst>
              <a:ext uri="{FF2B5EF4-FFF2-40B4-BE49-F238E27FC236}">
                <a16:creationId xmlns:a16="http://schemas.microsoft.com/office/drawing/2014/main" id="{EFF501A1-2937-4BA1-A9F1-024A858309BE}"/>
              </a:ext>
            </a:extLst>
          </p:cNvPr>
          <p:cNvSpPr txBox="1"/>
          <p:nvPr/>
        </p:nvSpPr>
        <p:spPr>
          <a:xfrm>
            <a:off x="1018191" y="-4762"/>
            <a:ext cx="7411825" cy="1325562"/>
          </a:xfrm>
          <a:prstGeom prst="rect">
            <a:avLst/>
          </a:prstGeom>
        </p:spPr>
        <p:txBody>
          <a:bodyPr vert="horz" lIns="91440" tIns="45720" rIns="91440" bIns="45720" rtlCol="0" anchor="ctr">
            <a:normAutofit/>
          </a:bodyPr>
          <a:lstStyle/>
          <a:p>
            <a:pPr>
              <a:spcBef>
                <a:spcPct val="0"/>
              </a:spcBef>
              <a:spcAft>
                <a:spcPts val="600"/>
              </a:spcAft>
            </a:pPr>
            <a:r>
              <a:rPr lang="en-US" sz="4000" b="1" dirty="0">
                <a:ln w="3175" cmpd="sng">
                  <a:noFill/>
                </a:ln>
                <a:latin typeface="+mj-lt"/>
                <a:ea typeface="+mj-ea"/>
                <a:cs typeface="+mj-cs"/>
              </a:rPr>
              <a:t>Scenario</a:t>
            </a:r>
          </a:p>
        </p:txBody>
      </p:sp>
      <p:sp>
        <p:nvSpPr>
          <p:cNvPr id="3" name="Content Placeholder 2">
            <a:extLst>
              <a:ext uri="{FF2B5EF4-FFF2-40B4-BE49-F238E27FC236}">
                <a16:creationId xmlns:a16="http://schemas.microsoft.com/office/drawing/2014/main" id="{0F2E95DA-A64D-4C6B-A1D6-3A21E48871B2}"/>
              </a:ext>
            </a:extLst>
          </p:cNvPr>
          <p:cNvSpPr>
            <a:spLocks noGrp="1"/>
          </p:cNvSpPr>
          <p:nvPr>
            <p:ph idx="1"/>
          </p:nvPr>
        </p:nvSpPr>
        <p:spPr>
          <a:xfrm>
            <a:off x="1018190" y="1111055"/>
            <a:ext cx="7243603" cy="5746945"/>
          </a:xfrm>
        </p:spPr>
        <p:txBody>
          <a:bodyPr vert="horz" lIns="91440" tIns="45720" rIns="91440" bIns="45720" rtlCol="0" anchor="t">
            <a:normAutofit lnSpcReduction="10000"/>
          </a:bodyPr>
          <a:lstStyle/>
          <a:p>
            <a:pPr marL="0" indent="0">
              <a:lnSpc>
                <a:spcPct val="90000"/>
              </a:lnSpc>
            </a:pPr>
            <a:r>
              <a:rPr lang="en-US" sz="1600" dirty="0"/>
              <a:t>C is a newly-qualified, self-employed counsellor who contracted with client X for twelve sessions of therapy, to address anxiety and depression. </a:t>
            </a:r>
          </a:p>
          <a:p>
            <a:pPr marL="0" indent="0">
              <a:lnSpc>
                <a:spcPct val="90000"/>
              </a:lnSpc>
            </a:pPr>
            <a:r>
              <a:rPr lang="en-US" sz="1600" dirty="0"/>
              <a:t>Without any warning, X failed to turn up for session 8, and despite making a phone call and leaving a voice mail message, C did not hear further from X.</a:t>
            </a:r>
          </a:p>
          <a:p>
            <a:pPr marL="0" indent="0">
              <a:lnSpc>
                <a:spcPct val="90000"/>
              </a:lnSpc>
            </a:pPr>
            <a:r>
              <a:rPr lang="en-US" sz="1600" dirty="0"/>
              <a:t>Three months later, C received a ‘phone call from a woman, S, claiming to be X’s sister. She explained that her sister had become very unwell and had been admitted to a hospital. S further explained that it would be very useful for her to have a copy of her sister’s notes for the hospital consultant, to assist in his on-going treatment of X.</a:t>
            </a:r>
          </a:p>
          <a:p>
            <a:pPr marL="0" indent="0">
              <a:lnSpc>
                <a:spcPct val="90000"/>
              </a:lnSpc>
            </a:pPr>
            <a:r>
              <a:rPr lang="en-US" sz="1600" dirty="0"/>
              <a:t>Concerned to find out how her client was progressing, and eager to help, C agreed to meet with S, to discuss X’s case, but did not hand over a copy of her file. </a:t>
            </a:r>
          </a:p>
          <a:p>
            <a:pPr marL="0" indent="0">
              <a:lnSpc>
                <a:spcPct val="90000"/>
              </a:lnSpc>
            </a:pPr>
            <a:r>
              <a:rPr lang="en-US" sz="1600" dirty="0"/>
              <a:t>Two months later C received a letter from X demanding a sum of money to pay towards X’s private hospital costs, alleging that C had been chosen as a therapist due to the promises on her website to “alleviate suffering” through therapy, and to “make a noticeable difference” in the client’s life, whereas the therapy had caused the worsening of her condition and led directly to her </a:t>
            </a:r>
            <a:r>
              <a:rPr lang="en-US" sz="1600" dirty="0" err="1"/>
              <a:t>hospitalisation</a:t>
            </a:r>
            <a:r>
              <a:rPr lang="en-US" sz="1600" dirty="0"/>
              <a:t>. C did not reply. </a:t>
            </a:r>
          </a:p>
          <a:p>
            <a:pPr marL="0" indent="0">
              <a:lnSpc>
                <a:spcPct val="90000"/>
              </a:lnSpc>
            </a:pPr>
            <a:r>
              <a:rPr lang="en-US" sz="1600" dirty="0"/>
              <a:t>Two weeks later, C received a letter before action from X’s solicitor stating that X intended to issue a court claim for damages for C’s breach of contract and negligence in her treatment of X and informing C that she had 21 days in which to respond. </a:t>
            </a:r>
          </a:p>
          <a:p>
            <a:pPr marL="0" indent="0">
              <a:lnSpc>
                <a:spcPct val="90000"/>
              </a:lnSpc>
            </a:pPr>
            <a:r>
              <a:rPr lang="en-US" sz="1600" dirty="0"/>
              <a:t>If you were C, how would you respond in this situation?</a:t>
            </a:r>
          </a:p>
          <a:p>
            <a:pPr marL="0" indent="0">
              <a:lnSpc>
                <a:spcPct val="90000"/>
              </a:lnSpc>
            </a:pPr>
            <a:r>
              <a:rPr lang="en-US" sz="1600" dirty="0"/>
              <a:t>If you were X what would you be trying to prove? </a:t>
            </a:r>
          </a:p>
          <a:p>
            <a:pPr marL="0" indent="0">
              <a:lnSpc>
                <a:spcPct val="90000"/>
              </a:lnSpc>
            </a:pPr>
            <a:endParaRPr lang="en-US" sz="700" dirty="0"/>
          </a:p>
        </p:txBody>
      </p:sp>
    </p:spTree>
    <p:extLst>
      <p:ext uri="{BB962C8B-B14F-4D97-AF65-F5344CB8AC3E}">
        <p14:creationId xmlns:p14="http://schemas.microsoft.com/office/powerpoint/2010/main" val="2587271508"/>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F659138C-74A1-445B-848C-3608AE871A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22" name="Group 9">
            <a:extLst>
              <a:ext uri="{FF2B5EF4-FFF2-40B4-BE49-F238E27FC236}">
                <a16:creationId xmlns:a16="http://schemas.microsoft.com/office/drawing/2014/main" id="{7DFD7409-66D7-4C9C-B528-E79EB64A4D3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1" name="Freeform 6">
              <a:extLst>
                <a:ext uri="{FF2B5EF4-FFF2-40B4-BE49-F238E27FC236}">
                  <a16:creationId xmlns:a16="http://schemas.microsoft.com/office/drawing/2014/main" id="{87990EF0-5F6F-4FE3-AA65-8968AF2DF8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23" name="Freeform 7">
              <a:extLst>
                <a:ext uri="{FF2B5EF4-FFF2-40B4-BE49-F238E27FC236}">
                  <a16:creationId xmlns:a16="http://schemas.microsoft.com/office/drawing/2014/main" id="{D78F7598-94C7-46E9-8B2A-CB44A0F252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id="{99D2CBB1-072D-4875-B7D7-CADB0ABF30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id="{58F600B4-EE22-4BA5-A764-9D80C335C3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id="{1E8DAD02-2B30-48A9-ACE0-2E91930918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id="{F8F76B12-142C-41AF-B239-F414ABCFA2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18" name="Rectangle 17">
            <a:extLst>
              <a:ext uri="{FF2B5EF4-FFF2-40B4-BE49-F238E27FC236}">
                <a16:creationId xmlns:a16="http://schemas.microsoft.com/office/drawing/2014/main" id="{225F4217-4021-45A0-812B-398F9A7A93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70975-C7F7-4C78-A13B-D6F4FAD82450}"/>
              </a:ext>
            </a:extLst>
          </p:cNvPr>
          <p:cNvSpPr>
            <a:spLocks noGrp="1"/>
          </p:cNvSpPr>
          <p:nvPr>
            <p:ph type="title"/>
          </p:nvPr>
        </p:nvSpPr>
        <p:spPr>
          <a:xfrm>
            <a:off x="1189702" y="1261872"/>
            <a:ext cx="3145536" cy="4334256"/>
          </a:xfrm>
        </p:spPr>
        <p:txBody>
          <a:bodyPr>
            <a:normAutofit/>
          </a:bodyPr>
          <a:lstStyle/>
          <a:p>
            <a:pPr algn="r"/>
            <a:r>
              <a:rPr lang="en-US" sz="3600" b="1" u="sng"/>
              <a:t>References</a:t>
            </a:r>
            <a:r>
              <a:rPr lang="en-US" sz="3600" u="sng"/>
              <a:t> </a:t>
            </a:r>
            <a:r>
              <a:rPr lang="en-GB" sz="3600"/>
              <a:t> </a:t>
            </a:r>
            <a:br>
              <a:rPr lang="en-GB" sz="3600"/>
            </a:br>
            <a:endParaRPr lang="en-GB" sz="3600"/>
          </a:p>
        </p:txBody>
      </p:sp>
      <p:cxnSp>
        <p:nvCxnSpPr>
          <p:cNvPr id="20" name="Straight Connector 19">
            <a:extLst>
              <a:ext uri="{FF2B5EF4-FFF2-40B4-BE49-F238E27FC236}">
                <a16:creationId xmlns:a16="http://schemas.microsoft.com/office/drawing/2014/main" id="{486F4EBC-E415-40E4-A8BA-BA66F0B632C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007C53-72D6-474D-A28F-4805DB80C315}"/>
              </a:ext>
            </a:extLst>
          </p:cNvPr>
          <p:cNvSpPr>
            <a:spLocks noGrp="1"/>
          </p:cNvSpPr>
          <p:nvPr>
            <p:ph idx="1"/>
          </p:nvPr>
        </p:nvSpPr>
        <p:spPr>
          <a:xfrm>
            <a:off x="5007932" y="1261873"/>
            <a:ext cx="5951013" cy="4449422"/>
          </a:xfrm>
        </p:spPr>
        <p:txBody>
          <a:bodyPr>
            <a:normAutofit/>
          </a:bodyPr>
          <a:lstStyle/>
          <a:p>
            <a:pPr>
              <a:lnSpc>
                <a:spcPct val="90000"/>
              </a:lnSpc>
            </a:pPr>
            <a:r>
              <a:rPr lang="en-US" sz="1000"/>
              <a:t>Bond, T and Sandhu, A. (2005) </a:t>
            </a:r>
            <a:r>
              <a:rPr lang="en-US" sz="1000" i="1"/>
              <a:t>Therapists in Court. </a:t>
            </a:r>
            <a:r>
              <a:rPr lang="en-US" sz="1000"/>
              <a:t>London: Sage</a:t>
            </a:r>
            <a:r>
              <a:rPr lang="en-GB" sz="1000"/>
              <a:t> </a:t>
            </a:r>
          </a:p>
          <a:p>
            <a:pPr>
              <a:lnSpc>
                <a:spcPct val="90000"/>
              </a:lnSpc>
            </a:pPr>
            <a:r>
              <a:rPr lang="fr-FR" sz="1000"/>
              <a:t>Grabois, </a:t>
            </a:r>
            <a:r>
              <a:rPr lang="en-US" sz="1000"/>
              <a:t>E. (1997) The Liability of Psychotherapists for Breach of Confidentiality.’ </a:t>
            </a:r>
            <a:r>
              <a:rPr lang="en-GB" sz="1000" i="1"/>
              <a:t>J</a:t>
            </a:r>
            <a:r>
              <a:rPr lang="en-US" sz="1000" i="1"/>
              <a:t>ournal of </a:t>
            </a:r>
            <a:r>
              <a:rPr lang="en-GB" sz="1000" i="1"/>
              <a:t>L</a:t>
            </a:r>
            <a:r>
              <a:rPr lang="en-US" sz="1000" i="1"/>
              <a:t>aw &amp; Health </a:t>
            </a:r>
            <a:r>
              <a:rPr lang="en-US" sz="1000"/>
              <a:t>Vol., 12 pp. </a:t>
            </a:r>
            <a:r>
              <a:rPr lang="en-GB" sz="1000"/>
              <a:t>39</a:t>
            </a:r>
            <a:r>
              <a:rPr lang="en-US" sz="1000"/>
              <a:t>- 84.</a:t>
            </a:r>
            <a:endParaRPr lang="en-GB" sz="1000"/>
          </a:p>
          <a:p>
            <a:pPr>
              <a:lnSpc>
                <a:spcPct val="90000"/>
              </a:lnSpc>
            </a:pPr>
            <a:r>
              <a:rPr lang="en-US" sz="1000"/>
              <a:t>Jenkins, P. (2012) </a:t>
            </a:r>
            <a:r>
              <a:rPr lang="en-US" sz="1000" i="1"/>
              <a:t>Counselling, Psychotherapy and the Law.</a:t>
            </a:r>
            <a:r>
              <a:rPr lang="en-US" sz="1000"/>
              <a:t> London: Sage</a:t>
            </a:r>
            <a:endParaRPr lang="en-GB" sz="1000"/>
          </a:p>
          <a:p>
            <a:pPr>
              <a:lnSpc>
                <a:spcPct val="90000"/>
              </a:lnSpc>
            </a:pPr>
            <a:r>
              <a:rPr lang="en-US" sz="1000"/>
              <a:t>Mitchells, B. and Bond, T. (2010) </a:t>
            </a:r>
            <a:r>
              <a:rPr lang="en-US" sz="1000" i="1"/>
              <a:t>Essential Law for Counsellors and Psychotherapists. </a:t>
            </a:r>
            <a:r>
              <a:rPr lang="en-US" sz="1000"/>
              <a:t>London:Sage</a:t>
            </a:r>
            <a:r>
              <a:rPr lang="en-GB" sz="1000"/>
              <a:t> </a:t>
            </a:r>
          </a:p>
          <a:p>
            <a:pPr>
              <a:lnSpc>
                <a:spcPct val="90000"/>
              </a:lnSpc>
            </a:pPr>
            <a:r>
              <a:rPr lang="en-US" sz="1000"/>
              <a:t>Mitchells, B. and Bond, T. (2011) </a:t>
            </a:r>
            <a:r>
              <a:rPr lang="en-US" sz="1000" i="1"/>
              <a:t>Legal Issues Across Counselling &amp; Psychotherapy Settings. </a:t>
            </a:r>
            <a:r>
              <a:rPr lang="en-US" sz="1000"/>
              <a:t>London:Sage </a:t>
            </a:r>
            <a:endParaRPr lang="en-GB" sz="1000"/>
          </a:p>
          <a:p>
            <a:pPr>
              <a:lnSpc>
                <a:spcPct val="90000"/>
              </a:lnSpc>
            </a:pPr>
            <a:r>
              <a:rPr lang="en-US" sz="1000" u="sng">
                <a:hlinkClick r:id="rId2"/>
              </a:rPr>
              <a:t>https://www.bacp.co.uk/news/2018/16-april-2018-ethical-framework-review/</a:t>
            </a:r>
            <a:r>
              <a:rPr lang="en-GB" sz="1000"/>
              <a:t> </a:t>
            </a:r>
          </a:p>
          <a:p>
            <a:pPr>
              <a:lnSpc>
                <a:spcPct val="90000"/>
              </a:lnSpc>
            </a:pPr>
            <a:r>
              <a:rPr lang="en-US" sz="1000" u="sng">
                <a:hlinkClick r:id="rId3"/>
              </a:rPr>
              <a:t>https://www.bacp.co.uk/media/3103/bacp-ethical-framework-for-the-counselling-professions-2018.pdf</a:t>
            </a:r>
            <a:r>
              <a:rPr lang="en-GB" sz="1000"/>
              <a:t> </a:t>
            </a:r>
          </a:p>
          <a:p>
            <a:pPr>
              <a:lnSpc>
                <a:spcPct val="90000"/>
              </a:lnSpc>
            </a:pPr>
            <a:r>
              <a:rPr lang="en-US" sz="1000" u="sng">
                <a:hlinkClick r:id="rId4"/>
              </a:rPr>
              <a:t>https://www.bacp.co.uk/media/3165/bacp-ethical-mindfulness-within-supervision-training-clinical-reflections-for-practice-gpia084.pdf</a:t>
            </a:r>
            <a:r>
              <a:rPr lang="en-GB" sz="1000"/>
              <a:t> </a:t>
            </a:r>
          </a:p>
          <a:p>
            <a:pPr>
              <a:lnSpc>
                <a:spcPct val="90000"/>
              </a:lnSpc>
            </a:pPr>
            <a:r>
              <a:rPr lang="en-US" sz="1000" b="1" u="sng">
                <a:hlinkClick r:id="rId5"/>
              </a:rPr>
              <a:t>https://www.bacp.co.uk/about-us/protecting-the-public/professional-conduct/</a:t>
            </a:r>
            <a:r>
              <a:rPr lang="en-GB" sz="1000" b="1"/>
              <a:t> </a:t>
            </a:r>
            <a:endParaRPr lang="en-GB" sz="1000"/>
          </a:p>
          <a:p>
            <a:pPr>
              <a:lnSpc>
                <a:spcPct val="90000"/>
              </a:lnSpc>
            </a:pPr>
            <a:r>
              <a:rPr lang="en-US" sz="1000" u="sng">
                <a:hlinkClick r:id="rId6"/>
              </a:rPr>
              <a:t>https://www.cilex.org.uk/membership</a:t>
            </a:r>
            <a:r>
              <a:rPr lang="en-GB" sz="1000"/>
              <a:t> </a:t>
            </a:r>
          </a:p>
          <a:p>
            <a:pPr>
              <a:lnSpc>
                <a:spcPct val="90000"/>
              </a:lnSpc>
            </a:pPr>
            <a:r>
              <a:rPr lang="en-GB" sz="1000" u="sng">
                <a:hlinkClick r:id="rId7"/>
              </a:rPr>
              <a:t>https://europa.eu/european-union/eu-law/legal-acts_en</a:t>
            </a:r>
            <a:r>
              <a:rPr lang="en-GB" sz="1000"/>
              <a:t> </a:t>
            </a:r>
          </a:p>
          <a:p>
            <a:pPr>
              <a:lnSpc>
                <a:spcPct val="90000"/>
              </a:lnSpc>
            </a:pPr>
            <a:r>
              <a:rPr lang="en-US" sz="1000" u="sng">
                <a:hlinkClick r:id="rId8"/>
              </a:rPr>
              <a:t>https://www.echr.coe.int/Documents/Convention_ENG.pdf</a:t>
            </a:r>
            <a:r>
              <a:rPr lang="en-GB" sz="1000"/>
              <a:t> </a:t>
            </a:r>
          </a:p>
          <a:p>
            <a:pPr>
              <a:lnSpc>
                <a:spcPct val="90000"/>
              </a:lnSpc>
            </a:pPr>
            <a:r>
              <a:rPr lang="en-US" sz="1000" u="sng">
                <a:hlinkClick r:id="rId9"/>
              </a:rPr>
              <a:t>https://ico.org.uk/for-organisations/guide-to-the-general-data-protection-regulation-gdpr/</a:t>
            </a:r>
            <a:r>
              <a:rPr lang="en-GB" sz="1000"/>
              <a:t> </a:t>
            </a:r>
          </a:p>
          <a:p>
            <a:pPr>
              <a:lnSpc>
                <a:spcPct val="90000"/>
              </a:lnSpc>
            </a:pPr>
            <a:r>
              <a:rPr lang="en-GB" sz="1000" u="sng">
                <a:hlinkClick r:id="rId10"/>
              </a:rPr>
              <a:t>https://ico.org.uk/media/1624219/preparing-for-the-gdpr-12-steps.pdf</a:t>
            </a:r>
            <a:r>
              <a:rPr lang="en-GB" sz="1000"/>
              <a:t> </a:t>
            </a:r>
          </a:p>
          <a:p>
            <a:pPr>
              <a:lnSpc>
                <a:spcPct val="90000"/>
              </a:lnSpc>
            </a:pPr>
            <a:r>
              <a:rPr lang="en-US" sz="1000" u="sng">
                <a:hlinkClick r:id="rId11"/>
              </a:rPr>
              <a:t>https://www.judiciary.gov.uk/about-the-judiciary/the-justice-system/court-structure/</a:t>
            </a:r>
            <a:endParaRPr lang="en-GB" sz="1000"/>
          </a:p>
        </p:txBody>
      </p:sp>
    </p:spTree>
    <p:extLst>
      <p:ext uri="{BB962C8B-B14F-4D97-AF65-F5344CB8AC3E}">
        <p14:creationId xmlns:p14="http://schemas.microsoft.com/office/powerpoint/2010/main" val="1484264136"/>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c2d1e722f6203ba233fb8000bccfb810">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59ef00970ee6f294c90ab2c374dbf485"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5212F0A-BA6C-4075-854C-D6F55CAD04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D0AD80-83A3-4917-848B-38156D162688}">
  <ds:schemaRefs>
    <ds:schemaRef ds:uri="http://schemas.microsoft.com/sharepoint/v3/contenttype/forms"/>
  </ds:schemaRefs>
</ds:datastoreItem>
</file>

<file path=customXml/itemProps3.xml><?xml version="1.0" encoding="utf-8"?>
<ds:datastoreItem xmlns:ds="http://schemas.openxmlformats.org/officeDocument/2006/customXml" ds:itemID="{6B48EBD2-261C-4C10-B44E-2641FFE8A2B8}">
  <ds:schemaRefs>
    <ds:schemaRef ds:uri="a3276f14-397d-4ed7-b8c7-ece791485ff1"/>
    <ds:schemaRef ds:uri="http://purl.org/dc/elements/1.1/"/>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bf13d2f1-3fb4-4d24-806f-713eb38c1b0e"/>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56</TotalTime>
  <Words>1356</Words>
  <Application>Microsoft Office PowerPoint</Application>
  <PresentationFormat>Widescreen</PresentationFormat>
  <Paragraphs>168</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Arial Unicode MS</vt:lpstr>
      <vt:lpstr>Century Gothic</vt:lpstr>
      <vt:lpstr>Corbel</vt:lpstr>
      <vt:lpstr>Helvetica Neue</vt:lpstr>
      <vt:lpstr>Parallax</vt:lpstr>
      <vt:lpstr>Contemporary Legal Issues in Counselling and Psychotherapy    </vt:lpstr>
      <vt:lpstr>PowerPoint Presentation</vt:lpstr>
      <vt:lpstr>PowerPoint Presentation</vt:lpstr>
      <vt:lpstr>Law of England and Wales: </vt:lpstr>
      <vt:lpstr>PowerPoint Presentation</vt:lpstr>
      <vt:lpstr>Legal issues across counselling:</vt:lpstr>
      <vt:lpstr>PowerPoint Presentation</vt:lpstr>
      <vt:lpstr>Criminal Law</vt:lpstr>
      <vt:lpstr>Defensible Disclosure: </vt:lpstr>
      <vt:lpstr>Data Protection</vt:lpstr>
      <vt:lpstr>Contract: </vt:lpstr>
      <vt:lpstr>Remedies in Contract: </vt:lpstr>
      <vt:lpstr>Tort</vt:lpstr>
      <vt:lpstr>To establish a tort </vt:lpstr>
      <vt:lpstr>Breach of confidentiality:  </vt:lpstr>
      <vt:lpstr>PowerPoint Presentation</vt:lpstr>
      <vt:lpstr>PowerPoint Presentation</vt:lpstr>
      <vt:lpstr>PowerPoint Presentation</vt:lpstr>
      <vt:lpstr>Lack of case law: </vt:lpstr>
      <vt:lpstr> “Learner-driver principle”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Legal Issues in Counselling and Psychotherapy</dc:title>
  <dc:creator>Helen Noble</dc:creator>
  <cp:lastModifiedBy>Catherine Hancox</cp:lastModifiedBy>
  <cp:revision>8</cp:revision>
  <dcterms:created xsi:type="dcterms:W3CDTF">2020-01-15T17:02:48Z</dcterms:created>
  <dcterms:modified xsi:type="dcterms:W3CDTF">2020-01-24T11:22:39Z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