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60DC15-CB8F-4B1E-9541-698C8C009101}" v="36" dt="2023-03-07T11:20:23.9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96" y="28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el itela luendou" userId="99a7ee3584a2fde1" providerId="LiveId" clId="{D060DC15-CB8F-4B1E-9541-698C8C009101}"/>
    <pc:docChg chg="custSel modSld">
      <pc:chgData name="joel itela luendou" userId="99a7ee3584a2fde1" providerId="LiveId" clId="{D060DC15-CB8F-4B1E-9541-698C8C009101}" dt="2023-03-07T12:57:27.375" v="68" actId="20577"/>
      <pc:docMkLst>
        <pc:docMk/>
      </pc:docMkLst>
      <pc:sldChg chg="modSp mod setBg">
        <pc:chgData name="joel itela luendou" userId="99a7ee3584a2fde1" providerId="LiveId" clId="{D060DC15-CB8F-4B1E-9541-698C8C009101}" dt="2023-03-07T11:20:48.586" v="60" actId="20577"/>
        <pc:sldMkLst>
          <pc:docMk/>
          <pc:sldMk cId="311717606" sldId="256"/>
        </pc:sldMkLst>
        <pc:spChg chg="mod">
          <ac:chgData name="joel itela luendou" userId="99a7ee3584a2fde1" providerId="LiveId" clId="{D060DC15-CB8F-4B1E-9541-698C8C009101}" dt="2023-03-07T11:20:48.586" v="60" actId="20577"/>
          <ac:spMkLst>
            <pc:docMk/>
            <pc:sldMk cId="311717606" sldId="256"/>
            <ac:spMk id="2" creationId="{D3852289-16BF-DDB0-67AE-0D15C708180B}"/>
          </ac:spMkLst>
        </pc:spChg>
        <pc:spChg chg="mod">
          <ac:chgData name="joel itela luendou" userId="99a7ee3584a2fde1" providerId="LiveId" clId="{D060DC15-CB8F-4B1E-9541-698C8C009101}" dt="2023-03-07T11:20:42.539" v="59" actId="20577"/>
          <ac:spMkLst>
            <pc:docMk/>
            <pc:sldMk cId="311717606" sldId="256"/>
            <ac:spMk id="3" creationId="{4066CF24-66C5-2B3D-5308-D403790FC1B3}"/>
          </ac:spMkLst>
        </pc:spChg>
      </pc:sldChg>
      <pc:sldChg chg="modSp mod">
        <pc:chgData name="joel itela luendou" userId="99a7ee3584a2fde1" providerId="LiveId" clId="{D060DC15-CB8F-4B1E-9541-698C8C009101}" dt="2023-03-07T12:57:27.375" v="68" actId="20577"/>
        <pc:sldMkLst>
          <pc:docMk/>
          <pc:sldMk cId="1147010734" sldId="257"/>
        </pc:sldMkLst>
        <pc:graphicFrameChg chg="modGraphic">
          <ac:chgData name="joel itela luendou" userId="99a7ee3584a2fde1" providerId="LiveId" clId="{D060DC15-CB8F-4B1E-9541-698C8C009101}" dt="2023-03-07T12:57:27.375" v="68" actId="20577"/>
          <ac:graphicFrameMkLst>
            <pc:docMk/>
            <pc:sldMk cId="1147010734" sldId="257"/>
            <ac:graphicFrameMk id="4" creationId="{0685C930-5FA8-591C-84CD-39F479143029}"/>
          </ac:graphicFrameMkLst>
        </pc:graphicFrameChg>
      </pc:sldChg>
      <pc:sldChg chg="modSp mod">
        <pc:chgData name="joel itela luendou" userId="99a7ee3584a2fde1" providerId="LiveId" clId="{D060DC15-CB8F-4B1E-9541-698C8C009101}" dt="2023-03-07T11:20:34.270" v="58" actId="33524"/>
        <pc:sldMkLst>
          <pc:docMk/>
          <pc:sldMk cId="2431601311" sldId="258"/>
        </pc:sldMkLst>
        <pc:spChg chg="mod">
          <ac:chgData name="joel itela luendou" userId="99a7ee3584a2fde1" providerId="LiveId" clId="{D060DC15-CB8F-4B1E-9541-698C8C009101}" dt="2023-02-28T12:24:19.886" v="0"/>
          <ac:spMkLst>
            <pc:docMk/>
            <pc:sldMk cId="2431601311" sldId="258"/>
            <ac:spMk id="2" creationId="{BFF4B55C-076C-9BB1-E909-CEAE747602C1}"/>
          </ac:spMkLst>
        </pc:spChg>
        <pc:spChg chg="mod">
          <ac:chgData name="joel itela luendou" userId="99a7ee3584a2fde1" providerId="LiveId" clId="{D060DC15-CB8F-4B1E-9541-698C8C009101}" dt="2023-03-07T11:20:34.270" v="58" actId="33524"/>
          <ac:spMkLst>
            <pc:docMk/>
            <pc:sldMk cId="2431601311" sldId="258"/>
            <ac:spMk id="5" creationId="{D9257327-83F0-4B96-86BC-543780240D9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9314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211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5539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2023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776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8115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479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104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16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83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5544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45BBB-A368-42D0-86B2-C648EFAF0C02}" type="datetimeFigureOut">
              <a:rPr lang="en-GB" smtClean="0"/>
              <a:t>28/02/2023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09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wtsd.ac.uk/birmingham/certhe-computing-skills-for-the-workplace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ivot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852289-16BF-DDB0-67AE-0D15C70818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en-GB" dirty="0"/>
            </a:br>
            <a:r>
              <a:rPr lang="en-GB" dirty="0"/>
              <a:t>Personal Development Plan (PDP) Learning in Digital Era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6CF24-66C5-2B3D-5308-D403790FC1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Joel Itela Luendou: 2223303</a:t>
            </a:r>
          </a:p>
          <a:p>
            <a:r>
              <a:rPr lang="en-GB" dirty="0"/>
              <a:t>Date: week 10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7176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85C930-5FA8-591C-84CD-39F479143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3309601"/>
              </p:ext>
            </p:extLst>
          </p:nvPr>
        </p:nvGraphicFramePr>
        <p:xfrm>
          <a:off x="438539" y="283439"/>
          <a:ext cx="11466838" cy="47650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784543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936459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your</a:t>
                      </a:r>
                    </a:p>
                    <a:p>
                      <a:pPr algn="ctr"/>
                      <a:r>
                        <a:rPr lang="en-GB" sz="1200" dirty="0"/>
                        <a:t>long-term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your specific</a:t>
                      </a:r>
                    </a:p>
                    <a:p>
                      <a:pPr algn="ctr"/>
                      <a:r>
                        <a:rPr lang="en-GB" sz="1200" dirty="0"/>
                        <a:t>career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are the key skills</a:t>
                      </a:r>
                    </a:p>
                    <a:p>
                      <a:pPr algn="ctr"/>
                      <a:r>
                        <a:rPr lang="en-GB" sz="1200" dirty="0"/>
                        <a:t>needed for each one</a:t>
                      </a:r>
                    </a:p>
                    <a:p>
                      <a:pPr algn="ctr"/>
                      <a:r>
                        <a:rPr lang="en-GB" sz="1200" dirty="0"/>
                        <a:t>of your goals?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skills do you</a:t>
                      </a:r>
                    </a:p>
                    <a:p>
                      <a:pPr algn="ctr"/>
                      <a:r>
                        <a:rPr lang="en-GB" sz="1200" dirty="0"/>
                        <a:t>need to work 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What actions are you</a:t>
                      </a:r>
                    </a:p>
                    <a:p>
                      <a:pPr algn="ctr"/>
                      <a:r>
                        <a:rPr lang="en-GB" sz="1200" dirty="0"/>
                        <a:t>going to take?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When are you</a:t>
                      </a:r>
                    </a:p>
                    <a:p>
                      <a:pPr algn="ctr"/>
                      <a:r>
                        <a:rPr lang="en-GB" sz="1200" dirty="0"/>
                        <a:t>going to complete</a:t>
                      </a:r>
                    </a:p>
                    <a:p>
                      <a:pPr algn="ctr"/>
                      <a:r>
                        <a:rPr lang="en-GB" sz="1200" dirty="0"/>
                        <a:t>your training by?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r>
                        <a:rPr lang="en-GB" sz="1200" dirty="0"/>
                        <a:t>Goal: to complete full course (</a:t>
                      </a:r>
                      <a:r>
                        <a:rPr lang="en-GB" sz="1200" dirty="0" err="1"/>
                        <a:t>CertHE</a:t>
                      </a:r>
                      <a:r>
                        <a:rPr lang="en-GB" sz="1200" dirty="0"/>
                        <a:t> computing skills for work placement level 4 and end up in full time job in Media or Cyber Security.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Need to complete full courses level 4 in computing skills.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Confidence, work independently ,planning ,software configuration, network administration, IT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I.T skills, software programming, network</a:t>
                      </a:r>
                    </a:p>
                    <a:p>
                      <a:r>
                        <a:rPr lang="en-GB" sz="1200" dirty="0"/>
                        <a:t>Cyber security. Critical and </a:t>
                      </a:r>
                      <a:r>
                        <a:rPr lang="en-GB" sz="1200"/>
                        <a:t>thinking [4] [1</a:t>
                      </a:r>
                      <a:r>
                        <a:rPr lang="en-GB" sz="1200" dirty="0"/>
                        <a:t>]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Revising, develop, Fundamental understanding of network basic in terms of architecture, devices, application and protocols(1) research and reading about critical thinning (2)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3-4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6186249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Then 4 years more until finish Degree in </a:t>
                      </a:r>
                      <a:r>
                        <a:rPr lang="en-GB" sz="1200" dirty="0" err="1"/>
                        <a:t>CertHE</a:t>
                      </a:r>
                      <a:r>
                        <a:rPr lang="en-GB" sz="1200" dirty="0"/>
                        <a:t> computing skills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Learn new things Develop a reading cycle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Creating digital portfolios practical skills, digital era technology(1) (3)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Demonstrate systematic understanding of security policies(1) (2) (3)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5-8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117069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052064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To pass and complete computing skill </a:t>
                      </a:r>
                      <a:r>
                        <a:rPr lang="en-GB" sz="1200" dirty="0" err="1"/>
                        <a:t>CertHE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Making better and wiser decision ,working on cyber security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Focusing and mentally staying on top of assignment and course itself(1)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Measures to mitigate internal and external attacks and treats in a network.(1)  (4)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9-12 months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767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107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F4B55C-076C-9BB1-E909-CEAE74760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257327-83F0-4B96-86BC-543780240D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[1] computing skills for the workplace (</a:t>
            </a:r>
            <a:r>
              <a:rPr lang="en-GB" dirty="0" err="1"/>
              <a:t>CertHE</a:t>
            </a:r>
            <a:r>
              <a:rPr lang="en-GB" dirty="0"/>
              <a:t>),University of Wales</a:t>
            </a:r>
          </a:p>
          <a:p>
            <a:r>
              <a:rPr lang="en-GB" dirty="0"/>
              <a:t>TSD, </a:t>
            </a:r>
            <a:r>
              <a:rPr lang="en-GB" dirty="0" err="1"/>
              <a:t>avaible</a:t>
            </a:r>
            <a:r>
              <a:rPr lang="en-GB" dirty="0"/>
              <a:t> at</a:t>
            </a:r>
          </a:p>
          <a:p>
            <a:endParaRPr lang="en-GB" dirty="0"/>
          </a:p>
          <a:p>
            <a:r>
              <a:rPr lang="en-GB" dirty="0">
                <a:hlinkClick r:id="rId2"/>
              </a:rPr>
              <a:t>Computing Skills for the Workplace (</a:t>
            </a:r>
            <a:r>
              <a:rPr lang="en-GB" dirty="0" err="1">
                <a:hlinkClick r:id="rId2"/>
              </a:rPr>
              <a:t>CertHE</a:t>
            </a:r>
            <a:r>
              <a:rPr lang="en-GB" dirty="0">
                <a:hlinkClick r:id="rId2"/>
              </a:rPr>
              <a:t>) | UWTSD</a:t>
            </a:r>
            <a:endParaRPr lang="en-GB" dirty="0"/>
          </a:p>
          <a:p>
            <a:r>
              <a:rPr lang="en-GB" dirty="0">
                <a:solidFill>
                  <a:srgbClr val="222222"/>
                </a:solidFill>
                <a:latin typeface="Arial" panose="020B0604020202020204" pitchFamily="34" charset="0"/>
              </a:rPr>
              <a:t>[1] 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Devine, T.G., 1987.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Teaching study skills. A guide for teachers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</a:t>
            </a:r>
            <a:r>
              <a:rPr lang="en-GB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Allyn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 and Bacon, Longwood Division, 7 Wells Avenue, Newton, MA 02159.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[2] Wingate, U., 2006. Doing away with ‘study skills.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Teaching in higher education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11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(4), pp.457-469.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[3] Yorkey, R.C., 1970.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Study skills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New York: Prentice-Hall.</a:t>
            </a:r>
          </a:p>
          <a:p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[4] Gall, M.D., 1990. </a:t>
            </a:r>
            <a:r>
              <a:rPr lang="en-GB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Tools for Learning: A Guide to Teaching Study Skills</a:t>
            </a:r>
            <a:r>
              <a:rPr lang="en-GB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. Association for Supervision and Curriculum Development, Alexandria, VA.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1601311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78C30D"/>
      </a:accent1>
      <a:accent2>
        <a:srgbClr val="099B62"/>
      </a:accent2>
      <a:accent3>
        <a:srgbClr val="21CFDF"/>
      </a:accent3>
      <a:accent4>
        <a:srgbClr val="179FDF"/>
      </a:accent4>
      <a:accent5>
        <a:srgbClr val="E75710"/>
      </a:accent5>
      <a:accent6>
        <a:srgbClr val="F89C19"/>
      </a:accent6>
      <a:hlink>
        <a:srgbClr val="7CDE25"/>
      </a:hlink>
      <a:folHlink>
        <a:srgbClr val="BCE8A8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C0EF0781-FB17-4F1F-B3B1-699933968C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TM16401371[[fn=Atlas]]</Template>
  <TotalTime>10237</TotalTime>
  <Words>432</Words>
  <Application>Microsoft Office PowerPoint</Application>
  <PresentationFormat>Widescreen</PresentationFormat>
  <Paragraphs>44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 Light</vt:lpstr>
      <vt:lpstr>Rockwell</vt:lpstr>
      <vt:lpstr>Wingdings</vt:lpstr>
      <vt:lpstr>Atlas</vt:lpstr>
      <vt:lpstr> Personal Development Plan (PDP) Learning in Digital Era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Digital Era</dc:title>
  <dc:creator>Muhammad Azeem Abbas</dc:creator>
  <cp:lastModifiedBy>joel itela luendou</cp:lastModifiedBy>
  <cp:revision>3</cp:revision>
  <dcterms:created xsi:type="dcterms:W3CDTF">2022-07-21T09:53:39Z</dcterms:created>
  <dcterms:modified xsi:type="dcterms:W3CDTF">2023-03-07T12:57:27Z</dcterms:modified>
</cp:coreProperties>
</file>