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84C79D-5C6F-4458-A897-589CD0016025}" v="1" dt="2022-10-08T19:25:56.4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41" autoAdjust="0"/>
  </p:normalViewPr>
  <p:slideViewPr>
    <p:cSldViewPr snapToGrid="0">
      <p:cViewPr varScale="1">
        <p:scale>
          <a:sx n="108" d="100"/>
          <a:sy n="108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D6844-2354-BD81-969C-C16119C481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22D201-1D1B-3FFC-69B2-EB4ED7EA27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8F6F7-10BD-579C-5A68-1B2BF2EA7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7163A8-C9E9-5DD8-C64A-BD31FFB76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E4463-6CFC-92D0-EECE-90207E543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1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D0DC9-5411-C603-82E7-C390C0851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E4AD1-D800-8E76-1471-C85BCDF7A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E5577-F39C-8666-4297-31BA578E1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3D223-B96B-C6C0-0941-BD52CC605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32D71-16E4-9394-5A8E-C5898EBD6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184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3FDBA-007A-0AF5-728E-DE75F9507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3CC636-FFED-F490-3EAF-6D3520559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56E7A-3917-3D36-30A9-E5E158899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DA6A0-0DAA-75EF-678F-84BD59C93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F63C9-C772-8639-E9E9-D5402E1B2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050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91C72-01C9-B046-6E19-91809633D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1E508-1132-AF52-A36F-A7E6C54E0A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011DE9-1F43-9A05-C9F8-226176E97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D8FA0-AF68-A910-5856-040350AF9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AC9DCE-C34B-DA66-C194-60B8D33B1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0FDC5-9357-D80E-826F-D2D71980A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244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A397B-FC06-CCAA-9BA0-43BD38B71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F13754-17EF-987C-9229-8D7E1A90E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BC2B61-31C4-2AD3-1472-5B633C1E39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3B553-30F0-8B89-131C-1261978C85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4F0807-6B31-F57B-DFE9-5B79383718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533157-507D-E8CE-1DD8-B5A5DE3E9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6D7295-CB91-19F6-1A81-49C488D5B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9B9C8C-4F20-9FE7-354D-729E0A485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404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2AD66-AB51-0DB7-7A24-4E31CBFB4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C55DE8-1C89-E019-1983-50A326CFA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8E0586-12E0-6BE1-5CC9-614FBB0A3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9C0B83-05F6-E263-7119-02812CE63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154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947141-255F-7EFF-B978-C27FB6DD8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47C307-59CB-4619-744D-D8E6750A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38227-C094-1C49-FB2B-C8492F097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13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65BF0-7981-C6E7-65A3-CF5A4E50E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8D754-8B47-F8F0-C33A-8C0BCA659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4F6667-4851-C600-7712-A1C9645177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CE311-D3E8-24C4-08AD-0381E9D80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30208-596E-7EA0-6A50-6E975461E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1097B9-7985-BB6C-3483-A932DD693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624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7B7A8-7FA8-929E-EE85-8CF3A35BE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A46660-CD1A-FD31-009F-97C415A23D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7FA5E4-F449-2100-E1E6-FF2290E4A6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09408B-2D13-7362-CC69-3978D58F1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57F789-E811-2ABC-03F7-3172A9578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D215B-35BA-F140-7EF6-E3447327B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765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A5A5D-02BB-7460-8B64-E8E446293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B24EE6-5B9A-FAFC-F411-F4E5ADA1C9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8D8F0-69E3-CCC6-3C0C-117939DC8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34B52-B73A-8414-0E3B-23022B2A6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9299C4-0AB1-9337-96EE-4927BC793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329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9A1150-6C44-03AC-5EAD-E9A1B1BDF3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05C425-E3A2-91B7-C104-11E37727D5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29F482-2DD4-4E56-6F09-308CEED08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19A4C0-FFFC-4042-70CA-29689499C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DB0C4-78F3-5A72-F22D-1B1D879AD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08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5C03CE-F35F-1852-78A2-664064063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22CF9A-393F-DAEB-E538-96B62864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80CA06-A360-4128-211A-67B533CD3E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45BBB-A368-42D0-86B2-C648EFAF0C02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1D167-5C4E-B381-AD84-D953B1D098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50DD1-6CB7-4803-24F0-0AB102F239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663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ighspeedtraining.co.uk/hub/wp-content/uploads/2020/01/compressed-professional-development-plan-example-template-high-speed-training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852289-16BF-DDB0-67AE-0D15C7081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641752"/>
            <a:ext cx="4391024" cy="13234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Learning in Digital Era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6CF24-66C5-2B3D-5308-D403790FC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146400"/>
            <a:ext cx="4391024" cy="245430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>
                    <a:alpha val="80000"/>
                  </a:schemeClr>
                </a:solidFill>
              </a:rPr>
              <a:t>Student Name – ID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>
                    <a:alpha val="80000"/>
                  </a:schemeClr>
                </a:solidFill>
              </a:rPr>
              <a:t>2209648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>
                    <a:alpha val="80000"/>
                  </a:schemeClr>
                </a:solidFill>
              </a:rPr>
              <a:t>Student name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>
                    <a:alpha val="80000"/>
                  </a:schemeClr>
                </a:solidFill>
              </a:rPr>
              <a:t>Maher nassar 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4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Video 4">
            <a:extLst>
              <a:ext uri="{FF2B5EF4-FFF2-40B4-BE49-F238E27FC236}">
                <a16:creationId xmlns:a16="http://schemas.microsoft.com/office/drawing/2014/main" id="{40F7739B-326B-9525-28E1-710230A1418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r="1" b="285"/>
          <a:stretch/>
        </p:blipFill>
        <p:spPr>
          <a:xfrm>
            <a:off x="6541932" y="1657184"/>
            <a:ext cx="4369112" cy="245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5" name="Group 29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85C930-5FA8-591C-84CD-39F479143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411612"/>
              </p:ext>
            </p:extLst>
          </p:nvPr>
        </p:nvGraphicFramePr>
        <p:xfrm>
          <a:off x="643467" y="1450307"/>
          <a:ext cx="7047926" cy="395315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12750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001581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969051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969051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1623395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572098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1519641"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are your</a:t>
                      </a:r>
                    </a:p>
                    <a:p>
                      <a:pPr algn="ctr"/>
                      <a:r>
                        <a:rPr lang="en-GB" sz="1300"/>
                        <a:t>long-term goals?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are your specific</a:t>
                      </a:r>
                    </a:p>
                    <a:p>
                      <a:pPr algn="ctr"/>
                      <a:r>
                        <a:rPr lang="en-GB" sz="1300"/>
                        <a:t>career goals?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are the key skills</a:t>
                      </a:r>
                    </a:p>
                    <a:p>
                      <a:pPr algn="ctr"/>
                      <a:r>
                        <a:rPr lang="en-GB" sz="1300"/>
                        <a:t>needed for each one</a:t>
                      </a:r>
                    </a:p>
                    <a:p>
                      <a:pPr algn="ctr"/>
                      <a:r>
                        <a:rPr lang="en-GB" sz="1300"/>
                        <a:t>of your goals?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skills do you</a:t>
                      </a:r>
                    </a:p>
                    <a:p>
                      <a:pPr algn="ctr"/>
                      <a:r>
                        <a:rPr lang="en-GB" sz="1300"/>
                        <a:t>need to work on?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actions are you</a:t>
                      </a:r>
                    </a:p>
                    <a:p>
                      <a:pPr algn="ctr"/>
                      <a:r>
                        <a:rPr lang="en-GB" sz="1300"/>
                        <a:t>going to take?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When are you</a:t>
                      </a:r>
                    </a:p>
                    <a:p>
                      <a:pPr algn="ctr"/>
                      <a:r>
                        <a:rPr lang="en-GB" sz="1300"/>
                        <a:t>going to complete</a:t>
                      </a:r>
                    </a:p>
                    <a:p>
                      <a:pPr algn="ctr"/>
                      <a:r>
                        <a:rPr lang="en-GB" sz="1300"/>
                        <a:t>your training by?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630834">
                <a:tc>
                  <a:txBody>
                    <a:bodyPr/>
                    <a:lstStyle/>
                    <a:p>
                      <a:r>
                        <a:rPr lang="en-GB" sz="1200"/>
                        <a:t>Opening a cyber company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Job employment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Search skills </a:t>
                      </a:r>
                    </a:p>
                    <a:p>
                      <a:r>
                        <a:rPr lang="en-GB" sz="800"/>
                        <a:t>And meeting skills and communication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Communication skills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More talking with people and find </a:t>
                      </a:r>
                    </a:p>
                    <a:p>
                      <a:r>
                        <a:rPr lang="en-GB" sz="800" dirty="0"/>
                        <a:t>More friends to help you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1 month after finishing my university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  <a:tr h="45067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Become a successful person at my job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Knowledge skills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Knowledge skills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Learning more by the people  with more knowledge and have more experience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 years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3596186249"/>
                  </a:ext>
                </a:extLst>
              </a:tr>
              <a:tr h="45067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Start saving money for my business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Money knowledge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Money knowledge and control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I will have to know about my spending ad I will need to delete the bad spending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1.5 years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3311170691"/>
                  </a:ext>
                </a:extLst>
              </a:tr>
              <a:tr h="45067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Finding where to open my business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Location and </a:t>
                      </a: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800"/>
                        <a:t>  knowledge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Location I need to know where I will open my business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I will need to search where is the most wanted for cyber security in the world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2 to 3 moths max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4030520642"/>
                  </a:ext>
                </a:extLst>
              </a:tr>
              <a:tr h="45067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Open my business and try to succeed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Speaking and pricing and knowledge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Pricing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Pricing because we need to know the market pricing g and tying to be the best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1 year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72767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10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4">
            <a:extLst>
              <a:ext uri="{FF2B5EF4-FFF2-40B4-BE49-F238E27FC236}">
                <a16:creationId xmlns:a16="http://schemas.microsoft.com/office/drawing/2014/main" id="{EA67B5B4-3A24-436E-B663-1B2EBFF8A0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13">
            <a:extLst>
              <a:ext uri="{FF2B5EF4-FFF2-40B4-BE49-F238E27FC236}">
                <a16:creationId xmlns:a16="http://schemas.microsoft.com/office/drawing/2014/main" id="{987FDF89-C993-41F4-A1B8-DBAFF1600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11">
            <a:extLst>
              <a:ext uri="{FF2B5EF4-FFF2-40B4-BE49-F238E27FC236}">
                <a16:creationId xmlns:a16="http://schemas.microsoft.com/office/drawing/2014/main" id="{64E585EA-75FD-4025-8270-F66A58A15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F4B55C-076C-9BB1-E909-CEAE74760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02" y="365125"/>
            <a:ext cx="10520702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0FB5E-A107-942E-C251-8658773DC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90689"/>
            <a:ext cx="10515598" cy="4486274"/>
          </a:xfrm>
        </p:spPr>
        <p:txBody>
          <a:bodyPr>
            <a:normAutofit fontScale="77500" lnSpcReduction="20000"/>
          </a:bodyPr>
          <a:lstStyle/>
          <a:p>
            <a:r>
              <a:rPr lang="en-GB" sz="1400" dirty="0">
                <a:solidFill>
                  <a:srgbClr val="FFFFFF"/>
                </a:solidFill>
              </a:rPr>
              <a:t>References about PDF and self-evaluation here  (maximum 7 references)</a:t>
            </a:r>
          </a:p>
          <a:p>
            <a:r>
              <a:rPr lang="en-GB" sz="1400" dirty="0">
                <a:solidFill>
                  <a:srgbClr val="FFFFFF"/>
                </a:solidFill>
              </a:rPr>
              <a:t>I'm still a student and this time is from my mind and when I will be done every thins I will try to do what I have add in the </a:t>
            </a:r>
            <a:r>
              <a:rPr lang="en-GB" sz="1400" dirty="0" err="1">
                <a:solidFill>
                  <a:srgbClr val="FFFFFF"/>
                </a:solidFill>
              </a:rPr>
              <a:t>pdp</a:t>
            </a:r>
            <a:r>
              <a:rPr lang="en-GB" sz="1400" dirty="0">
                <a:solidFill>
                  <a:srgbClr val="FFFFFF"/>
                </a:solidFill>
              </a:rPr>
              <a:t> and here we go </a:t>
            </a:r>
          </a:p>
          <a:p>
            <a:r>
              <a:rPr lang="en-GB" sz="1400" dirty="0">
                <a:solidFill>
                  <a:srgbClr val="FFFFFF"/>
                </a:solidFill>
              </a:rPr>
              <a:t>Its not 100% true </a:t>
            </a:r>
          </a:p>
          <a:p>
            <a:endParaRPr lang="en-GB" sz="1400" dirty="0">
              <a:solidFill>
                <a:srgbClr val="FFFFFF"/>
              </a:solidFill>
            </a:endParaRPr>
          </a:p>
          <a:p>
            <a:endParaRPr lang="en-GB" sz="1400" dirty="0">
              <a:solidFill>
                <a:srgbClr val="FFFFFF"/>
              </a:solidFill>
            </a:endParaRPr>
          </a:p>
          <a:p>
            <a:r>
              <a:rPr lang="en-GB" sz="1400" dirty="0">
                <a:solidFill>
                  <a:srgbClr val="FFFFFF"/>
                </a:solidFill>
              </a:rPr>
              <a:t>This is the link I had taken for my inspiration </a:t>
            </a:r>
          </a:p>
          <a:p>
            <a:endParaRPr lang="en-GB" sz="1400" dirty="0">
              <a:solidFill>
                <a:srgbClr val="FFFFFF"/>
              </a:solidFill>
            </a:endParaRPr>
          </a:p>
          <a:p>
            <a:r>
              <a:rPr lang="en-GB" sz="1400" dirty="0">
                <a:solidFill>
                  <a:srgbClr val="FFFFFF"/>
                </a:solidFill>
                <a:hlinkClick r:id="rId2"/>
              </a:rPr>
              <a:t>﻿​​ (highspeedtraining.co.uk)</a:t>
            </a:r>
            <a:endParaRPr lang="en-GB" sz="1400" dirty="0">
              <a:solidFill>
                <a:srgbClr val="FFFFFF"/>
              </a:solidFill>
            </a:endParaRPr>
          </a:p>
          <a:p>
            <a:r>
              <a:rPr lang="en-GB" sz="1400" dirty="0">
                <a:solidFill>
                  <a:srgbClr val="FFFFFF"/>
                </a:solidFill>
              </a:rPr>
              <a:t>Shave, Linda. "cloud computing–opening a new world." IQ: The RIMPA Quarterly Magazine 30.4 (2014): 37-40.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Gilbert, Sam J., and Tim Shallice. "Task switching: A PDP model." Cognitive psychology 44.3 (2002): 297-337.</a:t>
            </a:r>
          </a:p>
          <a:p>
            <a:r>
              <a:rPr lang="en-GB" sz="1400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Gibbs, Graham, and Martin Coffey. "The impact of training of university teachers on their teaching skills, their approach to teaching and the approach to learning of their students." </a:t>
            </a:r>
            <a:r>
              <a:rPr lang="en-GB" sz="1400" b="0" i="1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Active learning in higher education</a:t>
            </a:r>
            <a:r>
              <a:rPr lang="en-GB" sz="1400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 5.1 (2004): 87-100.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Lin, Jovian, et al. "Where is the goldmine? Finding promising business locations through Facebook data analytics." Proceedings of the 27th ACM Conference on Hypertext and Social Media. 2016.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Markman, Gideon D., and Robert A. Baron. "Person–entrepreneurship fit: why some people are more successful as entrepreneurs than others." Human resource management review 13.2 (2003): 281-301.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Markman, G. D., &amp; Baron, R. A. (2003). Person–entrepreneurship fit: why some people are more successful as entrepreneurs than others. Human resource management review, 13(2), 281-301.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Weber, David. The Food Truck Handbook: Start, grow, and succeed in the mobile food business. John Wiley &amp; Sons, 2012.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Weber, D. (2012). The Food Truck Handbook: Start, grow, and succeed in the mobile food business. John Wiley &amp; Sons.</a:t>
            </a:r>
          </a:p>
        </p:txBody>
      </p:sp>
    </p:spTree>
    <p:extLst>
      <p:ext uri="{BB962C8B-B14F-4D97-AF65-F5344CB8AC3E}">
        <p14:creationId xmlns:p14="http://schemas.microsoft.com/office/powerpoint/2010/main" val="2431601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565</Words>
  <Application>Microsoft Office PowerPoint</Application>
  <PresentationFormat>Widescreen</PresentationFormat>
  <Paragraphs>64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Learning in Digital Era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Digital Era</dc:title>
  <dc:creator>Muhammad Azeem Abbas</dc:creator>
  <cp:lastModifiedBy>UWTSD ADMIN</cp:lastModifiedBy>
  <cp:revision>7</cp:revision>
  <dcterms:created xsi:type="dcterms:W3CDTF">2022-07-21T09:53:39Z</dcterms:created>
  <dcterms:modified xsi:type="dcterms:W3CDTF">2022-10-28T16:05:50Z</dcterms:modified>
</cp:coreProperties>
</file>