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57" r:id="rId3"/>
    <p:sldId id="300" r:id="rId4"/>
    <p:sldId id="301" r:id="rId5"/>
    <p:sldId id="302" r:id="rId6"/>
    <p:sldId id="258" r:id="rId7"/>
    <p:sldId id="267" r:id="rId8"/>
    <p:sldId id="308" r:id="rId9"/>
    <p:sldId id="310" r:id="rId10"/>
    <p:sldId id="329" r:id="rId11"/>
    <p:sldId id="303" r:id="rId12"/>
    <p:sldId id="274" r:id="rId13"/>
    <p:sldId id="268" r:id="rId14"/>
    <p:sldId id="269" r:id="rId15"/>
    <p:sldId id="270" r:id="rId16"/>
    <p:sldId id="271" r:id="rId17"/>
    <p:sldId id="306" r:id="rId18"/>
    <p:sldId id="272" r:id="rId19"/>
    <p:sldId id="282" r:id="rId20"/>
    <p:sldId id="283" r:id="rId21"/>
    <p:sldId id="284" r:id="rId22"/>
    <p:sldId id="285" r:id="rId23"/>
    <p:sldId id="287" r:id="rId24"/>
    <p:sldId id="288" r:id="rId25"/>
    <p:sldId id="290" r:id="rId26"/>
    <p:sldId id="291" r:id="rId27"/>
    <p:sldId id="293" r:id="rId28"/>
    <p:sldId id="294" r:id="rId29"/>
    <p:sldId id="296" r:id="rId30"/>
    <p:sldId id="297" r:id="rId31"/>
    <p:sldId id="314" r:id="rId32"/>
    <p:sldId id="315" r:id="rId33"/>
    <p:sldId id="278" r:id="rId34"/>
    <p:sldId id="318" r:id="rId35"/>
    <p:sldId id="319" r:id="rId36"/>
    <p:sldId id="299" r:id="rId37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2AA8DA-80E3-44F0-A86C-9FA728FAC6F8}" v="1" dt="2023-11-02T10:28:57.4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1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a Holmes" userId="6b6db50b-dc44-48df-bfed-0aa86fd86d37" providerId="ADAL" clId="{322AA8DA-80E3-44F0-A86C-9FA728FAC6F8}"/>
    <pc:docChg chg="modNotesMaster">
      <pc:chgData name="Joanna Holmes" userId="6b6db50b-dc44-48df-bfed-0aa86fd86d37" providerId="ADAL" clId="{322AA8DA-80E3-44F0-A86C-9FA728FAC6F8}" dt="2023-11-02T10:28:57.400" v="0"/>
      <pc:docMkLst>
        <pc:docMk/>
      </pc:docMkLst>
    </pc:docChg>
  </pc:docChgLst>
  <pc:docChgLst>
    <pc:chgData name="Joanna Holmes" userId="6b6db50b-dc44-48df-bfed-0aa86fd86d37" providerId="ADAL" clId="{1E25E1B8-0576-4880-92F4-1904A45535B1}"/>
    <pc:docChg chg="undo custSel addSld delSld modSld sldOrd delMainMaster">
      <pc:chgData name="Joanna Holmes" userId="6b6db50b-dc44-48df-bfed-0aa86fd86d37" providerId="ADAL" clId="{1E25E1B8-0576-4880-92F4-1904A45535B1}" dt="2023-10-31T13:12:31.208" v="669" actId="47"/>
      <pc:docMkLst>
        <pc:docMk/>
      </pc:docMkLst>
      <pc:sldChg chg="modSp mod">
        <pc:chgData name="Joanna Holmes" userId="6b6db50b-dc44-48df-bfed-0aa86fd86d37" providerId="ADAL" clId="{1E25E1B8-0576-4880-92F4-1904A45535B1}" dt="2023-10-31T11:03:59.694" v="37" actId="20577"/>
        <pc:sldMkLst>
          <pc:docMk/>
          <pc:sldMk cId="1838958941" sldId="256"/>
        </pc:sldMkLst>
        <pc:spChg chg="mod">
          <ac:chgData name="Joanna Holmes" userId="6b6db50b-dc44-48df-bfed-0aa86fd86d37" providerId="ADAL" clId="{1E25E1B8-0576-4880-92F4-1904A45535B1}" dt="2023-10-31T11:03:59.694" v="37" actId="20577"/>
          <ac:spMkLst>
            <pc:docMk/>
            <pc:sldMk cId="1838958941" sldId="256"/>
            <ac:spMk id="3" creationId="{5F52F614-BC41-AECD-1DFC-0B98521E29E3}"/>
          </ac:spMkLst>
        </pc:spChg>
      </pc:sldChg>
      <pc:sldChg chg="addSp delSp modSp mod">
        <pc:chgData name="Joanna Holmes" userId="6b6db50b-dc44-48df-bfed-0aa86fd86d37" providerId="ADAL" clId="{1E25E1B8-0576-4880-92F4-1904A45535B1}" dt="2023-10-31T11:05:13.246" v="105" actId="403"/>
        <pc:sldMkLst>
          <pc:docMk/>
          <pc:sldMk cId="3935551652" sldId="257"/>
        </pc:sldMkLst>
        <pc:spChg chg="mod">
          <ac:chgData name="Joanna Holmes" userId="6b6db50b-dc44-48df-bfed-0aa86fd86d37" providerId="ADAL" clId="{1E25E1B8-0576-4880-92F4-1904A45535B1}" dt="2023-10-31T11:04:11.171" v="38" actId="20577"/>
          <ac:spMkLst>
            <pc:docMk/>
            <pc:sldMk cId="3935551652" sldId="257"/>
            <ac:spMk id="2" creationId="{E1F3CB68-CBA6-0051-ACC8-788E3F16F8B2}"/>
          </ac:spMkLst>
        </pc:spChg>
        <pc:spChg chg="add mod">
          <ac:chgData name="Joanna Holmes" userId="6b6db50b-dc44-48df-bfed-0aa86fd86d37" providerId="ADAL" clId="{1E25E1B8-0576-4880-92F4-1904A45535B1}" dt="2023-10-31T11:05:13.246" v="105" actId="403"/>
          <ac:spMkLst>
            <pc:docMk/>
            <pc:sldMk cId="3935551652" sldId="257"/>
            <ac:spMk id="7" creationId="{A979EB06-0559-45B8-0A80-092D5A6477A9}"/>
          </ac:spMkLst>
        </pc:spChg>
        <pc:picChg chg="del">
          <ac:chgData name="Joanna Holmes" userId="6b6db50b-dc44-48df-bfed-0aa86fd86d37" providerId="ADAL" clId="{1E25E1B8-0576-4880-92F4-1904A45535B1}" dt="2023-10-31T11:04:13.779" v="39" actId="478"/>
          <ac:picMkLst>
            <pc:docMk/>
            <pc:sldMk cId="3935551652" sldId="257"/>
            <ac:picMk id="5" creationId="{3BD42BDF-CD88-7110-F1CA-97AAAFD39005}"/>
          </ac:picMkLst>
        </pc:picChg>
      </pc:sldChg>
      <pc:sldChg chg="addSp delSp modSp mod">
        <pc:chgData name="Joanna Holmes" userId="6b6db50b-dc44-48df-bfed-0aa86fd86d37" providerId="ADAL" clId="{1E25E1B8-0576-4880-92F4-1904A45535B1}" dt="2023-10-31T11:21:56.109" v="290" actId="20577"/>
        <pc:sldMkLst>
          <pc:docMk/>
          <pc:sldMk cId="215765341" sldId="258"/>
        </pc:sldMkLst>
        <pc:spChg chg="mod">
          <ac:chgData name="Joanna Holmes" userId="6b6db50b-dc44-48df-bfed-0aa86fd86d37" providerId="ADAL" clId="{1E25E1B8-0576-4880-92F4-1904A45535B1}" dt="2023-10-31T11:14:27.503" v="141" actId="14100"/>
          <ac:spMkLst>
            <pc:docMk/>
            <pc:sldMk cId="215765341" sldId="258"/>
            <ac:spMk id="4" creationId="{7C1B5177-E976-7A7A-866B-A34946C567F1}"/>
          </ac:spMkLst>
        </pc:spChg>
        <pc:spChg chg="del mod">
          <ac:chgData name="Joanna Holmes" userId="6b6db50b-dc44-48df-bfed-0aa86fd86d37" providerId="ADAL" clId="{1E25E1B8-0576-4880-92F4-1904A45535B1}" dt="2023-10-31T11:16:37.236" v="165"/>
          <ac:spMkLst>
            <pc:docMk/>
            <pc:sldMk cId="215765341" sldId="258"/>
            <ac:spMk id="5" creationId="{105010D3-AC22-1DF5-5E40-D39D381FC3DB}"/>
          </ac:spMkLst>
        </pc:spChg>
        <pc:spChg chg="add mod">
          <ac:chgData name="Joanna Holmes" userId="6b6db50b-dc44-48df-bfed-0aa86fd86d37" providerId="ADAL" clId="{1E25E1B8-0576-4880-92F4-1904A45535B1}" dt="2023-10-31T11:21:56.109" v="290" actId="20577"/>
          <ac:spMkLst>
            <pc:docMk/>
            <pc:sldMk cId="215765341" sldId="258"/>
            <ac:spMk id="8" creationId="{5051FA03-9A29-4014-E80F-35391D6B8E00}"/>
          </ac:spMkLst>
        </pc:spChg>
        <pc:picChg chg="add mod">
          <ac:chgData name="Joanna Holmes" userId="6b6db50b-dc44-48df-bfed-0aa86fd86d37" providerId="ADAL" clId="{1E25E1B8-0576-4880-92F4-1904A45535B1}" dt="2023-10-31T11:16:40.299" v="167" actId="1076"/>
          <ac:picMkLst>
            <pc:docMk/>
            <pc:sldMk cId="215765341" sldId="258"/>
            <ac:picMk id="6" creationId="{085F9423-8E90-DF05-39EC-F9BF67B385E2}"/>
          </ac:picMkLst>
        </pc:picChg>
        <pc:picChg chg="add mod">
          <ac:chgData name="Joanna Holmes" userId="6b6db50b-dc44-48df-bfed-0aa86fd86d37" providerId="ADAL" clId="{1E25E1B8-0576-4880-92F4-1904A45535B1}" dt="2023-10-31T11:21:15.483" v="208" actId="1076"/>
          <ac:picMkLst>
            <pc:docMk/>
            <pc:sldMk cId="215765341" sldId="258"/>
            <ac:picMk id="7" creationId="{F21FFFA4-01C7-71A7-F741-8292DCF88150}"/>
          </ac:picMkLst>
        </pc:picChg>
      </pc:sldChg>
      <pc:sldChg chg="del">
        <pc:chgData name="Joanna Holmes" userId="6b6db50b-dc44-48df-bfed-0aa86fd86d37" providerId="ADAL" clId="{1E25E1B8-0576-4880-92F4-1904A45535B1}" dt="2023-10-31T11:20:51.341" v="205" actId="47"/>
        <pc:sldMkLst>
          <pc:docMk/>
          <pc:sldMk cId="938677705" sldId="259"/>
        </pc:sldMkLst>
      </pc:sldChg>
      <pc:sldChg chg="del">
        <pc:chgData name="Joanna Holmes" userId="6b6db50b-dc44-48df-bfed-0aa86fd86d37" providerId="ADAL" clId="{1E25E1B8-0576-4880-92F4-1904A45535B1}" dt="2023-10-31T11:20:50.154" v="204" actId="47"/>
        <pc:sldMkLst>
          <pc:docMk/>
          <pc:sldMk cId="3982424897" sldId="260"/>
        </pc:sldMkLst>
      </pc:sldChg>
      <pc:sldChg chg="del">
        <pc:chgData name="Joanna Holmes" userId="6b6db50b-dc44-48df-bfed-0aa86fd86d37" providerId="ADAL" clId="{1E25E1B8-0576-4880-92F4-1904A45535B1}" dt="2023-10-31T11:20:41.948" v="198" actId="47"/>
        <pc:sldMkLst>
          <pc:docMk/>
          <pc:sldMk cId="2975584885" sldId="261"/>
        </pc:sldMkLst>
      </pc:sldChg>
      <pc:sldChg chg="del">
        <pc:chgData name="Joanna Holmes" userId="6b6db50b-dc44-48df-bfed-0aa86fd86d37" providerId="ADAL" clId="{1E25E1B8-0576-4880-92F4-1904A45535B1}" dt="2023-10-31T11:20:52.058" v="206" actId="47"/>
        <pc:sldMkLst>
          <pc:docMk/>
          <pc:sldMk cId="3575310559" sldId="262"/>
        </pc:sldMkLst>
      </pc:sldChg>
      <pc:sldChg chg="del">
        <pc:chgData name="Joanna Holmes" userId="6b6db50b-dc44-48df-bfed-0aa86fd86d37" providerId="ADAL" clId="{1E25E1B8-0576-4880-92F4-1904A45535B1}" dt="2023-10-31T11:20:53.023" v="207" actId="47"/>
        <pc:sldMkLst>
          <pc:docMk/>
          <pc:sldMk cId="3780602832" sldId="263"/>
        </pc:sldMkLst>
      </pc:sldChg>
      <pc:sldChg chg="del">
        <pc:chgData name="Joanna Holmes" userId="6b6db50b-dc44-48df-bfed-0aa86fd86d37" providerId="ADAL" clId="{1E25E1B8-0576-4880-92F4-1904A45535B1}" dt="2023-10-31T11:20:42.851" v="199" actId="47"/>
        <pc:sldMkLst>
          <pc:docMk/>
          <pc:sldMk cId="1046647034" sldId="264"/>
        </pc:sldMkLst>
      </pc:sldChg>
      <pc:sldChg chg="del">
        <pc:chgData name="Joanna Holmes" userId="6b6db50b-dc44-48df-bfed-0aa86fd86d37" providerId="ADAL" clId="{1E25E1B8-0576-4880-92F4-1904A45535B1}" dt="2023-10-31T11:20:43.953" v="200" actId="47"/>
        <pc:sldMkLst>
          <pc:docMk/>
          <pc:sldMk cId="1973964802" sldId="265"/>
        </pc:sldMkLst>
      </pc:sldChg>
      <pc:sldChg chg="del">
        <pc:chgData name="Joanna Holmes" userId="6b6db50b-dc44-48df-bfed-0aa86fd86d37" providerId="ADAL" clId="{1E25E1B8-0576-4880-92F4-1904A45535B1}" dt="2023-10-31T11:20:45.958" v="203" actId="47"/>
        <pc:sldMkLst>
          <pc:docMk/>
          <pc:sldMk cId="2863513665" sldId="266"/>
        </pc:sldMkLst>
      </pc:sldChg>
      <pc:sldChg chg="delSp modSp add mod">
        <pc:chgData name="Joanna Holmes" userId="6b6db50b-dc44-48df-bfed-0aa86fd86d37" providerId="ADAL" clId="{1E25E1B8-0576-4880-92F4-1904A45535B1}" dt="2023-10-31T11:31:10.648" v="298" actId="20577"/>
        <pc:sldMkLst>
          <pc:docMk/>
          <pc:sldMk cId="840188880" sldId="267"/>
        </pc:sldMkLst>
        <pc:spChg chg="mod">
          <ac:chgData name="Joanna Holmes" userId="6b6db50b-dc44-48df-bfed-0aa86fd86d37" providerId="ADAL" clId="{1E25E1B8-0576-4880-92F4-1904A45535B1}" dt="2023-10-31T11:31:10.648" v="298" actId="20577"/>
          <ac:spMkLst>
            <pc:docMk/>
            <pc:sldMk cId="840188880" sldId="267"/>
            <ac:spMk id="4" creationId="{00000000-0000-0000-0000-000000000000}"/>
          </ac:spMkLst>
        </pc:spChg>
        <pc:picChg chg="del">
          <ac:chgData name="Joanna Holmes" userId="6b6db50b-dc44-48df-bfed-0aa86fd86d37" providerId="ADAL" clId="{1E25E1B8-0576-4880-92F4-1904A45535B1}" dt="2023-10-31T11:31:03.058" v="293" actId="478"/>
          <ac:picMkLst>
            <pc:docMk/>
            <pc:sldMk cId="840188880" sldId="267"/>
            <ac:picMk id="8" creationId="{00000000-0000-0000-0000-000000000000}"/>
          </ac:picMkLst>
        </pc:picChg>
      </pc:sldChg>
      <pc:sldChg chg="del">
        <pc:chgData name="Joanna Holmes" userId="6b6db50b-dc44-48df-bfed-0aa86fd86d37" providerId="ADAL" clId="{1E25E1B8-0576-4880-92F4-1904A45535B1}" dt="2023-10-31T11:30:47.298" v="291" actId="2696"/>
        <pc:sldMkLst>
          <pc:docMk/>
          <pc:sldMk cId="1938441301" sldId="267"/>
        </pc:sldMkLst>
      </pc:sldChg>
      <pc:sldChg chg="addSp modSp mod setBg">
        <pc:chgData name="Joanna Holmes" userId="6b6db50b-dc44-48df-bfed-0aa86fd86d37" providerId="ADAL" clId="{1E25E1B8-0576-4880-92F4-1904A45535B1}" dt="2023-10-31T11:35:13.138" v="454" actId="20577"/>
        <pc:sldMkLst>
          <pc:docMk/>
          <pc:sldMk cId="3513445971" sldId="268"/>
        </pc:sldMkLst>
        <pc:spChg chg="mod">
          <ac:chgData name="Joanna Holmes" userId="6b6db50b-dc44-48df-bfed-0aa86fd86d37" providerId="ADAL" clId="{1E25E1B8-0576-4880-92F4-1904A45535B1}" dt="2023-10-31T11:35:13.138" v="454" actId="20577"/>
          <ac:spMkLst>
            <pc:docMk/>
            <pc:sldMk cId="3513445971" sldId="268"/>
            <ac:spMk id="11266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34:59.413" v="439" actId="403"/>
          <ac:spMkLst>
            <pc:docMk/>
            <pc:sldMk cId="3513445971" sldId="268"/>
            <ac:spMk id="11267" creationId="{00000000-0000-0000-0000-000000000000}"/>
          </ac:spMkLst>
        </pc:spChg>
        <pc:spChg chg="add">
          <ac:chgData name="Joanna Holmes" userId="6b6db50b-dc44-48df-bfed-0aa86fd86d37" providerId="ADAL" clId="{1E25E1B8-0576-4880-92F4-1904A45535B1}" dt="2023-10-31T11:34:55.186" v="435" actId="26606"/>
          <ac:spMkLst>
            <pc:docMk/>
            <pc:sldMk cId="3513445971" sldId="268"/>
            <ac:spMk id="11272" creationId="{CADF2543-1B6F-4FBC-A7AF-53A0430E05AB}"/>
          </ac:spMkLst>
        </pc:spChg>
        <pc:grpChg chg="add">
          <ac:chgData name="Joanna Holmes" userId="6b6db50b-dc44-48df-bfed-0aa86fd86d37" providerId="ADAL" clId="{1E25E1B8-0576-4880-92F4-1904A45535B1}" dt="2023-10-31T11:34:55.186" v="435" actId="26606"/>
          <ac:grpSpMkLst>
            <pc:docMk/>
            <pc:sldMk cId="3513445971" sldId="268"/>
            <ac:grpSpMk id="11274" creationId="{A80A6E81-6B71-43DF-877B-E964A9A4CB68}"/>
          </ac:grpSpMkLst>
        </pc:grpChg>
      </pc:sldChg>
      <pc:sldChg chg="modSp mod">
        <pc:chgData name="Joanna Holmes" userId="6b6db50b-dc44-48df-bfed-0aa86fd86d37" providerId="ADAL" clId="{1E25E1B8-0576-4880-92F4-1904A45535B1}" dt="2023-10-31T11:35:29.806" v="456" actId="1076"/>
        <pc:sldMkLst>
          <pc:docMk/>
          <pc:sldMk cId="1257473310" sldId="269"/>
        </pc:sldMkLst>
        <pc:spChg chg="mod">
          <ac:chgData name="Joanna Holmes" userId="6b6db50b-dc44-48df-bfed-0aa86fd86d37" providerId="ADAL" clId="{1E25E1B8-0576-4880-92F4-1904A45535B1}" dt="2023-10-31T11:35:25.949" v="455" actId="1076"/>
          <ac:spMkLst>
            <pc:docMk/>
            <pc:sldMk cId="1257473310" sldId="269"/>
            <ac:spMk id="12290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35:29.806" v="456" actId="1076"/>
          <ac:spMkLst>
            <pc:docMk/>
            <pc:sldMk cId="1257473310" sldId="269"/>
            <ac:spMk id="12291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35:39.502" v="458" actId="1076"/>
        <pc:sldMkLst>
          <pc:docMk/>
          <pc:sldMk cId="2961374972" sldId="270"/>
        </pc:sldMkLst>
        <pc:spChg chg="mod">
          <ac:chgData name="Joanna Holmes" userId="6b6db50b-dc44-48df-bfed-0aa86fd86d37" providerId="ADAL" clId="{1E25E1B8-0576-4880-92F4-1904A45535B1}" dt="2023-10-31T11:35:36.091" v="457" actId="1076"/>
          <ac:spMkLst>
            <pc:docMk/>
            <pc:sldMk cId="2961374972" sldId="270"/>
            <ac:spMk id="13314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35:39.502" v="458" actId="1076"/>
          <ac:spMkLst>
            <pc:docMk/>
            <pc:sldMk cId="2961374972" sldId="270"/>
            <ac:spMk id="13315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35:54.916" v="460" actId="1076"/>
        <pc:sldMkLst>
          <pc:docMk/>
          <pc:sldMk cId="2597357763" sldId="271"/>
        </pc:sldMkLst>
        <pc:spChg chg="mod">
          <ac:chgData name="Joanna Holmes" userId="6b6db50b-dc44-48df-bfed-0aa86fd86d37" providerId="ADAL" clId="{1E25E1B8-0576-4880-92F4-1904A45535B1}" dt="2023-10-31T11:35:51.306" v="459" actId="1076"/>
          <ac:spMkLst>
            <pc:docMk/>
            <pc:sldMk cId="2597357763" sldId="271"/>
            <ac:spMk id="14338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35:54.916" v="460" actId="1076"/>
          <ac:spMkLst>
            <pc:docMk/>
            <pc:sldMk cId="2597357763" sldId="271"/>
            <ac:spMk id="14339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36:08.050" v="464" actId="1076"/>
        <pc:sldMkLst>
          <pc:docMk/>
          <pc:sldMk cId="1137925799" sldId="272"/>
        </pc:sldMkLst>
        <pc:spChg chg="mod">
          <ac:chgData name="Joanna Holmes" userId="6b6db50b-dc44-48df-bfed-0aa86fd86d37" providerId="ADAL" clId="{1E25E1B8-0576-4880-92F4-1904A45535B1}" dt="2023-10-31T11:36:01.450" v="461" actId="1076"/>
          <ac:spMkLst>
            <pc:docMk/>
            <pc:sldMk cId="1137925799" sldId="272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36:08.050" v="464" actId="1076"/>
          <ac:spMkLst>
            <pc:docMk/>
            <pc:sldMk cId="1137925799" sldId="272"/>
            <ac:spMk id="15363" creationId="{00000000-0000-0000-0000-000000000000}"/>
          </ac:spMkLst>
        </pc:spChg>
      </pc:sldChg>
      <pc:sldChg chg="del">
        <pc:chgData name="Joanna Holmes" userId="6b6db50b-dc44-48df-bfed-0aa86fd86d37" providerId="ADAL" clId="{1E25E1B8-0576-4880-92F4-1904A45535B1}" dt="2023-10-31T13:08:39.643" v="618" actId="47"/>
        <pc:sldMkLst>
          <pc:docMk/>
          <pc:sldMk cId="120239533" sldId="273"/>
        </pc:sldMkLst>
      </pc:sldChg>
      <pc:sldChg chg="modSp del mod">
        <pc:chgData name="Joanna Holmes" userId="6b6db50b-dc44-48df-bfed-0aa86fd86d37" providerId="ADAL" clId="{1E25E1B8-0576-4880-92F4-1904A45535B1}" dt="2023-10-31T13:11:36.143" v="658" actId="47"/>
        <pc:sldMkLst>
          <pc:docMk/>
          <pc:sldMk cId="594248214" sldId="275"/>
        </pc:sldMkLst>
        <pc:spChg chg="mod">
          <ac:chgData name="Joanna Holmes" userId="6b6db50b-dc44-48df-bfed-0aa86fd86d37" providerId="ADAL" clId="{1E25E1B8-0576-4880-92F4-1904A45535B1}" dt="2023-10-31T13:11:34.824" v="657" actId="14100"/>
          <ac:spMkLst>
            <pc:docMk/>
            <pc:sldMk cId="594248214" sldId="275"/>
            <ac:spMk id="2" creationId="{00000000-0000-0000-0000-000000000000}"/>
          </ac:spMkLst>
        </pc:spChg>
      </pc:sldChg>
      <pc:sldChg chg="modSp del mod">
        <pc:chgData name="Joanna Holmes" userId="6b6db50b-dc44-48df-bfed-0aa86fd86d37" providerId="ADAL" clId="{1E25E1B8-0576-4880-92F4-1904A45535B1}" dt="2023-10-31T13:08:46.176" v="621" actId="47"/>
        <pc:sldMkLst>
          <pc:docMk/>
          <pc:sldMk cId="3883477383" sldId="277"/>
        </pc:sldMkLst>
        <pc:spChg chg="mod">
          <ac:chgData name="Joanna Holmes" userId="6b6db50b-dc44-48df-bfed-0aa86fd86d37" providerId="ADAL" clId="{1E25E1B8-0576-4880-92F4-1904A45535B1}" dt="2023-10-31T13:08:13.888" v="609" actId="1076"/>
          <ac:spMkLst>
            <pc:docMk/>
            <pc:sldMk cId="3883477383" sldId="277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08:22.068" v="617" actId="14100"/>
          <ac:spMkLst>
            <pc:docMk/>
            <pc:sldMk cId="3883477383" sldId="277"/>
            <ac:spMk id="5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3:11:01.625" v="655" actId="20577"/>
        <pc:sldMkLst>
          <pc:docMk/>
          <pc:sldMk cId="3541067214" sldId="278"/>
        </pc:sldMkLst>
        <pc:spChg chg="mod">
          <ac:chgData name="Joanna Holmes" userId="6b6db50b-dc44-48df-bfed-0aa86fd86d37" providerId="ADAL" clId="{1E25E1B8-0576-4880-92F4-1904A45535B1}" dt="2023-10-31T13:10:47.320" v="647" actId="1076"/>
          <ac:spMkLst>
            <pc:docMk/>
            <pc:sldMk cId="3541067214" sldId="278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11:01.625" v="655" actId="20577"/>
          <ac:spMkLst>
            <pc:docMk/>
            <pc:sldMk cId="3541067214" sldId="278"/>
            <ac:spMk id="3" creationId="{00000000-0000-0000-0000-000000000000}"/>
          </ac:spMkLst>
        </pc:spChg>
      </pc:sldChg>
      <pc:sldChg chg="del">
        <pc:chgData name="Joanna Holmes" userId="6b6db50b-dc44-48df-bfed-0aa86fd86d37" providerId="ADAL" clId="{1E25E1B8-0576-4880-92F4-1904A45535B1}" dt="2023-10-31T13:08:44.772" v="620" actId="47"/>
        <pc:sldMkLst>
          <pc:docMk/>
          <pc:sldMk cId="2846768209" sldId="279"/>
        </pc:sldMkLst>
      </pc:sldChg>
      <pc:sldChg chg="del">
        <pc:chgData name="Joanna Holmes" userId="6b6db50b-dc44-48df-bfed-0aa86fd86d37" providerId="ADAL" clId="{1E25E1B8-0576-4880-92F4-1904A45535B1}" dt="2023-10-31T11:20:44.655" v="201" actId="47"/>
        <pc:sldMkLst>
          <pc:docMk/>
          <pc:sldMk cId="1230369031" sldId="280"/>
        </pc:sldMkLst>
      </pc:sldChg>
      <pc:sldChg chg="del">
        <pc:chgData name="Joanna Holmes" userId="6b6db50b-dc44-48df-bfed-0aa86fd86d37" providerId="ADAL" clId="{1E25E1B8-0576-4880-92F4-1904A45535B1}" dt="2023-10-31T11:36:44.919" v="467" actId="47"/>
        <pc:sldMkLst>
          <pc:docMk/>
          <pc:sldMk cId="693891189" sldId="281"/>
        </pc:sldMkLst>
      </pc:sldChg>
      <pc:sldChg chg="modSp mod">
        <pc:chgData name="Joanna Holmes" userId="6b6db50b-dc44-48df-bfed-0aa86fd86d37" providerId="ADAL" clId="{1E25E1B8-0576-4880-92F4-1904A45535B1}" dt="2023-10-31T11:37:01.906" v="483" actId="20577"/>
        <pc:sldMkLst>
          <pc:docMk/>
          <pc:sldMk cId="2024802017" sldId="282"/>
        </pc:sldMkLst>
        <pc:spChg chg="mod">
          <ac:chgData name="Joanna Holmes" userId="6b6db50b-dc44-48df-bfed-0aa86fd86d37" providerId="ADAL" clId="{1E25E1B8-0576-4880-92F4-1904A45535B1}" dt="2023-10-31T11:37:01.906" v="483" actId="20577"/>
          <ac:spMkLst>
            <pc:docMk/>
            <pc:sldMk cId="2024802017" sldId="282"/>
            <ac:spMk id="2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49:29.213" v="519" actId="403"/>
        <pc:sldMkLst>
          <pc:docMk/>
          <pc:sldMk cId="1019254543" sldId="283"/>
        </pc:sldMkLst>
        <pc:spChg chg="mod">
          <ac:chgData name="Joanna Holmes" userId="6b6db50b-dc44-48df-bfed-0aa86fd86d37" providerId="ADAL" clId="{1E25E1B8-0576-4880-92F4-1904A45535B1}" dt="2023-10-31T11:49:21.793" v="516" actId="1076"/>
          <ac:spMkLst>
            <pc:docMk/>
            <pc:sldMk cId="1019254543" sldId="283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49:29.213" v="519" actId="403"/>
          <ac:spMkLst>
            <pc:docMk/>
            <pc:sldMk cId="1019254543" sldId="283"/>
            <ac:spMk id="3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49:42.294" v="522" actId="14100"/>
        <pc:sldMkLst>
          <pc:docMk/>
          <pc:sldMk cId="2817136127" sldId="284"/>
        </pc:sldMkLst>
        <pc:spChg chg="mod">
          <ac:chgData name="Joanna Holmes" userId="6b6db50b-dc44-48df-bfed-0aa86fd86d37" providerId="ADAL" clId="{1E25E1B8-0576-4880-92F4-1904A45535B1}" dt="2023-10-31T11:49:42.294" v="522" actId="14100"/>
          <ac:spMkLst>
            <pc:docMk/>
            <pc:sldMk cId="2817136127" sldId="284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49:35.731" v="520" actId="1076"/>
          <ac:spMkLst>
            <pc:docMk/>
            <pc:sldMk cId="2817136127" sldId="284"/>
            <ac:spMk id="4" creationId="{00000000-0000-0000-0000-000000000000}"/>
          </ac:spMkLst>
        </pc:spChg>
      </pc:sldChg>
      <pc:sldChg chg="addSp modSp mod">
        <pc:chgData name="Joanna Holmes" userId="6b6db50b-dc44-48df-bfed-0aa86fd86d37" providerId="ADAL" clId="{1E25E1B8-0576-4880-92F4-1904A45535B1}" dt="2023-10-31T11:50:33.582" v="530" actId="1076"/>
        <pc:sldMkLst>
          <pc:docMk/>
          <pc:sldMk cId="996676572" sldId="285"/>
        </pc:sldMkLst>
        <pc:spChg chg="mod">
          <ac:chgData name="Joanna Holmes" userId="6b6db50b-dc44-48df-bfed-0aa86fd86d37" providerId="ADAL" clId="{1E25E1B8-0576-4880-92F4-1904A45535B1}" dt="2023-10-31T11:50:07.008" v="525" actId="27636"/>
          <ac:spMkLst>
            <pc:docMk/>
            <pc:sldMk cId="996676572" sldId="285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47:44.329" v="507" actId="1076"/>
          <ac:spMkLst>
            <pc:docMk/>
            <pc:sldMk cId="996676572" sldId="285"/>
            <ac:spMk id="4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50:33.582" v="530" actId="1076"/>
          <ac:spMkLst>
            <pc:docMk/>
            <pc:sldMk cId="996676572" sldId="285"/>
            <ac:spMk id="5" creationId="{00000000-0000-0000-0000-000000000000}"/>
          </ac:spMkLst>
        </pc:spChg>
        <pc:picChg chg="add mod">
          <ac:chgData name="Joanna Holmes" userId="6b6db50b-dc44-48df-bfed-0aa86fd86d37" providerId="ADAL" clId="{1E25E1B8-0576-4880-92F4-1904A45535B1}" dt="2023-10-31T11:50:30.345" v="529" actId="1076"/>
          <ac:picMkLst>
            <pc:docMk/>
            <pc:sldMk cId="996676572" sldId="285"/>
            <ac:picMk id="2" creationId="{D053FA33-0F06-3810-C79E-FFBDB428D68D}"/>
          </ac:picMkLst>
        </pc:picChg>
      </pc:sldChg>
      <pc:sldChg chg="delSp del mod">
        <pc:chgData name="Joanna Holmes" userId="6b6db50b-dc44-48df-bfed-0aa86fd86d37" providerId="ADAL" clId="{1E25E1B8-0576-4880-92F4-1904A45535B1}" dt="2023-10-31T11:50:38.899" v="531" actId="47"/>
        <pc:sldMkLst>
          <pc:docMk/>
          <pc:sldMk cId="3986579163" sldId="286"/>
        </pc:sldMkLst>
        <pc:spChg chg="del">
          <ac:chgData name="Joanna Holmes" userId="6b6db50b-dc44-48df-bfed-0aa86fd86d37" providerId="ADAL" clId="{1E25E1B8-0576-4880-92F4-1904A45535B1}" dt="2023-10-31T11:50:21.593" v="527" actId="21"/>
          <ac:spMkLst>
            <pc:docMk/>
            <pc:sldMk cId="3986579163" sldId="286"/>
            <ac:spMk id="2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50:52.083" v="533" actId="14100"/>
        <pc:sldMkLst>
          <pc:docMk/>
          <pc:sldMk cId="2950592378" sldId="287"/>
        </pc:sldMkLst>
        <pc:spChg chg="mod">
          <ac:chgData name="Joanna Holmes" userId="6b6db50b-dc44-48df-bfed-0aa86fd86d37" providerId="ADAL" clId="{1E25E1B8-0576-4880-92F4-1904A45535B1}" dt="2023-10-31T11:50:52.083" v="533" actId="14100"/>
          <ac:spMkLst>
            <pc:docMk/>
            <pc:sldMk cId="2950592378" sldId="287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50:48.172" v="532" actId="1076"/>
          <ac:spMkLst>
            <pc:docMk/>
            <pc:sldMk cId="2950592378" sldId="287"/>
            <ac:spMk id="4" creationId="{00000000-0000-0000-0000-000000000000}"/>
          </ac:spMkLst>
        </pc:spChg>
      </pc:sldChg>
      <pc:sldChg chg="addSp modSp mod">
        <pc:chgData name="Joanna Holmes" userId="6b6db50b-dc44-48df-bfed-0aa86fd86d37" providerId="ADAL" clId="{1E25E1B8-0576-4880-92F4-1904A45535B1}" dt="2023-10-31T11:52:04.099" v="554" actId="403"/>
        <pc:sldMkLst>
          <pc:docMk/>
          <pc:sldMk cId="2496359158" sldId="288"/>
        </pc:sldMkLst>
        <pc:spChg chg="mod">
          <ac:chgData name="Joanna Holmes" userId="6b6db50b-dc44-48df-bfed-0aa86fd86d37" providerId="ADAL" clId="{1E25E1B8-0576-4880-92F4-1904A45535B1}" dt="2023-10-31T11:51:41.794" v="546" actId="1076"/>
          <ac:spMkLst>
            <pc:docMk/>
            <pc:sldMk cId="2496359158" sldId="288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51:38.798" v="545" actId="14100"/>
          <ac:spMkLst>
            <pc:docMk/>
            <pc:sldMk cId="2496359158" sldId="288"/>
            <ac:spMk id="4" creationId="{00000000-0000-0000-0000-000000000000}"/>
          </ac:spMkLst>
        </pc:spChg>
        <pc:spChg chg="add mod">
          <ac:chgData name="Joanna Holmes" userId="6b6db50b-dc44-48df-bfed-0aa86fd86d37" providerId="ADAL" clId="{1E25E1B8-0576-4880-92F4-1904A45535B1}" dt="2023-10-31T11:52:04.099" v="554" actId="403"/>
          <ac:spMkLst>
            <pc:docMk/>
            <pc:sldMk cId="2496359158" sldId="288"/>
            <ac:spMk id="5" creationId="{07BBBCF1-E7CC-C842-E4D0-DE66AB2052D6}"/>
          </ac:spMkLst>
        </pc:spChg>
        <pc:spChg chg="mod">
          <ac:chgData name="Joanna Holmes" userId="6b6db50b-dc44-48df-bfed-0aa86fd86d37" providerId="ADAL" clId="{1E25E1B8-0576-4880-92F4-1904A45535B1}" dt="2023-10-31T11:51:49.831" v="549" actId="404"/>
          <ac:spMkLst>
            <pc:docMk/>
            <pc:sldMk cId="2496359158" sldId="288"/>
            <ac:spMk id="6" creationId="{00000000-0000-0000-0000-000000000000}"/>
          </ac:spMkLst>
        </pc:spChg>
      </pc:sldChg>
      <pc:sldChg chg="delSp modSp del mod">
        <pc:chgData name="Joanna Holmes" userId="6b6db50b-dc44-48df-bfed-0aa86fd86d37" providerId="ADAL" clId="{1E25E1B8-0576-4880-92F4-1904A45535B1}" dt="2023-10-31T11:52:12.255" v="555" actId="47"/>
        <pc:sldMkLst>
          <pc:docMk/>
          <pc:sldMk cId="130676107" sldId="289"/>
        </pc:sldMkLst>
        <pc:spChg chg="del mod">
          <ac:chgData name="Joanna Holmes" userId="6b6db50b-dc44-48df-bfed-0aa86fd86d37" providerId="ADAL" clId="{1E25E1B8-0576-4880-92F4-1904A45535B1}" dt="2023-10-31T11:51:17.083" v="539"/>
          <ac:spMkLst>
            <pc:docMk/>
            <pc:sldMk cId="130676107" sldId="289"/>
            <ac:spMk id="5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52:26.327" v="558" actId="1076"/>
        <pc:sldMkLst>
          <pc:docMk/>
          <pc:sldMk cId="2932879413" sldId="290"/>
        </pc:sldMkLst>
        <pc:spChg chg="mod">
          <ac:chgData name="Joanna Holmes" userId="6b6db50b-dc44-48df-bfed-0aa86fd86d37" providerId="ADAL" clId="{1E25E1B8-0576-4880-92F4-1904A45535B1}" dt="2023-10-31T11:52:21.463" v="556" actId="14100"/>
          <ac:spMkLst>
            <pc:docMk/>
            <pc:sldMk cId="2932879413" sldId="290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52:26.327" v="558" actId="1076"/>
          <ac:spMkLst>
            <pc:docMk/>
            <pc:sldMk cId="2932879413" sldId="290"/>
            <ac:spMk id="4" creationId="{00000000-0000-0000-0000-000000000000}"/>
          </ac:spMkLst>
        </pc:spChg>
      </pc:sldChg>
      <pc:sldChg chg="addSp modSp mod">
        <pc:chgData name="Joanna Holmes" userId="6b6db50b-dc44-48df-bfed-0aa86fd86d37" providerId="ADAL" clId="{1E25E1B8-0576-4880-92F4-1904A45535B1}" dt="2023-10-31T11:53:20.411" v="570" actId="1076"/>
        <pc:sldMkLst>
          <pc:docMk/>
          <pc:sldMk cId="1640003575" sldId="291"/>
        </pc:sldMkLst>
        <pc:spChg chg="add mod">
          <ac:chgData name="Joanna Holmes" userId="6b6db50b-dc44-48df-bfed-0aa86fd86d37" providerId="ADAL" clId="{1E25E1B8-0576-4880-92F4-1904A45535B1}" dt="2023-10-31T11:53:20.411" v="570" actId="1076"/>
          <ac:spMkLst>
            <pc:docMk/>
            <pc:sldMk cId="1640003575" sldId="291"/>
            <ac:spMk id="2" creationId="{7E9A8592-6051-BCF8-5608-052FE192AFB6}"/>
          </ac:spMkLst>
        </pc:spChg>
        <pc:spChg chg="mod">
          <ac:chgData name="Joanna Holmes" userId="6b6db50b-dc44-48df-bfed-0aa86fd86d37" providerId="ADAL" clId="{1E25E1B8-0576-4880-92F4-1904A45535B1}" dt="2023-10-31T11:52:55.966" v="563" actId="14100"/>
          <ac:spMkLst>
            <pc:docMk/>
            <pc:sldMk cId="1640003575" sldId="291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52:52.403" v="562" actId="1076"/>
          <ac:spMkLst>
            <pc:docMk/>
            <pc:sldMk cId="1640003575" sldId="291"/>
            <ac:spMk id="4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53:11.318" v="567" actId="1076"/>
          <ac:spMkLst>
            <pc:docMk/>
            <pc:sldMk cId="1640003575" sldId="291"/>
            <ac:spMk id="6" creationId="{00000000-0000-0000-0000-000000000000}"/>
          </ac:spMkLst>
        </pc:spChg>
      </pc:sldChg>
      <pc:sldChg chg="delSp del mod">
        <pc:chgData name="Joanna Holmes" userId="6b6db50b-dc44-48df-bfed-0aa86fd86d37" providerId="ADAL" clId="{1E25E1B8-0576-4880-92F4-1904A45535B1}" dt="2023-10-31T11:53:22.617" v="571" actId="47"/>
        <pc:sldMkLst>
          <pc:docMk/>
          <pc:sldMk cId="1567909381" sldId="292"/>
        </pc:sldMkLst>
        <pc:spChg chg="del">
          <ac:chgData name="Joanna Holmes" userId="6b6db50b-dc44-48df-bfed-0aa86fd86d37" providerId="ADAL" clId="{1E25E1B8-0576-4880-92F4-1904A45535B1}" dt="2023-10-31T11:53:05.927" v="565" actId="21"/>
          <ac:spMkLst>
            <pc:docMk/>
            <pc:sldMk cId="1567909381" sldId="292"/>
            <ac:spMk id="5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3:06:14.468" v="583" actId="14100"/>
        <pc:sldMkLst>
          <pc:docMk/>
          <pc:sldMk cId="1459360743" sldId="293"/>
        </pc:sldMkLst>
        <pc:spChg chg="mod">
          <ac:chgData name="Joanna Holmes" userId="6b6db50b-dc44-48df-bfed-0aa86fd86d37" providerId="ADAL" clId="{1E25E1B8-0576-4880-92F4-1904A45535B1}" dt="2023-10-31T13:06:14.468" v="583" actId="14100"/>
          <ac:spMkLst>
            <pc:docMk/>
            <pc:sldMk cId="1459360743" sldId="293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06:10.054" v="582" actId="1076"/>
          <ac:spMkLst>
            <pc:docMk/>
            <pc:sldMk cId="1459360743" sldId="293"/>
            <ac:spMk id="4" creationId="{00000000-0000-0000-0000-000000000000}"/>
          </ac:spMkLst>
        </pc:spChg>
      </pc:sldChg>
      <pc:sldChg chg="addSp modSp mod">
        <pc:chgData name="Joanna Holmes" userId="6b6db50b-dc44-48df-bfed-0aa86fd86d37" providerId="ADAL" clId="{1E25E1B8-0576-4880-92F4-1904A45535B1}" dt="2023-10-31T13:06:48.908" v="590" actId="1076"/>
        <pc:sldMkLst>
          <pc:docMk/>
          <pc:sldMk cId="2893798811" sldId="294"/>
        </pc:sldMkLst>
        <pc:spChg chg="add mod">
          <ac:chgData name="Joanna Holmes" userId="6b6db50b-dc44-48df-bfed-0aa86fd86d37" providerId="ADAL" clId="{1E25E1B8-0576-4880-92F4-1904A45535B1}" dt="2023-10-31T13:06:48.908" v="590" actId="1076"/>
          <ac:spMkLst>
            <pc:docMk/>
            <pc:sldMk cId="2893798811" sldId="294"/>
            <ac:spMk id="2" creationId="{C8857D24-2FDD-7DA9-11DE-9639BDA0F647}"/>
          </ac:spMkLst>
        </pc:spChg>
        <pc:spChg chg="mod">
          <ac:chgData name="Joanna Holmes" userId="6b6db50b-dc44-48df-bfed-0aa86fd86d37" providerId="ADAL" clId="{1E25E1B8-0576-4880-92F4-1904A45535B1}" dt="2023-10-31T13:06:23.994" v="585" actId="14100"/>
          <ac:spMkLst>
            <pc:docMk/>
            <pc:sldMk cId="2893798811" sldId="294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06:20.200" v="584" actId="1076"/>
          <ac:spMkLst>
            <pc:docMk/>
            <pc:sldMk cId="2893798811" sldId="294"/>
            <ac:spMk id="4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06:26.787" v="586" actId="1076"/>
          <ac:spMkLst>
            <pc:docMk/>
            <pc:sldMk cId="2893798811" sldId="294"/>
            <ac:spMk id="5" creationId="{00000000-0000-0000-0000-000000000000}"/>
          </ac:spMkLst>
        </pc:spChg>
      </pc:sldChg>
      <pc:sldChg chg="delSp del mod">
        <pc:chgData name="Joanna Holmes" userId="6b6db50b-dc44-48df-bfed-0aa86fd86d37" providerId="ADAL" clId="{1E25E1B8-0576-4880-92F4-1904A45535B1}" dt="2023-10-31T13:07:00.881" v="591" actId="47"/>
        <pc:sldMkLst>
          <pc:docMk/>
          <pc:sldMk cId="3218068655" sldId="295"/>
        </pc:sldMkLst>
        <pc:spChg chg="del">
          <ac:chgData name="Joanna Holmes" userId="6b6db50b-dc44-48df-bfed-0aa86fd86d37" providerId="ADAL" clId="{1E25E1B8-0576-4880-92F4-1904A45535B1}" dt="2023-10-31T13:06:36.889" v="587" actId="21"/>
          <ac:spMkLst>
            <pc:docMk/>
            <pc:sldMk cId="3218068655" sldId="295"/>
            <ac:spMk id="6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3:07:10.948" v="593" actId="14100"/>
        <pc:sldMkLst>
          <pc:docMk/>
          <pc:sldMk cId="211320258" sldId="296"/>
        </pc:sldMkLst>
        <pc:spChg chg="mod">
          <ac:chgData name="Joanna Holmes" userId="6b6db50b-dc44-48df-bfed-0aa86fd86d37" providerId="ADAL" clId="{1E25E1B8-0576-4880-92F4-1904A45535B1}" dt="2023-10-31T13:07:10.948" v="593" actId="14100"/>
          <ac:spMkLst>
            <pc:docMk/>
            <pc:sldMk cId="211320258" sldId="296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07:07.252" v="592" actId="1076"/>
          <ac:spMkLst>
            <pc:docMk/>
            <pc:sldMk cId="211320258" sldId="296"/>
            <ac:spMk id="4" creationId="{00000000-0000-0000-0000-000000000000}"/>
          </ac:spMkLst>
        </pc:spChg>
      </pc:sldChg>
      <pc:sldChg chg="addSp modSp mod">
        <pc:chgData name="Joanna Holmes" userId="6b6db50b-dc44-48df-bfed-0aa86fd86d37" providerId="ADAL" clId="{1E25E1B8-0576-4880-92F4-1904A45535B1}" dt="2023-10-31T13:08:00.481" v="607" actId="14100"/>
        <pc:sldMkLst>
          <pc:docMk/>
          <pc:sldMk cId="2180681896" sldId="297"/>
        </pc:sldMkLst>
        <pc:spChg chg="add mod">
          <ac:chgData name="Joanna Holmes" userId="6b6db50b-dc44-48df-bfed-0aa86fd86d37" providerId="ADAL" clId="{1E25E1B8-0576-4880-92F4-1904A45535B1}" dt="2023-10-31T13:08:00.481" v="607" actId="14100"/>
          <ac:spMkLst>
            <pc:docMk/>
            <pc:sldMk cId="2180681896" sldId="297"/>
            <ac:spMk id="2" creationId="{D3BDCECD-6C0C-3FD9-6BED-909A49D7484E}"/>
          </ac:spMkLst>
        </pc:spChg>
        <pc:spChg chg="mod">
          <ac:chgData name="Joanna Holmes" userId="6b6db50b-dc44-48df-bfed-0aa86fd86d37" providerId="ADAL" clId="{1E25E1B8-0576-4880-92F4-1904A45535B1}" dt="2023-10-31T13:07:24.282" v="595" actId="14100"/>
          <ac:spMkLst>
            <pc:docMk/>
            <pc:sldMk cId="2180681896" sldId="297"/>
            <ac:spMk id="3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07:20.270" v="594" actId="1076"/>
          <ac:spMkLst>
            <pc:docMk/>
            <pc:sldMk cId="2180681896" sldId="297"/>
            <ac:spMk id="4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07:37.336" v="598" actId="1076"/>
          <ac:spMkLst>
            <pc:docMk/>
            <pc:sldMk cId="2180681896" sldId="297"/>
            <ac:spMk id="5" creationId="{00000000-0000-0000-0000-000000000000}"/>
          </ac:spMkLst>
        </pc:spChg>
      </pc:sldChg>
      <pc:sldChg chg="del">
        <pc:chgData name="Joanna Holmes" userId="6b6db50b-dc44-48df-bfed-0aa86fd86d37" providerId="ADAL" clId="{1E25E1B8-0576-4880-92F4-1904A45535B1}" dt="2023-10-31T11:20:45.341" v="202" actId="47"/>
        <pc:sldMkLst>
          <pc:docMk/>
          <pc:sldMk cId="1346008357" sldId="298"/>
        </pc:sldMkLst>
      </pc:sldChg>
      <pc:sldChg chg="modSp mod">
        <pc:chgData name="Joanna Holmes" userId="6b6db50b-dc44-48df-bfed-0aa86fd86d37" providerId="ADAL" clId="{1E25E1B8-0576-4880-92F4-1904A45535B1}" dt="2023-10-31T11:17:21.712" v="182" actId="27636"/>
        <pc:sldMkLst>
          <pc:docMk/>
          <pc:sldMk cId="3848018873" sldId="299"/>
        </pc:sldMkLst>
        <pc:spChg chg="mod">
          <ac:chgData name="Joanna Holmes" userId="6b6db50b-dc44-48df-bfed-0aa86fd86d37" providerId="ADAL" clId="{1E25E1B8-0576-4880-92F4-1904A45535B1}" dt="2023-10-31T11:17:02.045" v="177" actId="20577"/>
          <ac:spMkLst>
            <pc:docMk/>
            <pc:sldMk cId="3848018873" sldId="299"/>
            <ac:spMk id="2" creationId="{4EFB9840-FC5B-993C-50CF-EDF5994A659B}"/>
          </ac:spMkLst>
        </pc:spChg>
        <pc:spChg chg="mod">
          <ac:chgData name="Joanna Holmes" userId="6b6db50b-dc44-48df-bfed-0aa86fd86d37" providerId="ADAL" clId="{1E25E1B8-0576-4880-92F4-1904A45535B1}" dt="2023-10-31T11:17:21.712" v="182" actId="27636"/>
          <ac:spMkLst>
            <pc:docMk/>
            <pc:sldMk cId="3848018873" sldId="299"/>
            <ac:spMk id="3" creationId="{627B5BF7-EF67-5CD7-5480-4E05E26529BB}"/>
          </ac:spMkLst>
        </pc:spChg>
      </pc:sldChg>
      <pc:sldChg chg="modSp mod">
        <pc:chgData name="Joanna Holmes" userId="6b6db50b-dc44-48df-bfed-0aa86fd86d37" providerId="ADAL" clId="{1E25E1B8-0576-4880-92F4-1904A45535B1}" dt="2023-10-31T11:14:56.951" v="153" actId="1076"/>
        <pc:sldMkLst>
          <pc:docMk/>
          <pc:sldMk cId="2927418839" sldId="300"/>
        </pc:sldMkLst>
        <pc:spChg chg="mod">
          <ac:chgData name="Joanna Holmes" userId="6b6db50b-dc44-48df-bfed-0aa86fd86d37" providerId="ADAL" clId="{1E25E1B8-0576-4880-92F4-1904A45535B1}" dt="2023-10-31T11:14:42.416" v="143" actId="1076"/>
          <ac:spMkLst>
            <pc:docMk/>
            <pc:sldMk cId="2927418839" sldId="300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14:56.951" v="153" actId="1076"/>
          <ac:spMkLst>
            <pc:docMk/>
            <pc:sldMk cId="2927418839" sldId="300"/>
            <ac:spMk id="4" creationId="{00000000-0000-0000-0000-000000000000}"/>
          </ac:spMkLst>
        </pc:spChg>
        <pc:picChg chg="mod">
          <ac:chgData name="Joanna Holmes" userId="6b6db50b-dc44-48df-bfed-0aa86fd86d37" providerId="ADAL" clId="{1E25E1B8-0576-4880-92F4-1904A45535B1}" dt="2023-10-31T11:14:44.985" v="144" actId="1076"/>
          <ac:picMkLst>
            <pc:docMk/>
            <pc:sldMk cId="2927418839" sldId="300"/>
            <ac:picMk id="5" creationId="{00000000-0000-0000-0000-000000000000}"/>
          </ac:picMkLst>
        </pc:picChg>
      </pc:sldChg>
      <pc:sldChg chg="addSp modSp mod setBg">
        <pc:chgData name="Joanna Holmes" userId="6b6db50b-dc44-48df-bfed-0aa86fd86d37" providerId="ADAL" clId="{1E25E1B8-0576-4880-92F4-1904A45535B1}" dt="2023-10-31T11:17:44.461" v="185" actId="1076"/>
        <pc:sldMkLst>
          <pc:docMk/>
          <pc:sldMk cId="2861938139" sldId="301"/>
        </pc:sldMkLst>
        <pc:spChg chg="mod">
          <ac:chgData name="Joanna Holmes" userId="6b6db50b-dc44-48df-bfed-0aa86fd86d37" providerId="ADAL" clId="{1E25E1B8-0576-4880-92F4-1904A45535B1}" dt="2023-10-31T11:15:19.144" v="159" actId="20577"/>
          <ac:spMkLst>
            <pc:docMk/>
            <pc:sldMk cId="2861938139" sldId="301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17:44.461" v="185" actId="1076"/>
          <ac:spMkLst>
            <pc:docMk/>
            <pc:sldMk cId="2861938139" sldId="301"/>
            <ac:spMk id="3" creationId="{00000000-0000-0000-0000-000000000000}"/>
          </ac:spMkLst>
        </pc:spChg>
        <pc:spChg chg="add">
          <ac:chgData name="Joanna Holmes" userId="6b6db50b-dc44-48df-bfed-0aa86fd86d37" providerId="ADAL" clId="{1E25E1B8-0576-4880-92F4-1904A45535B1}" dt="2023-10-31T11:07:32.585" v="107" actId="26606"/>
          <ac:spMkLst>
            <pc:docMk/>
            <pc:sldMk cId="2861938139" sldId="301"/>
            <ac:spMk id="9" creationId="{8F4E830A-06F9-4EAA-9E65-110CF2421798}"/>
          </ac:spMkLst>
        </pc:spChg>
        <pc:picChg chg="add mod">
          <ac:chgData name="Joanna Holmes" userId="6b6db50b-dc44-48df-bfed-0aa86fd86d37" providerId="ADAL" clId="{1E25E1B8-0576-4880-92F4-1904A45535B1}" dt="2023-10-31T11:15:13.181" v="156" actId="1076"/>
          <ac:picMkLst>
            <pc:docMk/>
            <pc:sldMk cId="2861938139" sldId="301"/>
            <ac:picMk id="5" creationId="{8DCFBE20-A652-F411-9A39-7EA4D25969AA}"/>
          </ac:picMkLst>
        </pc:picChg>
      </pc:sldChg>
      <pc:sldChg chg="modSp add mod">
        <pc:chgData name="Joanna Holmes" userId="6b6db50b-dc44-48df-bfed-0aa86fd86d37" providerId="ADAL" clId="{1E25E1B8-0576-4880-92F4-1904A45535B1}" dt="2023-10-31T11:08:25.512" v="138" actId="1076"/>
        <pc:sldMkLst>
          <pc:docMk/>
          <pc:sldMk cId="2665916569" sldId="302"/>
        </pc:sldMkLst>
        <pc:spChg chg="mod">
          <ac:chgData name="Joanna Holmes" userId="6b6db50b-dc44-48df-bfed-0aa86fd86d37" providerId="ADAL" clId="{1E25E1B8-0576-4880-92F4-1904A45535B1}" dt="2023-10-31T11:08:23.122" v="137" actId="1076"/>
          <ac:spMkLst>
            <pc:docMk/>
            <pc:sldMk cId="2665916569" sldId="302"/>
            <ac:spMk id="4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08:25.512" v="138" actId="1076"/>
          <ac:spMkLst>
            <pc:docMk/>
            <pc:sldMk cId="2665916569" sldId="302"/>
            <ac:spMk id="5" creationId="{00000000-0000-0000-0000-000000000000}"/>
          </ac:spMkLst>
        </pc:spChg>
      </pc:sldChg>
      <pc:sldChg chg="modSp mod">
        <pc:chgData name="Joanna Holmes" userId="6b6db50b-dc44-48df-bfed-0aa86fd86d37" providerId="ADAL" clId="{1E25E1B8-0576-4880-92F4-1904A45535B1}" dt="2023-10-31T11:34:07.172" v="432" actId="1076"/>
        <pc:sldMkLst>
          <pc:docMk/>
          <pc:sldMk cId="2071839313" sldId="303"/>
        </pc:sldMkLst>
        <pc:spChg chg="mod">
          <ac:chgData name="Joanna Holmes" userId="6b6db50b-dc44-48df-bfed-0aa86fd86d37" providerId="ADAL" clId="{1E25E1B8-0576-4880-92F4-1904A45535B1}" dt="2023-10-31T11:33:55.102" v="428" actId="1076"/>
          <ac:spMkLst>
            <pc:docMk/>
            <pc:sldMk cId="2071839313" sldId="303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34:03.493" v="430" actId="14100"/>
          <ac:spMkLst>
            <pc:docMk/>
            <pc:sldMk cId="2071839313" sldId="303"/>
            <ac:spMk id="3" creationId="{00000000-0000-0000-0000-000000000000}"/>
          </ac:spMkLst>
        </pc:spChg>
        <pc:picChg chg="mod">
          <ac:chgData name="Joanna Holmes" userId="6b6db50b-dc44-48df-bfed-0aa86fd86d37" providerId="ADAL" clId="{1E25E1B8-0576-4880-92F4-1904A45535B1}" dt="2023-10-31T11:34:04.797" v="431" actId="1076"/>
          <ac:picMkLst>
            <pc:docMk/>
            <pc:sldMk cId="2071839313" sldId="303"/>
            <ac:picMk id="4" creationId="{00000000-0000-0000-0000-000000000000}"/>
          </ac:picMkLst>
        </pc:picChg>
        <pc:picChg chg="mod">
          <ac:chgData name="Joanna Holmes" userId="6b6db50b-dc44-48df-bfed-0aa86fd86d37" providerId="ADAL" clId="{1E25E1B8-0576-4880-92F4-1904A45535B1}" dt="2023-10-31T11:34:07.172" v="432" actId="1076"/>
          <ac:picMkLst>
            <pc:docMk/>
            <pc:sldMk cId="2071839313" sldId="303"/>
            <ac:picMk id="5" creationId="{00000000-0000-0000-0000-000000000000}"/>
          </ac:picMkLst>
        </pc:picChg>
      </pc:sldChg>
      <pc:sldChg chg="modSp del mod">
        <pc:chgData name="Joanna Holmes" userId="6b6db50b-dc44-48df-bfed-0aa86fd86d37" providerId="ADAL" clId="{1E25E1B8-0576-4880-92F4-1904A45535B1}" dt="2023-10-31T11:34:44.444" v="433" actId="47"/>
        <pc:sldMkLst>
          <pc:docMk/>
          <pc:sldMk cId="2814578277" sldId="304"/>
        </pc:sldMkLst>
        <pc:spChg chg="mod">
          <ac:chgData name="Joanna Holmes" userId="6b6db50b-dc44-48df-bfed-0aa86fd86d37" providerId="ADAL" clId="{1E25E1B8-0576-4880-92F4-1904A45535B1}" dt="2023-10-31T11:19:53.117" v="186" actId="27636"/>
          <ac:spMkLst>
            <pc:docMk/>
            <pc:sldMk cId="2814578277" sldId="304"/>
            <ac:spMk id="3" creationId="{00000000-0000-0000-0000-000000000000}"/>
          </ac:spMkLst>
        </pc:spChg>
      </pc:sldChg>
      <pc:sldChg chg="modSp del mod">
        <pc:chgData name="Joanna Holmes" userId="6b6db50b-dc44-48df-bfed-0aa86fd86d37" providerId="ADAL" clId="{1E25E1B8-0576-4880-92F4-1904A45535B1}" dt="2023-10-31T11:34:46.603" v="434" actId="47"/>
        <pc:sldMkLst>
          <pc:docMk/>
          <pc:sldMk cId="3607706037" sldId="305"/>
        </pc:sldMkLst>
        <pc:spChg chg="mod">
          <ac:chgData name="Joanna Holmes" userId="6b6db50b-dc44-48df-bfed-0aa86fd86d37" providerId="ADAL" clId="{1E25E1B8-0576-4880-92F4-1904A45535B1}" dt="2023-10-31T11:19:53.127" v="187" actId="27636"/>
          <ac:spMkLst>
            <pc:docMk/>
            <pc:sldMk cId="3607706037" sldId="305"/>
            <ac:spMk id="2" creationId="{00000000-0000-0000-0000-000000000000}"/>
          </ac:spMkLst>
        </pc:spChg>
      </pc:sldChg>
      <pc:sldChg chg="modSp mod ord">
        <pc:chgData name="Joanna Holmes" userId="6b6db50b-dc44-48df-bfed-0aa86fd86d37" providerId="ADAL" clId="{1E25E1B8-0576-4880-92F4-1904A45535B1}" dt="2023-10-31T11:47:16.517" v="506" actId="207"/>
        <pc:sldMkLst>
          <pc:docMk/>
          <pc:sldMk cId="3488884331" sldId="306"/>
        </pc:sldMkLst>
        <pc:spChg chg="mod">
          <ac:chgData name="Joanna Holmes" userId="6b6db50b-dc44-48df-bfed-0aa86fd86d37" providerId="ADAL" clId="{1E25E1B8-0576-4880-92F4-1904A45535B1}" dt="2023-10-31T11:46:56.076" v="501" actId="1076"/>
          <ac:spMkLst>
            <pc:docMk/>
            <pc:sldMk cId="3488884331" sldId="306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47:16.517" v="506" actId="207"/>
          <ac:spMkLst>
            <pc:docMk/>
            <pc:sldMk cId="3488884331" sldId="306"/>
            <ac:spMk id="3" creationId="{00000000-0000-0000-0000-000000000000}"/>
          </ac:spMkLst>
        </pc:spChg>
      </pc:sldChg>
      <pc:sldChg chg="delSp del mod">
        <pc:chgData name="Joanna Holmes" userId="6b6db50b-dc44-48df-bfed-0aa86fd86d37" providerId="ADAL" clId="{1E25E1B8-0576-4880-92F4-1904A45535B1}" dt="2023-10-31T13:08:03.675" v="608" actId="47"/>
        <pc:sldMkLst>
          <pc:docMk/>
          <pc:sldMk cId="1687361977" sldId="307"/>
        </pc:sldMkLst>
        <pc:spChg chg="del">
          <ac:chgData name="Joanna Holmes" userId="6b6db50b-dc44-48df-bfed-0aa86fd86d37" providerId="ADAL" clId="{1E25E1B8-0576-4880-92F4-1904A45535B1}" dt="2023-10-31T13:07:32.353" v="597" actId="21"/>
          <ac:spMkLst>
            <pc:docMk/>
            <pc:sldMk cId="1687361977" sldId="307"/>
            <ac:spMk id="2" creationId="{00000000-0000-0000-0000-000000000000}"/>
          </ac:spMkLst>
        </pc:spChg>
      </pc:sldChg>
      <pc:sldChg chg="modSp del mod">
        <pc:chgData name="Joanna Holmes" userId="6b6db50b-dc44-48df-bfed-0aa86fd86d37" providerId="ADAL" clId="{1E25E1B8-0576-4880-92F4-1904A45535B1}" dt="2023-10-31T11:30:47.298" v="291" actId="2696"/>
        <pc:sldMkLst>
          <pc:docMk/>
          <pc:sldMk cId="2344019910" sldId="308"/>
        </pc:sldMkLst>
        <pc:spChg chg="mod">
          <ac:chgData name="Joanna Holmes" userId="6b6db50b-dc44-48df-bfed-0aa86fd86d37" providerId="ADAL" clId="{1E25E1B8-0576-4880-92F4-1904A45535B1}" dt="2023-10-31T11:20:31.860" v="194" actId="27636"/>
          <ac:spMkLst>
            <pc:docMk/>
            <pc:sldMk cId="2344019910" sldId="308"/>
            <ac:spMk id="3" creationId="{00000000-0000-0000-0000-000000000000}"/>
          </ac:spMkLst>
        </pc:spChg>
      </pc:sldChg>
      <pc:sldChg chg="modSp add mod">
        <pc:chgData name="Joanna Holmes" userId="6b6db50b-dc44-48df-bfed-0aa86fd86d37" providerId="ADAL" clId="{1E25E1B8-0576-4880-92F4-1904A45535B1}" dt="2023-10-31T11:46:26.192" v="498" actId="1076"/>
        <pc:sldMkLst>
          <pc:docMk/>
          <pc:sldMk cId="3179764966" sldId="308"/>
        </pc:sldMkLst>
        <pc:spChg chg="mod">
          <ac:chgData name="Joanna Holmes" userId="6b6db50b-dc44-48df-bfed-0aa86fd86d37" providerId="ADAL" clId="{1E25E1B8-0576-4880-92F4-1904A45535B1}" dt="2023-10-31T11:46:06.970" v="494" actId="14100"/>
          <ac:spMkLst>
            <pc:docMk/>
            <pc:sldMk cId="3179764966" sldId="308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46:26.192" v="498" actId="1076"/>
          <ac:spMkLst>
            <pc:docMk/>
            <pc:sldMk cId="3179764966" sldId="308"/>
            <ac:spMk id="3" creationId="{00000000-0000-0000-0000-000000000000}"/>
          </ac:spMkLst>
        </pc:spChg>
      </pc:sldChg>
      <pc:sldChg chg="del">
        <pc:chgData name="Joanna Holmes" userId="6b6db50b-dc44-48df-bfed-0aa86fd86d37" providerId="ADAL" clId="{1E25E1B8-0576-4880-92F4-1904A45535B1}" dt="2023-10-31T11:30:47.298" v="291" actId="2696"/>
        <pc:sldMkLst>
          <pc:docMk/>
          <pc:sldMk cId="529891300" sldId="309"/>
        </pc:sldMkLst>
      </pc:sldChg>
      <pc:sldChg chg="modSp add del mod">
        <pc:chgData name="Joanna Holmes" userId="6b6db50b-dc44-48df-bfed-0aa86fd86d37" providerId="ADAL" clId="{1E25E1B8-0576-4880-92F4-1904A45535B1}" dt="2023-10-31T13:05:26.798" v="581" actId="47"/>
        <pc:sldMkLst>
          <pc:docMk/>
          <pc:sldMk cId="2027725819" sldId="309"/>
        </pc:sldMkLst>
        <pc:spChg chg="mod">
          <ac:chgData name="Joanna Holmes" userId="6b6db50b-dc44-48df-bfed-0aa86fd86d37" providerId="ADAL" clId="{1E25E1B8-0576-4880-92F4-1904A45535B1}" dt="2023-10-31T11:45:56.252" v="490" actId="27636"/>
          <ac:spMkLst>
            <pc:docMk/>
            <pc:sldMk cId="2027725819" sldId="309"/>
            <ac:spMk id="3" creationId="{00000000-0000-0000-0000-000000000000}"/>
          </ac:spMkLst>
        </pc:spChg>
      </pc:sldChg>
      <pc:sldChg chg="delSp modSp add mod">
        <pc:chgData name="Joanna Holmes" userId="6b6db50b-dc44-48df-bfed-0aa86fd86d37" providerId="ADAL" clId="{1E25E1B8-0576-4880-92F4-1904A45535B1}" dt="2023-10-31T11:46:36.853" v="500" actId="1076"/>
        <pc:sldMkLst>
          <pc:docMk/>
          <pc:sldMk cId="307886150" sldId="310"/>
        </pc:sldMkLst>
        <pc:spChg chg="mod">
          <ac:chgData name="Joanna Holmes" userId="6b6db50b-dc44-48df-bfed-0aa86fd86d37" providerId="ADAL" clId="{1E25E1B8-0576-4880-92F4-1904A45535B1}" dt="2023-10-31T11:46:33.559" v="499" actId="1076"/>
          <ac:spMkLst>
            <pc:docMk/>
            <pc:sldMk cId="307886150" sldId="310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1:46:36.853" v="500" actId="1076"/>
          <ac:spMkLst>
            <pc:docMk/>
            <pc:sldMk cId="307886150" sldId="310"/>
            <ac:spMk id="3" creationId="{00000000-0000-0000-0000-000000000000}"/>
          </ac:spMkLst>
        </pc:spChg>
        <pc:picChg chg="del">
          <ac:chgData name="Joanna Holmes" userId="6b6db50b-dc44-48df-bfed-0aa86fd86d37" providerId="ADAL" clId="{1E25E1B8-0576-4880-92F4-1904A45535B1}" dt="2023-10-31T11:31:44.943" v="309" actId="478"/>
          <ac:picMkLst>
            <pc:docMk/>
            <pc:sldMk cId="307886150" sldId="310"/>
            <ac:picMk id="4" creationId="{00000000-0000-0000-0000-000000000000}"/>
          </ac:picMkLst>
        </pc:picChg>
      </pc:sldChg>
      <pc:sldChg chg="del">
        <pc:chgData name="Joanna Holmes" userId="6b6db50b-dc44-48df-bfed-0aa86fd86d37" providerId="ADAL" clId="{1E25E1B8-0576-4880-92F4-1904A45535B1}" dt="2023-10-31T11:30:47.298" v="291" actId="2696"/>
        <pc:sldMkLst>
          <pc:docMk/>
          <pc:sldMk cId="2544863027" sldId="310"/>
        </pc:sldMkLst>
      </pc:sldChg>
      <pc:sldChg chg="del">
        <pc:chgData name="Joanna Holmes" userId="6b6db50b-dc44-48df-bfed-0aa86fd86d37" providerId="ADAL" clId="{1E25E1B8-0576-4880-92F4-1904A45535B1}" dt="2023-10-31T11:53:32.291" v="572" actId="47"/>
        <pc:sldMkLst>
          <pc:docMk/>
          <pc:sldMk cId="3702358501" sldId="311"/>
        </pc:sldMkLst>
      </pc:sldChg>
      <pc:sldChg chg="del">
        <pc:chgData name="Joanna Holmes" userId="6b6db50b-dc44-48df-bfed-0aa86fd86d37" providerId="ADAL" clId="{1E25E1B8-0576-4880-92F4-1904A45535B1}" dt="2023-10-31T11:53:33.795" v="573" actId="47"/>
        <pc:sldMkLst>
          <pc:docMk/>
          <pc:sldMk cId="3781732308" sldId="312"/>
        </pc:sldMkLst>
      </pc:sldChg>
      <pc:sldChg chg="del">
        <pc:chgData name="Joanna Holmes" userId="6b6db50b-dc44-48df-bfed-0aa86fd86d37" providerId="ADAL" clId="{1E25E1B8-0576-4880-92F4-1904A45535B1}" dt="2023-10-31T13:08:41.071" v="619" actId="47"/>
        <pc:sldMkLst>
          <pc:docMk/>
          <pc:sldMk cId="1402263499" sldId="313"/>
        </pc:sldMkLst>
      </pc:sldChg>
      <pc:sldChg chg="modSp mod">
        <pc:chgData name="Joanna Holmes" userId="6b6db50b-dc44-48df-bfed-0aa86fd86d37" providerId="ADAL" clId="{1E25E1B8-0576-4880-92F4-1904A45535B1}" dt="2023-10-31T13:10:06.927" v="634" actId="14100"/>
        <pc:sldMkLst>
          <pc:docMk/>
          <pc:sldMk cId="24761938" sldId="314"/>
        </pc:sldMkLst>
        <pc:spChg chg="mod">
          <ac:chgData name="Joanna Holmes" userId="6b6db50b-dc44-48df-bfed-0aa86fd86d37" providerId="ADAL" clId="{1E25E1B8-0576-4880-92F4-1904A45535B1}" dt="2023-10-31T13:09:21.021" v="625" actId="1076"/>
          <ac:spMkLst>
            <pc:docMk/>
            <pc:sldMk cId="24761938" sldId="314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10:06.927" v="634" actId="14100"/>
          <ac:spMkLst>
            <pc:docMk/>
            <pc:sldMk cId="24761938" sldId="314"/>
            <ac:spMk id="3" creationId="{00000000-0000-0000-0000-000000000000}"/>
          </ac:spMkLst>
        </pc:spChg>
        <pc:picChg chg="mod">
          <ac:chgData name="Joanna Holmes" userId="6b6db50b-dc44-48df-bfed-0aa86fd86d37" providerId="ADAL" clId="{1E25E1B8-0576-4880-92F4-1904A45535B1}" dt="2023-10-31T13:09:08.811" v="623" actId="1076"/>
          <ac:picMkLst>
            <pc:docMk/>
            <pc:sldMk cId="24761938" sldId="314"/>
            <ac:picMk id="4" creationId="{00000000-0000-0000-0000-000000000000}"/>
          </ac:picMkLst>
        </pc:picChg>
      </pc:sldChg>
      <pc:sldChg chg="modSp mod">
        <pc:chgData name="Joanna Holmes" userId="6b6db50b-dc44-48df-bfed-0aa86fd86d37" providerId="ADAL" clId="{1E25E1B8-0576-4880-92F4-1904A45535B1}" dt="2023-10-31T13:10:32.028" v="645" actId="1076"/>
        <pc:sldMkLst>
          <pc:docMk/>
          <pc:sldMk cId="2287200613" sldId="315"/>
        </pc:sldMkLst>
        <pc:spChg chg="mod">
          <ac:chgData name="Joanna Holmes" userId="6b6db50b-dc44-48df-bfed-0aa86fd86d37" providerId="ADAL" clId="{1E25E1B8-0576-4880-92F4-1904A45535B1}" dt="2023-10-31T13:10:27.970" v="644" actId="20577"/>
          <ac:spMkLst>
            <pc:docMk/>
            <pc:sldMk cId="2287200613" sldId="315"/>
            <ac:spMk id="3" creationId="{00000000-0000-0000-0000-000000000000}"/>
          </ac:spMkLst>
        </pc:spChg>
        <pc:picChg chg="mod">
          <ac:chgData name="Joanna Holmes" userId="6b6db50b-dc44-48df-bfed-0aa86fd86d37" providerId="ADAL" clId="{1E25E1B8-0576-4880-92F4-1904A45535B1}" dt="2023-10-31T13:10:32.028" v="645" actId="1076"/>
          <ac:picMkLst>
            <pc:docMk/>
            <pc:sldMk cId="2287200613" sldId="315"/>
            <ac:picMk id="4" creationId="{00000000-0000-0000-0000-000000000000}"/>
          </ac:picMkLst>
        </pc:picChg>
      </pc:sldChg>
      <pc:sldChg chg="del">
        <pc:chgData name="Joanna Holmes" userId="6b6db50b-dc44-48df-bfed-0aa86fd86d37" providerId="ADAL" clId="{1E25E1B8-0576-4880-92F4-1904A45535B1}" dt="2023-10-31T13:11:12.258" v="656" actId="47"/>
        <pc:sldMkLst>
          <pc:docMk/>
          <pc:sldMk cId="521341709" sldId="316"/>
        </pc:sldMkLst>
      </pc:sldChg>
      <pc:sldChg chg="del">
        <pc:chgData name="Joanna Holmes" userId="6b6db50b-dc44-48df-bfed-0aa86fd86d37" providerId="ADAL" clId="{1E25E1B8-0576-4880-92F4-1904A45535B1}" dt="2023-10-31T13:11:37.594" v="659" actId="47"/>
        <pc:sldMkLst>
          <pc:docMk/>
          <pc:sldMk cId="973928929" sldId="317"/>
        </pc:sldMkLst>
      </pc:sldChg>
      <pc:sldChg chg="modSp mod">
        <pc:chgData name="Joanna Holmes" userId="6b6db50b-dc44-48df-bfed-0aa86fd86d37" providerId="ADAL" clId="{1E25E1B8-0576-4880-92F4-1904A45535B1}" dt="2023-10-31T13:12:00.505" v="664" actId="403"/>
        <pc:sldMkLst>
          <pc:docMk/>
          <pc:sldMk cId="1966062069" sldId="318"/>
        </pc:sldMkLst>
        <pc:spChg chg="mod">
          <ac:chgData name="Joanna Holmes" userId="6b6db50b-dc44-48df-bfed-0aa86fd86d37" providerId="ADAL" clId="{1E25E1B8-0576-4880-92F4-1904A45535B1}" dt="2023-10-31T13:11:51.148" v="660" actId="1076"/>
          <ac:spMkLst>
            <pc:docMk/>
            <pc:sldMk cId="1966062069" sldId="318"/>
            <ac:spMk id="2" creationId="{00000000-0000-0000-0000-000000000000}"/>
          </ac:spMkLst>
        </pc:spChg>
        <pc:spChg chg="mod">
          <ac:chgData name="Joanna Holmes" userId="6b6db50b-dc44-48df-bfed-0aa86fd86d37" providerId="ADAL" clId="{1E25E1B8-0576-4880-92F4-1904A45535B1}" dt="2023-10-31T13:12:00.505" v="664" actId="403"/>
          <ac:spMkLst>
            <pc:docMk/>
            <pc:sldMk cId="1966062069" sldId="318"/>
            <ac:spMk id="3" creationId="{00000000-0000-0000-0000-000000000000}"/>
          </ac:spMkLst>
        </pc:spChg>
        <pc:picChg chg="mod">
          <ac:chgData name="Joanna Holmes" userId="6b6db50b-dc44-48df-bfed-0aa86fd86d37" providerId="ADAL" clId="{1E25E1B8-0576-4880-92F4-1904A45535B1}" dt="2023-10-31T13:11:56.310" v="662" actId="1076"/>
          <ac:picMkLst>
            <pc:docMk/>
            <pc:sldMk cId="1966062069" sldId="318"/>
            <ac:picMk id="4" creationId="{00000000-0000-0000-0000-000000000000}"/>
          </ac:picMkLst>
        </pc:picChg>
      </pc:sldChg>
      <pc:sldChg chg="addSp delSp modSp mod">
        <pc:chgData name="Joanna Holmes" userId="6b6db50b-dc44-48df-bfed-0aa86fd86d37" providerId="ADAL" clId="{1E25E1B8-0576-4880-92F4-1904A45535B1}" dt="2023-10-31T13:12:10.332" v="666" actId="478"/>
        <pc:sldMkLst>
          <pc:docMk/>
          <pc:sldMk cId="1168224513" sldId="319"/>
        </pc:sldMkLst>
        <pc:spChg chg="add mod">
          <ac:chgData name="Joanna Holmes" userId="6b6db50b-dc44-48df-bfed-0aa86fd86d37" providerId="ADAL" clId="{1E25E1B8-0576-4880-92F4-1904A45535B1}" dt="2023-10-31T13:12:10.332" v="666" actId="478"/>
          <ac:spMkLst>
            <pc:docMk/>
            <pc:sldMk cId="1168224513" sldId="319"/>
            <ac:spMk id="3" creationId="{4659CCD0-0959-8E84-F10B-A7D7D16285D9}"/>
          </ac:spMkLst>
        </pc:spChg>
        <pc:spChg chg="del">
          <ac:chgData name="Joanna Holmes" userId="6b6db50b-dc44-48df-bfed-0aa86fd86d37" providerId="ADAL" clId="{1E25E1B8-0576-4880-92F4-1904A45535B1}" dt="2023-10-31T13:12:10.332" v="666" actId="478"/>
          <ac:spMkLst>
            <pc:docMk/>
            <pc:sldMk cId="1168224513" sldId="319"/>
            <ac:spMk id="5" creationId="{00000000-0000-0000-0000-000000000000}"/>
          </ac:spMkLst>
        </pc:spChg>
        <pc:picChg chg="del">
          <ac:chgData name="Joanna Holmes" userId="6b6db50b-dc44-48df-bfed-0aa86fd86d37" providerId="ADAL" clId="{1E25E1B8-0576-4880-92F4-1904A45535B1}" dt="2023-10-31T13:12:06.289" v="665" actId="478"/>
          <ac:picMkLst>
            <pc:docMk/>
            <pc:sldMk cId="1168224513" sldId="319"/>
            <ac:picMk id="6" creationId="{00000000-0000-0000-0000-000000000000}"/>
          </ac:picMkLst>
        </pc:picChg>
      </pc:sldChg>
      <pc:sldChg chg="modSp del mod">
        <pc:chgData name="Joanna Holmes" userId="6b6db50b-dc44-48df-bfed-0aa86fd86d37" providerId="ADAL" clId="{1E25E1B8-0576-4880-92F4-1904A45535B1}" dt="2023-10-31T13:12:22.512" v="668" actId="47"/>
        <pc:sldMkLst>
          <pc:docMk/>
          <pc:sldMk cId="761223473" sldId="320"/>
        </pc:sldMkLst>
        <pc:spChg chg="mod">
          <ac:chgData name="Joanna Holmes" userId="6b6db50b-dc44-48df-bfed-0aa86fd86d37" providerId="ADAL" clId="{1E25E1B8-0576-4880-92F4-1904A45535B1}" dt="2023-10-31T13:12:20.193" v="667" actId="6549"/>
          <ac:spMkLst>
            <pc:docMk/>
            <pc:sldMk cId="761223473" sldId="320"/>
            <ac:spMk id="3" creationId="{00000000-0000-0000-0000-000000000000}"/>
          </ac:spMkLst>
        </pc:spChg>
      </pc:sldChg>
      <pc:sldChg chg="modSp del mod">
        <pc:chgData name="Joanna Holmes" userId="6b6db50b-dc44-48df-bfed-0aa86fd86d37" providerId="ADAL" clId="{1E25E1B8-0576-4880-92F4-1904A45535B1}" dt="2023-10-31T13:12:31.208" v="669" actId="47"/>
        <pc:sldMkLst>
          <pc:docMk/>
          <pc:sldMk cId="845931456" sldId="321"/>
        </pc:sldMkLst>
        <pc:spChg chg="mod">
          <ac:chgData name="Joanna Holmes" userId="6b6db50b-dc44-48df-bfed-0aa86fd86d37" providerId="ADAL" clId="{1E25E1B8-0576-4880-92F4-1904A45535B1}" dt="2023-10-31T11:20:32.142" v="196" actId="27636"/>
          <ac:spMkLst>
            <pc:docMk/>
            <pc:sldMk cId="845931456" sldId="321"/>
            <ac:spMk id="3" creationId="{00000000-0000-0000-0000-000000000000}"/>
          </ac:spMkLst>
        </pc:spChg>
      </pc:sldChg>
      <pc:sldChg chg="del">
        <pc:chgData name="Joanna Holmes" userId="6b6db50b-dc44-48df-bfed-0aa86fd86d37" providerId="ADAL" clId="{1E25E1B8-0576-4880-92F4-1904A45535B1}" dt="2023-10-31T11:54:00.612" v="574" actId="47"/>
        <pc:sldMkLst>
          <pc:docMk/>
          <pc:sldMk cId="2356629389" sldId="322"/>
        </pc:sldMkLst>
      </pc:sldChg>
      <pc:sldChg chg="del">
        <pc:chgData name="Joanna Holmes" userId="6b6db50b-dc44-48df-bfed-0aa86fd86d37" providerId="ADAL" clId="{1E25E1B8-0576-4880-92F4-1904A45535B1}" dt="2023-10-31T11:54:04.470" v="575" actId="47"/>
        <pc:sldMkLst>
          <pc:docMk/>
          <pc:sldMk cId="1104897736" sldId="323"/>
        </pc:sldMkLst>
      </pc:sldChg>
      <pc:sldChg chg="del">
        <pc:chgData name="Joanna Holmes" userId="6b6db50b-dc44-48df-bfed-0aa86fd86d37" providerId="ADAL" clId="{1E25E1B8-0576-4880-92F4-1904A45535B1}" dt="2023-10-31T11:54:10.745" v="576" actId="47"/>
        <pc:sldMkLst>
          <pc:docMk/>
          <pc:sldMk cId="2317309622" sldId="324"/>
        </pc:sldMkLst>
      </pc:sldChg>
      <pc:sldChg chg="del">
        <pc:chgData name="Joanna Holmes" userId="6b6db50b-dc44-48df-bfed-0aa86fd86d37" providerId="ADAL" clId="{1E25E1B8-0576-4880-92F4-1904A45535B1}" dt="2023-10-31T11:54:11.440" v="577" actId="47"/>
        <pc:sldMkLst>
          <pc:docMk/>
          <pc:sldMk cId="1485701142" sldId="325"/>
        </pc:sldMkLst>
      </pc:sldChg>
      <pc:sldChg chg="modSp del mod">
        <pc:chgData name="Joanna Holmes" userId="6b6db50b-dc44-48df-bfed-0aa86fd86d37" providerId="ADAL" clId="{1E25E1B8-0576-4880-92F4-1904A45535B1}" dt="2023-10-31T11:54:12.066" v="578" actId="47"/>
        <pc:sldMkLst>
          <pc:docMk/>
          <pc:sldMk cId="373145782" sldId="326"/>
        </pc:sldMkLst>
        <pc:spChg chg="mod">
          <ac:chgData name="Joanna Holmes" userId="6b6db50b-dc44-48df-bfed-0aa86fd86d37" providerId="ADAL" clId="{1E25E1B8-0576-4880-92F4-1904A45535B1}" dt="2023-10-31T11:20:32.162" v="197" actId="27636"/>
          <ac:spMkLst>
            <pc:docMk/>
            <pc:sldMk cId="373145782" sldId="326"/>
            <ac:spMk id="2" creationId="{00000000-0000-0000-0000-000000000000}"/>
          </ac:spMkLst>
        </pc:spChg>
      </pc:sldChg>
      <pc:sldChg chg="del">
        <pc:chgData name="Joanna Holmes" userId="6b6db50b-dc44-48df-bfed-0aa86fd86d37" providerId="ADAL" clId="{1E25E1B8-0576-4880-92F4-1904A45535B1}" dt="2023-10-31T11:54:13.254" v="579" actId="47"/>
        <pc:sldMkLst>
          <pc:docMk/>
          <pc:sldMk cId="4010786137" sldId="327"/>
        </pc:sldMkLst>
      </pc:sldChg>
      <pc:sldChg chg="del">
        <pc:chgData name="Joanna Holmes" userId="6b6db50b-dc44-48df-bfed-0aa86fd86d37" providerId="ADAL" clId="{1E25E1B8-0576-4880-92F4-1904A45535B1}" dt="2023-10-31T11:54:13.987" v="580" actId="47"/>
        <pc:sldMkLst>
          <pc:docMk/>
          <pc:sldMk cId="3003426298" sldId="328"/>
        </pc:sldMkLst>
      </pc:sldChg>
      <pc:sldChg chg="addSp modSp new mod setBg">
        <pc:chgData name="Joanna Holmes" userId="6b6db50b-dc44-48df-bfed-0aa86fd86d37" providerId="ADAL" clId="{1E25E1B8-0576-4880-92F4-1904A45535B1}" dt="2023-10-31T11:33:36.099" v="417" actId="313"/>
        <pc:sldMkLst>
          <pc:docMk/>
          <pc:sldMk cId="499182479" sldId="329"/>
        </pc:sldMkLst>
        <pc:spChg chg="mod">
          <ac:chgData name="Joanna Holmes" userId="6b6db50b-dc44-48df-bfed-0aa86fd86d37" providerId="ADAL" clId="{1E25E1B8-0576-4880-92F4-1904A45535B1}" dt="2023-10-31T11:33:08.344" v="383" actId="20577"/>
          <ac:spMkLst>
            <pc:docMk/>
            <pc:sldMk cId="499182479" sldId="329"/>
            <ac:spMk id="2" creationId="{A618D01F-7A98-0CE9-F99F-852D1075A8B5}"/>
          </ac:spMkLst>
        </pc:spChg>
        <pc:spChg chg="mod">
          <ac:chgData name="Joanna Holmes" userId="6b6db50b-dc44-48df-bfed-0aa86fd86d37" providerId="ADAL" clId="{1E25E1B8-0576-4880-92F4-1904A45535B1}" dt="2023-10-31T11:33:36.099" v="417" actId="313"/>
          <ac:spMkLst>
            <pc:docMk/>
            <pc:sldMk cId="499182479" sldId="329"/>
            <ac:spMk id="3" creationId="{BDFFD85B-B722-BDFE-77BD-BD97E5E284BF}"/>
          </ac:spMkLst>
        </pc:spChg>
        <pc:spChg chg="add">
          <ac:chgData name="Joanna Holmes" userId="6b6db50b-dc44-48df-bfed-0aa86fd86d37" providerId="ADAL" clId="{1E25E1B8-0576-4880-92F4-1904A45535B1}" dt="2023-10-31T11:32:54.796" v="348" actId="26606"/>
          <ac:spMkLst>
            <pc:docMk/>
            <pc:sldMk cId="499182479" sldId="329"/>
            <ac:spMk id="8" creationId="{CADF2543-1B6F-4FBC-A7AF-53A0430E05AB}"/>
          </ac:spMkLst>
        </pc:spChg>
        <pc:grpChg chg="add">
          <ac:chgData name="Joanna Holmes" userId="6b6db50b-dc44-48df-bfed-0aa86fd86d37" providerId="ADAL" clId="{1E25E1B8-0576-4880-92F4-1904A45535B1}" dt="2023-10-31T11:32:54.796" v="348" actId="26606"/>
          <ac:grpSpMkLst>
            <pc:docMk/>
            <pc:sldMk cId="499182479" sldId="329"/>
            <ac:grpSpMk id="10" creationId="{A80A6E81-6B71-43DF-877B-E964A9A4CB68}"/>
          </ac:grpSpMkLst>
        </pc:grpChg>
      </pc:sldChg>
      <pc:sldMasterChg chg="del delSldLayout">
        <pc:chgData name="Joanna Holmes" userId="6b6db50b-dc44-48df-bfed-0aa86fd86d37" providerId="ADAL" clId="{1E25E1B8-0576-4880-92F4-1904A45535B1}" dt="2023-10-31T11:20:45.341" v="202" actId="47"/>
        <pc:sldMasterMkLst>
          <pc:docMk/>
          <pc:sldMasterMk cId="1223413843" sldId="2147483678"/>
        </pc:sldMasterMkLst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3191954286" sldId="2147483679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2626385254" sldId="2147483680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2283893618" sldId="2147483681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1597155084" sldId="2147483682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3016763178" sldId="2147483683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856792615" sldId="2147483684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3613279235" sldId="2147483685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468591800" sldId="2147483686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1726702779" sldId="2147483687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1129990314" sldId="2147483688"/>
          </pc:sldLayoutMkLst>
        </pc:sldLayoutChg>
        <pc:sldLayoutChg chg="del">
          <pc:chgData name="Joanna Holmes" userId="6b6db50b-dc44-48df-bfed-0aa86fd86d37" providerId="ADAL" clId="{1E25E1B8-0576-4880-92F4-1904A45535B1}" dt="2023-10-31T11:20:45.341" v="202" actId="47"/>
          <pc:sldLayoutMkLst>
            <pc:docMk/>
            <pc:sldMasterMk cId="1223413843" sldId="2147483678"/>
            <pc:sldLayoutMk cId="587177301" sldId="214748368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AE81D-8A37-4996-867A-9F4973CEA3EA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004893-6969-4D5D-B628-F509FEDFFC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58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7610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386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79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074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90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40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788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791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243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306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2792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4618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891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810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659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9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133CB32-EDA8-405C-ADDF-08D6DDE93C16}" type="datetimeFigureOut">
              <a:rPr lang="en-GB" smtClean="0"/>
              <a:t>02/11/2023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51295AD-558B-4390-A005-58A93EC922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3538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416DC-B218-C51A-B421-753872B6F7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HPFY3005</a:t>
            </a:r>
            <a:br>
              <a:rPr lang="en-GB" dirty="0"/>
            </a:br>
            <a:r>
              <a:rPr lang="en-GB" dirty="0"/>
              <a:t>Academic Writing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52F614-BC41-AECD-1DFC-0B98521E29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7843968" cy="194733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Academic (dis)honesty/ Referencing</a:t>
            </a:r>
          </a:p>
          <a:p>
            <a:r>
              <a:rPr lang="en-GB" dirty="0">
                <a:solidFill>
                  <a:schemeClr val="bg1"/>
                </a:solidFill>
              </a:rPr>
              <a:t>Dr Joanna Holmes</a:t>
            </a:r>
          </a:p>
          <a:p>
            <a:r>
              <a:rPr lang="en-GB" dirty="0">
                <a:solidFill>
                  <a:schemeClr val="bg1"/>
                </a:solidFill>
              </a:rPr>
              <a:t>j.holmes@uwtsd.ac.uk</a:t>
            </a:r>
          </a:p>
        </p:txBody>
      </p:sp>
    </p:spTree>
    <p:extLst>
      <p:ext uri="{BB962C8B-B14F-4D97-AF65-F5344CB8AC3E}">
        <p14:creationId xmlns:p14="http://schemas.microsoft.com/office/powerpoint/2010/main" val="1838958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F3CB68-CBA6-0051-ACC8-788E3F16F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242263"/>
            <a:ext cx="8534400" cy="689506"/>
          </a:xfrm>
        </p:spPr>
        <p:txBody>
          <a:bodyPr>
            <a:normAutofit/>
          </a:bodyPr>
          <a:lstStyle/>
          <a:p>
            <a:r>
              <a:rPr lang="en-GB" dirty="0"/>
              <a:t>plan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979EB06-0559-45B8-0A80-092D5A647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8" y="1477433"/>
            <a:ext cx="8534400" cy="3615267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1"/>
                </a:solidFill>
              </a:rPr>
              <a:t>Why…</a:t>
            </a:r>
          </a:p>
          <a:p>
            <a:r>
              <a:rPr lang="en-GB" sz="3600" dirty="0">
                <a:solidFill>
                  <a:schemeClr val="tx1"/>
                </a:solidFill>
              </a:rPr>
              <a:t>When…</a:t>
            </a:r>
          </a:p>
          <a:p>
            <a:r>
              <a:rPr lang="en-GB" sz="3600" dirty="0">
                <a:solidFill>
                  <a:schemeClr val="tx1"/>
                </a:solidFill>
              </a:rPr>
              <a:t>How….</a:t>
            </a:r>
          </a:p>
          <a:p>
            <a:pPr marL="0" indent="0">
              <a:buNone/>
            </a:pPr>
            <a:endParaRPr lang="en-GB" sz="3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chemeClr val="tx1"/>
                </a:solidFill>
              </a:rPr>
              <a:t>…do we use references?</a:t>
            </a:r>
          </a:p>
        </p:txBody>
      </p:sp>
    </p:spTree>
    <p:extLst>
      <p:ext uri="{BB962C8B-B14F-4D97-AF65-F5344CB8AC3E}">
        <p14:creationId xmlns:p14="http://schemas.microsoft.com/office/powerpoint/2010/main" val="3935551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44" b="97656" l="2597" r="8935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02500" y="295246"/>
            <a:ext cx="4889500" cy="6502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640" y="177800"/>
            <a:ext cx="7772400" cy="1470025"/>
          </a:xfrm>
        </p:spPr>
        <p:txBody>
          <a:bodyPr/>
          <a:lstStyle/>
          <a:p>
            <a:pPr algn="l"/>
            <a:r>
              <a:rPr lang="en-US" dirty="0"/>
              <a:t>What is referencing?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75312" y="1923176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No, really…what is this all about?</a:t>
            </a:r>
          </a:p>
        </p:txBody>
      </p:sp>
    </p:spTree>
    <p:extLst>
      <p:ext uri="{BB962C8B-B14F-4D97-AF65-F5344CB8AC3E}">
        <p14:creationId xmlns:p14="http://schemas.microsoft.com/office/powerpoint/2010/main" val="2927418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4E830A-06F9-4EAA-9E65-110CF2421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mputer script on a screen">
            <a:extLst>
              <a:ext uri="{FF2B5EF4-FFF2-40B4-BE49-F238E27FC236}">
                <a16:creationId xmlns:a16="http://schemas.microsoft.com/office/drawing/2014/main" id="{8DCFBE20-A652-F411-9A39-7EA4D25969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5981" b="9749"/>
          <a:stretch/>
        </p:blipFill>
        <p:spPr>
          <a:xfrm>
            <a:off x="3174" y="10"/>
            <a:ext cx="1219200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880" y="376727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Referencing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683" y="1883794"/>
            <a:ext cx="10573814" cy="4645210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Citing your sources – </a:t>
            </a:r>
          </a:p>
          <a:p>
            <a:pPr lvl="1"/>
            <a:r>
              <a:rPr lang="en-US" sz="2400" dirty="0">
                <a:solidFill>
                  <a:schemeClr val="tx1"/>
                </a:solidFill>
              </a:rPr>
              <a:t>showing the reader which book (or source) you got your info out of, who said it and when</a:t>
            </a:r>
          </a:p>
          <a:p>
            <a:r>
              <a:rPr lang="en-US" sz="2800" dirty="0">
                <a:solidFill>
                  <a:schemeClr val="tx1"/>
                </a:solidFill>
              </a:rPr>
              <a:t>Acknowledging the source of the info is expected scholarly practice</a:t>
            </a:r>
          </a:p>
          <a:p>
            <a:r>
              <a:rPr lang="en-US" sz="2800" dirty="0">
                <a:solidFill>
                  <a:schemeClr val="tx1"/>
                </a:solidFill>
              </a:rPr>
              <a:t>This is usually done twice in each essay.</a:t>
            </a:r>
          </a:p>
          <a:p>
            <a:pPr lvl="1"/>
            <a:r>
              <a:rPr lang="en-US" sz="2400" dirty="0">
                <a:solidFill>
                  <a:schemeClr val="tx1"/>
                </a:solidFill>
              </a:rPr>
              <a:t>Once in the text (in brief)</a:t>
            </a:r>
          </a:p>
          <a:p>
            <a:pPr lvl="1"/>
            <a:r>
              <a:rPr lang="en-US" sz="2400" dirty="0">
                <a:solidFill>
                  <a:schemeClr val="tx1"/>
                </a:solidFill>
              </a:rPr>
              <a:t>Again in the final list (in full)</a:t>
            </a:r>
          </a:p>
          <a:p>
            <a:pPr marL="457200" lvl="1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938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28161" y="376727"/>
            <a:ext cx="8534400" cy="1507067"/>
          </a:xfrm>
        </p:spPr>
        <p:txBody>
          <a:bodyPr/>
          <a:lstStyle/>
          <a:p>
            <a:r>
              <a:rPr lang="en-GB" dirty="0"/>
              <a:t>Referencing in summary is…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76491" y="2304876"/>
            <a:ext cx="10372478" cy="3615267"/>
          </a:xfrm>
        </p:spPr>
        <p:txBody>
          <a:bodyPr>
            <a:normAutofit/>
          </a:bodyPr>
          <a:lstStyle/>
          <a:p>
            <a:r>
              <a:rPr lang="en-GB" sz="3600" dirty="0"/>
              <a:t>A clear acknowledgement of where you have got any information, ideas, opinions, viewpoints etc.</a:t>
            </a:r>
          </a:p>
          <a:p>
            <a:r>
              <a:rPr lang="en-GB" sz="3600" dirty="0"/>
              <a:t>Essentially, </a:t>
            </a:r>
            <a:r>
              <a:rPr lang="en-GB" sz="3600" b="1" dirty="0"/>
              <a:t>every</a:t>
            </a:r>
            <a:r>
              <a:rPr lang="en-GB" sz="3600" dirty="0"/>
              <a:t> piece of information, </a:t>
            </a:r>
            <a:r>
              <a:rPr lang="en-GB" sz="3600" b="1" dirty="0"/>
              <a:t>every</a:t>
            </a:r>
            <a:r>
              <a:rPr lang="en-GB" sz="3600" dirty="0"/>
              <a:t> opinion, </a:t>
            </a:r>
            <a:r>
              <a:rPr lang="en-GB" sz="3600" b="1" dirty="0"/>
              <a:t>every</a:t>
            </a:r>
            <a:r>
              <a:rPr lang="en-GB" sz="3600" dirty="0"/>
              <a:t> viewpoint, </a:t>
            </a:r>
            <a:r>
              <a:rPr lang="en-GB" sz="3600" b="1" dirty="0"/>
              <a:t>every</a:t>
            </a:r>
            <a:r>
              <a:rPr lang="en-GB" sz="3600" dirty="0"/>
              <a:t> picture and sketch needs to be referenced. </a:t>
            </a:r>
          </a:p>
        </p:txBody>
      </p:sp>
    </p:spTree>
    <p:extLst>
      <p:ext uri="{BB962C8B-B14F-4D97-AF65-F5344CB8AC3E}">
        <p14:creationId xmlns:p14="http://schemas.microsoft.com/office/powerpoint/2010/main" val="2665916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C1B5177-E976-7A7A-866B-A34946C56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10591800" cy="1507067"/>
          </a:xfrm>
        </p:spPr>
        <p:txBody>
          <a:bodyPr>
            <a:normAutofit/>
          </a:bodyPr>
          <a:lstStyle/>
          <a:p>
            <a:r>
              <a:rPr lang="en-GB" dirty="0"/>
              <a:t>Every department, discipline, journal has a different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21FFFA4-01C7-71A7-F741-8292DCF881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9584" y="1612370"/>
            <a:ext cx="6576677" cy="36147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5F9423-8E90-DF05-39EC-F9BF67B385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876" y="2082194"/>
            <a:ext cx="4377029" cy="24057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051FA03-9A29-4014-E80F-35391D6B8E00}"/>
              </a:ext>
            </a:extLst>
          </p:cNvPr>
          <p:cNvSpPr txBox="1"/>
          <p:nvPr/>
        </p:nvSpPr>
        <p:spPr>
          <a:xfrm>
            <a:off x="1073791" y="5838738"/>
            <a:ext cx="841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will look in more detail at HOW to reference later in this session</a:t>
            </a:r>
          </a:p>
        </p:txBody>
      </p:sp>
    </p:spTree>
    <p:extLst>
      <p:ext uri="{BB962C8B-B14F-4D97-AF65-F5344CB8AC3E}">
        <p14:creationId xmlns:p14="http://schemas.microsoft.com/office/powerpoint/2010/main" val="215765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/>
              <a:t>The rationale: Why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188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104" y="318005"/>
            <a:ext cx="8534400" cy="646730"/>
          </a:xfrm>
        </p:spPr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Good reasons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8565" y="964735"/>
            <a:ext cx="8966942" cy="5209563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/>
              <a:t>Signals you have joined the academic community</a:t>
            </a:r>
          </a:p>
          <a:p>
            <a:r>
              <a:rPr lang="en-US" sz="2800" dirty="0"/>
              <a:t>Gives credibility to your work</a:t>
            </a:r>
          </a:p>
          <a:p>
            <a:r>
              <a:rPr lang="en-US" sz="2800" dirty="0"/>
              <a:t>Shows your lecturer you have been reading</a:t>
            </a:r>
          </a:p>
          <a:p>
            <a:r>
              <a:rPr lang="en-GB" sz="2800" dirty="0"/>
              <a:t>Develops your discussion</a:t>
            </a:r>
          </a:p>
          <a:p>
            <a:r>
              <a:rPr lang="en-GB" sz="2800" dirty="0"/>
              <a:t>Supports your claims</a:t>
            </a:r>
          </a:p>
          <a:p>
            <a:r>
              <a:rPr lang="en-GB" sz="2800" dirty="0"/>
              <a:t>Adds authority to your writing</a:t>
            </a:r>
          </a:p>
          <a:p>
            <a:r>
              <a:rPr lang="en-GB" sz="2800" dirty="0"/>
              <a:t>Brings in other ideas which augments and deepens your work</a:t>
            </a:r>
          </a:p>
          <a:p>
            <a:r>
              <a:rPr lang="en-GB" sz="2800" dirty="0"/>
              <a:t>Demonstrates awareness of ideas</a:t>
            </a:r>
          </a:p>
          <a:p>
            <a:r>
              <a:rPr lang="en-US" sz="2800" dirty="0"/>
              <a:t>Creates a ‘sharing trail</a:t>
            </a:r>
          </a:p>
        </p:txBody>
      </p:sp>
    </p:spTree>
    <p:extLst>
      <p:ext uri="{BB962C8B-B14F-4D97-AF65-F5344CB8AC3E}">
        <p14:creationId xmlns:p14="http://schemas.microsoft.com/office/powerpoint/2010/main" val="3179764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322" y="435450"/>
            <a:ext cx="8534400" cy="1507067"/>
          </a:xfrm>
        </p:spPr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The sources you refer to should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322" y="1942517"/>
            <a:ext cx="10213087" cy="3615267"/>
          </a:xfrm>
        </p:spPr>
        <p:txBody>
          <a:bodyPr>
            <a:normAutofit/>
          </a:bodyPr>
          <a:lstStyle/>
          <a:p>
            <a:r>
              <a:rPr lang="en-US" sz="3200" dirty="0"/>
              <a:t>Always be relevant (!)</a:t>
            </a:r>
          </a:p>
          <a:p>
            <a:r>
              <a:rPr lang="en-US" sz="3200" dirty="0"/>
              <a:t>Be from reliable sources – not Wiki or the Daily Mail (?!? But…)</a:t>
            </a:r>
          </a:p>
          <a:p>
            <a:r>
              <a:rPr lang="en-US" sz="3200" dirty="0"/>
              <a:t>Support your claims</a:t>
            </a:r>
          </a:p>
          <a:p>
            <a:r>
              <a:rPr lang="en-US" sz="3200" dirty="0"/>
              <a:t>Be accurate and complete</a:t>
            </a:r>
          </a:p>
        </p:txBody>
      </p:sp>
    </p:spTree>
    <p:extLst>
      <p:ext uri="{BB962C8B-B14F-4D97-AF65-F5344CB8AC3E}">
        <p14:creationId xmlns:p14="http://schemas.microsoft.com/office/powerpoint/2010/main" val="307886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18D01F-7A98-0CE9-F99F-852D1075A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GB" dirty="0"/>
              <a:t>And finally….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FD85B-B722-BDFE-77BD-BD97E5E28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068511"/>
            <a:ext cx="8534400" cy="3615267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tx1"/>
                </a:solidFill>
              </a:rPr>
              <a:t>You need to avoid Plagiarism</a:t>
            </a:r>
          </a:p>
        </p:txBody>
      </p:sp>
    </p:spTree>
    <p:extLst>
      <p:ext uri="{BB962C8B-B14F-4D97-AF65-F5344CB8AC3E}">
        <p14:creationId xmlns:p14="http://schemas.microsoft.com/office/powerpoint/2010/main" val="499182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421" y="350086"/>
            <a:ext cx="8534400" cy="1507067"/>
          </a:xfrm>
        </p:spPr>
        <p:txBody>
          <a:bodyPr/>
          <a:lstStyle/>
          <a:p>
            <a:r>
              <a:rPr lang="en-GB" dirty="0"/>
              <a:t>Plagiarism is…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143" y="1520891"/>
            <a:ext cx="7875037" cy="4987024"/>
          </a:xfrm>
        </p:spPr>
        <p:txBody>
          <a:bodyPr>
            <a:normAutofit/>
          </a:bodyPr>
          <a:lstStyle/>
          <a:p>
            <a:r>
              <a:rPr lang="en-GB" sz="3600" dirty="0"/>
              <a:t>Presenting the words, ideas, views and arguments of others as your own.</a:t>
            </a:r>
          </a:p>
          <a:p>
            <a:r>
              <a:rPr lang="en-GB" sz="3600" dirty="0"/>
              <a:t>This is an </a:t>
            </a:r>
            <a:r>
              <a:rPr lang="en-GB" sz="3600" b="1" dirty="0"/>
              <a:t>academic crime </a:t>
            </a:r>
            <a:r>
              <a:rPr lang="en-GB" sz="3600" dirty="0"/>
              <a:t>and can cost you your degree. </a:t>
            </a:r>
          </a:p>
          <a:p>
            <a:endParaRPr lang="en-GB" sz="3600" dirty="0"/>
          </a:p>
          <a:p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5400" y="3709640"/>
            <a:ext cx="2582416" cy="25824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2615" y="727472"/>
            <a:ext cx="3227851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839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unfair practice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750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2" name="Rectangle 11271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GB" altLang="en-US" dirty="0"/>
              <a:t>Types of Unfair Practice in academic work</a:t>
            </a:r>
          </a:p>
        </p:txBody>
      </p:sp>
      <p:grpSp>
        <p:nvGrpSpPr>
          <p:cNvPr id="11274" name="Group 11273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275" name="Straight Connector 11274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76" name="Straight Connector 11275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77" name="Straight Connector 11276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78" name="Straight Connector 11277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79" name="Straight Connector 11278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684212" y="2068511"/>
            <a:ext cx="8534400" cy="3615267"/>
          </a:xfrm>
        </p:spPr>
        <p:txBody>
          <a:bodyPr>
            <a:normAutofit/>
          </a:bodyPr>
          <a:lstStyle/>
          <a:p>
            <a:r>
              <a:rPr lang="en-GB" altLang="en-US" sz="3600" dirty="0">
                <a:solidFill>
                  <a:schemeClr val="tx1"/>
                </a:solidFill>
              </a:rPr>
              <a:t>Intentional Plagiarism</a:t>
            </a:r>
          </a:p>
          <a:p>
            <a:r>
              <a:rPr lang="en-GB" altLang="en-US" sz="3600" dirty="0">
                <a:solidFill>
                  <a:schemeClr val="tx1"/>
                </a:solidFill>
              </a:rPr>
              <a:t>Inadvertent Plagiarism</a:t>
            </a:r>
          </a:p>
          <a:p>
            <a:r>
              <a:rPr lang="en-GB" altLang="en-US" sz="3600" dirty="0">
                <a:solidFill>
                  <a:schemeClr val="tx1"/>
                </a:solidFill>
              </a:rPr>
              <a:t>Self-Plagiarism</a:t>
            </a:r>
          </a:p>
          <a:p>
            <a:r>
              <a:rPr lang="en-GB" altLang="en-US" sz="3600" dirty="0">
                <a:solidFill>
                  <a:schemeClr val="tx1"/>
                </a:solidFill>
              </a:rPr>
              <a:t>Collusion</a:t>
            </a:r>
          </a:p>
        </p:txBody>
      </p:sp>
    </p:spTree>
    <p:extLst>
      <p:ext uri="{BB962C8B-B14F-4D97-AF65-F5344CB8AC3E}">
        <p14:creationId xmlns:p14="http://schemas.microsoft.com/office/powerpoint/2010/main" val="3513445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768187" y="288557"/>
            <a:ext cx="8534400" cy="1507067"/>
          </a:xfrm>
        </p:spPr>
        <p:txBody>
          <a:bodyPr/>
          <a:lstStyle/>
          <a:p>
            <a:r>
              <a:rPr lang="en-GB" altLang="en-US" dirty="0"/>
              <a:t>Intentional Plagiarism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637559" y="2066730"/>
            <a:ext cx="8534400" cy="3615267"/>
          </a:xfrm>
        </p:spPr>
        <p:txBody>
          <a:bodyPr/>
          <a:lstStyle/>
          <a:p>
            <a:r>
              <a:rPr lang="en-GB" altLang="en-US" sz="3600" dirty="0"/>
              <a:t>This occurs if you simply </a:t>
            </a:r>
            <a:r>
              <a:rPr lang="en-GB" altLang="en-US" sz="3600" b="1" u="sng" dirty="0"/>
              <a:t>copy</a:t>
            </a:r>
            <a:r>
              <a:rPr lang="en-GB" altLang="en-US" sz="3600" dirty="0"/>
              <a:t> chunks out of a textbook or from a website and pass them off </a:t>
            </a:r>
            <a:r>
              <a:rPr lang="en-GB" altLang="en-US" sz="3600" b="1" u="sng" dirty="0"/>
              <a:t>as your own</a:t>
            </a:r>
            <a:r>
              <a:rPr lang="en-GB" altLang="en-US" sz="3600" dirty="0"/>
              <a:t> composition.  There is </a:t>
            </a:r>
            <a:r>
              <a:rPr lang="en-GB" altLang="en-US" sz="3600" b="1" u="sng" dirty="0"/>
              <a:t>nothing</a:t>
            </a:r>
            <a:r>
              <a:rPr lang="en-GB" altLang="en-US" sz="3600" dirty="0"/>
              <a:t> to be gained from this; it will always, if detected, count against you.</a:t>
            </a:r>
          </a:p>
        </p:txBody>
      </p:sp>
    </p:spTree>
    <p:extLst>
      <p:ext uri="{BB962C8B-B14F-4D97-AF65-F5344CB8AC3E}">
        <p14:creationId xmlns:p14="http://schemas.microsoft.com/office/powerpoint/2010/main" val="1257473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84212" y="419185"/>
            <a:ext cx="8534400" cy="1507067"/>
          </a:xfrm>
        </p:spPr>
        <p:txBody>
          <a:bodyPr/>
          <a:lstStyle/>
          <a:p>
            <a:r>
              <a:rPr lang="en-GB" altLang="en-US" dirty="0"/>
              <a:t>Inadvertent Plagiarism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684212" y="2290665"/>
            <a:ext cx="8534400" cy="3615267"/>
          </a:xfrm>
        </p:spPr>
        <p:txBody>
          <a:bodyPr>
            <a:normAutofit lnSpcReduction="10000"/>
          </a:bodyPr>
          <a:lstStyle/>
          <a:p>
            <a:r>
              <a:rPr lang="en-GB" altLang="en-US" sz="2800" dirty="0"/>
              <a:t>This may occur if, in the course of note-taking, you copy substantial passages from a book or article into your own notes.  After a lapse of some days, </a:t>
            </a:r>
            <a:r>
              <a:rPr lang="en-GB" altLang="en-US" sz="2800" b="1" u="sng" dirty="0"/>
              <a:t>you may have forgotten </a:t>
            </a:r>
            <a:r>
              <a:rPr lang="en-GB" altLang="en-US" sz="2800" dirty="0"/>
              <a:t>that the notes were taken </a:t>
            </a:r>
            <a:r>
              <a:rPr lang="en-GB" altLang="en-US" sz="2800" i="1" dirty="0"/>
              <a:t>verbatim</a:t>
            </a:r>
            <a:r>
              <a:rPr lang="en-GB" altLang="en-US" sz="2800" dirty="0"/>
              <a:t> from another writer, and may use them in the composition of an essay.  From the point of view of the tutor reading the essay, </a:t>
            </a:r>
            <a:r>
              <a:rPr lang="en-GB" altLang="en-US" sz="2800" b="1" u="sng" dirty="0"/>
              <a:t>this is still plagiarism</a:t>
            </a:r>
            <a:r>
              <a:rPr lang="en-GB" altLang="en-US" sz="2800" dirty="0"/>
              <a:t>, even if unintentional. </a:t>
            </a:r>
          </a:p>
        </p:txBody>
      </p:sp>
    </p:spTree>
    <p:extLst>
      <p:ext uri="{BB962C8B-B14F-4D97-AF65-F5344CB8AC3E}">
        <p14:creationId xmlns:p14="http://schemas.microsoft.com/office/powerpoint/2010/main" val="296137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870824" y="447177"/>
            <a:ext cx="8534400" cy="1507067"/>
          </a:xfrm>
        </p:spPr>
        <p:txBody>
          <a:bodyPr/>
          <a:lstStyle/>
          <a:p>
            <a:r>
              <a:rPr lang="en-GB" altLang="en-US" dirty="0"/>
              <a:t>Self-Plagiarism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870824" y="2262673"/>
            <a:ext cx="8534400" cy="3615267"/>
          </a:xfrm>
        </p:spPr>
        <p:txBody>
          <a:bodyPr>
            <a:normAutofit lnSpcReduction="10000"/>
          </a:bodyPr>
          <a:lstStyle/>
          <a:p>
            <a:r>
              <a:rPr lang="en-GB" altLang="en-US" sz="2800" dirty="0"/>
              <a:t>Besides ensuring that all essays you submit are your own work, you must also avoid self-plagiarism.  This means that you must not submit </a:t>
            </a:r>
            <a:r>
              <a:rPr lang="en-GB" altLang="en-US" sz="2800" b="1" dirty="0"/>
              <a:t>the same piece, or part of a piece</a:t>
            </a:r>
            <a:r>
              <a:rPr lang="en-GB" altLang="en-US" sz="2800" dirty="0"/>
              <a:t>, of work (with or without merely stylistic variation) in order to gain credit more than once.  The same criteria apply to self-plagiarism as to other forms of plagiarism, and it is liable to incur the same penalty.</a:t>
            </a:r>
          </a:p>
        </p:txBody>
      </p:sp>
    </p:spTree>
    <p:extLst>
      <p:ext uri="{BB962C8B-B14F-4D97-AF65-F5344CB8AC3E}">
        <p14:creationId xmlns:p14="http://schemas.microsoft.com/office/powerpoint/2010/main" val="25973577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0715" y="0"/>
            <a:ext cx="8534400" cy="1507067"/>
          </a:xfrm>
        </p:spPr>
        <p:txBody>
          <a:bodyPr/>
          <a:lstStyle/>
          <a:p>
            <a:r>
              <a:rPr lang="en-GB" dirty="0"/>
              <a:t>Penalties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47" y="1621366"/>
            <a:ext cx="8534400" cy="3615267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The higher your level of study, the harsher the penalties for Academic Misconduct.</a:t>
            </a:r>
          </a:p>
          <a:p>
            <a:r>
              <a:rPr lang="en-GB" sz="2400" dirty="0">
                <a:solidFill>
                  <a:schemeClr val="tx1"/>
                </a:solidFill>
              </a:rPr>
              <a:t>A second offence is treated more harshly than a first offence.</a:t>
            </a:r>
          </a:p>
          <a:p>
            <a:r>
              <a:rPr lang="en-GB" sz="2400" dirty="0">
                <a:solidFill>
                  <a:schemeClr val="tx1"/>
                </a:solidFill>
              </a:rPr>
              <a:t>In determining the penalty, intention does not matter. So if you did it without realising it, that does not count AT ALL as a defence.</a:t>
            </a:r>
          </a:p>
          <a:p>
            <a:r>
              <a:rPr lang="en-GB" sz="2400" dirty="0">
                <a:solidFill>
                  <a:schemeClr val="tx1"/>
                </a:solidFill>
              </a:rPr>
              <a:t>The penalties and regulations are available in the Academic Quality Handbook (you can see this on HWB under Academic Office).</a:t>
            </a:r>
          </a:p>
        </p:txBody>
      </p:sp>
    </p:spTree>
    <p:extLst>
      <p:ext uri="{BB962C8B-B14F-4D97-AF65-F5344CB8AC3E}">
        <p14:creationId xmlns:p14="http://schemas.microsoft.com/office/powerpoint/2010/main" val="3488884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857" y="685800"/>
            <a:ext cx="8534400" cy="150706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How to Avoid Plagiarism: </a:t>
            </a:r>
            <a:br>
              <a:rPr lang="en-GB" dirty="0"/>
            </a:br>
            <a:r>
              <a:rPr lang="en-GB" dirty="0"/>
              <a:t>The </a:t>
            </a:r>
            <a:r>
              <a:rPr lang="en-GB" b="1" dirty="0">
                <a:solidFill>
                  <a:srgbClr val="FFC000"/>
                </a:solidFill>
              </a:rPr>
              <a:t>GOLDEN RULE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693542" y="2892490"/>
            <a:ext cx="8534400" cy="2248332"/>
          </a:xfrm>
        </p:spPr>
        <p:txBody>
          <a:bodyPr>
            <a:normAutofit fontScale="92500" lnSpcReduction="20000"/>
          </a:bodyPr>
          <a:lstStyle/>
          <a:p>
            <a:pPr algn="ctr">
              <a:buFont typeface="Wingdings 2" pitchFamily="18" charset="2"/>
              <a:buNone/>
            </a:pPr>
            <a:r>
              <a:rPr lang="en-GB" altLang="en-US" sz="6000" b="1" dirty="0"/>
              <a:t>ALWAYS ACKNOWLEDGE YOUR SOURCES!</a:t>
            </a:r>
            <a:endParaRPr lang="en-GB" altLang="en-US" sz="6000" dirty="0"/>
          </a:p>
        </p:txBody>
      </p:sp>
    </p:spTree>
    <p:extLst>
      <p:ext uri="{BB962C8B-B14F-4D97-AF65-F5344CB8AC3E}">
        <p14:creationId xmlns:p14="http://schemas.microsoft.com/office/powerpoint/2010/main" val="11379257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Recognising and avoiding the dreaded P!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8020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658" y="527728"/>
            <a:ext cx="8534400" cy="1507067"/>
          </a:xfrm>
        </p:spPr>
        <p:txBody>
          <a:bodyPr/>
          <a:lstStyle/>
          <a:p>
            <a:r>
              <a:rPr lang="en-GB" dirty="0"/>
              <a:t>Let’s try this out…Task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1658" y="1843481"/>
            <a:ext cx="8534400" cy="3615267"/>
          </a:xfrm>
        </p:spPr>
        <p:txBody>
          <a:bodyPr/>
          <a:lstStyle/>
          <a:p>
            <a:r>
              <a:rPr lang="en-GB" sz="2800" dirty="0"/>
              <a:t>You should have one page with part of an academic article and a “mock” essay paragraph.</a:t>
            </a:r>
          </a:p>
          <a:p>
            <a:r>
              <a:rPr lang="en-GB" sz="2800" dirty="0"/>
              <a:t>Read through both and decide what is plagiarism and what is not.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2545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0381" y="443839"/>
            <a:ext cx="8534400" cy="1507067"/>
          </a:xfrm>
        </p:spPr>
        <p:txBody>
          <a:bodyPr/>
          <a:lstStyle/>
          <a:p>
            <a:r>
              <a:rPr lang="en-GB" dirty="0"/>
              <a:t>Unfair Practice?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29842" y="1600202"/>
            <a:ext cx="9023758" cy="199867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84900" y="3501008"/>
            <a:ext cx="1335622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15298" y="3429000"/>
            <a:ext cx="1279517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8171361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6491" y="200558"/>
            <a:ext cx="8534400" cy="1507067"/>
          </a:xfrm>
        </p:spPr>
        <p:txBody>
          <a:bodyPr/>
          <a:lstStyle/>
          <a:p>
            <a:r>
              <a:rPr lang="en-GB" dirty="0"/>
              <a:t>Unfair Practice?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1"/>
            <a:ext cx="8229600" cy="59771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802054" y="2274120"/>
            <a:ext cx="5673487" cy="2646878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053FA33-0F06-3810-C79E-FFBDB428D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8206" y="5178190"/>
            <a:ext cx="7401185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6765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84880" y="435450"/>
            <a:ext cx="8534400" cy="1507067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2"/>
            <a:ext cx="8229600" cy="1629560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84900" y="3501008"/>
            <a:ext cx="1335622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15298" y="3429000"/>
            <a:ext cx="1279517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950592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9988" y="460618"/>
            <a:ext cx="8534400" cy="730620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473740" y="1190549"/>
            <a:ext cx="8229600" cy="1151388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003260" y="2388765"/>
            <a:ext cx="5170560" cy="1862048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11500" b="1" dirty="0">
                <a:ln/>
                <a:solidFill>
                  <a:schemeClr val="accent3"/>
                </a:solidFill>
              </a:rPr>
              <a:t>NO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BBBCF1-E7CC-C842-E4D0-DE66AB2052D6}"/>
              </a:ext>
            </a:extLst>
          </p:cNvPr>
          <p:cNvSpPr txBox="1"/>
          <p:nvPr/>
        </p:nvSpPr>
        <p:spPr>
          <a:xfrm>
            <a:off x="0" y="4516064"/>
            <a:ext cx="109560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 and there is no quotation.</a:t>
            </a:r>
          </a:p>
        </p:txBody>
      </p:sp>
    </p:spTree>
    <p:extLst>
      <p:ext uri="{BB962C8B-B14F-4D97-AF65-F5344CB8AC3E}">
        <p14:creationId xmlns:p14="http://schemas.microsoft.com/office/powerpoint/2010/main" val="24963591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19200" y="283400"/>
            <a:ext cx="8534400" cy="1066180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1"/>
            <a:ext cx="8229600" cy="1327557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84900" y="3501008"/>
            <a:ext cx="1335622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15298" y="3429000"/>
            <a:ext cx="1279517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9328794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75456" y="351560"/>
            <a:ext cx="8534400" cy="1507067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1"/>
            <a:ext cx="8229600" cy="1445003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649992" y="2342821"/>
            <a:ext cx="4061927" cy="1862048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11500" b="1" dirty="0">
                <a:ln/>
                <a:solidFill>
                  <a:schemeClr val="accent3"/>
                </a:solidFill>
              </a:rPr>
              <a:t>NO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E9A8592-6051-BCF8-5608-052FE192AFB6}"/>
              </a:ext>
            </a:extLst>
          </p:cNvPr>
          <p:cNvSpPr/>
          <p:nvPr/>
        </p:nvSpPr>
        <p:spPr>
          <a:xfrm>
            <a:off x="156206" y="4657634"/>
            <a:ext cx="1120050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  and the quotation is marked.</a:t>
            </a:r>
          </a:p>
        </p:txBody>
      </p:sp>
    </p:spTree>
    <p:extLst>
      <p:ext uri="{BB962C8B-B14F-4D97-AF65-F5344CB8AC3E}">
        <p14:creationId xmlns:p14="http://schemas.microsoft.com/office/powerpoint/2010/main" val="16400035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01657" y="393505"/>
            <a:ext cx="8534400" cy="1507067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1"/>
            <a:ext cx="8229600" cy="2107733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500924" y="4149080"/>
            <a:ext cx="1335622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sp>
        <p:nvSpPr>
          <p:cNvPr id="6" name="Rectangle 5"/>
          <p:cNvSpPr/>
          <p:nvPr/>
        </p:nvSpPr>
        <p:spPr>
          <a:xfrm>
            <a:off x="8603329" y="4221088"/>
            <a:ext cx="1279517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4593607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86216" y="250892"/>
            <a:ext cx="8534400" cy="1507067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1"/>
            <a:ext cx="8229600" cy="1596005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014657" y="2797565"/>
            <a:ext cx="3122971" cy="221599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3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8857D24-2FDD-7DA9-11DE-9639BDA0F647}"/>
              </a:ext>
            </a:extLst>
          </p:cNvPr>
          <p:cNvSpPr/>
          <p:nvPr/>
        </p:nvSpPr>
        <p:spPr>
          <a:xfrm>
            <a:off x="28473" y="5013556"/>
            <a:ext cx="121350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 But NO quotation marks.</a:t>
            </a:r>
          </a:p>
        </p:txBody>
      </p:sp>
    </p:spTree>
    <p:extLst>
      <p:ext uri="{BB962C8B-B14F-4D97-AF65-F5344CB8AC3E}">
        <p14:creationId xmlns:p14="http://schemas.microsoft.com/office/powerpoint/2010/main" val="28937988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0322" y="494172"/>
            <a:ext cx="8534400" cy="1507067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2"/>
            <a:ext cx="8229600" cy="1948342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500924" y="4149080"/>
            <a:ext cx="1335622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sp>
        <p:nvSpPr>
          <p:cNvPr id="6" name="Rectangle 5"/>
          <p:cNvSpPr/>
          <p:nvPr/>
        </p:nvSpPr>
        <p:spPr>
          <a:xfrm>
            <a:off x="8603329" y="4221088"/>
            <a:ext cx="1279517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113202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71600" y="485784"/>
            <a:ext cx="8534400" cy="1507067"/>
          </a:xfrm>
        </p:spPr>
        <p:txBody>
          <a:bodyPr/>
          <a:lstStyle/>
          <a:p>
            <a:r>
              <a:rPr lang="en-GB" dirty="0"/>
              <a:t>Plagiarism?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1600201"/>
            <a:ext cx="8229600" cy="1327557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973875" y="2321004"/>
            <a:ext cx="3122971" cy="221599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3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3BDCECD-6C0C-3FD9-6BED-909A49D7484E}"/>
              </a:ext>
            </a:extLst>
          </p:cNvPr>
          <p:cNvSpPr/>
          <p:nvPr/>
        </p:nvSpPr>
        <p:spPr>
          <a:xfrm>
            <a:off x="511728" y="4617890"/>
            <a:ext cx="107462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No reference and no quotation marks</a:t>
            </a:r>
          </a:p>
        </p:txBody>
      </p:sp>
    </p:spTree>
    <p:extLst>
      <p:ext uri="{BB962C8B-B14F-4D97-AF65-F5344CB8AC3E}">
        <p14:creationId xmlns:p14="http://schemas.microsoft.com/office/powerpoint/2010/main" val="21806818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544" y="423280"/>
            <a:ext cx="8534400" cy="1507067"/>
          </a:xfrm>
        </p:spPr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Grey areas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4880" y="2600588"/>
            <a:ext cx="8534400" cy="3834132"/>
          </a:xfrm>
        </p:spPr>
        <p:txBody>
          <a:bodyPr>
            <a:no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z="2400" dirty="0"/>
              <a:t>Common knowledge (not expert) or generally accepted facts</a:t>
            </a:r>
          </a:p>
          <a:p>
            <a:pPr marL="742950" lvl="2" indent="-342900"/>
            <a:r>
              <a:rPr lang="en-US" sz="2400" dirty="0"/>
              <a:t>Info found unreferenced in respectable sources</a:t>
            </a:r>
          </a:p>
          <a:p>
            <a:r>
              <a:rPr lang="en-US" sz="2400" dirty="0"/>
              <a:t>Examples:</a:t>
            </a:r>
          </a:p>
          <a:p>
            <a:pPr lvl="1"/>
            <a:r>
              <a:rPr lang="en-US" sz="2400" dirty="0"/>
              <a:t>Dolphins are mammals </a:t>
            </a:r>
          </a:p>
          <a:p>
            <a:pPr lvl="1"/>
            <a:r>
              <a:rPr lang="en-US" sz="2400" dirty="0"/>
              <a:t>Car emissions contribute to atmospheric co2</a:t>
            </a:r>
          </a:p>
          <a:p>
            <a:r>
              <a:rPr lang="en-US" sz="2400" dirty="0"/>
              <a:t>Historical events (not documents) – </a:t>
            </a:r>
          </a:p>
          <a:p>
            <a:r>
              <a:rPr lang="en-US" sz="2400" dirty="0"/>
              <a:t>Example:</a:t>
            </a:r>
          </a:p>
          <a:p>
            <a:pPr lvl="1"/>
            <a:r>
              <a:rPr lang="en-US" sz="2400" dirty="0"/>
              <a:t>Battle of Hastings 1066</a:t>
            </a:r>
          </a:p>
          <a:p>
            <a:endParaRPr lang="en-US" sz="2800" dirty="0"/>
          </a:p>
          <a:p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482" y="1930347"/>
            <a:ext cx="2133636" cy="284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19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Detection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Detection software is linked to all electronic submissions (TIN)</a:t>
            </a:r>
          </a:p>
          <a:p>
            <a:r>
              <a:rPr lang="en-US" dirty="0"/>
              <a:t>Even without software staff are plagiarism bloodhounds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5271"/>
          <a:stretch/>
        </p:blipFill>
        <p:spPr>
          <a:xfrm flipH="1">
            <a:off x="8495259" y="2178050"/>
            <a:ext cx="3524952" cy="443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2006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102" y="452228"/>
            <a:ext cx="8534400" cy="1507067"/>
          </a:xfrm>
        </p:spPr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Reasons given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959294"/>
            <a:ext cx="8534400" cy="4193917"/>
          </a:xfrm>
        </p:spPr>
        <p:txBody>
          <a:bodyPr/>
          <a:lstStyle/>
          <a:p>
            <a:r>
              <a:rPr lang="en-US" sz="2400" dirty="0"/>
              <a:t>You ran out of time</a:t>
            </a:r>
          </a:p>
          <a:p>
            <a:r>
              <a:rPr lang="en-US" sz="2400" dirty="0"/>
              <a:t>You thought no one would notice</a:t>
            </a:r>
          </a:p>
          <a:p>
            <a:r>
              <a:rPr lang="en-US" sz="2400" dirty="0"/>
              <a:t>You thought no one would </a:t>
            </a:r>
            <a:r>
              <a:rPr lang="en-US" sz="2400" dirty="0" err="1"/>
              <a:t>realise</a:t>
            </a:r>
            <a:endParaRPr lang="en-US" sz="2400" dirty="0"/>
          </a:p>
          <a:p>
            <a:r>
              <a:rPr lang="en-US" sz="2400" dirty="0"/>
              <a:t>You thought no one would care</a:t>
            </a:r>
          </a:p>
          <a:p>
            <a:r>
              <a:rPr lang="en-US" sz="2400" dirty="0"/>
              <a:t>You couldn’t do the work yourself</a:t>
            </a:r>
          </a:p>
          <a:p>
            <a:r>
              <a:rPr lang="en-US" sz="2400" dirty="0"/>
              <a:t>You didn’t know the rules!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6250" l="5938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21225" y="2664084"/>
            <a:ext cx="5591890" cy="419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0672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536117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C000"/>
                </a:solidFill>
              </a:rPr>
              <a:t>What don’t you need to reference?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918982"/>
            <a:ext cx="8534400" cy="3615267"/>
          </a:xfrm>
        </p:spPr>
        <p:txBody>
          <a:bodyPr>
            <a:normAutofit/>
          </a:bodyPr>
          <a:lstStyle/>
          <a:p>
            <a:r>
              <a:rPr lang="en-US" sz="2800" dirty="0"/>
              <a:t>Your own information, observation, ideas, experiences, conclusions.</a:t>
            </a:r>
          </a:p>
          <a:p>
            <a:r>
              <a:rPr lang="en-US" sz="2800" dirty="0"/>
              <a:t>If you are writing up your findings from field data or experiments</a:t>
            </a:r>
          </a:p>
          <a:p>
            <a:r>
              <a:rPr lang="en-US" sz="2800" dirty="0"/>
              <a:t>If you use your own images</a:t>
            </a:r>
          </a:p>
          <a:p>
            <a:r>
              <a:rPr lang="en-US" sz="2800" dirty="0"/>
              <a:t>Common knowledge…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978" t="5099" r="5955" b="34207"/>
          <a:stretch/>
        </p:blipFill>
        <p:spPr>
          <a:xfrm>
            <a:off x="7970557" y="3965366"/>
            <a:ext cx="3537231" cy="2763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0620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09800" y="660401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/>
              <a:t>If in doubt – cite.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59CCD0-0959-8E84-F10B-A7D7D16285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2245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FB9840-FC5B-993C-50CF-EDF5994A6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GB" sz="4800" dirty="0"/>
              <a:t>P2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B5BF7-EF67-5CD7-5480-4E05E26529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068511"/>
            <a:ext cx="9692970" cy="3615267"/>
          </a:xfrm>
        </p:spPr>
        <p:txBody>
          <a:bodyPr>
            <a:normAutofit fontScale="47500" lnSpcReduction="20000"/>
          </a:bodyPr>
          <a:lstStyle/>
          <a:p>
            <a:r>
              <a:rPr lang="en-GB" sz="8000" dirty="0">
                <a:solidFill>
                  <a:schemeClr val="tx1"/>
                </a:solidFill>
              </a:rPr>
              <a:t>Q&amp;A</a:t>
            </a:r>
          </a:p>
          <a:p>
            <a:r>
              <a:rPr lang="en-GB" sz="8000" dirty="0">
                <a:solidFill>
                  <a:schemeClr val="tx1"/>
                </a:solidFill>
              </a:rPr>
              <a:t>P2: Primary sources: Identify one primary source for your essay, and summarise the relevant information for your specific topic in 250 words. Remember to provide references throughout: Wednesday 8th November</a:t>
            </a:r>
          </a:p>
        </p:txBody>
      </p:sp>
    </p:spTree>
    <p:extLst>
      <p:ext uri="{BB962C8B-B14F-4D97-AF65-F5344CB8AC3E}">
        <p14:creationId xmlns:p14="http://schemas.microsoft.com/office/powerpoint/2010/main" val="384801887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1098</Words>
  <Application>Microsoft Office PowerPoint</Application>
  <PresentationFormat>Widescreen</PresentationFormat>
  <Paragraphs>139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Century Gothic</vt:lpstr>
      <vt:lpstr>Wingdings 2</vt:lpstr>
      <vt:lpstr>Wingdings 3</vt:lpstr>
      <vt:lpstr>Slice</vt:lpstr>
      <vt:lpstr>HPFY3005 Academic Writing</vt:lpstr>
      <vt:lpstr>plan</vt:lpstr>
      <vt:lpstr>What is referencing?</vt:lpstr>
      <vt:lpstr>Referencing</vt:lpstr>
      <vt:lpstr>Referencing in summary is…</vt:lpstr>
      <vt:lpstr>Every department, discipline, journal has a different style</vt:lpstr>
      <vt:lpstr>The rationale: Why</vt:lpstr>
      <vt:lpstr>Good reasons </vt:lpstr>
      <vt:lpstr>The sources you refer to should</vt:lpstr>
      <vt:lpstr>And finally….</vt:lpstr>
      <vt:lpstr>Plagiarism is…</vt:lpstr>
      <vt:lpstr>Types of unfair practice</vt:lpstr>
      <vt:lpstr>Types of Unfair Practice in academic work</vt:lpstr>
      <vt:lpstr>Intentional Plagiarism</vt:lpstr>
      <vt:lpstr>Inadvertent Plagiarism</vt:lpstr>
      <vt:lpstr>Self-Plagiarism</vt:lpstr>
      <vt:lpstr>Penalties</vt:lpstr>
      <vt:lpstr>How to Avoid Plagiarism:  The GOLDEN RULE</vt:lpstr>
      <vt:lpstr>Recognising and avoiding the dreaded P!</vt:lpstr>
      <vt:lpstr>Let’s try this out…Task 1</vt:lpstr>
      <vt:lpstr>Unfair Practice?</vt:lpstr>
      <vt:lpstr>Unfair Practice?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Grey areas</vt:lpstr>
      <vt:lpstr>Detection </vt:lpstr>
      <vt:lpstr>Reasons given</vt:lpstr>
      <vt:lpstr>What don’t you need to reference?</vt:lpstr>
      <vt:lpstr>If in doubt – cite. </vt:lpstr>
      <vt:lpstr>P2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HPFY3005 Academic Writing</dc:title>
  <dc:creator>Joanna Holmes</dc:creator>
  <cp:lastModifiedBy>Joanna Holmes</cp:lastModifiedBy>
  <cp:revision>2</cp:revision>
  <dcterms:created xsi:type="dcterms:W3CDTF">2023-10-31T09:40:56Z</dcterms:created>
  <dcterms:modified xsi:type="dcterms:W3CDTF">2023-11-02T10:29:06Z</dcterms:modified>
</cp:coreProperties>
</file>