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1"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5/1/2019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5/1/2019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5/1/2019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5/1/2019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5/1/2019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5/1/2019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5/1/2019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5/1/2019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5/1/2019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DMAIC - CONTROL</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97370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a:t>
            </a:r>
            <a:r>
              <a:rPr lang="en-GB" dirty="0" smtClean="0"/>
              <a:t>oseph </a:t>
            </a:r>
            <a:r>
              <a:rPr lang="en-GB" dirty="0" err="1" smtClean="0"/>
              <a:t>lillies</a:t>
            </a:r>
            <a:endParaRPr lang="en-GB" dirty="0"/>
          </a:p>
        </p:txBody>
      </p:sp>
      <p:sp>
        <p:nvSpPr>
          <p:cNvPr id="3" name="Content Placeholder 2"/>
          <p:cNvSpPr>
            <a:spLocks noGrp="1"/>
          </p:cNvSpPr>
          <p:nvPr>
            <p:ph idx="1"/>
          </p:nvPr>
        </p:nvSpPr>
        <p:spPr>
          <a:xfrm>
            <a:off x="112130" y="2047720"/>
            <a:ext cx="4933695" cy="2923291"/>
          </a:xfrm>
        </p:spPr>
        <p:txBody>
          <a:bodyPr>
            <a:normAutofit/>
          </a:bodyPr>
          <a:lstStyle/>
          <a:p>
            <a:endParaRPr lang="en-GB" dirty="0"/>
          </a:p>
          <a:p>
            <a:r>
              <a:rPr lang="en-GB" dirty="0"/>
              <a:t>Define: Set the </a:t>
            </a:r>
            <a:r>
              <a:rPr lang="en-GB" dirty="0" smtClean="0"/>
              <a:t>context</a:t>
            </a:r>
            <a:endParaRPr lang="en-GB" dirty="0"/>
          </a:p>
          <a:p>
            <a:r>
              <a:rPr lang="en-GB" dirty="0" smtClean="0"/>
              <a:t>Measure</a:t>
            </a:r>
            <a:r>
              <a:rPr lang="en-GB" dirty="0"/>
              <a:t>: </a:t>
            </a:r>
            <a:r>
              <a:rPr lang="en-GB" dirty="0" smtClean="0"/>
              <a:t>Determine the baseline </a:t>
            </a:r>
          </a:p>
          <a:p>
            <a:r>
              <a:rPr lang="en-GB" dirty="0" smtClean="0"/>
              <a:t>Analyse: cause-and-effect</a:t>
            </a:r>
          </a:p>
          <a:p>
            <a:r>
              <a:rPr lang="en-GB" dirty="0" smtClean="0"/>
              <a:t>Improve</a:t>
            </a:r>
            <a:r>
              <a:rPr lang="en-GB" dirty="0"/>
              <a:t>: </a:t>
            </a:r>
            <a:r>
              <a:rPr lang="en-GB" dirty="0" smtClean="0"/>
              <a:t>modifications </a:t>
            </a:r>
          </a:p>
          <a:p>
            <a:r>
              <a:rPr lang="en-GB" dirty="0" smtClean="0"/>
              <a:t>Control</a:t>
            </a:r>
            <a:r>
              <a:rPr lang="en-GB" dirty="0"/>
              <a:t>: </a:t>
            </a:r>
            <a:r>
              <a:rPr lang="en-GB" dirty="0" smtClean="0"/>
              <a:t> ensure that improvements are sustained</a:t>
            </a:r>
          </a:p>
          <a:p>
            <a:endParaRPr lang="en-GB" dirty="0" smtClean="0"/>
          </a:p>
          <a:p>
            <a:endParaRPr lang="en-GB" dirty="0"/>
          </a:p>
        </p:txBody>
      </p:sp>
      <p:sp>
        <p:nvSpPr>
          <p:cNvPr id="4" name="TextBox 3"/>
          <p:cNvSpPr txBox="1"/>
          <p:nvPr/>
        </p:nvSpPr>
        <p:spPr>
          <a:xfrm>
            <a:off x="5594465" y="2302625"/>
            <a:ext cx="5787533" cy="2031325"/>
          </a:xfrm>
          <a:prstGeom prst="rect">
            <a:avLst/>
          </a:prstGeom>
          <a:noFill/>
        </p:spPr>
        <p:txBody>
          <a:bodyPr wrap="square" rtlCol="0">
            <a:spAutoFit/>
          </a:bodyPr>
          <a:lstStyle/>
          <a:p>
            <a:r>
              <a:rPr lang="en-GB" dirty="0" smtClean="0"/>
              <a:t>Control is the most important section of DMEIC as it ensure all processes are continuously being carried out and improvements aren’t wearing off. This allows consistent improvement which therefor allows further DMAIC to be carried out. There are many tools to carry out the control these follow. </a:t>
            </a:r>
          </a:p>
          <a:p>
            <a:endParaRPr lang="en-GB" dirty="0"/>
          </a:p>
        </p:txBody>
      </p:sp>
    </p:spTree>
    <p:extLst>
      <p:ext uri="{BB962C8B-B14F-4D97-AF65-F5344CB8AC3E}">
        <p14:creationId xmlns:p14="http://schemas.microsoft.com/office/powerpoint/2010/main" val="110319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Ben 		Safe Operating Procedures </a:t>
            </a:r>
            <a:endParaRPr lang="en-GB" dirty="0"/>
          </a:p>
        </p:txBody>
      </p:sp>
      <p:sp>
        <p:nvSpPr>
          <p:cNvPr id="3" name="Content Placeholder 2"/>
          <p:cNvSpPr>
            <a:spLocks noGrp="1"/>
          </p:cNvSpPr>
          <p:nvPr>
            <p:ph idx="1"/>
          </p:nvPr>
        </p:nvSpPr>
        <p:spPr/>
        <p:txBody>
          <a:bodyPr>
            <a:normAutofit lnSpcReduction="10000"/>
          </a:bodyPr>
          <a:lstStyle/>
          <a:p>
            <a:r>
              <a:rPr lang="en-GB" dirty="0" smtClean="0"/>
              <a:t>SWPS are a key element of safety due to all operators </a:t>
            </a:r>
            <a:br>
              <a:rPr lang="en-GB" dirty="0" smtClean="0"/>
            </a:br>
            <a:r>
              <a:rPr lang="en-GB" dirty="0" smtClean="0"/>
              <a:t>following a uniform process</a:t>
            </a:r>
          </a:p>
          <a:p>
            <a:r>
              <a:rPr lang="en-GB" dirty="0" smtClean="0"/>
              <a:t>They reduce the chances of defects in product as the </a:t>
            </a:r>
            <a:br>
              <a:rPr lang="en-GB" dirty="0" smtClean="0"/>
            </a:br>
            <a:r>
              <a:rPr lang="en-GB" dirty="0" smtClean="0"/>
              <a:t>process is refined for optimum output</a:t>
            </a:r>
          </a:p>
          <a:p>
            <a:r>
              <a:rPr lang="en-GB" dirty="0" smtClean="0"/>
              <a:t>It keeps the process standardised across allowing</a:t>
            </a:r>
            <a:br>
              <a:rPr lang="en-GB" dirty="0" smtClean="0"/>
            </a:br>
            <a:r>
              <a:rPr lang="en-GB" dirty="0" smtClean="0"/>
              <a:t>key issues to be identified</a:t>
            </a:r>
          </a:p>
          <a:p>
            <a:r>
              <a:rPr lang="en-GB" dirty="0" smtClean="0"/>
              <a:t>Identifies potential safety problems and </a:t>
            </a:r>
            <a:br>
              <a:rPr lang="en-GB" dirty="0" smtClean="0"/>
            </a:br>
            <a:r>
              <a:rPr lang="en-GB" dirty="0" smtClean="0"/>
              <a:t>refines the process making it more efficient</a:t>
            </a:r>
          </a:p>
          <a:p>
            <a:r>
              <a:rPr lang="en-GB" dirty="0" smtClean="0"/>
              <a:t>Allows for easier training of staff due to an exact</a:t>
            </a:r>
            <a:br>
              <a:rPr lang="en-GB" dirty="0" smtClean="0"/>
            </a:br>
            <a:r>
              <a:rPr lang="en-GB" dirty="0" smtClean="0"/>
              <a:t>method being in place rather than many different </a:t>
            </a:r>
            <a:br>
              <a:rPr lang="en-GB" dirty="0" smtClean="0"/>
            </a:br>
            <a:r>
              <a:rPr lang="en-GB" dirty="0" smtClean="0"/>
              <a:t>variants</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97981" y="2327564"/>
            <a:ext cx="2088493" cy="3120736"/>
          </a:xfrm>
          <a:prstGeom prst="rect">
            <a:avLst/>
          </a:prstGeom>
        </p:spPr>
      </p:pic>
    </p:spTree>
    <p:extLst>
      <p:ext uri="{BB962C8B-B14F-4D97-AF65-F5344CB8AC3E}">
        <p14:creationId xmlns:p14="http://schemas.microsoft.com/office/powerpoint/2010/main" val="2792989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RORY – PROCESS CAPABILITY </a:t>
            </a:r>
            <a:endParaRPr lang="en-GB" dirty="0"/>
          </a:p>
        </p:txBody>
      </p:sp>
      <p:sp>
        <p:nvSpPr>
          <p:cNvPr id="3" name="Content Placeholder 2"/>
          <p:cNvSpPr>
            <a:spLocks noGrp="1"/>
          </p:cNvSpPr>
          <p:nvPr>
            <p:ph idx="1"/>
          </p:nvPr>
        </p:nvSpPr>
        <p:spPr/>
        <p:txBody>
          <a:bodyPr/>
          <a:lstStyle/>
          <a:p>
            <a:r>
              <a:rPr lang="en-GB" dirty="0" smtClean="0"/>
              <a:t>A COMBINATION  OF TOOLS, MATERIAL, </a:t>
            </a:r>
            <a:br>
              <a:rPr lang="en-GB" dirty="0" smtClean="0"/>
            </a:br>
            <a:r>
              <a:rPr lang="en-GB" dirty="0" smtClean="0"/>
              <a:t>METHODS AND PEOPLE CREATING AND OUTPUT </a:t>
            </a:r>
          </a:p>
          <a:p>
            <a:r>
              <a:rPr lang="en-GB" dirty="0" smtClean="0"/>
              <a:t>STATISTICAL MEASURMENT OF A PROCESS’ ABILITY</a:t>
            </a:r>
            <a:br>
              <a:rPr lang="en-GB" dirty="0" smtClean="0"/>
            </a:br>
            <a:r>
              <a:rPr lang="en-GB" dirty="0" smtClean="0"/>
              <a:t> TO PRODUCE PARTS OR PRODUCTS IN A SET TIME</a:t>
            </a:r>
          </a:p>
          <a:p>
            <a:r>
              <a:rPr lang="en-GB" dirty="0" smtClean="0"/>
              <a:t>CARRIED OUT TO REDUCE WASTE</a:t>
            </a:r>
            <a:br>
              <a:rPr lang="en-GB" dirty="0" smtClean="0"/>
            </a:br>
            <a:r>
              <a:rPr lang="en-GB" dirty="0" smtClean="0"/>
              <a:t> AND IMPROVE QUALITY</a:t>
            </a:r>
          </a:p>
          <a:p>
            <a:r>
              <a:rPr lang="en-GB" dirty="0" smtClean="0"/>
              <a:t>NATURAL VARABILITY OF A PROCESS CAN BE FOUND BY COMPARING THE OUTPUT OF A STABLE PROCESS WITH THE PROCESS SPECIFICATIONS TO SEE HOW THE PROCEDURE MEETS THESE LIMITTS</a:t>
            </a:r>
          </a:p>
          <a:p>
            <a:r>
              <a:rPr lang="en-GB" dirty="0" smtClean="0"/>
              <a:t>A CAPABLE PROCESS IS WHERE ALLMOST ALL MEASUREMENTS FALL INSIDE THESE LIMITS</a:t>
            </a:r>
            <a:endParaRPr lang="en-GB" dirty="0"/>
          </a:p>
        </p:txBody>
      </p:sp>
      <p:pic>
        <p:nvPicPr>
          <p:cNvPr id="4" name="Picture 3"/>
          <p:cNvPicPr>
            <a:picLocks noChangeAspect="1"/>
          </p:cNvPicPr>
          <p:nvPr/>
        </p:nvPicPr>
        <p:blipFill>
          <a:blip r:embed="rId2"/>
          <a:stretch>
            <a:fillRect/>
          </a:stretch>
        </p:blipFill>
        <p:spPr>
          <a:xfrm>
            <a:off x="6967541" y="2005859"/>
            <a:ext cx="3207238" cy="2405429"/>
          </a:xfrm>
          <a:prstGeom prst="rect">
            <a:avLst/>
          </a:prstGeom>
        </p:spPr>
      </p:pic>
    </p:spTree>
    <p:extLst>
      <p:ext uri="{BB962C8B-B14F-4D97-AF65-F5344CB8AC3E}">
        <p14:creationId xmlns:p14="http://schemas.microsoft.com/office/powerpoint/2010/main" val="2711888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Nail – </a:t>
            </a:r>
            <a:r>
              <a:rPr lang="en-GB" dirty="0" err="1" smtClean="0"/>
              <a:t>vissual</a:t>
            </a:r>
            <a:r>
              <a:rPr lang="en-GB" dirty="0" smtClean="0"/>
              <a:t> management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24749" y="3281734"/>
            <a:ext cx="5065222" cy="3275510"/>
          </a:xfrm>
        </p:spPr>
      </p:pic>
      <p:sp>
        <p:nvSpPr>
          <p:cNvPr id="5" name="TextBox 4"/>
          <p:cNvSpPr txBox="1"/>
          <p:nvPr/>
        </p:nvSpPr>
        <p:spPr>
          <a:xfrm>
            <a:off x="809999" y="2427316"/>
            <a:ext cx="6014749" cy="2585323"/>
          </a:xfrm>
          <a:prstGeom prst="rect">
            <a:avLst/>
          </a:prstGeom>
          <a:noFill/>
        </p:spPr>
        <p:txBody>
          <a:bodyPr wrap="square" rtlCol="0">
            <a:spAutoFit/>
          </a:bodyPr>
          <a:lstStyle/>
          <a:p>
            <a:pPr marL="285750" indent="-285750">
              <a:buFont typeface="Arial" panose="020B0604020202020204" pitchFamily="34" charset="0"/>
              <a:buChar char="•"/>
            </a:pPr>
            <a:r>
              <a:rPr lang="en-GB" dirty="0" smtClean="0"/>
              <a:t>Effective method of keeping track of KPI’s</a:t>
            </a:r>
          </a:p>
          <a:p>
            <a:pPr marL="285750" indent="-285750">
              <a:buFont typeface="Arial" panose="020B0604020202020204" pitchFamily="34" charset="0"/>
              <a:buChar char="•"/>
            </a:pPr>
            <a:r>
              <a:rPr lang="en-GB" dirty="0" smtClean="0"/>
              <a:t>Can keep track of daily cleaning</a:t>
            </a:r>
          </a:p>
          <a:p>
            <a:pPr marL="285750" indent="-285750">
              <a:buFont typeface="Arial" panose="020B0604020202020204" pitchFamily="34" charset="0"/>
              <a:buChar char="•"/>
            </a:pPr>
            <a:r>
              <a:rPr lang="en-GB" dirty="0" smtClean="0"/>
              <a:t>Allows management to keep track of manning </a:t>
            </a:r>
          </a:p>
          <a:p>
            <a:pPr marL="285750" indent="-285750">
              <a:buFont typeface="Arial" panose="020B0604020202020204" pitchFamily="34" charset="0"/>
              <a:buChar char="•"/>
            </a:pPr>
            <a:r>
              <a:rPr lang="en-GB" dirty="0" smtClean="0"/>
              <a:t>Can identify how well the area is doing in comparison to previous </a:t>
            </a:r>
            <a:r>
              <a:rPr lang="en-GB" dirty="0" err="1" smtClean="0"/>
              <a:t>weaks</a:t>
            </a:r>
            <a:r>
              <a:rPr lang="en-GB" dirty="0" smtClean="0"/>
              <a:t>,</a:t>
            </a:r>
          </a:p>
          <a:p>
            <a:pPr marL="285750" indent="-285750">
              <a:buFont typeface="Arial" panose="020B0604020202020204" pitchFamily="34" charset="0"/>
              <a:buChar char="•"/>
            </a:pPr>
            <a:r>
              <a:rPr lang="en-GB" dirty="0" smtClean="0"/>
              <a:t>Allows the </a:t>
            </a:r>
            <a:r>
              <a:rPr lang="en-GB" dirty="0" err="1" smtClean="0"/>
              <a:t>operrators</a:t>
            </a:r>
            <a:r>
              <a:rPr lang="en-GB" dirty="0" smtClean="0"/>
              <a:t> to put down any improvements for their particular area </a:t>
            </a:r>
          </a:p>
          <a:p>
            <a:pPr marL="285750" indent="-285750">
              <a:buFont typeface="Arial" panose="020B0604020202020204" pitchFamily="34" charset="0"/>
              <a:buChar char="•"/>
            </a:pPr>
            <a:r>
              <a:rPr lang="en-GB" dirty="0" smtClean="0"/>
              <a:t>Can keep track of stock on a daily basis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9996349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TM03457503[[fn=Quotable]]</Template>
  <TotalTime>49</TotalTime>
  <Words>162</Words>
  <Application>Microsoft Office PowerPoint</Application>
  <PresentationFormat>Widescreen</PresentationFormat>
  <Paragraphs>28</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Century Gothic</vt:lpstr>
      <vt:lpstr>Wingdings 2</vt:lpstr>
      <vt:lpstr>Quotable</vt:lpstr>
      <vt:lpstr>DMAIC - CONTROL</vt:lpstr>
      <vt:lpstr>Joseph lillies</vt:lpstr>
      <vt:lpstr> Ben   Safe Operating Procedures </vt:lpstr>
      <vt:lpstr>RORY – PROCESS CAPABILITY </vt:lpstr>
      <vt:lpstr> Nail – vissual management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DMAIC - CONTROL</dc:title>
  <dc:creator>Rory Brown</dc:creator>
  <cp:lastModifiedBy>Rory Brown (1809110)</cp:lastModifiedBy>
  <cp:revision>8</cp:revision>
  <dcterms:created xsi:type="dcterms:W3CDTF">2019-05-01T14:10:45Z</dcterms:created>
  <dcterms:modified xsi:type="dcterms:W3CDTF">2019-05-01T14:59:52Z</dcterms:modified>
</cp:coreProperties>
</file>